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421" r:id="rId2"/>
    <p:sldId id="4422" r:id="rId3"/>
    <p:sldId id="4423" r:id="rId4"/>
    <p:sldId id="4424" r:id="rId5"/>
    <p:sldId id="4425" r:id="rId6"/>
    <p:sldId id="4426" r:id="rId7"/>
    <p:sldId id="4427" r:id="rId8"/>
    <p:sldId id="4439" r:id="rId9"/>
    <p:sldId id="4428" r:id="rId10"/>
    <p:sldId id="4429" r:id="rId11"/>
    <p:sldId id="4430" r:id="rId12"/>
    <p:sldId id="4431" r:id="rId13"/>
    <p:sldId id="4432" r:id="rId14"/>
    <p:sldId id="4433" r:id="rId15"/>
    <p:sldId id="4434" r:id="rId16"/>
    <p:sldId id="4435" r:id="rId17"/>
    <p:sldId id="4437" r:id="rId18"/>
    <p:sldId id="4436" r:id="rId19"/>
    <p:sldId id="4438" r:id="rId20"/>
    <p:sldId id="4440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CD99"/>
    <a:srgbClr val="947154"/>
    <a:srgbClr val="FABB85"/>
    <a:srgbClr val="F5F8F9"/>
    <a:srgbClr val="FFD39E"/>
    <a:srgbClr val="FFD579"/>
    <a:srgbClr val="E5EAEF"/>
    <a:srgbClr val="9E0202"/>
    <a:srgbClr val="F1EEF4"/>
    <a:srgbClr val="569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20" autoAdjust="0"/>
    <p:restoredTop sz="95992" autoAdjust="0"/>
  </p:normalViewPr>
  <p:slideViewPr>
    <p:cSldViewPr snapToGrid="0" snapToObjects="1">
      <p:cViewPr varScale="1">
        <p:scale>
          <a:sx n="59" d="100"/>
          <a:sy n="59" d="100"/>
        </p:scale>
        <p:origin x="616" y="208"/>
      </p:cViewPr>
      <p:guideLst>
        <p:guide pos="7678"/>
        <p:guide orient="horz"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3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302020204030203" pitchFamily="34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11/13/20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3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302020204030203" pitchFamily="34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302020204030203" pitchFamily="34" charset="77"/>
        <a:ea typeface="+mn-ea"/>
        <a:cs typeface="+mn-cs"/>
      </a:defRPr>
    </a:lvl1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536812" y="1022190"/>
            <a:ext cx="153041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PESTLE Analysis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78ECFAD1-C966-DD47-8614-B8B5DC823453}"/>
              </a:ext>
            </a:extLst>
          </p:cNvPr>
          <p:cNvSpPr/>
          <p:nvPr/>
        </p:nvSpPr>
        <p:spPr>
          <a:xfrm>
            <a:off x="1864316" y="4327219"/>
            <a:ext cx="2323145" cy="3416320"/>
          </a:xfrm>
          <a:custGeom>
            <a:avLst/>
            <a:gdLst>
              <a:gd name="connsiteX0" fmla="*/ 2287395 w 2289730"/>
              <a:gd name="connsiteY0" fmla="*/ -51 h 3805145"/>
              <a:gd name="connsiteX1" fmla="*/ 2287395 w 2289730"/>
              <a:gd name="connsiteY1" fmla="*/ 3664312 h 3805145"/>
              <a:gd name="connsiteX2" fmla="*/ 2246072 w 2289730"/>
              <a:gd name="connsiteY2" fmla="*/ 3711937 h 3805145"/>
              <a:gd name="connsiteX3" fmla="*/ 2155713 w 2289730"/>
              <a:gd name="connsiteY3" fmla="*/ 3799186 h 3805145"/>
              <a:gd name="connsiteX4" fmla="*/ 2132480 w 2289730"/>
              <a:gd name="connsiteY4" fmla="*/ 3804139 h 3805145"/>
              <a:gd name="connsiteX5" fmla="*/ 2070591 w 2289730"/>
              <a:gd name="connsiteY5" fmla="*/ 3791089 h 3805145"/>
              <a:gd name="connsiteX6" fmla="*/ 1987944 w 2289730"/>
              <a:gd name="connsiteY6" fmla="*/ 3754894 h 3805145"/>
              <a:gd name="connsiteX7" fmla="*/ 1853786 w 2289730"/>
              <a:gd name="connsiteY7" fmla="*/ 3775468 h 3805145"/>
              <a:gd name="connsiteX8" fmla="*/ 1791801 w 2289730"/>
              <a:gd name="connsiteY8" fmla="*/ 3785851 h 3805145"/>
              <a:gd name="connsiteX9" fmla="*/ 1500157 w 2289730"/>
              <a:gd name="connsiteY9" fmla="*/ 3721271 h 3805145"/>
              <a:gd name="connsiteX10" fmla="*/ 1404942 w 2289730"/>
              <a:gd name="connsiteY10" fmla="*/ 3734130 h 3805145"/>
              <a:gd name="connsiteX11" fmla="*/ 1363619 w 2289730"/>
              <a:gd name="connsiteY11" fmla="*/ 3718700 h 3805145"/>
              <a:gd name="connsiteX12" fmla="*/ 1306490 w 2289730"/>
              <a:gd name="connsiteY12" fmla="*/ 3736702 h 3805145"/>
              <a:gd name="connsiteX13" fmla="*/ 1161954 w 2289730"/>
              <a:gd name="connsiteY13" fmla="*/ 3739369 h 3805145"/>
              <a:gd name="connsiteX14" fmla="*/ 968382 w 2289730"/>
              <a:gd name="connsiteY14" fmla="*/ 3765086 h 3805145"/>
              <a:gd name="connsiteX15" fmla="*/ 666360 w 2289730"/>
              <a:gd name="connsiteY15" fmla="*/ 3698411 h 3805145"/>
              <a:gd name="connsiteX16" fmla="*/ 545056 w 2289730"/>
              <a:gd name="connsiteY16" fmla="*/ 3662216 h 3805145"/>
              <a:gd name="connsiteX17" fmla="*/ 446984 w 2289730"/>
              <a:gd name="connsiteY17" fmla="*/ 3664788 h 3805145"/>
              <a:gd name="connsiteX18" fmla="*/ 418420 w 2289730"/>
              <a:gd name="connsiteY18" fmla="*/ 3644119 h 3805145"/>
              <a:gd name="connsiteX19" fmla="*/ 364243 w 2289730"/>
              <a:gd name="connsiteY19" fmla="*/ 3670027 h 3805145"/>
              <a:gd name="connsiteX20" fmla="*/ 272170 w 2289730"/>
              <a:gd name="connsiteY20" fmla="*/ 3672598 h 3805145"/>
              <a:gd name="connsiteX21" fmla="*/ 217135 w 2289730"/>
              <a:gd name="connsiteY21" fmla="*/ 3689743 h 3805145"/>
              <a:gd name="connsiteX22" fmla="*/ 84501 w 2289730"/>
              <a:gd name="connsiteY22" fmla="*/ 3660502 h 3805145"/>
              <a:gd name="connsiteX23" fmla="*/ -50 w 2289730"/>
              <a:gd name="connsiteY23" fmla="*/ 3651929 h 3805145"/>
              <a:gd name="connsiteX24" fmla="*/ -50 w 2289730"/>
              <a:gd name="connsiteY24" fmla="*/ -51 h 3805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289730" h="3805145">
                <a:moveTo>
                  <a:pt x="2287395" y="-51"/>
                </a:moveTo>
                <a:cubicBezTo>
                  <a:pt x="2287395" y="-51"/>
                  <a:pt x="2292537" y="3653929"/>
                  <a:pt x="2287395" y="3664312"/>
                </a:cubicBezTo>
                <a:cubicBezTo>
                  <a:pt x="2282254" y="3674694"/>
                  <a:pt x="2287395" y="3694220"/>
                  <a:pt x="2246072" y="3711937"/>
                </a:cubicBezTo>
                <a:cubicBezTo>
                  <a:pt x="2204749" y="3729653"/>
                  <a:pt x="2209985" y="3830237"/>
                  <a:pt x="2155713" y="3799186"/>
                </a:cubicBezTo>
                <a:cubicBezTo>
                  <a:pt x="2101440" y="3768134"/>
                  <a:pt x="2140288" y="3804139"/>
                  <a:pt x="2132480" y="3804139"/>
                </a:cubicBezTo>
                <a:cubicBezTo>
                  <a:pt x="2124673" y="3804139"/>
                  <a:pt x="2117056" y="3804139"/>
                  <a:pt x="2070591" y="3791089"/>
                </a:cubicBezTo>
                <a:cubicBezTo>
                  <a:pt x="2024126" y="3778040"/>
                  <a:pt x="2018984" y="3760038"/>
                  <a:pt x="1987944" y="3754894"/>
                </a:cubicBezTo>
                <a:cubicBezTo>
                  <a:pt x="1942184" y="3749217"/>
                  <a:pt x="1895747" y="3756342"/>
                  <a:pt x="1853786" y="3775468"/>
                </a:cubicBezTo>
                <a:cubicBezTo>
                  <a:pt x="1799609" y="3798710"/>
                  <a:pt x="1791801" y="3785851"/>
                  <a:pt x="1791801" y="3785851"/>
                </a:cubicBezTo>
                <a:cubicBezTo>
                  <a:pt x="1654977" y="3728701"/>
                  <a:pt x="1500157" y="3721271"/>
                  <a:pt x="1500157" y="3721271"/>
                </a:cubicBezTo>
                <a:cubicBezTo>
                  <a:pt x="1500157" y="3721271"/>
                  <a:pt x="1415035" y="3734130"/>
                  <a:pt x="1404942" y="3734130"/>
                </a:cubicBezTo>
                <a:cubicBezTo>
                  <a:pt x="1394850" y="3734130"/>
                  <a:pt x="1363619" y="3718700"/>
                  <a:pt x="1363619" y="3718700"/>
                </a:cubicBezTo>
                <a:cubicBezTo>
                  <a:pt x="1363619" y="3718700"/>
                  <a:pt x="1319820" y="3736702"/>
                  <a:pt x="1306490" y="3736702"/>
                </a:cubicBezTo>
                <a:cubicBezTo>
                  <a:pt x="1293160" y="3736702"/>
                  <a:pt x="1161954" y="3739369"/>
                  <a:pt x="1161954" y="3739369"/>
                </a:cubicBezTo>
                <a:cubicBezTo>
                  <a:pt x="1161954" y="3739369"/>
                  <a:pt x="1110347" y="3754799"/>
                  <a:pt x="968382" y="3765086"/>
                </a:cubicBezTo>
                <a:cubicBezTo>
                  <a:pt x="826416" y="3775373"/>
                  <a:pt x="679309" y="3713461"/>
                  <a:pt x="666360" y="3698411"/>
                </a:cubicBezTo>
                <a:cubicBezTo>
                  <a:pt x="653411" y="3683362"/>
                  <a:pt x="609231" y="3669836"/>
                  <a:pt x="545056" y="3662216"/>
                </a:cubicBezTo>
                <a:cubicBezTo>
                  <a:pt x="480881" y="3654596"/>
                  <a:pt x="480595" y="3664788"/>
                  <a:pt x="446984" y="3664788"/>
                </a:cubicBezTo>
                <a:cubicBezTo>
                  <a:pt x="413374" y="3664788"/>
                  <a:pt x="428989" y="3659644"/>
                  <a:pt x="418420" y="3644119"/>
                </a:cubicBezTo>
                <a:cubicBezTo>
                  <a:pt x="407851" y="3628593"/>
                  <a:pt x="397758" y="3664788"/>
                  <a:pt x="364243" y="3670027"/>
                </a:cubicBezTo>
                <a:cubicBezTo>
                  <a:pt x="330727" y="3675265"/>
                  <a:pt x="291117" y="3669169"/>
                  <a:pt x="272170" y="3672598"/>
                </a:cubicBezTo>
                <a:cubicBezTo>
                  <a:pt x="253222" y="3676027"/>
                  <a:pt x="244653" y="3686314"/>
                  <a:pt x="217135" y="3689743"/>
                </a:cubicBezTo>
                <a:cubicBezTo>
                  <a:pt x="189618" y="3693172"/>
                  <a:pt x="121920" y="3670693"/>
                  <a:pt x="84501" y="3660502"/>
                </a:cubicBezTo>
                <a:cubicBezTo>
                  <a:pt x="56798" y="3654044"/>
                  <a:pt x="28384" y="3651167"/>
                  <a:pt x="-50" y="3651929"/>
                </a:cubicBezTo>
                <a:lnTo>
                  <a:pt x="-50" y="-51"/>
                </a:lnTo>
                <a:close/>
              </a:path>
            </a:pathLst>
          </a:custGeom>
          <a:solidFill>
            <a:schemeClr val="accent1"/>
          </a:solidFill>
          <a:ln w="95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B6C7E990-3B39-E74C-995C-0F08EAF32208}"/>
              </a:ext>
            </a:extLst>
          </p:cNvPr>
          <p:cNvSpPr/>
          <p:nvPr/>
        </p:nvSpPr>
        <p:spPr>
          <a:xfrm>
            <a:off x="2767398" y="4161045"/>
            <a:ext cx="668042" cy="648454"/>
          </a:xfrm>
          <a:custGeom>
            <a:avLst/>
            <a:gdLst>
              <a:gd name="connsiteX0" fmla="*/ 204353 w 658433"/>
              <a:gd name="connsiteY0" fmla="*/ 601882 h 639127"/>
              <a:gd name="connsiteX1" fmla="*/ 607970 w 658433"/>
              <a:gd name="connsiteY1" fmla="*/ 198022 h 639127"/>
              <a:gd name="connsiteX2" fmla="*/ 627013 w 658433"/>
              <a:gd name="connsiteY2" fmla="*/ 28477 h 639127"/>
              <a:gd name="connsiteX3" fmla="*/ 498568 w 658433"/>
              <a:gd name="connsiteY3" fmla="*/ 18952 h 639127"/>
              <a:gd name="connsiteX4" fmla="*/ 359839 w 658433"/>
              <a:gd name="connsiteY4" fmla="*/ 157636 h 639127"/>
              <a:gd name="connsiteX5" fmla="*/ 382310 w 658433"/>
              <a:gd name="connsiteY5" fmla="*/ 180211 h 639127"/>
              <a:gd name="connsiteX6" fmla="*/ 517706 w 658433"/>
              <a:gd name="connsiteY6" fmla="*/ 44670 h 639127"/>
              <a:gd name="connsiteX7" fmla="*/ 604161 w 658433"/>
              <a:gd name="connsiteY7" fmla="*/ 51147 h 639127"/>
              <a:gd name="connsiteX8" fmla="*/ 585118 w 658433"/>
              <a:gd name="connsiteY8" fmla="*/ 174972 h 639127"/>
              <a:gd name="connsiteX9" fmla="*/ 181026 w 658433"/>
              <a:gd name="connsiteY9" fmla="*/ 579213 h 639127"/>
              <a:gd name="connsiteX10" fmla="*/ 179883 w 658433"/>
              <a:gd name="connsiteY10" fmla="*/ 580451 h 639127"/>
              <a:gd name="connsiteX11" fmla="*/ 129229 w 658433"/>
              <a:gd name="connsiteY11" fmla="*/ 606835 h 639127"/>
              <a:gd name="connsiteX12" fmla="*/ 64387 w 658433"/>
              <a:gd name="connsiteY12" fmla="*/ 575403 h 639127"/>
              <a:gd name="connsiteX13" fmla="*/ 115803 w 658433"/>
              <a:gd name="connsiteY13" fmla="*/ 375378 h 639127"/>
              <a:gd name="connsiteX14" fmla="*/ 353174 w 658433"/>
              <a:gd name="connsiteY14" fmla="*/ 138967 h 639127"/>
              <a:gd name="connsiteX15" fmla="*/ 353317 w 658433"/>
              <a:gd name="connsiteY15" fmla="*/ 116250 h 639127"/>
              <a:gd name="connsiteX16" fmla="*/ 330608 w 658433"/>
              <a:gd name="connsiteY16" fmla="*/ 116107 h 639127"/>
              <a:gd name="connsiteX17" fmla="*/ 93428 w 658433"/>
              <a:gd name="connsiteY17" fmla="*/ 353375 h 639127"/>
              <a:gd name="connsiteX18" fmla="*/ 42012 w 658433"/>
              <a:gd name="connsiteY18" fmla="*/ 598168 h 639127"/>
              <a:gd name="connsiteX19" fmla="*/ 131514 w 658433"/>
              <a:gd name="connsiteY19" fmla="*/ 638935 h 639127"/>
              <a:gd name="connsiteX20" fmla="*/ 204353 w 658433"/>
              <a:gd name="connsiteY20" fmla="*/ 601882 h 63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58433" h="639127">
                <a:moveTo>
                  <a:pt x="204353" y="601882"/>
                </a:moveTo>
                <a:lnTo>
                  <a:pt x="607970" y="198022"/>
                </a:lnTo>
                <a:cubicBezTo>
                  <a:pt x="667860" y="138205"/>
                  <a:pt x="674620" y="76388"/>
                  <a:pt x="627013" y="28477"/>
                </a:cubicBezTo>
                <a:cubicBezTo>
                  <a:pt x="580738" y="-17719"/>
                  <a:pt x="522847" y="2188"/>
                  <a:pt x="498568" y="18952"/>
                </a:cubicBezTo>
                <a:lnTo>
                  <a:pt x="359839" y="157636"/>
                </a:lnTo>
                <a:lnTo>
                  <a:pt x="382310" y="180211"/>
                </a:lnTo>
                <a:lnTo>
                  <a:pt x="517706" y="44670"/>
                </a:lnTo>
                <a:cubicBezTo>
                  <a:pt x="525133" y="40003"/>
                  <a:pt x="568265" y="15142"/>
                  <a:pt x="604161" y="51147"/>
                </a:cubicBezTo>
                <a:cubicBezTo>
                  <a:pt x="640057" y="87151"/>
                  <a:pt x="632726" y="127918"/>
                  <a:pt x="585118" y="174972"/>
                </a:cubicBezTo>
                <a:lnTo>
                  <a:pt x="181026" y="579213"/>
                </a:lnTo>
                <a:lnTo>
                  <a:pt x="179883" y="580451"/>
                </a:lnTo>
                <a:cubicBezTo>
                  <a:pt x="166953" y="595348"/>
                  <a:pt x="148843" y="604788"/>
                  <a:pt x="129229" y="606835"/>
                </a:cubicBezTo>
                <a:cubicBezTo>
                  <a:pt x="108091" y="607978"/>
                  <a:pt x="86287" y="597310"/>
                  <a:pt x="64387" y="575403"/>
                </a:cubicBezTo>
                <a:cubicBezTo>
                  <a:pt x="1831" y="512728"/>
                  <a:pt x="32586" y="459103"/>
                  <a:pt x="115803" y="375378"/>
                </a:cubicBezTo>
                <a:lnTo>
                  <a:pt x="353174" y="138967"/>
                </a:lnTo>
                <a:cubicBezTo>
                  <a:pt x="359487" y="132733"/>
                  <a:pt x="359544" y="122562"/>
                  <a:pt x="353317" y="116250"/>
                </a:cubicBezTo>
                <a:cubicBezTo>
                  <a:pt x="347090" y="109938"/>
                  <a:pt x="336921" y="109873"/>
                  <a:pt x="330608" y="116107"/>
                </a:cubicBezTo>
                <a:lnTo>
                  <a:pt x="93428" y="353375"/>
                </a:lnTo>
                <a:cubicBezTo>
                  <a:pt x="38013" y="408811"/>
                  <a:pt x="-54631" y="501489"/>
                  <a:pt x="42012" y="598168"/>
                </a:cubicBezTo>
                <a:cubicBezTo>
                  <a:pt x="70576" y="626743"/>
                  <a:pt x="100759" y="640649"/>
                  <a:pt x="131514" y="638935"/>
                </a:cubicBezTo>
                <a:cubicBezTo>
                  <a:pt x="159650" y="636401"/>
                  <a:pt x="185729" y="623133"/>
                  <a:pt x="204353" y="601882"/>
                </a:cubicBezTo>
                <a:close/>
              </a:path>
            </a:pathLst>
          </a:custGeom>
          <a:solidFill>
            <a:schemeClr val="tx2"/>
          </a:solidFill>
          <a:ln w="95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71689E-2261-CE45-9151-6167B36EB510}"/>
              </a:ext>
            </a:extLst>
          </p:cNvPr>
          <p:cNvSpPr txBox="1"/>
          <p:nvPr/>
        </p:nvSpPr>
        <p:spPr>
          <a:xfrm>
            <a:off x="1795921" y="5658146"/>
            <a:ext cx="2610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P</a:t>
            </a: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3A660E32-D353-924F-B60A-12D5FBF8D2A5}"/>
              </a:ext>
            </a:extLst>
          </p:cNvPr>
          <p:cNvSpPr/>
          <p:nvPr/>
        </p:nvSpPr>
        <p:spPr>
          <a:xfrm>
            <a:off x="4637665" y="5518575"/>
            <a:ext cx="3858661" cy="2325351"/>
          </a:xfrm>
          <a:custGeom>
            <a:avLst/>
            <a:gdLst>
              <a:gd name="connsiteX0" fmla="*/ -50 w 3803160"/>
              <a:gd name="connsiteY0" fmla="*/ 2235 h 2291905"/>
              <a:gd name="connsiteX1" fmla="*/ 3662490 w 3803160"/>
              <a:gd name="connsiteY1" fmla="*/ 2235 h 2291905"/>
              <a:gd name="connsiteX2" fmla="*/ 3710097 w 3803160"/>
              <a:gd name="connsiteY2" fmla="*/ 43573 h 2291905"/>
              <a:gd name="connsiteX3" fmla="*/ 3797219 w 3803160"/>
              <a:gd name="connsiteY3" fmla="*/ 133966 h 2291905"/>
              <a:gd name="connsiteX4" fmla="*/ 3802075 w 3803160"/>
              <a:gd name="connsiteY4" fmla="*/ 157207 h 2291905"/>
              <a:gd name="connsiteX5" fmla="*/ 3789031 w 3803160"/>
              <a:gd name="connsiteY5" fmla="*/ 219119 h 2291905"/>
              <a:gd name="connsiteX6" fmla="*/ 3752754 w 3803160"/>
              <a:gd name="connsiteY6" fmla="*/ 301796 h 2291905"/>
              <a:gd name="connsiteX7" fmla="*/ 3773416 w 3803160"/>
              <a:gd name="connsiteY7" fmla="*/ 436099 h 2291905"/>
              <a:gd name="connsiteX8" fmla="*/ 3783699 w 3803160"/>
              <a:gd name="connsiteY8" fmla="*/ 498011 h 2291905"/>
              <a:gd name="connsiteX9" fmla="*/ 3719143 w 3803160"/>
              <a:gd name="connsiteY9" fmla="*/ 789762 h 2291905"/>
              <a:gd name="connsiteX10" fmla="*/ 3732092 w 3803160"/>
              <a:gd name="connsiteY10" fmla="*/ 885012 h 2291905"/>
              <a:gd name="connsiteX11" fmla="*/ 3716572 w 3803160"/>
              <a:gd name="connsiteY11" fmla="*/ 926350 h 2291905"/>
              <a:gd name="connsiteX12" fmla="*/ 3734663 w 3803160"/>
              <a:gd name="connsiteY12" fmla="*/ 983500 h 2291905"/>
              <a:gd name="connsiteX13" fmla="*/ 3737234 w 3803160"/>
              <a:gd name="connsiteY13" fmla="*/ 1128090 h 2291905"/>
              <a:gd name="connsiteX14" fmla="*/ 3763037 w 3803160"/>
              <a:gd name="connsiteY14" fmla="*/ 1321733 h 2291905"/>
              <a:gd name="connsiteX15" fmla="*/ 3696386 w 3803160"/>
              <a:gd name="connsiteY15" fmla="*/ 1623866 h 2291905"/>
              <a:gd name="connsiteX16" fmla="*/ 3660300 w 3803160"/>
              <a:gd name="connsiteY16" fmla="*/ 1745215 h 2291905"/>
              <a:gd name="connsiteX17" fmla="*/ 3662871 w 3803160"/>
              <a:gd name="connsiteY17" fmla="*/ 1843322 h 2291905"/>
              <a:gd name="connsiteX18" fmla="*/ 3642210 w 3803160"/>
              <a:gd name="connsiteY18" fmla="*/ 1871897 h 2291905"/>
              <a:gd name="connsiteX19" fmla="*/ 3668012 w 3803160"/>
              <a:gd name="connsiteY19" fmla="*/ 1926190 h 2291905"/>
              <a:gd name="connsiteX20" fmla="*/ 3670583 w 3803160"/>
              <a:gd name="connsiteY20" fmla="*/ 2018201 h 2291905"/>
              <a:gd name="connsiteX21" fmla="*/ 3687817 w 3803160"/>
              <a:gd name="connsiteY21" fmla="*/ 2073256 h 2291905"/>
              <a:gd name="connsiteX22" fmla="*/ 3658586 w 3803160"/>
              <a:gd name="connsiteY22" fmla="*/ 2206606 h 2291905"/>
              <a:gd name="connsiteX23" fmla="*/ 3649922 w 3803160"/>
              <a:gd name="connsiteY23" fmla="*/ 2291855 h 2291905"/>
              <a:gd name="connsiteX24" fmla="*/ -50 w 3803160"/>
              <a:gd name="connsiteY24" fmla="*/ 2291855 h 229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03160" h="2291905">
                <a:moveTo>
                  <a:pt x="-50" y="2235"/>
                </a:moveTo>
                <a:cubicBezTo>
                  <a:pt x="-50" y="2235"/>
                  <a:pt x="3652207" y="-2909"/>
                  <a:pt x="3662490" y="2235"/>
                </a:cubicBezTo>
                <a:cubicBezTo>
                  <a:pt x="3672773" y="7378"/>
                  <a:pt x="3692197" y="2235"/>
                  <a:pt x="3710097" y="43573"/>
                </a:cubicBezTo>
                <a:cubicBezTo>
                  <a:pt x="3727998" y="84912"/>
                  <a:pt x="3828164" y="79768"/>
                  <a:pt x="3797219" y="133966"/>
                </a:cubicBezTo>
                <a:cubicBezTo>
                  <a:pt x="3766274" y="188163"/>
                  <a:pt x="3802075" y="149396"/>
                  <a:pt x="3802075" y="157207"/>
                </a:cubicBezTo>
                <a:cubicBezTo>
                  <a:pt x="3802075" y="165017"/>
                  <a:pt x="3802075" y="172637"/>
                  <a:pt x="3789031" y="219119"/>
                </a:cubicBezTo>
                <a:cubicBezTo>
                  <a:pt x="3775987" y="265601"/>
                  <a:pt x="3757991" y="270840"/>
                  <a:pt x="3752754" y="301796"/>
                </a:cubicBezTo>
                <a:cubicBezTo>
                  <a:pt x="3747127" y="347611"/>
                  <a:pt x="3754277" y="394093"/>
                  <a:pt x="3773416" y="436099"/>
                </a:cubicBezTo>
                <a:cubicBezTo>
                  <a:pt x="3796648" y="490296"/>
                  <a:pt x="3783699" y="498011"/>
                  <a:pt x="3783699" y="498011"/>
                </a:cubicBezTo>
                <a:cubicBezTo>
                  <a:pt x="3726570" y="634885"/>
                  <a:pt x="3719143" y="789762"/>
                  <a:pt x="3719143" y="789762"/>
                </a:cubicBezTo>
                <a:cubicBezTo>
                  <a:pt x="3719143" y="789762"/>
                  <a:pt x="3732092" y="875011"/>
                  <a:pt x="3732092" y="885012"/>
                </a:cubicBezTo>
                <a:cubicBezTo>
                  <a:pt x="3732092" y="895013"/>
                  <a:pt x="3716572" y="926350"/>
                  <a:pt x="3716572" y="926350"/>
                </a:cubicBezTo>
                <a:cubicBezTo>
                  <a:pt x="3716572" y="926350"/>
                  <a:pt x="3734663" y="970261"/>
                  <a:pt x="3734663" y="983500"/>
                </a:cubicBezTo>
                <a:cubicBezTo>
                  <a:pt x="3734663" y="996740"/>
                  <a:pt x="3737234" y="1128090"/>
                  <a:pt x="3737234" y="1128090"/>
                </a:cubicBezTo>
                <a:cubicBezTo>
                  <a:pt x="3737234" y="1128090"/>
                  <a:pt x="3752754" y="1179811"/>
                  <a:pt x="3763037" y="1321733"/>
                </a:cubicBezTo>
                <a:cubicBezTo>
                  <a:pt x="3773320" y="1463656"/>
                  <a:pt x="3711430" y="1610912"/>
                  <a:pt x="3696386" y="1623866"/>
                </a:cubicBezTo>
                <a:cubicBezTo>
                  <a:pt x="3681343" y="1636820"/>
                  <a:pt x="3667822" y="1681016"/>
                  <a:pt x="3660300" y="1745215"/>
                </a:cubicBezTo>
                <a:cubicBezTo>
                  <a:pt x="3652778" y="1809413"/>
                  <a:pt x="3662871" y="1809794"/>
                  <a:pt x="3662871" y="1843322"/>
                </a:cubicBezTo>
                <a:cubicBezTo>
                  <a:pt x="3662871" y="1876850"/>
                  <a:pt x="3657729" y="1861420"/>
                  <a:pt x="3642210" y="1871897"/>
                </a:cubicBezTo>
                <a:cubicBezTo>
                  <a:pt x="3626689" y="1882375"/>
                  <a:pt x="3662871" y="1892566"/>
                  <a:pt x="3668012" y="1926190"/>
                </a:cubicBezTo>
                <a:cubicBezTo>
                  <a:pt x="3673154" y="1959813"/>
                  <a:pt x="3667156" y="1999246"/>
                  <a:pt x="3670583" y="2018201"/>
                </a:cubicBezTo>
                <a:cubicBezTo>
                  <a:pt x="3674011" y="2037156"/>
                  <a:pt x="3684390" y="2045729"/>
                  <a:pt x="3687817" y="2073256"/>
                </a:cubicBezTo>
                <a:cubicBezTo>
                  <a:pt x="3691245" y="2100783"/>
                  <a:pt x="3668774" y="2168506"/>
                  <a:pt x="3658586" y="2206606"/>
                </a:cubicBezTo>
                <a:cubicBezTo>
                  <a:pt x="3652055" y="2234533"/>
                  <a:pt x="3649150" y="2263184"/>
                  <a:pt x="3649922" y="2291855"/>
                </a:cubicBezTo>
                <a:lnTo>
                  <a:pt x="-50" y="2291855"/>
                </a:lnTo>
                <a:close/>
              </a:path>
            </a:pathLst>
          </a:custGeom>
          <a:solidFill>
            <a:schemeClr val="accent2"/>
          </a:solidFill>
          <a:ln w="95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5EDF17B1-548F-2C45-9E13-8951C454C381}"/>
              </a:ext>
            </a:extLst>
          </p:cNvPr>
          <p:cNvSpPr/>
          <p:nvPr/>
        </p:nvSpPr>
        <p:spPr>
          <a:xfrm>
            <a:off x="6195459" y="5246005"/>
            <a:ext cx="648505" cy="668287"/>
          </a:xfrm>
          <a:custGeom>
            <a:avLst/>
            <a:gdLst>
              <a:gd name="connsiteX0" fmla="*/ 601567 w 639177"/>
              <a:gd name="connsiteY0" fmla="*/ 454050 h 658675"/>
              <a:gd name="connsiteX1" fmla="*/ 197951 w 639177"/>
              <a:gd name="connsiteY1" fmla="*/ 50381 h 658675"/>
              <a:gd name="connsiteX2" fmla="*/ 28468 w 639177"/>
              <a:gd name="connsiteY2" fmla="*/ 31331 h 658675"/>
              <a:gd name="connsiteX3" fmla="*/ 18947 w 639177"/>
              <a:gd name="connsiteY3" fmla="*/ 159823 h 658675"/>
              <a:gd name="connsiteX4" fmla="*/ 157389 w 639177"/>
              <a:gd name="connsiteY4" fmla="*/ 298412 h 658675"/>
              <a:gd name="connsiteX5" fmla="*/ 179860 w 639177"/>
              <a:gd name="connsiteY5" fmla="*/ 275933 h 658675"/>
              <a:gd name="connsiteX6" fmla="*/ 45131 w 639177"/>
              <a:gd name="connsiteY6" fmla="*/ 141059 h 658675"/>
              <a:gd name="connsiteX7" fmla="*/ 51510 w 639177"/>
              <a:gd name="connsiteY7" fmla="*/ 54667 h 658675"/>
              <a:gd name="connsiteX8" fmla="*/ 175766 w 639177"/>
              <a:gd name="connsiteY8" fmla="*/ 73717 h 658675"/>
              <a:gd name="connsiteX9" fmla="*/ 579858 w 639177"/>
              <a:gd name="connsiteY9" fmla="*/ 477958 h 658675"/>
              <a:gd name="connsiteX10" fmla="*/ 581096 w 639177"/>
              <a:gd name="connsiteY10" fmla="*/ 479101 h 658675"/>
              <a:gd name="connsiteX11" fmla="*/ 607471 w 639177"/>
              <a:gd name="connsiteY11" fmla="*/ 529774 h 658675"/>
              <a:gd name="connsiteX12" fmla="*/ 576050 w 639177"/>
              <a:gd name="connsiteY12" fmla="*/ 594735 h 658675"/>
              <a:gd name="connsiteX13" fmla="*/ 376098 w 639177"/>
              <a:gd name="connsiteY13" fmla="*/ 543300 h 658675"/>
              <a:gd name="connsiteX14" fmla="*/ 138918 w 639177"/>
              <a:gd name="connsiteY14" fmla="*/ 305175 h 658675"/>
              <a:gd name="connsiteX15" fmla="*/ 116304 w 639177"/>
              <a:gd name="connsiteY15" fmla="*/ 305836 h 658675"/>
              <a:gd name="connsiteX16" fmla="*/ 116352 w 639177"/>
              <a:gd name="connsiteY16" fmla="*/ 327844 h 658675"/>
              <a:gd name="connsiteX17" fmla="*/ 353532 w 639177"/>
              <a:gd name="connsiteY17" fmla="*/ 565112 h 658675"/>
              <a:gd name="connsiteX18" fmla="*/ 598235 w 639177"/>
              <a:gd name="connsiteY18" fmla="*/ 616547 h 658675"/>
              <a:gd name="connsiteX19" fmla="*/ 638987 w 639177"/>
              <a:gd name="connsiteY19" fmla="*/ 527012 h 658675"/>
              <a:gd name="connsiteX20" fmla="*/ 601567 w 639177"/>
              <a:gd name="connsiteY20" fmla="*/ 454050 h 65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39177" h="658675">
                <a:moveTo>
                  <a:pt x="601567" y="454050"/>
                </a:moveTo>
                <a:lnTo>
                  <a:pt x="197951" y="50381"/>
                </a:lnTo>
                <a:cubicBezTo>
                  <a:pt x="138156" y="-9531"/>
                  <a:pt x="76361" y="-16294"/>
                  <a:pt x="28468" y="31331"/>
                </a:cubicBezTo>
                <a:cubicBezTo>
                  <a:pt x="-17711" y="77622"/>
                  <a:pt x="2189" y="135534"/>
                  <a:pt x="18947" y="159823"/>
                </a:cubicBezTo>
                <a:lnTo>
                  <a:pt x="157389" y="298412"/>
                </a:lnTo>
                <a:lnTo>
                  <a:pt x="179860" y="275933"/>
                </a:lnTo>
                <a:lnTo>
                  <a:pt x="45131" y="141059"/>
                </a:lnTo>
                <a:cubicBezTo>
                  <a:pt x="40370" y="133725"/>
                  <a:pt x="15519" y="90576"/>
                  <a:pt x="51510" y="54667"/>
                </a:cubicBezTo>
                <a:cubicBezTo>
                  <a:pt x="87502" y="18758"/>
                  <a:pt x="128349" y="26092"/>
                  <a:pt x="175766" y="73717"/>
                </a:cubicBezTo>
                <a:lnTo>
                  <a:pt x="579858" y="477958"/>
                </a:lnTo>
                <a:lnTo>
                  <a:pt x="581096" y="479101"/>
                </a:lnTo>
                <a:cubicBezTo>
                  <a:pt x="595968" y="492055"/>
                  <a:pt x="605395" y="510153"/>
                  <a:pt x="607471" y="529774"/>
                </a:cubicBezTo>
                <a:cubicBezTo>
                  <a:pt x="608613" y="551015"/>
                  <a:pt x="597949" y="572827"/>
                  <a:pt x="576050" y="594735"/>
                </a:cubicBezTo>
                <a:cubicBezTo>
                  <a:pt x="513493" y="657314"/>
                  <a:pt x="459792" y="626548"/>
                  <a:pt x="376098" y="543300"/>
                </a:cubicBezTo>
                <a:lnTo>
                  <a:pt x="138918" y="305175"/>
                </a:lnTo>
                <a:cubicBezTo>
                  <a:pt x="132490" y="299111"/>
                  <a:pt x="122369" y="299407"/>
                  <a:pt x="116304" y="305836"/>
                </a:cubicBezTo>
                <a:cubicBezTo>
                  <a:pt x="110477" y="312020"/>
                  <a:pt x="110496" y="321685"/>
                  <a:pt x="116352" y="327844"/>
                </a:cubicBezTo>
                <a:lnTo>
                  <a:pt x="353532" y="565112"/>
                </a:lnTo>
                <a:cubicBezTo>
                  <a:pt x="408947" y="620547"/>
                  <a:pt x="501591" y="713226"/>
                  <a:pt x="598235" y="616547"/>
                </a:cubicBezTo>
                <a:cubicBezTo>
                  <a:pt x="626799" y="587972"/>
                  <a:pt x="640700" y="557778"/>
                  <a:pt x="638987" y="527012"/>
                </a:cubicBezTo>
                <a:cubicBezTo>
                  <a:pt x="636387" y="498770"/>
                  <a:pt x="622981" y="472634"/>
                  <a:pt x="601567" y="454050"/>
                </a:cubicBezTo>
                <a:close/>
              </a:path>
            </a:pathLst>
          </a:custGeom>
          <a:solidFill>
            <a:schemeClr val="tx2"/>
          </a:solidFill>
          <a:ln w="95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4CB1A2-C5D9-F34A-A263-C0B9F0DC3D62}"/>
              </a:ext>
            </a:extLst>
          </p:cNvPr>
          <p:cNvSpPr txBox="1"/>
          <p:nvPr/>
        </p:nvSpPr>
        <p:spPr>
          <a:xfrm>
            <a:off x="5261497" y="6322780"/>
            <a:ext cx="2610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E</a:t>
            </a: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05EF5E79-FA6E-5443-ACFD-D566D102E7B2}"/>
              </a:ext>
            </a:extLst>
          </p:cNvPr>
          <p:cNvSpPr/>
          <p:nvPr/>
        </p:nvSpPr>
        <p:spPr>
          <a:xfrm>
            <a:off x="9014925" y="5161847"/>
            <a:ext cx="2323145" cy="3416320"/>
          </a:xfrm>
          <a:custGeom>
            <a:avLst/>
            <a:gdLst>
              <a:gd name="connsiteX0" fmla="*/ 2287395 w 2289730"/>
              <a:gd name="connsiteY0" fmla="*/ -51 h 3805145"/>
              <a:gd name="connsiteX1" fmla="*/ 2287395 w 2289730"/>
              <a:gd name="connsiteY1" fmla="*/ 3664312 h 3805145"/>
              <a:gd name="connsiteX2" fmla="*/ 2246072 w 2289730"/>
              <a:gd name="connsiteY2" fmla="*/ 3711937 h 3805145"/>
              <a:gd name="connsiteX3" fmla="*/ 2155713 w 2289730"/>
              <a:gd name="connsiteY3" fmla="*/ 3799186 h 3805145"/>
              <a:gd name="connsiteX4" fmla="*/ 2132480 w 2289730"/>
              <a:gd name="connsiteY4" fmla="*/ 3804139 h 3805145"/>
              <a:gd name="connsiteX5" fmla="*/ 2070591 w 2289730"/>
              <a:gd name="connsiteY5" fmla="*/ 3791089 h 3805145"/>
              <a:gd name="connsiteX6" fmla="*/ 1987944 w 2289730"/>
              <a:gd name="connsiteY6" fmla="*/ 3754894 h 3805145"/>
              <a:gd name="connsiteX7" fmla="*/ 1853786 w 2289730"/>
              <a:gd name="connsiteY7" fmla="*/ 3775468 h 3805145"/>
              <a:gd name="connsiteX8" fmla="*/ 1791801 w 2289730"/>
              <a:gd name="connsiteY8" fmla="*/ 3785851 h 3805145"/>
              <a:gd name="connsiteX9" fmla="*/ 1500157 w 2289730"/>
              <a:gd name="connsiteY9" fmla="*/ 3721271 h 3805145"/>
              <a:gd name="connsiteX10" fmla="*/ 1404942 w 2289730"/>
              <a:gd name="connsiteY10" fmla="*/ 3734130 h 3805145"/>
              <a:gd name="connsiteX11" fmla="*/ 1363619 w 2289730"/>
              <a:gd name="connsiteY11" fmla="*/ 3718700 h 3805145"/>
              <a:gd name="connsiteX12" fmla="*/ 1306490 w 2289730"/>
              <a:gd name="connsiteY12" fmla="*/ 3736702 h 3805145"/>
              <a:gd name="connsiteX13" fmla="*/ 1161954 w 2289730"/>
              <a:gd name="connsiteY13" fmla="*/ 3739369 h 3805145"/>
              <a:gd name="connsiteX14" fmla="*/ 968382 w 2289730"/>
              <a:gd name="connsiteY14" fmla="*/ 3765086 h 3805145"/>
              <a:gd name="connsiteX15" fmla="*/ 666360 w 2289730"/>
              <a:gd name="connsiteY15" fmla="*/ 3698411 h 3805145"/>
              <a:gd name="connsiteX16" fmla="*/ 545056 w 2289730"/>
              <a:gd name="connsiteY16" fmla="*/ 3662216 h 3805145"/>
              <a:gd name="connsiteX17" fmla="*/ 446984 w 2289730"/>
              <a:gd name="connsiteY17" fmla="*/ 3664788 h 3805145"/>
              <a:gd name="connsiteX18" fmla="*/ 418420 w 2289730"/>
              <a:gd name="connsiteY18" fmla="*/ 3644119 h 3805145"/>
              <a:gd name="connsiteX19" fmla="*/ 364243 w 2289730"/>
              <a:gd name="connsiteY19" fmla="*/ 3670027 h 3805145"/>
              <a:gd name="connsiteX20" fmla="*/ 272170 w 2289730"/>
              <a:gd name="connsiteY20" fmla="*/ 3672598 h 3805145"/>
              <a:gd name="connsiteX21" fmla="*/ 217135 w 2289730"/>
              <a:gd name="connsiteY21" fmla="*/ 3689743 h 3805145"/>
              <a:gd name="connsiteX22" fmla="*/ 84501 w 2289730"/>
              <a:gd name="connsiteY22" fmla="*/ 3660502 h 3805145"/>
              <a:gd name="connsiteX23" fmla="*/ -50 w 2289730"/>
              <a:gd name="connsiteY23" fmla="*/ 3651929 h 3805145"/>
              <a:gd name="connsiteX24" fmla="*/ -50 w 2289730"/>
              <a:gd name="connsiteY24" fmla="*/ -51 h 3805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289730" h="3805145">
                <a:moveTo>
                  <a:pt x="2287395" y="-51"/>
                </a:moveTo>
                <a:cubicBezTo>
                  <a:pt x="2287395" y="-51"/>
                  <a:pt x="2292537" y="3653929"/>
                  <a:pt x="2287395" y="3664312"/>
                </a:cubicBezTo>
                <a:cubicBezTo>
                  <a:pt x="2282254" y="3674694"/>
                  <a:pt x="2287395" y="3694220"/>
                  <a:pt x="2246072" y="3711937"/>
                </a:cubicBezTo>
                <a:cubicBezTo>
                  <a:pt x="2204749" y="3729653"/>
                  <a:pt x="2209985" y="3830237"/>
                  <a:pt x="2155713" y="3799186"/>
                </a:cubicBezTo>
                <a:cubicBezTo>
                  <a:pt x="2101440" y="3768134"/>
                  <a:pt x="2140288" y="3804139"/>
                  <a:pt x="2132480" y="3804139"/>
                </a:cubicBezTo>
                <a:cubicBezTo>
                  <a:pt x="2124673" y="3804139"/>
                  <a:pt x="2117056" y="3804139"/>
                  <a:pt x="2070591" y="3791089"/>
                </a:cubicBezTo>
                <a:cubicBezTo>
                  <a:pt x="2024126" y="3778040"/>
                  <a:pt x="2018984" y="3760038"/>
                  <a:pt x="1987944" y="3754894"/>
                </a:cubicBezTo>
                <a:cubicBezTo>
                  <a:pt x="1942184" y="3749217"/>
                  <a:pt x="1895747" y="3756342"/>
                  <a:pt x="1853786" y="3775468"/>
                </a:cubicBezTo>
                <a:cubicBezTo>
                  <a:pt x="1799609" y="3798710"/>
                  <a:pt x="1791801" y="3785851"/>
                  <a:pt x="1791801" y="3785851"/>
                </a:cubicBezTo>
                <a:cubicBezTo>
                  <a:pt x="1654977" y="3728701"/>
                  <a:pt x="1500157" y="3721271"/>
                  <a:pt x="1500157" y="3721271"/>
                </a:cubicBezTo>
                <a:cubicBezTo>
                  <a:pt x="1500157" y="3721271"/>
                  <a:pt x="1415035" y="3734130"/>
                  <a:pt x="1404942" y="3734130"/>
                </a:cubicBezTo>
                <a:cubicBezTo>
                  <a:pt x="1394850" y="3734130"/>
                  <a:pt x="1363619" y="3718700"/>
                  <a:pt x="1363619" y="3718700"/>
                </a:cubicBezTo>
                <a:cubicBezTo>
                  <a:pt x="1363619" y="3718700"/>
                  <a:pt x="1319820" y="3736702"/>
                  <a:pt x="1306490" y="3736702"/>
                </a:cubicBezTo>
                <a:cubicBezTo>
                  <a:pt x="1293160" y="3736702"/>
                  <a:pt x="1161954" y="3739369"/>
                  <a:pt x="1161954" y="3739369"/>
                </a:cubicBezTo>
                <a:cubicBezTo>
                  <a:pt x="1161954" y="3739369"/>
                  <a:pt x="1110347" y="3754799"/>
                  <a:pt x="968382" y="3765086"/>
                </a:cubicBezTo>
                <a:cubicBezTo>
                  <a:pt x="826416" y="3775373"/>
                  <a:pt x="679309" y="3713461"/>
                  <a:pt x="666360" y="3698411"/>
                </a:cubicBezTo>
                <a:cubicBezTo>
                  <a:pt x="653411" y="3683362"/>
                  <a:pt x="609231" y="3669836"/>
                  <a:pt x="545056" y="3662216"/>
                </a:cubicBezTo>
                <a:cubicBezTo>
                  <a:pt x="480881" y="3654596"/>
                  <a:pt x="480595" y="3664788"/>
                  <a:pt x="446984" y="3664788"/>
                </a:cubicBezTo>
                <a:cubicBezTo>
                  <a:pt x="413374" y="3664788"/>
                  <a:pt x="428989" y="3659644"/>
                  <a:pt x="418420" y="3644119"/>
                </a:cubicBezTo>
                <a:cubicBezTo>
                  <a:pt x="407851" y="3628593"/>
                  <a:pt x="397758" y="3664788"/>
                  <a:pt x="364243" y="3670027"/>
                </a:cubicBezTo>
                <a:cubicBezTo>
                  <a:pt x="330727" y="3675265"/>
                  <a:pt x="291117" y="3669169"/>
                  <a:pt x="272170" y="3672598"/>
                </a:cubicBezTo>
                <a:cubicBezTo>
                  <a:pt x="253222" y="3676027"/>
                  <a:pt x="244653" y="3686314"/>
                  <a:pt x="217135" y="3689743"/>
                </a:cubicBezTo>
                <a:cubicBezTo>
                  <a:pt x="189618" y="3693172"/>
                  <a:pt x="121920" y="3670693"/>
                  <a:pt x="84501" y="3660502"/>
                </a:cubicBezTo>
                <a:cubicBezTo>
                  <a:pt x="56798" y="3654044"/>
                  <a:pt x="28384" y="3651167"/>
                  <a:pt x="-50" y="3651929"/>
                </a:cubicBezTo>
                <a:lnTo>
                  <a:pt x="-50" y="-51"/>
                </a:lnTo>
                <a:close/>
              </a:path>
            </a:pathLst>
          </a:custGeom>
          <a:solidFill>
            <a:schemeClr val="accent3"/>
          </a:solidFill>
          <a:ln w="95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0A4DB2D3-1664-2B45-B167-90BD4DDC1695}"/>
              </a:ext>
            </a:extLst>
          </p:cNvPr>
          <p:cNvSpPr/>
          <p:nvPr/>
        </p:nvSpPr>
        <p:spPr>
          <a:xfrm>
            <a:off x="9918007" y="4995673"/>
            <a:ext cx="668042" cy="648454"/>
          </a:xfrm>
          <a:custGeom>
            <a:avLst/>
            <a:gdLst>
              <a:gd name="connsiteX0" fmla="*/ 204353 w 658433"/>
              <a:gd name="connsiteY0" fmla="*/ 601882 h 639127"/>
              <a:gd name="connsiteX1" fmla="*/ 607970 w 658433"/>
              <a:gd name="connsiteY1" fmla="*/ 198022 h 639127"/>
              <a:gd name="connsiteX2" fmla="*/ 627013 w 658433"/>
              <a:gd name="connsiteY2" fmla="*/ 28477 h 639127"/>
              <a:gd name="connsiteX3" fmla="*/ 498568 w 658433"/>
              <a:gd name="connsiteY3" fmla="*/ 18952 h 639127"/>
              <a:gd name="connsiteX4" fmla="*/ 359839 w 658433"/>
              <a:gd name="connsiteY4" fmla="*/ 157636 h 639127"/>
              <a:gd name="connsiteX5" fmla="*/ 382310 w 658433"/>
              <a:gd name="connsiteY5" fmla="*/ 180211 h 639127"/>
              <a:gd name="connsiteX6" fmla="*/ 517706 w 658433"/>
              <a:gd name="connsiteY6" fmla="*/ 44670 h 639127"/>
              <a:gd name="connsiteX7" fmla="*/ 604161 w 658433"/>
              <a:gd name="connsiteY7" fmla="*/ 51147 h 639127"/>
              <a:gd name="connsiteX8" fmla="*/ 585118 w 658433"/>
              <a:gd name="connsiteY8" fmla="*/ 174972 h 639127"/>
              <a:gd name="connsiteX9" fmla="*/ 181026 w 658433"/>
              <a:gd name="connsiteY9" fmla="*/ 579213 h 639127"/>
              <a:gd name="connsiteX10" fmla="*/ 179883 w 658433"/>
              <a:gd name="connsiteY10" fmla="*/ 580451 h 639127"/>
              <a:gd name="connsiteX11" fmla="*/ 129229 w 658433"/>
              <a:gd name="connsiteY11" fmla="*/ 606835 h 639127"/>
              <a:gd name="connsiteX12" fmla="*/ 64387 w 658433"/>
              <a:gd name="connsiteY12" fmla="*/ 575403 h 639127"/>
              <a:gd name="connsiteX13" fmla="*/ 115803 w 658433"/>
              <a:gd name="connsiteY13" fmla="*/ 375378 h 639127"/>
              <a:gd name="connsiteX14" fmla="*/ 353174 w 658433"/>
              <a:gd name="connsiteY14" fmla="*/ 138967 h 639127"/>
              <a:gd name="connsiteX15" fmla="*/ 353317 w 658433"/>
              <a:gd name="connsiteY15" fmla="*/ 116250 h 639127"/>
              <a:gd name="connsiteX16" fmla="*/ 330608 w 658433"/>
              <a:gd name="connsiteY16" fmla="*/ 116107 h 639127"/>
              <a:gd name="connsiteX17" fmla="*/ 93428 w 658433"/>
              <a:gd name="connsiteY17" fmla="*/ 353375 h 639127"/>
              <a:gd name="connsiteX18" fmla="*/ 42012 w 658433"/>
              <a:gd name="connsiteY18" fmla="*/ 598168 h 639127"/>
              <a:gd name="connsiteX19" fmla="*/ 131514 w 658433"/>
              <a:gd name="connsiteY19" fmla="*/ 638935 h 639127"/>
              <a:gd name="connsiteX20" fmla="*/ 204353 w 658433"/>
              <a:gd name="connsiteY20" fmla="*/ 601882 h 63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58433" h="639127">
                <a:moveTo>
                  <a:pt x="204353" y="601882"/>
                </a:moveTo>
                <a:lnTo>
                  <a:pt x="607970" y="198022"/>
                </a:lnTo>
                <a:cubicBezTo>
                  <a:pt x="667860" y="138205"/>
                  <a:pt x="674620" y="76388"/>
                  <a:pt x="627013" y="28477"/>
                </a:cubicBezTo>
                <a:cubicBezTo>
                  <a:pt x="580738" y="-17719"/>
                  <a:pt x="522847" y="2188"/>
                  <a:pt x="498568" y="18952"/>
                </a:cubicBezTo>
                <a:lnTo>
                  <a:pt x="359839" y="157636"/>
                </a:lnTo>
                <a:lnTo>
                  <a:pt x="382310" y="180211"/>
                </a:lnTo>
                <a:lnTo>
                  <a:pt x="517706" y="44670"/>
                </a:lnTo>
                <a:cubicBezTo>
                  <a:pt x="525133" y="40003"/>
                  <a:pt x="568265" y="15142"/>
                  <a:pt x="604161" y="51147"/>
                </a:cubicBezTo>
                <a:cubicBezTo>
                  <a:pt x="640057" y="87151"/>
                  <a:pt x="632726" y="127918"/>
                  <a:pt x="585118" y="174972"/>
                </a:cubicBezTo>
                <a:lnTo>
                  <a:pt x="181026" y="579213"/>
                </a:lnTo>
                <a:lnTo>
                  <a:pt x="179883" y="580451"/>
                </a:lnTo>
                <a:cubicBezTo>
                  <a:pt x="166953" y="595348"/>
                  <a:pt x="148843" y="604788"/>
                  <a:pt x="129229" y="606835"/>
                </a:cubicBezTo>
                <a:cubicBezTo>
                  <a:pt x="108091" y="607978"/>
                  <a:pt x="86287" y="597310"/>
                  <a:pt x="64387" y="575403"/>
                </a:cubicBezTo>
                <a:cubicBezTo>
                  <a:pt x="1831" y="512728"/>
                  <a:pt x="32586" y="459103"/>
                  <a:pt x="115803" y="375378"/>
                </a:cubicBezTo>
                <a:lnTo>
                  <a:pt x="353174" y="138967"/>
                </a:lnTo>
                <a:cubicBezTo>
                  <a:pt x="359487" y="132733"/>
                  <a:pt x="359544" y="122562"/>
                  <a:pt x="353317" y="116250"/>
                </a:cubicBezTo>
                <a:cubicBezTo>
                  <a:pt x="347090" y="109938"/>
                  <a:pt x="336921" y="109873"/>
                  <a:pt x="330608" y="116107"/>
                </a:cubicBezTo>
                <a:lnTo>
                  <a:pt x="93428" y="353375"/>
                </a:lnTo>
                <a:cubicBezTo>
                  <a:pt x="38013" y="408811"/>
                  <a:pt x="-54631" y="501489"/>
                  <a:pt x="42012" y="598168"/>
                </a:cubicBezTo>
                <a:cubicBezTo>
                  <a:pt x="70576" y="626743"/>
                  <a:pt x="100759" y="640649"/>
                  <a:pt x="131514" y="638935"/>
                </a:cubicBezTo>
                <a:cubicBezTo>
                  <a:pt x="159650" y="636401"/>
                  <a:pt x="185729" y="623133"/>
                  <a:pt x="204353" y="601882"/>
                </a:cubicBezTo>
                <a:close/>
              </a:path>
            </a:pathLst>
          </a:custGeom>
          <a:solidFill>
            <a:schemeClr val="tx2"/>
          </a:solidFill>
          <a:ln w="95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050A56-10E9-414E-8BD0-E3B6E5492F5F}"/>
              </a:ext>
            </a:extLst>
          </p:cNvPr>
          <p:cNvSpPr txBox="1"/>
          <p:nvPr/>
        </p:nvSpPr>
        <p:spPr>
          <a:xfrm>
            <a:off x="8946530" y="6492774"/>
            <a:ext cx="2610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S</a:t>
            </a: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4A939605-A63F-204E-8CA9-EBCFE62F1A75}"/>
              </a:ext>
            </a:extLst>
          </p:cNvPr>
          <p:cNvSpPr/>
          <p:nvPr/>
        </p:nvSpPr>
        <p:spPr>
          <a:xfrm flipH="1">
            <a:off x="11788274" y="4313251"/>
            <a:ext cx="3858661" cy="2325351"/>
          </a:xfrm>
          <a:custGeom>
            <a:avLst/>
            <a:gdLst>
              <a:gd name="connsiteX0" fmla="*/ -50 w 3803160"/>
              <a:gd name="connsiteY0" fmla="*/ 2235 h 2291905"/>
              <a:gd name="connsiteX1" fmla="*/ 3662490 w 3803160"/>
              <a:gd name="connsiteY1" fmla="*/ 2235 h 2291905"/>
              <a:gd name="connsiteX2" fmla="*/ 3710097 w 3803160"/>
              <a:gd name="connsiteY2" fmla="*/ 43573 h 2291905"/>
              <a:gd name="connsiteX3" fmla="*/ 3797219 w 3803160"/>
              <a:gd name="connsiteY3" fmla="*/ 133966 h 2291905"/>
              <a:gd name="connsiteX4" fmla="*/ 3802075 w 3803160"/>
              <a:gd name="connsiteY4" fmla="*/ 157207 h 2291905"/>
              <a:gd name="connsiteX5" fmla="*/ 3789031 w 3803160"/>
              <a:gd name="connsiteY5" fmla="*/ 219119 h 2291905"/>
              <a:gd name="connsiteX6" fmla="*/ 3752754 w 3803160"/>
              <a:gd name="connsiteY6" fmla="*/ 301796 h 2291905"/>
              <a:gd name="connsiteX7" fmla="*/ 3773416 w 3803160"/>
              <a:gd name="connsiteY7" fmla="*/ 436099 h 2291905"/>
              <a:gd name="connsiteX8" fmla="*/ 3783699 w 3803160"/>
              <a:gd name="connsiteY8" fmla="*/ 498011 h 2291905"/>
              <a:gd name="connsiteX9" fmla="*/ 3719143 w 3803160"/>
              <a:gd name="connsiteY9" fmla="*/ 789762 h 2291905"/>
              <a:gd name="connsiteX10" fmla="*/ 3732092 w 3803160"/>
              <a:gd name="connsiteY10" fmla="*/ 885012 h 2291905"/>
              <a:gd name="connsiteX11" fmla="*/ 3716572 w 3803160"/>
              <a:gd name="connsiteY11" fmla="*/ 926350 h 2291905"/>
              <a:gd name="connsiteX12" fmla="*/ 3734663 w 3803160"/>
              <a:gd name="connsiteY12" fmla="*/ 983500 h 2291905"/>
              <a:gd name="connsiteX13" fmla="*/ 3737234 w 3803160"/>
              <a:gd name="connsiteY13" fmla="*/ 1128090 h 2291905"/>
              <a:gd name="connsiteX14" fmla="*/ 3763037 w 3803160"/>
              <a:gd name="connsiteY14" fmla="*/ 1321733 h 2291905"/>
              <a:gd name="connsiteX15" fmla="*/ 3696386 w 3803160"/>
              <a:gd name="connsiteY15" fmla="*/ 1623866 h 2291905"/>
              <a:gd name="connsiteX16" fmla="*/ 3660300 w 3803160"/>
              <a:gd name="connsiteY16" fmla="*/ 1745215 h 2291905"/>
              <a:gd name="connsiteX17" fmla="*/ 3662871 w 3803160"/>
              <a:gd name="connsiteY17" fmla="*/ 1843322 h 2291905"/>
              <a:gd name="connsiteX18" fmla="*/ 3642210 w 3803160"/>
              <a:gd name="connsiteY18" fmla="*/ 1871897 h 2291905"/>
              <a:gd name="connsiteX19" fmla="*/ 3668012 w 3803160"/>
              <a:gd name="connsiteY19" fmla="*/ 1926190 h 2291905"/>
              <a:gd name="connsiteX20" fmla="*/ 3670583 w 3803160"/>
              <a:gd name="connsiteY20" fmla="*/ 2018201 h 2291905"/>
              <a:gd name="connsiteX21" fmla="*/ 3687817 w 3803160"/>
              <a:gd name="connsiteY21" fmla="*/ 2073256 h 2291905"/>
              <a:gd name="connsiteX22" fmla="*/ 3658586 w 3803160"/>
              <a:gd name="connsiteY22" fmla="*/ 2206606 h 2291905"/>
              <a:gd name="connsiteX23" fmla="*/ 3649922 w 3803160"/>
              <a:gd name="connsiteY23" fmla="*/ 2291855 h 2291905"/>
              <a:gd name="connsiteX24" fmla="*/ -50 w 3803160"/>
              <a:gd name="connsiteY24" fmla="*/ 2291855 h 229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03160" h="2291905">
                <a:moveTo>
                  <a:pt x="-50" y="2235"/>
                </a:moveTo>
                <a:cubicBezTo>
                  <a:pt x="-50" y="2235"/>
                  <a:pt x="3652207" y="-2909"/>
                  <a:pt x="3662490" y="2235"/>
                </a:cubicBezTo>
                <a:cubicBezTo>
                  <a:pt x="3672773" y="7378"/>
                  <a:pt x="3692197" y="2235"/>
                  <a:pt x="3710097" y="43573"/>
                </a:cubicBezTo>
                <a:cubicBezTo>
                  <a:pt x="3727998" y="84912"/>
                  <a:pt x="3828164" y="79768"/>
                  <a:pt x="3797219" y="133966"/>
                </a:cubicBezTo>
                <a:cubicBezTo>
                  <a:pt x="3766274" y="188163"/>
                  <a:pt x="3802075" y="149396"/>
                  <a:pt x="3802075" y="157207"/>
                </a:cubicBezTo>
                <a:cubicBezTo>
                  <a:pt x="3802075" y="165017"/>
                  <a:pt x="3802075" y="172637"/>
                  <a:pt x="3789031" y="219119"/>
                </a:cubicBezTo>
                <a:cubicBezTo>
                  <a:pt x="3775987" y="265601"/>
                  <a:pt x="3757991" y="270840"/>
                  <a:pt x="3752754" y="301796"/>
                </a:cubicBezTo>
                <a:cubicBezTo>
                  <a:pt x="3747127" y="347611"/>
                  <a:pt x="3754277" y="394093"/>
                  <a:pt x="3773416" y="436099"/>
                </a:cubicBezTo>
                <a:cubicBezTo>
                  <a:pt x="3796648" y="490296"/>
                  <a:pt x="3783699" y="498011"/>
                  <a:pt x="3783699" y="498011"/>
                </a:cubicBezTo>
                <a:cubicBezTo>
                  <a:pt x="3726570" y="634885"/>
                  <a:pt x="3719143" y="789762"/>
                  <a:pt x="3719143" y="789762"/>
                </a:cubicBezTo>
                <a:cubicBezTo>
                  <a:pt x="3719143" y="789762"/>
                  <a:pt x="3732092" y="875011"/>
                  <a:pt x="3732092" y="885012"/>
                </a:cubicBezTo>
                <a:cubicBezTo>
                  <a:pt x="3732092" y="895013"/>
                  <a:pt x="3716572" y="926350"/>
                  <a:pt x="3716572" y="926350"/>
                </a:cubicBezTo>
                <a:cubicBezTo>
                  <a:pt x="3716572" y="926350"/>
                  <a:pt x="3734663" y="970261"/>
                  <a:pt x="3734663" y="983500"/>
                </a:cubicBezTo>
                <a:cubicBezTo>
                  <a:pt x="3734663" y="996740"/>
                  <a:pt x="3737234" y="1128090"/>
                  <a:pt x="3737234" y="1128090"/>
                </a:cubicBezTo>
                <a:cubicBezTo>
                  <a:pt x="3737234" y="1128090"/>
                  <a:pt x="3752754" y="1179811"/>
                  <a:pt x="3763037" y="1321733"/>
                </a:cubicBezTo>
                <a:cubicBezTo>
                  <a:pt x="3773320" y="1463656"/>
                  <a:pt x="3711430" y="1610912"/>
                  <a:pt x="3696386" y="1623866"/>
                </a:cubicBezTo>
                <a:cubicBezTo>
                  <a:pt x="3681343" y="1636820"/>
                  <a:pt x="3667822" y="1681016"/>
                  <a:pt x="3660300" y="1745215"/>
                </a:cubicBezTo>
                <a:cubicBezTo>
                  <a:pt x="3652778" y="1809413"/>
                  <a:pt x="3662871" y="1809794"/>
                  <a:pt x="3662871" y="1843322"/>
                </a:cubicBezTo>
                <a:cubicBezTo>
                  <a:pt x="3662871" y="1876850"/>
                  <a:pt x="3657729" y="1861420"/>
                  <a:pt x="3642210" y="1871897"/>
                </a:cubicBezTo>
                <a:cubicBezTo>
                  <a:pt x="3626689" y="1882375"/>
                  <a:pt x="3662871" y="1892566"/>
                  <a:pt x="3668012" y="1926190"/>
                </a:cubicBezTo>
                <a:cubicBezTo>
                  <a:pt x="3673154" y="1959813"/>
                  <a:pt x="3667156" y="1999246"/>
                  <a:pt x="3670583" y="2018201"/>
                </a:cubicBezTo>
                <a:cubicBezTo>
                  <a:pt x="3674011" y="2037156"/>
                  <a:pt x="3684390" y="2045729"/>
                  <a:pt x="3687817" y="2073256"/>
                </a:cubicBezTo>
                <a:cubicBezTo>
                  <a:pt x="3691245" y="2100783"/>
                  <a:pt x="3668774" y="2168506"/>
                  <a:pt x="3658586" y="2206606"/>
                </a:cubicBezTo>
                <a:cubicBezTo>
                  <a:pt x="3652055" y="2234533"/>
                  <a:pt x="3649150" y="2263184"/>
                  <a:pt x="3649922" y="2291855"/>
                </a:cubicBezTo>
                <a:lnTo>
                  <a:pt x="-50" y="2291855"/>
                </a:lnTo>
                <a:close/>
              </a:path>
            </a:pathLst>
          </a:custGeom>
          <a:solidFill>
            <a:schemeClr val="accent4"/>
          </a:solidFill>
          <a:ln w="95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F3B22FC5-F762-B94B-A5B3-F90FA2E83FFA}"/>
              </a:ext>
            </a:extLst>
          </p:cNvPr>
          <p:cNvSpPr/>
          <p:nvPr/>
        </p:nvSpPr>
        <p:spPr>
          <a:xfrm flipH="1">
            <a:off x="13440636" y="4040681"/>
            <a:ext cx="648505" cy="668287"/>
          </a:xfrm>
          <a:custGeom>
            <a:avLst/>
            <a:gdLst>
              <a:gd name="connsiteX0" fmla="*/ 601567 w 639177"/>
              <a:gd name="connsiteY0" fmla="*/ 454050 h 658675"/>
              <a:gd name="connsiteX1" fmla="*/ 197951 w 639177"/>
              <a:gd name="connsiteY1" fmla="*/ 50381 h 658675"/>
              <a:gd name="connsiteX2" fmla="*/ 28468 w 639177"/>
              <a:gd name="connsiteY2" fmla="*/ 31331 h 658675"/>
              <a:gd name="connsiteX3" fmla="*/ 18947 w 639177"/>
              <a:gd name="connsiteY3" fmla="*/ 159823 h 658675"/>
              <a:gd name="connsiteX4" fmla="*/ 157389 w 639177"/>
              <a:gd name="connsiteY4" fmla="*/ 298412 h 658675"/>
              <a:gd name="connsiteX5" fmla="*/ 179860 w 639177"/>
              <a:gd name="connsiteY5" fmla="*/ 275933 h 658675"/>
              <a:gd name="connsiteX6" fmla="*/ 45131 w 639177"/>
              <a:gd name="connsiteY6" fmla="*/ 141059 h 658675"/>
              <a:gd name="connsiteX7" fmla="*/ 51510 w 639177"/>
              <a:gd name="connsiteY7" fmla="*/ 54667 h 658675"/>
              <a:gd name="connsiteX8" fmla="*/ 175766 w 639177"/>
              <a:gd name="connsiteY8" fmla="*/ 73717 h 658675"/>
              <a:gd name="connsiteX9" fmla="*/ 579858 w 639177"/>
              <a:gd name="connsiteY9" fmla="*/ 477958 h 658675"/>
              <a:gd name="connsiteX10" fmla="*/ 581096 w 639177"/>
              <a:gd name="connsiteY10" fmla="*/ 479101 h 658675"/>
              <a:gd name="connsiteX11" fmla="*/ 607471 w 639177"/>
              <a:gd name="connsiteY11" fmla="*/ 529774 h 658675"/>
              <a:gd name="connsiteX12" fmla="*/ 576050 w 639177"/>
              <a:gd name="connsiteY12" fmla="*/ 594735 h 658675"/>
              <a:gd name="connsiteX13" fmla="*/ 376098 w 639177"/>
              <a:gd name="connsiteY13" fmla="*/ 543300 h 658675"/>
              <a:gd name="connsiteX14" fmla="*/ 138918 w 639177"/>
              <a:gd name="connsiteY14" fmla="*/ 305175 h 658675"/>
              <a:gd name="connsiteX15" fmla="*/ 116304 w 639177"/>
              <a:gd name="connsiteY15" fmla="*/ 305836 h 658675"/>
              <a:gd name="connsiteX16" fmla="*/ 116352 w 639177"/>
              <a:gd name="connsiteY16" fmla="*/ 327844 h 658675"/>
              <a:gd name="connsiteX17" fmla="*/ 353532 w 639177"/>
              <a:gd name="connsiteY17" fmla="*/ 565112 h 658675"/>
              <a:gd name="connsiteX18" fmla="*/ 598235 w 639177"/>
              <a:gd name="connsiteY18" fmla="*/ 616547 h 658675"/>
              <a:gd name="connsiteX19" fmla="*/ 638987 w 639177"/>
              <a:gd name="connsiteY19" fmla="*/ 527012 h 658675"/>
              <a:gd name="connsiteX20" fmla="*/ 601567 w 639177"/>
              <a:gd name="connsiteY20" fmla="*/ 454050 h 65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39177" h="658675">
                <a:moveTo>
                  <a:pt x="601567" y="454050"/>
                </a:moveTo>
                <a:lnTo>
                  <a:pt x="197951" y="50381"/>
                </a:lnTo>
                <a:cubicBezTo>
                  <a:pt x="138156" y="-9531"/>
                  <a:pt x="76361" y="-16294"/>
                  <a:pt x="28468" y="31331"/>
                </a:cubicBezTo>
                <a:cubicBezTo>
                  <a:pt x="-17711" y="77622"/>
                  <a:pt x="2189" y="135534"/>
                  <a:pt x="18947" y="159823"/>
                </a:cubicBezTo>
                <a:lnTo>
                  <a:pt x="157389" y="298412"/>
                </a:lnTo>
                <a:lnTo>
                  <a:pt x="179860" y="275933"/>
                </a:lnTo>
                <a:lnTo>
                  <a:pt x="45131" y="141059"/>
                </a:lnTo>
                <a:cubicBezTo>
                  <a:pt x="40370" y="133725"/>
                  <a:pt x="15519" y="90576"/>
                  <a:pt x="51510" y="54667"/>
                </a:cubicBezTo>
                <a:cubicBezTo>
                  <a:pt x="87502" y="18758"/>
                  <a:pt x="128349" y="26092"/>
                  <a:pt x="175766" y="73717"/>
                </a:cubicBezTo>
                <a:lnTo>
                  <a:pt x="579858" y="477958"/>
                </a:lnTo>
                <a:lnTo>
                  <a:pt x="581096" y="479101"/>
                </a:lnTo>
                <a:cubicBezTo>
                  <a:pt x="595968" y="492055"/>
                  <a:pt x="605395" y="510153"/>
                  <a:pt x="607471" y="529774"/>
                </a:cubicBezTo>
                <a:cubicBezTo>
                  <a:pt x="608613" y="551015"/>
                  <a:pt x="597949" y="572827"/>
                  <a:pt x="576050" y="594735"/>
                </a:cubicBezTo>
                <a:cubicBezTo>
                  <a:pt x="513493" y="657314"/>
                  <a:pt x="459792" y="626548"/>
                  <a:pt x="376098" y="543300"/>
                </a:cubicBezTo>
                <a:lnTo>
                  <a:pt x="138918" y="305175"/>
                </a:lnTo>
                <a:cubicBezTo>
                  <a:pt x="132490" y="299111"/>
                  <a:pt x="122369" y="299407"/>
                  <a:pt x="116304" y="305836"/>
                </a:cubicBezTo>
                <a:cubicBezTo>
                  <a:pt x="110477" y="312020"/>
                  <a:pt x="110496" y="321685"/>
                  <a:pt x="116352" y="327844"/>
                </a:cubicBezTo>
                <a:lnTo>
                  <a:pt x="353532" y="565112"/>
                </a:lnTo>
                <a:cubicBezTo>
                  <a:pt x="408947" y="620547"/>
                  <a:pt x="501591" y="713226"/>
                  <a:pt x="598235" y="616547"/>
                </a:cubicBezTo>
                <a:cubicBezTo>
                  <a:pt x="626799" y="587972"/>
                  <a:pt x="640700" y="557778"/>
                  <a:pt x="638987" y="527012"/>
                </a:cubicBezTo>
                <a:cubicBezTo>
                  <a:pt x="636387" y="498770"/>
                  <a:pt x="622981" y="472634"/>
                  <a:pt x="601567" y="454050"/>
                </a:cubicBezTo>
                <a:close/>
              </a:path>
            </a:pathLst>
          </a:custGeom>
          <a:solidFill>
            <a:schemeClr val="tx2"/>
          </a:solidFill>
          <a:ln w="95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35F215-AC1F-9B45-BA6F-1BF2E9CA6325}"/>
              </a:ext>
            </a:extLst>
          </p:cNvPr>
          <p:cNvSpPr txBox="1"/>
          <p:nvPr/>
        </p:nvSpPr>
        <p:spPr>
          <a:xfrm flipH="1">
            <a:off x="12412106" y="5139788"/>
            <a:ext cx="2610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T</a:t>
            </a: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42CDBFAF-56A3-EF4E-8ECD-CBA49DA13EB6}"/>
              </a:ext>
            </a:extLst>
          </p:cNvPr>
          <p:cNvSpPr/>
          <p:nvPr/>
        </p:nvSpPr>
        <p:spPr>
          <a:xfrm flipH="1">
            <a:off x="16165533" y="4639429"/>
            <a:ext cx="2323145" cy="3416320"/>
          </a:xfrm>
          <a:custGeom>
            <a:avLst/>
            <a:gdLst>
              <a:gd name="connsiteX0" fmla="*/ 2287395 w 2289730"/>
              <a:gd name="connsiteY0" fmla="*/ -51 h 3805145"/>
              <a:gd name="connsiteX1" fmla="*/ 2287395 w 2289730"/>
              <a:gd name="connsiteY1" fmla="*/ 3664312 h 3805145"/>
              <a:gd name="connsiteX2" fmla="*/ 2246072 w 2289730"/>
              <a:gd name="connsiteY2" fmla="*/ 3711937 h 3805145"/>
              <a:gd name="connsiteX3" fmla="*/ 2155713 w 2289730"/>
              <a:gd name="connsiteY3" fmla="*/ 3799186 h 3805145"/>
              <a:gd name="connsiteX4" fmla="*/ 2132480 w 2289730"/>
              <a:gd name="connsiteY4" fmla="*/ 3804139 h 3805145"/>
              <a:gd name="connsiteX5" fmla="*/ 2070591 w 2289730"/>
              <a:gd name="connsiteY5" fmla="*/ 3791089 h 3805145"/>
              <a:gd name="connsiteX6" fmla="*/ 1987944 w 2289730"/>
              <a:gd name="connsiteY6" fmla="*/ 3754894 h 3805145"/>
              <a:gd name="connsiteX7" fmla="*/ 1853786 w 2289730"/>
              <a:gd name="connsiteY7" fmla="*/ 3775468 h 3805145"/>
              <a:gd name="connsiteX8" fmla="*/ 1791801 w 2289730"/>
              <a:gd name="connsiteY8" fmla="*/ 3785851 h 3805145"/>
              <a:gd name="connsiteX9" fmla="*/ 1500157 w 2289730"/>
              <a:gd name="connsiteY9" fmla="*/ 3721271 h 3805145"/>
              <a:gd name="connsiteX10" fmla="*/ 1404942 w 2289730"/>
              <a:gd name="connsiteY10" fmla="*/ 3734130 h 3805145"/>
              <a:gd name="connsiteX11" fmla="*/ 1363619 w 2289730"/>
              <a:gd name="connsiteY11" fmla="*/ 3718700 h 3805145"/>
              <a:gd name="connsiteX12" fmla="*/ 1306490 w 2289730"/>
              <a:gd name="connsiteY12" fmla="*/ 3736702 h 3805145"/>
              <a:gd name="connsiteX13" fmla="*/ 1161954 w 2289730"/>
              <a:gd name="connsiteY13" fmla="*/ 3739369 h 3805145"/>
              <a:gd name="connsiteX14" fmla="*/ 968382 w 2289730"/>
              <a:gd name="connsiteY14" fmla="*/ 3765086 h 3805145"/>
              <a:gd name="connsiteX15" fmla="*/ 666360 w 2289730"/>
              <a:gd name="connsiteY15" fmla="*/ 3698411 h 3805145"/>
              <a:gd name="connsiteX16" fmla="*/ 545056 w 2289730"/>
              <a:gd name="connsiteY16" fmla="*/ 3662216 h 3805145"/>
              <a:gd name="connsiteX17" fmla="*/ 446984 w 2289730"/>
              <a:gd name="connsiteY17" fmla="*/ 3664788 h 3805145"/>
              <a:gd name="connsiteX18" fmla="*/ 418420 w 2289730"/>
              <a:gd name="connsiteY18" fmla="*/ 3644119 h 3805145"/>
              <a:gd name="connsiteX19" fmla="*/ 364243 w 2289730"/>
              <a:gd name="connsiteY19" fmla="*/ 3670027 h 3805145"/>
              <a:gd name="connsiteX20" fmla="*/ 272170 w 2289730"/>
              <a:gd name="connsiteY20" fmla="*/ 3672598 h 3805145"/>
              <a:gd name="connsiteX21" fmla="*/ 217135 w 2289730"/>
              <a:gd name="connsiteY21" fmla="*/ 3689743 h 3805145"/>
              <a:gd name="connsiteX22" fmla="*/ 84501 w 2289730"/>
              <a:gd name="connsiteY22" fmla="*/ 3660502 h 3805145"/>
              <a:gd name="connsiteX23" fmla="*/ -50 w 2289730"/>
              <a:gd name="connsiteY23" fmla="*/ 3651929 h 3805145"/>
              <a:gd name="connsiteX24" fmla="*/ -50 w 2289730"/>
              <a:gd name="connsiteY24" fmla="*/ -51 h 3805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289730" h="3805145">
                <a:moveTo>
                  <a:pt x="2287395" y="-51"/>
                </a:moveTo>
                <a:cubicBezTo>
                  <a:pt x="2287395" y="-51"/>
                  <a:pt x="2292537" y="3653929"/>
                  <a:pt x="2287395" y="3664312"/>
                </a:cubicBezTo>
                <a:cubicBezTo>
                  <a:pt x="2282254" y="3674694"/>
                  <a:pt x="2287395" y="3694220"/>
                  <a:pt x="2246072" y="3711937"/>
                </a:cubicBezTo>
                <a:cubicBezTo>
                  <a:pt x="2204749" y="3729653"/>
                  <a:pt x="2209985" y="3830237"/>
                  <a:pt x="2155713" y="3799186"/>
                </a:cubicBezTo>
                <a:cubicBezTo>
                  <a:pt x="2101440" y="3768134"/>
                  <a:pt x="2140288" y="3804139"/>
                  <a:pt x="2132480" y="3804139"/>
                </a:cubicBezTo>
                <a:cubicBezTo>
                  <a:pt x="2124673" y="3804139"/>
                  <a:pt x="2117056" y="3804139"/>
                  <a:pt x="2070591" y="3791089"/>
                </a:cubicBezTo>
                <a:cubicBezTo>
                  <a:pt x="2024126" y="3778040"/>
                  <a:pt x="2018984" y="3760038"/>
                  <a:pt x="1987944" y="3754894"/>
                </a:cubicBezTo>
                <a:cubicBezTo>
                  <a:pt x="1942184" y="3749217"/>
                  <a:pt x="1895747" y="3756342"/>
                  <a:pt x="1853786" y="3775468"/>
                </a:cubicBezTo>
                <a:cubicBezTo>
                  <a:pt x="1799609" y="3798710"/>
                  <a:pt x="1791801" y="3785851"/>
                  <a:pt x="1791801" y="3785851"/>
                </a:cubicBezTo>
                <a:cubicBezTo>
                  <a:pt x="1654977" y="3728701"/>
                  <a:pt x="1500157" y="3721271"/>
                  <a:pt x="1500157" y="3721271"/>
                </a:cubicBezTo>
                <a:cubicBezTo>
                  <a:pt x="1500157" y="3721271"/>
                  <a:pt x="1415035" y="3734130"/>
                  <a:pt x="1404942" y="3734130"/>
                </a:cubicBezTo>
                <a:cubicBezTo>
                  <a:pt x="1394850" y="3734130"/>
                  <a:pt x="1363619" y="3718700"/>
                  <a:pt x="1363619" y="3718700"/>
                </a:cubicBezTo>
                <a:cubicBezTo>
                  <a:pt x="1363619" y="3718700"/>
                  <a:pt x="1319820" y="3736702"/>
                  <a:pt x="1306490" y="3736702"/>
                </a:cubicBezTo>
                <a:cubicBezTo>
                  <a:pt x="1293160" y="3736702"/>
                  <a:pt x="1161954" y="3739369"/>
                  <a:pt x="1161954" y="3739369"/>
                </a:cubicBezTo>
                <a:cubicBezTo>
                  <a:pt x="1161954" y="3739369"/>
                  <a:pt x="1110347" y="3754799"/>
                  <a:pt x="968382" y="3765086"/>
                </a:cubicBezTo>
                <a:cubicBezTo>
                  <a:pt x="826416" y="3775373"/>
                  <a:pt x="679309" y="3713461"/>
                  <a:pt x="666360" y="3698411"/>
                </a:cubicBezTo>
                <a:cubicBezTo>
                  <a:pt x="653411" y="3683362"/>
                  <a:pt x="609231" y="3669836"/>
                  <a:pt x="545056" y="3662216"/>
                </a:cubicBezTo>
                <a:cubicBezTo>
                  <a:pt x="480881" y="3654596"/>
                  <a:pt x="480595" y="3664788"/>
                  <a:pt x="446984" y="3664788"/>
                </a:cubicBezTo>
                <a:cubicBezTo>
                  <a:pt x="413374" y="3664788"/>
                  <a:pt x="428989" y="3659644"/>
                  <a:pt x="418420" y="3644119"/>
                </a:cubicBezTo>
                <a:cubicBezTo>
                  <a:pt x="407851" y="3628593"/>
                  <a:pt x="397758" y="3664788"/>
                  <a:pt x="364243" y="3670027"/>
                </a:cubicBezTo>
                <a:cubicBezTo>
                  <a:pt x="330727" y="3675265"/>
                  <a:pt x="291117" y="3669169"/>
                  <a:pt x="272170" y="3672598"/>
                </a:cubicBezTo>
                <a:cubicBezTo>
                  <a:pt x="253222" y="3676027"/>
                  <a:pt x="244653" y="3686314"/>
                  <a:pt x="217135" y="3689743"/>
                </a:cubicBezTo>
                <a:cubicBezTo>
                  <a:pt x="189618" y="3693172"/>
                  <a:pt x="121920" y="3670693"/>
                  <a:pt x="84501" y="3660502"/>
                </a:cubicBezTo>
                <a:cubicBezTo>
                  <a:pt x="56798" y="3654044"/>
                  <a:pt x="28384" y="3651167"/>
                  <a:pt x="-50" y="3651929"/>
                </a:cubicBezTo>
                <a:lnTo>
                  <a:pt x="-50" y="-51"/>
                </a:lnTo>
                <a:close/>
              </a:path>
            </a:pathLst>
          </a:custGeom>
          <a:solidFill>
            <a:schemeClr val="accent5"/>
          </a:solidFill>
          <a:ln w="95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A9A666E1-CBCE-4C4C-B294-6BF7F9D8C93B}"/>
              </a:ext>
            </a:extLst>
          </p:cNvPr>
          <p:cNvSpPr/>
          <p:nvPr/>
        </p:nvSpPr>
        <p:spPr>
          <a:xfrm flipH="1">
            <a:off x="16917554" y="4473255"/>
            <a:ext cx="668042" cy="648454"/>
          </a:xfrm>
          <a:custGeom>
            <a:avLst/>
            <a:gdLst>
              <a:gd name="connsiteX0" fmla="*/ 204353 w 658433"/>
              <a:gd name="connsiteY0" fmla="*/ 601882 h 639127"/>
              <a:gd name="connsiteX1" fmla="*/ 607970 w 658433"/>
              <a:gd name="connsiteY1" fmla="*/ 198022 h 639127"/>
              <a:gd name="connsiteX2" fmla="*/ 627013 w 658433"/>
              <a:gd name="connsiteY2" fmla="*/ 28477 h 639127"/>
              <a:gd name="connsiteX3" fmla="*/ 498568 w 658433"/>
              <a:gd name="connsiteY3" fmla="*/ 18952 h 639127"/>
              <a:gd name="connsiteX4" fmla="*/ 359839 w 658433"/>
              <a:gd name="connsiteY4" fmla="*/ 157636 h 639127"/>
              <a:gd name="connsiteX5" fmla="*/ 382310 w 658433"/>
              <a:gd name="connsiteY5" fmla="*/ 180211 h 639127"/>
              <a:gd name="connsiteX6" fmla="*/ 517706 w 658433"/>
              <a:gd name="connsiteY6" fmla="*/ 44670 h 639127"/>
              <a:gd name="connsiteX7" fmla="*/ 604161 w 658433"/>
              <a:gd name="connsiteY7" fmla="*/ 51147 h 639127"/>
              <a:gd name="connsiteX8" fmla="*/ 585118 w 658433"/>
              <a:gd name="connsiteY8" fmla="*/ 174972 h 639127"/>
              <a:gd name="connsiteX9" fmla="*/ 181026 w 658433"/>
              <a:gd name="connsiteY9" fmla="*/ 579213 h 639127"/>
              <a:gd name="connsiteX10" fmla="*/ 179883 w 658433"/>
              <a:gd name="connsiteY10" fmla="*/ 580451 h 639127"/>
              <a:gd name="connsiteX11" fmla="*/ 129229 w 658433"/>
              <a:gd name="connsiteY11" fmla="*/ 606835 h 639127"/>
              <a:gd name="connsiteX12" fmla="*/ 64387 w 658433"/>
              <a:gd name="connsiteY12" fmla="*/ 575403 h 639127"/>
              <a:gd name="connsiteX13" fmla="*/ 115803 w 658433"/>
              <a:gd name="connsiteY13" fmla="*/ 375378 h 639127"/>
              <a:gd name="connsiteX14" fmla="*/ 353174 w 658433"/>
              <a:gd name="connsiteY14" fmla="*/ 138967 h 639127"/>
              <a:gd name="connsiteX15" fmla="*/ 353317 w 658433"/>
              <a:gd name="connsiteY15" fmla="*/ 116250 h 639127"/>
              <a:gd name="connsiteX16" fmla="*/ 330608 w 658433"/>
              <a:gd name="connsiteY16" fmla="*/ 116107 h 639127"/>
              <a:gd name="connsiteX17" fmla="*/ 93428 w 658433"/>
              <a:gd name="connsiteY17" fmla="*/ 353375 h 639127"/>
              <a:gd name="connsiteX18" fmla="*/ 42012 w 658433"/>
              <a:gd name="connsiteY18" fmla="*/ 598168 h 639127"/>
              <a:gd name="connsiteX19" fmla="*/ 131514 w 658433"/>
              <a:gd name="connsiteY19" fmla="*/ 638935 h 639127"/>
              <a:gd name="connsiteX20" fmla="*/ 204353 w 658433"/>
              <a:gd name="connsiteY20" fmla="*/ 601882 h 63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58433" h="639127">
                <a:moveTo>
                  <a:pt x="204353" y="601882"/>
                </a:moveTo>
                <a:lnTo>
                  <a:pt x="607970" y="198022"/>
                </a:lnTo>
                <a:cubicBezTo>
                  <a:pt x="667860" y="138205"/>
                  <a:pt x="674620" y="76388"/>
                  <a:pt x="627013" y="28477"/>
                </a:cubicBezTo>
                <a:cubicBezTo>
                  <a:pt x="580738" y="-17719"/>
                  <a:pt x="522847" y="2188"/>
                  <a:pt x="498568" y="18952"/>
                </a:cubicBezTo>
                <a:lnTo>
                  <a:pt x="359839" y="157636"/>
                </a:lnTo>
                <a:lnTo>
                  <a:pt x="382310" y="180211"/>
                </a:lnTo>
                <a:lnTo>
                  <a:pt x="517706" y="44670"/>
                </a:lnTo>
                <a:cubicBezTo>
                  <a:pt x="525133" y="40003"/>
                  <a:pt x="568265" y="15142"/>
                  <a:pt x="604161" y="51147"/>
                </a:cubicBezTo>
                <a:cubicBezTo>
                  <a:pt x="640057" y="87151"/>
                  <a:pt x="632726" y="127918"/>
                  <a:pt x="585118" y="174972"/>
                </a:cubicBezTo>
                <a:lnTo>
                  <a:pt x="181026" y="579213"/>
                </a:lnTo>
                <a:lnTo>
                  <a:pt x="179883" y="580451"/>
                </a:lnTo>
                <a:cubicBezTo>
                  <a:pt x="166953" y="595348"/>
                  <a:pt x="148843" y="604788"/>
                  <a:pt x="129229" y="606835"/>
                </a:cubicBezTo>
                <a:cubicBezTo>
                  <a:pt x="108091" y="607978"/>
                  <a:pt x="86287" y="597310"/>
                  <a:pt x="64387" y="575403"/>
                </a:cubicBezTo>
                <a:cubicBezTo>
                  <a:pt x="1831" y="512728"/>
                  <a:pt x="32586" y="459103"/>
                  <a:pt x="115803" y="375378"/>
                </a:cubicBezTo>
                <a:lnTo>
                  <a:pt x="353174" y="138967"/>
                </a:lnTo>
                <a:cubicBezTo>
                  <a:pt x="359487" y="132733"/>
                  <a:pt x="359544" y="122562"/>
                  <a:pt x="353317" y="116250"/>
                </a:cubicBezTo>
                <a:cubicBezTo>
                  <a:pt x="347090" y="109938"/>
                  <a:pt x="336921" y="109873"/>
                  <a:pt x="330608" y="116107"/>
                </a:cubicBezTo>
                <a:lnTo>
                  <a:pt x="93428" y="353375"/>
                </a:lnTo>
                <a:cubicBezTo>
                  <a:pt x="38013" y="408811"/>
                  <a:pt x="-54631" y="501489"/>
                  <a:pt x="42012" y="598168"/>
                </a:cubicBezTo>
                <a:cubicBezTo>
                  <a:pt x="70576" y="626743"/>
                  <a:pt x="100759" y="640649"/>
                  <a:pt x="131514" y="638935"/>
                </a:cubicBezTo>
                <a:cubicBezTo>
                  <a:pt x="159650" y="636401"/>
                  <a:pt x="185729" y="623133"/>
                  <a:pt x="204353" y="601882"/>
                </a:cubicBezTo>
                <a:close/>
              </a:path>
            </a:pathLst>
          </a:custGeom>
          <a:solidFill>
            <a:schemeClr val="tx2"/>
          </a:solidFill>
          <a:ln w="95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769AAF-E1A0-434D-B18D-6AE6416B9E3B}"/>
              </a:ext>
            </a:extLst>
          </p:cNvPr>
          <p:cNvSpPr txBox="1"/>
          <p:nvPr/>
        </p:nvSpPr>
        <p:spPr>
          <a:xfrm flipH="1">
            <a:off x="15946077" y="5970356"/>
            <a:ext cx="2610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L</a:t>
            </a: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81900DB4-BAE2-3742-BFAD-4AD5A90DC702}"/>
              </a:ext>
            </a:extLst>
          </p:cNvPr>
          <p:cNvSpPr/>
          <p:nvPr/>
        </p:nvSpPr>
        <p:spPr>
          <a:xfrm flipH="1">
            <a:off x="19007278" y="5231166"/>
            <a:ext cx="3858661" cy="2325351"/>
          </a:xfrm>
          <a:custGeom>
            <a:avLst/>
            <a:gdLst>
              <a:gd name="connsiteX0" fmla="*/ -50 w 3803160"/>
              <a:gd name="connsiteY0" fmla="*/ 2235 h 2291905"/>
              <a:gd name="connsiteX1" fmla="*/ 3662490 w 3803160"/>
              <a:gd name="connsiteY1" fmla="*/ 2235 h 2291905"/>
              <a:gd name="connsiteX2" fmla="*/ 3710097 w 3803160"/>
              <a:gd name="connsiteY2" fmla="*/ 43573 h 2291905"/>
              <a:gd name="connsiteX3" fmla="*/ 3797219 w 3803160"/>
              <a:gd name="connsiteY3" fmla="*/ 133966 h 2291905"/>
              <a:gd name="connsiteX4" fmla="*/ 3802075 w 3803160"/>
              <a:gd name="connsiteY4" fmla="*/ 157207 h 2291905"/>
              <a:gd name="connsiteX5" fmla="*/ 3789031 w 3803160"/>
              <a:gd name="connsiteY5" fmla="*/ 219119 h 2291905"/>
              <a:gd name="connsiteX6" fmla="*/ 3752754 w 3803160"/>
              <a:gd name="connsiteY6" fmla="*/ 301796 h 2291905"/>
              <a:gd name="connsiteX7" fmla="*/ 3773416 w 3803160"/>
              <a:gd name="connsiteY7" fmla="*/ 436099 h 2291905"/>
              <a:gd name="connsiteX8" fmla="*/ 3783699 w 3803160"/>
              <a:gd name="connsiteY8" fmla="*/ 498011 h 2291905"/>
              <a:gd name="connsiteX9" fmla="*/ 3719143 w 3803160"/>
              <a:gd name="connsiteY9" fmla="*/ 789762 h 2291905"/>
              <a:gd name="connsiteX10" fmla="*/ 3732092 w 3803160"/>
              <a:gd name="connsiteY10" fmla="*/ 885012 h 2291905"/>
              <a:gd name="connsiteX11" fmla="*/ 3716572 w 3803160"/>
              <a:gd name="connsiteY11" fmla="*/ 926350 h 2291905"/>
              <a:gd name="connsiteX12" fmla="*/ 3734663 w 3803160"/>
              <a:gd name="connsiteY12" fmla="*/ 983500 h 2291905"/>
              <a:gd name="connsiteX13" fmla="*/ 3737234 w 3803160"/>
              <a:gd name="connsiteY13" fmla="*/ 1128090 h 2291905"/>
              <a:gd name="connsiteX14" fmla="*/ 3763037 w 3803160"/>
              <a:gd name="connsiteY14" fmla="*/ 1321733 h 2291905"/>
              <a:gd name="connsiteX15" fmla="*/ 3696386 w 3803160"/>
              <a:gd name="connsiteY15" fmla="*/ 1623866 h 2291905"/>
              <a:gd name="connsiteX16" fmla="*/ 3660300 w 3803160"/>
              <a:gd name="connsiteY16" fmla="*/ 1745215 h 2291905"/>
              <a:gd name="connsiteX17" fmla="*/ 3662871 w 3803160"/>
              <a:gd name="connsiteY17" fmla="*/ 1843322 h 2291905"/>
              <a:gd name="connsiteX18" fmla="*/ 3642210 w 3803160"/>
              <a:gd name="connsiteY18" fmla="*/ 1871897 h 2291905"/>
              <a:gd name="connsiteX19" fmla="*/ 3668012 w 3803160"/>
              <a:gd name="connsiteY19" fmla="*/ 1926190 h 2291905"/>
              <a:gd name="connsiteX20" fmla="*/ 3670583 w 3803160"/>
              <a:gd name="connsiteY20" fmla="*/ 2018201 h 2291905"/>
              <a:gd name="connsiteX21" fmla="*/ 3687817 w 3803160"/>
              <a:gd name="connsiteY21" fmla="*/ 2073256 h 2291905"/>
              <a:gd name="connsiteX22" fmla="*/ 3658586 w 3803160"/>
              <a:gd name="connsiteY22" fmla="*/ 2206606 h 2291905"/>
              <a:gd name="connsiteX23" fmla="*/ 3649922 w 3803160"/>
              <a:gd name="connsiteY23" fmla="*/ 2291855 h 2291905"/>
              <a:gd name="connsiteX24" fmla="*/ -50 w 3803160"/>
              <a:gd name="connsiteY24" fmla="*/ 2291855 h 229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03160" h="2291905">
                <a:moveTo>
                  <a:pt x="-50" y="2235"/>
                </a:moveTo>
                <a:cubicBezTo>
                  <a:pt x="-50" y="2235"/>
                  <a:pt x="3652207" y="-2909"/>
                  <a:pt x="3662490" y="2235"/>
                </a:cubicBezTo>
                <a:cubicBezTo>
                  <a:pt x="3672773" y="7378"/>
                  <a:pt x="3692197" y="2235"/>
                  <a:pt x="3710097" y="43573"/>
                </a:cubicBezTo>
                <a:cubicBezTo>
                  <a:pt x="3727998" y="84912"/>
                  <a:pt x="3828164" y="79768"/>
                  <a:pt x="3797219" y="133966"/>
                </a:cubicBezTo>
                <a:cubicBezTo>
                  <a:pt x="3766274" y="188163"/>
                  <a:pt x="3802075" y="149396"/>
                  <a:pt x="3802075" y="157207"/>
                </a:cubicBezTo>
                <a:cubicBezTo>
                  <a:pt x="3802075" y="165017"/>
                  <a:pt x="3802075" y="172637"/>
                  <a:pt x="3789031" y="219119"/>
                </a:cubicBezTo>
                <a:cubicBezTo>
                  <a:pt x="3775987" y="265601"/>
                  <a:pt x="3757991" y="270840"/>
                  <a:pt x="3752754" y="301796"/>
                </a:cubicBezTo>
                <a:cubicBezTo>
                  <a:pt x="3747127" y="347611"/>
                  <a:pt x="3754277" y="394093"/>
                  <a:pt x="3773416" y="436099"/>
                </a:cubicBezTo>
                <a:cubicBezTo>
                  <a:pt x="3796648" y="490296"/>
                  <a:pt x="3783699" y="498011"/>
                  <a:pt x="3783699" y="498011"/>
                </a:cubicBezTo>
                <a:cubicBezTo>
                  <a:pt x="3726570" y="634885"/>
                  <a:pt x="3719143" y="789762"/>
                  <a:pt x="3719143" y="789762"/>
                </a:cubicBezTo>
                <a:cubicBezTo>
                  <a:pt x="3719143" y="789762"/>
                  <a:pt x="3732092" y="875011"/>
                  <a:pt x="3732092" y="885012"/>
                </a:cubicBezTo>
                <a:cubicBezTo>
                  <a:pt x="3732092" y="895013"/>
                  <a:pt x="3716572" y="926350"/>
                  <a:pt x="3716572" y="926350"/>
                </a:cubicBezTo>
                <a:cubicBezTo>
                  <a:pt x="3716572" y="926350"/>
                  <a:pt x="3734663" y="970261"/>
                  <a:pt x="3734663" y="983500"/>
                </a:cubicBezTo>
                <a:cubicBezTo>
                  <a:pt x="3734663" y="996740"/>
                  <a:pt x="3737234" y="1128090"/>
                  <a:pt x="3737234" y="1128090"/>
                </a:cubicBezTo>
                <a:cubicBezTo>
                  <a:pt x="3737234" y="1128090"/>
                  <a:pt x="3752754" y="1179811"/>
                  <a:pt x="3763037" y="1321733"/>
                </a:cubicBezTo>
                <a:cubicBezTo>
                  <a:pt x="3773320" y="1463656"/>
                  <a:pt x="3711430" y="1610912"/>
                  <a:pt x="3696386" y="1623866"/>
                </a:cubicBezTo>
                <a:cubicBezTo>
                  <a:pt x="3681343" y="1636820"/>
                  <a:pt x="3667822" y="1681016"/>
                  <a:pt x="3660300" y="1745215"/>
                </a:cubicBezTo>
                <a:cubicBezTo>
                  <a:pt x="3652778" y="1809413"/>
                  <a:pt x="3662871" y="1809794"/>
                  <a:pt x="3662871" y="1843322"/>
                </a:cubicBezTo>
                <a:cubicBezTo>
                  <a:pt x="3662871" y="1876850"/>
                  <a:pt x="3657729" y="1861420"/>
                  <a:pt x="3642210" y="1871897"/>
                </a:cubicBezTo>
                <a:cubicBezTo>
                  <a:pt x="3626689" y="1882375"/>
                  <a:pt x="3662871" y="1892566"/>
                  <a:pt x="3668012" y="1926190"/>
                </a:cubicBezTo>
                <a:cubicBezTo>
                  <a:pt x="3673154" y="1959813"/>
                  <a:pt x="3667156" y="1999246"/>
                  <a:pt x="3670583" y="2018201"/>
                </a:cubicBezTo>
                <a:cubicBezTo>
                  <a:pt x="3674011" y="2037156"/>
                  <a:pt x="3684390" y="2045729"/>
                  <a:pt x="3687817" y="2073256"/>
                </a:cubicBezTo>
                <a:cubicBezTo>
                  <a:pt x="3691245" y="2100783"/>
                  <a:pt x="3668774" y="2168506"/>
                  <a:pt x="3658586" y="2206606"/>
                </a:cubicBezTo>
                <a:cubicBezTo>
                  <a:pt x="3652055" y="2234533"/>
                  <a:pt x="3649150" y="2263184"/>
                  <a:pt x="3649922" y="2291855"/>
                </a:cubicBezTo>
                <a:lnTo>
                  <a:pt x="-50" y="2291855"/>
                </a:lnTo>
                <a:close/>
              </a:path>
            </a:pathLst>
          </a:custGeom>
          <a:solidFill>
            <a:schemeClr val="accent6"/>
          </a:solidFill>
          <a:ln w="95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39D65854-F669-B24D-A089-4D4D1A51F190}"/>
              </a:ext>
            </a:extLst>
          </p:cNvPr>
          <p:cNvSpPr/>
          <p:nvPr/>
        </p:nvSpPr>
        <p:spPr>
          <a:xfrm flipH="1">
            <a:off x="20659640" y="4958596"/>
            <a:ext cx="648505" cy="668287"/>
          </a:xfrm>
          <a:custGeom>
            <a:avLst/>
            <a:gdLst>
              <a:gd name="connsiteX0" fmla="*/ 601567 w 639177"/>
              <a:gd name="connsiteY0" fmla="*/ 454050 h 658675"/>
              <a:gd name="connsiteX1" fmla="*/ 197951 w 639177"/>
              <a:gd name="connsiteY1" fmla="*/ 50381 h 658675"/>
              <a:gd name="connsiteX2" fmla="*/ 28468 w 639177"/>
              <a:gd name="connsiteY2" fmla="*/ 31331 h 658675"/>
              <a:gd name="connsiteX3" fmla="*/ 18947 w 639177"/>
              <a:gd name="connsiteY3" fmla="*/ 159823 h 658675"/>
              <a:gd name="connsiteX4" fmla="*/ 157389 w 639177"/>
              <a:gd name="connsiteY4" fmla="*/ 298412 h 658675"/>
              <a:gd name="connsiteX5" fmla="*/ 179860 w 639177"/>
              <a:gd name="connsiteY5" fmla="*/ 275933 h 658675"/>
              <a:gd name="connsiteX6" fmla="*/ 45131 w 639177"/>
              <a:gd name="connsiteY6" fmla="*/ 141059 h 658675"/>
              <a:gd name="connsiteX7" fmla="*/ 51510 w 639177"/>
              <a:gd name="connsiteY7" fmla="*/ 54667 h 658675"/>
              <a:gd name="connsiteX8" fmla="*/ 175766 w 639177"/>
              <a:gd name="connsiteY8" fmla="*/ 73717 h 658675"/>
              <a:gd name="connsiteX9" fmla="*/ 579858 w 639177"/>
              <a:gd name="connsiteY9" fmla="*/ 477958 h 658675"/>
              <a:gd name="connsiteX10" fmla="*/ 581096 w 639177"/>
              <a:gd name="connsiteY10" fmla="*/ 479101 h 658675"/>
              <a:gd name="connsiteX11" fmla="*/ 607471 w 639177"/>
              <a:gd name="connsiteY11" fmla="*/ 529774 h 658675"/>
              <a:gd name="connsiteX12" fmla="*/ 576050 w 639177"/>
              <a:gd name="connsiteY12" fmla="*/ 594735 h 658675"/>
              <a:gd name="connsiteX13" fmla="*/ 376098 w 639177"/>
              <a:gd name="connsiteY13" fmla="*/ 543300 h 658675"/>
              <a:gd name="connsiteX14" fmla="*/ 138918 w 639177"/>
              <a:gd name="connsiteY14" fmla="*/ 305175 h 658675"/>
              <a:gd name="connsiteX15" fmla="*/ 116304 w 639177"/>
              <a:gd name="connsiteY15" fmla="*/ 305836 h 658675"/>
              <a:gd name="connsiteX16" fmla="*/ 116352 w 639177"/>
              <a:gd name="connsiteY16" fmla="*/ 327844 h 658675"/>
              <a:gd name="connsiteX17" fmla="*/ 353532 w 639177"/>
              <a:gd name="connsiteY17" fmla="*/ 565112 h 658675"/>
              <a:gd name="connsiteX18" fmla="*/ 598235 w 639177"/>
              <a:gd name="connsiteY18" fmla="*/ 616547 h 658675"/>
              <a:gd name="connsiteX19" fmla="*/ 638987 w 639177"/>
              <a:gd name="connsiteY19" fmla="*/ 527012 h 658675"/>
              <a:gd name="connsiteX20" fmla="*/ 601567 w 639177"/>
              <a:gd name="connsiteY20" fmla="*/ 454050 h 65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39177" h="658675">
                <a:moveTo>
                  <a:pt x="601567" y="454050"/>
                </a:moveTo>
                <a:lnTo>
                  <a:pt x="197951" y="50381"/>
                </a:lnTo>
                <a:cubicBezTo>
                  <a:pt x="138156" y="-9531"/>
                  <a:pt x="76361" y="-16294"/>
                  <a:pt x="28468" y="31331"/>
                </a:cubicBezTo>
                <a:cubicBezTo>
                  <a:pt x="-17711" y="77622"/>
                  <a:pt x="2189" y="135534"/>
                  <a:pt x="18947" y="159823"/>
                </a:cubicBezTo>
                <a:lnTo>
                  <a:pt x="157389" y="298412"/>
                </a:lnTo>
                <a:lnTo>
                  <a:pt x="179860" y="275933"/>
                </a:lnTo>
                <a:lnTo>
                  <a:pt x="45131" y="141059"/>
                </a:lnTo>
                <a:cubicBezTo>
                  <a:pt x="40370" y="133725"/>
                  <a:pt x="15519" y="90576"/>
                  <a:pt x="51510" y="54667"/>
                </a:cubicBezTo>
                <a:cubicBezTo>
                  <a:pt x="87502" y="18758"/>
                  <a:pt x="128349" y="26092"/>
                  <a:pt x="175766" y="73717"/>
                </a:cubicBezTo>
                <a:lnTo>
                  <a:pt x="579858" y="477958"/>
                </a:lnTo>
                <a:lnTo>
                  <a:pt x="581096" y="479101"/>
                </a:lnTo>
                <a:cubicBezTo>
                  <a:pt x="595968" y="492055"/>
                  <a:pt x="605395" y="510153"/>
                  <a:pt x="607471" y="529774"/>
                </a:cubicBezTo>
                <a:cubicBezTo>
                  <a:pt x="608613" y="551015"/>
                  <a:pt x="597949" y="572827"/>
                  <a:pt x="576050" y="594735"/>
                </a:cubicBezTo>
                <a:cubicBezTo>
                  <a:pt x="513493" y="657314"/>
                  <a:pt x="459792" y="626548"/>
                  <a:pt x="376098" y="543300"/>
                </a:cubicBezTo>
                <a:lnTo>
                  <a:pt x="138918" y="305175"/>
                </a:lnTo>
                <a:cubicBezTo>
                  <a:pt x="132490" y="299111"/>
                  <a:pt x="122369" y="299407"/>
                  <a:pt x="116304" y="305836"/>
                </a:cubicBezTo>
                <a:cubicBezTo>
                  <a:pt x="110477" y="312020"/>
                  <a:pt x="110496" y="321685"/>
                  <a:pt x="116352" y="327844"/>
                </a:cubicBezTo>
                <a:lnTo>
                  <a:pt x="353532" y="565112"/>
                </a:lnTo>
                <a:cubicBezTo>
                  <a:pt x="408947" y="620547"/>
                  <a:pt x="501591" y="713226"/>
                  <a:pt x="598235" y="616547"/>
                </a:cubicBezTo>
                <a:cubicBezTo>
                  <a:pt x="626799" y="587972"/>
                  <a:pt x="640700" y="557778"/>
                  <a:pt x="638987" y="527012"/>
                </a:cubicBezTo>
                <a:cubicBezTo>
                  <a:pt x="636387" y="498770"/>
                  <a:pt x="622981" y="472634"/>
                  <a:pt x="601567" y="454050"/>
                </a:cubicBezTo>
                <a:close/>
              </a:path>
            </a:pathLst>
          </a:custGeom>
          <a:solidFill>
            <a:schemeClr val="tx2"/>
          </a:solidFill>
          <a:ln w="95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D25A8F-93E4-584D-96AC-2AB358BA4616}"/>
              </a:ext>
            </a:extLst>
          </p:cNvPr>
          <p:cNvSpPr txBox="1"/>
          <p:nvPr/>
        </p:nvSpPr>
        <p:spPr>
          <a:xfrm flipH="1">
            <a:off x="19631110" y="6036535"/>
            <a:ext cx="2610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41DA74-0BC4-1F43-8E7F-E6CFC38CB7EC}"/>
              </a:ext>
            </a:extLst>
          </p:cNvPr>
          <p:cNvSpPr txBox="1"/>
          <p:nvPr/>
        </p:nvSpPr>
        <p:spPr>
          <a:xfrm>
            <a:off x="1562521" y="8753151"/>
            <a:ext cx="29471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B1268D-A472-A54B-AA63-0C6337FF14C2}"/>
              </a:ext>
            </a:extLst>
          </p:cNvPr>
          <p:cNvSpPr txBox="1"/>
          <p:nvPr/>
        </p:nvSpPr>
        <p:spPr>
          <a:xfrm>
            <a:off x="1562521" y="10255379"/>
            <a:ext cx="29471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5FBB625-E40B-8149-975B-71CDBD73280C}"/>
              </a:ext>
            </a:extLst>
          </p:cNvPr>
          <p:cNvSpPr txBox="1"/>
          <p:nvPr/>
        </p:nvSpPr>
        <p:spPr>
          <a:xfrm>
            <a:off x="1562521" y="11714067"/>
            <a:ext cx="29471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2F69EBC-8B60-ED40-9A3F-AE51DFF36E78}"/>
              </a:ext>
            </a:extLst>
          </p:cNvPr>
          <p:cNvSpPr txBox="1"/>
          <p:nvPr/>
        </p:nvSpPr>
        <p:spPr>
          <a:xfrm>
            <a:off x="5045950" y="8753151"/>
            <a:ext cx="29471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81035B0-A468-A844-A208-A85210FF64A4}"/>
              </a:ext>
            </a:extLst>
          </p:cNvPr>
          <p:cNvSpPr txBox="1"/>
          <p:nvPr/>
        </p:nvSpPr>
        <p:spPr>
          <a:xfrm>
            <a:off x="5045950" y="10255379"/>
            <a:ext cx="29471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C09237F-4CFD-0D47-A94A-DF374EA8662F}"/>
              </a:ext>
            </a:extLst>
          </p:cNvPr>
          <p:cNvSpPr txBox="1"/>
          <p:nvPr/>
        </p:nvSpPr>
        <p:spPr>
          <a:xfrm>
            <a:off x="5045950" y="11714067"/>
            <a:ext cx="29471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56F59A4-71FF-2C43-A1E3-40560CC568CA}"/>
              </a:ext>
            </a:extLst>
          </p:cNvPr>
          <p:cNvSpPr txBox="1"/>
          <p:nvPr/>
        </p:nvSpPr>
        <p:spPr>
          <a:xfrm>
            <a:off x="8681778" y="8753151"/>
            <a:ext cx="29471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B5B5935-7D9E-0B45-BA65-BE9B9E388451}"/>
              </a:ext>
            </a:extLst>
          </p:cNvPr>
          <p:cNvSpPr txBox="1"/>
          <p:nvPr/>
        </p:nvSpPr>
        <p:spPr>
          <a:xfrm>
            <a:off x="8681778" y="10255379"/>
            <a:ext cx="29471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2EA81AC-A5BB-5B4E-8712-E955DBB39267}"/>
              </a:ext>
            </a:extLst>
          </p:cNvPr>
          <p:cNvSpPr txBox="1"/>
          <p:nvPr/>
        </p:nvSpPr>
        <p:spPr>
          <a:xfrm>
            <a:off x="8681778" y="11714067"/>
            <a:ext cx="29471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34D61FF-F18F-8F4A-90E8-3B2DF2FE7159}"/>
              </a:ext>
            </a:extLst>
          </p:cNvPr>
          <p:cNvSpPr txBox="1"/>
          <p:nvPr/>
        </p:nvSpPr>
        <p:spPr>
          <a:xfrm>
            <a:off x="12470006" y="8753151"/>
            <a:ext cx="29471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9BCD56F-6DFD-2744-AEA3-853115C71472}"/>
              </a:ext>
            </a:extLst>
          </p:cNvPr>
          <p:cNvSpPr txBox="1"/>
          <p:nvPr/>
        </p:nvSpPr>
        <p:spPr>
          <a:xfrm>
            <a:off x="12470006" y="10255379"/>
            <a:ext cx="29471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258F72-2981-9B4B-B81A-75CD6A287164}"/>
              </a:ext>
            </a:extLst>
          </p:cNvPr>
          <p:cNvSpPr txBox="1"/>
          <p:nvPr/>
        </p:nvSpPr>
        <p:spPr>
          <a:xfrm>
            <a:off x="12470006" y="11714067"/>
            <a:ext cx="29471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718561-92EE-0540-B082-4CFEFDAD8F36}"/>
              </a:ext>
            </a:extLst>
          </p:cNvPr>
          <p:cNvSpPr txBox="1"/>
          <p:nvPr/>
        </p:nvSpPr>
        <p:spPr>
          <a:xfrm>
            <a:off x="12470006" y="7272694"/>
            <a:ext cx="29471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913F8D5-C024-704C-86DF-F660789629A2}"/>
              </a:ext>
            </a:extLst>
          </p:cNvPr>
          <p:cNvSpPr txBox="1"/>
          <p:nvPr/>
        </p:nvSpPr>
        <p:spPr>
          <a:xfrm>
            <a:off x="15975207" y="8753151"/>
            <a:ext cx="29471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91E6787-FB28-E141-A76A-D03B1810DE24}"/>
              </a:ext>
            </a:extLst>
          </p:cNvPr>
          <p:cNvSpPr txBox="1"/>
          <p:nvPr/>
        </p:nvSpPr>
        <p:spPr>
          <a:xfrm>
            <a:off x="15975207" y="10255379"/>
            <a:ext cx="29471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714509C-A512-A144-98CD-509B593B2B08}"/>
              </a:ext>
            </a:extLst>
          </p:cNvPr>
          <p:cNvSpPr txBox="1"/>
          <p:nvPr/>
        </p:nvSpPr>
        <p:spPr>
          <a:xfrm>
            <a:off x="15975207" y="11714067"/>
            <a:ext cx="29471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8F54F6B-F545-3F43-A119-A1344776BF8B}"/>
              </a:ext>
            </a:extLst>
          </p:cNvPr>
          <p:cNvSpPr txBox="1"/>
          <p:nvPr/>
        </p:nvSpPr>
        <p:spPr>
          <a:xfrm>
            <a:off x="19611035" y="8753151"/>
            <a:ext cx="29471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951C39D-B62A-A449-AD4C-E701217F5D6F}"/>
              </a:ext>
            </a:extLst>
          </p:cNvPr>
          <p:cNvSpPr txBox="1"/>
          <p:nvPr/>
        </p:nvSpPr>
        <p:spPr>
          <a:xfrm>
            <a:off x="19611035" y="10255379"/>
            <a:ext cx="29471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58DBA57-669C-FD4F-9FA1-FEF03459E845}"/>
              </a:ext>
            </a:extLst>
          </p:cNvPr>
          <p:cNvSpPr txBox="1"/>
          <p:nvPr/>
        </p:nvSpPr>
        <p:spPr>
          <a:xfrm>
            <a:off x="19611035" y="11714067"/>
            <a:ext cx="29471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4032637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">
            <a:extLst>
              <a:ext uri="{FF2B5EF4-FFF2-40B4-BE49-F238E27FC236}">
                <a16:creationId xmlns:a16="http://schemas.microsoft.com/office/drawing/2014/main" id="{31679F68-D855-D844-9172-C4652BDAEDD8}"/>
              </a:ext>
            </a:extLst>
          </p:cNvPr>
          <p:cNvSpPr/>
          <p:nvPr/>
        </p:nvSpPr>
        <p:spPr>
          <a:xfrm>
            <a:off x="4402456" y="4460585"/>
            <a:ext cx="3859755" cy="386075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69" h="3870">
                <a:moveTo>
                  <a:pt x="0" y="1935"/>
                </a:moveTo>
                <a:cubicBezTo>
                  <a:pt x="0" y="3004"/>
                  <a:pt x="866" y="3870"/>
                  <a:pt x="1935" y="3870"/>
                </a:cubicBezTo>
                <a:cubicBezTo>
                  <a:pt x="3003" y="3870"/>
                  <a:pt x="3869" y="3004"/>
                  <a:pt x="3869" y="1935"/>
                </a:cubicBezTo>
                <a:cubicBezTo>
                  <a:pt x="3869" y="866"/>
                  <a:pt x="3003" y="0"/>
                  <a:pt x="1935" y="0"/>
                </a:cubicBezTo>
                <a:cubicBezTo>
                  <a:pt x="866" y="0"/>
                  <a:pt x="0" y="866"/>
                  <a:pt x="0" y="1935"/>
                </a:cubicBez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0400C93-ABE0-D14D-83C5-8427E1CF816F}"/>
              </a:ext>
            </a:extLst>
          </p:cNvPr>
          <p:cNvSpPr/>
          <p:nvPr/>
        </p:nvSpPr>
        <p:spPr>
          <a:xfrm>
            <a:off x="10986845" y="4460585"/>
            <a:ext cx="3860753" cy="386075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70" h="3870">
                <a:moveTo>
                  <a:pt x="0" y="1935"/>
                </a:moveTo>
                <a:cubicBezTo>
                  <a:pt x="0" y="3004"/>
                  <a:pt x="867" y="3870"/>
                  <a:pt x="1935" y="3870"/>
                </a:cubicBezTo>
                <a:cubicBezTo>
                  <a:pt x="3004" y="3870"/>
                  <a:pt x="3870" y="3004"/>
                  <a:pt x="3870" y="1935"/>
                </a:cubicBezTo>
                <a:cubicBezTo>
                  <a:pt x="3870" y="866"/>
                  <a:pt x="3004" y="0"/>
                  <a:pt x="1935" y="0"/>
                </a:cubicBezTo>
                <a:cubicBezTo>
                  <a:pt x="867" y="0"/>
                  <a:pt x="0" y="866"/>
                  <a:pt x="0" y="1935"/>
                </a:cubicBez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55CCA42F-2FDB-E84E-9788-D3516AEC2649}"/>
              </a:ext>
            </a:extLst>
          </p:cNvPr>
          <p:cNvSpPr/>
          <p:nvPr/>
        </p:nvSpPr>
        <p:spPr>
          <a:xfrm>
            <a:off x="17572633" y="4472560"/>
            <a:ext cx="3860753" cy="386075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70" h="3870">
                <a:moveTo>
                  <a:pt x="0" y="1935"/>
                </a:moveTo>
                <a:cubicBezTo>
                  <a:pt x="0" y="3004"/>
                  <a:pt x="867" y="3870"/>
                  <a:pt x="1935" y="3870"/>
                </a:cubicBezTo>
                <a:cubicBezTo>
                  <a:pt x="3004" y="3870"/>
                  <a:pt x="3870" y="3004"/>
                  <a:pt x="3870" y="1935"/>
                </a:cubicBezTo>
                <a:cubicBezTo>
                  <a:pt x="3870" y="867"/>
                  <a:pt x="3004" y="0"/>
                  <a:pt x="1935" y="0"/>
                </a:cubicBezTo>
                <a:cubicBezTo>
                  <a:pt x="867" y="0"/>
                  <a:pt x="0" y="867"/>
                  <a:pt x="0" y="1935"/>
                </a:cubicBez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CuadroTexto 292">
            <a:extLst>
              <a:ext uri="{FF2B5EF4-FFF2-40B4-BE49-F238E27FC236}">
                <a16:creationId xmlns:a16="http://schemas.microsoft.com/office/drawing/2014/main" id="{62622571-3225-B64A-929D-073B2CD6A79B}"/>
              </a:ext>
            </a:extLst>
          </p:cNvPr>
          <p:cNvSpPr txBox="1"/>
          <p:nvPr/>
        </p:nvSpPr>
        <p:spPr>
          <a:xfrm>
            <a:off x="2944264" y="4670923"/>
            <a:ext cx="2412561" cy="4275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0" dirty="0">
                <a:solidFill>
                  <a:schemeClr val="accent1"/>
                </a:solidFill>
                <a:latin typeface="Poppins Medium" pitchFamily="2" charset="77"/>
                <a:ea typeface="Source Sans Pro Semibold" panose="020B0503030403020204" pitchFamily="34" charset="0"/>
                <a:cs typeface="Poppins Medium" pitchFamily="2" charset="77"/>
              </a:rPr>
              <a:t>P</a:t>
            </a:r>
          </a:p>
        </p:txBody>
      </p:sp>
      <p:sp>
        <p:nvSpPr>
          <p:cNvPr id="8" name="CuadroTexto 293">
            <a:extLst>
              <a:ext uri="{FF2B5EF4-FFF2-40B4-BE49-F238E27FC236}">
                <a16:creationId xmlns:a16="http://schemas.microsoft.com/office/drawing/2014/main" id="{3FCF2682-CF21-3248-962F-35CF644C5923}"/>
              </a:ext>
            </a:extLst>
          </p:cNvPr>
          <p:cNvSpPr txBox="1"/>
          <p:nvPr/>
        </p:nvSpPr>
        <p:spPr>
          <a:xfrm>
            <a:off x="9375156" y="4668203"/>
            <a:ext cx="2412561" cy="4275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0" dirty="0">
                <a:solidFill>
                  <a:schemeClr val="accent2"/>
                </a:solidFill>
                <a:latin typeface="Poppins Medium" pitchFamily="2" charset="77"/>
                <a:ea typeface="Source Sans Pro Semibold" panose="020B0503030403020204" pitchFamily="34" charset="0"/>
                <a:cs typeface="Poppins Medium" pitchFamily="2" charset="77"/>
              </a:rPr>
              <a:t>E</a:t>
            </a:r>
          </a:p>
        </p:txBody>
      </p:sp>
      <p:sp>
        <p:nvSpPr>
          <p:cNvPr id="9" name="CuadroTexto 294">
            <a:extLst>
              <a:ext uri="{FF2B5EF4-FFF2-40B4-BE49-F238E27FC236}">
                <a16:creationId xmlns:a16="http://schemas.microsoft.com/office/drawing/2014/main" id="{9C902362-68C0-7D4D-A1F3-AF009143F6F1}"/>
              </a:ext>
            </a:extLst>
          </p:cNvPr>
          <p:cNvSpPr txBox="1"/>
          <p:nvPr/>
        </p:nvSpPr>
        <p:spPr>
          <a:xfrm>
            <a:off x="15935974" y="4664455"/>
            <a:ext cx="2412561" cy="4275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0" dirty="0">
                <a:solidFill>
                  <a:schemeClr val="accent3"/>
                </a:solidFill>
                <a:latin typeface="Poppins Medium" pitchFamily="2" charset="77"/>
                <a:ea typeface="Source Sans Pro Semibold" panose="020B0503030403020204" pitchFamily="34" charset="0"/>
                <a:cs typeface="Poppins Medium" pitchFamily="2" charset="77"/>
              </a:rPr>
              <a:t>S</a:t>
            </a:r>
          </a:p>
        </p:txBody>
      </p:sp>
      <p:sp>
        <p:nvSpPr>
          <p:cNvPr id="16" name="Freeform 1">
            <a:extLst>
              <a:ext uri="{FF2B5EF4-FFF2-40B4-BE49-F238E27FC236}">
                <a16:creationId xmlns:a16="http://schemas.microsoft.com/office/drawing/2014/main" id="{B44AEFF8-26D1-8C4F-B337-3B978201CFF5}"/>
              </a:ext>
            </a:extLst>
          </p:cNvPr>
          <p:cNvSpPr/>
          <p:nvPr/>
        </p:nvSpPr>
        <p:spPr>
          <a:xfrm>
            <a:off x="4402456" y="8786180"/>
            <a:ext cx="3859755" cy="386075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69" h="3870">
                <a:moveTo>
                  <a:pt x="0" y="1935"/>
                </a:moveTo>
                <a:cubicBezTo>
                  <a:pt x="0" y="3004"/>
                  <a:pt x="866" y="3870"/>
                  <a:pt x="1935" y="3870"/>
                </a:cubicBezTo>
                <a:cubicBezTo>
                  <a:pt x="3003" y="3870"/>
                  <a:pt x="3869" y="3004"/>
                  <a:pt x="3869" y="1935"/>
                </a:cubicBezTo>
                <a:cubicBezTo>
                  <a:pt x="3869" y="866"/>
                  <a:pt x="3003" y="0"/>
                  <a:pt x="1935" y="0"/>
                </a:cubicBezTo>
                <a:cubicBezTo>
                  <a:pt x="866" y="0"/>
                  <a:pt x="0" y="866"/>
                  <a:pt x="0" y="1935"/>
                </a:cubicBez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 3">
            <a:extLst>
              <a:ext uri="{FF2B5EF4-FFF2-40B4-BE49-F238E27FC236}">
                <a16:creationId xmlns:a16="http://schemas.microsoft.com/office/drawing/2014/main" id="{0B1D948D-7188-584C-A12B-2F2B4FDD3355}"/>
              </a:ext>
            </a:extLst>
          </p:cNvPr>
          <p:cNvSpPr/>
          <p:nvPr/>
        </p:nvSpPr>
        <p:spPr>
          <a:xfrm>
            <a:off x="10986845" y="8786180"/>
            <a:ext cx="3860753" cy="386075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70" h="3870">
                <a:moveTo>
                  <a:pt x="0" y="1935"/>
                </a:moveTo>
                <a:cubicBezTo>
                  <a:pt x="0" y="3004"/>
                  <a:pt x="867" y="3870"/>
                  <a:pt x="1935" y="3870"/>
                </a:cubicBezTo>
                <a:cubicBezTo>
                  <a:pt x="3004" y="3870"/>
                  <a:pt x="3870" y="3004"/>
                  <a:pt x="3870" y="1935"/>
                </a:cubicBezTo>
                <a:cubicBezTo>
                  <a:pt x="3870" y="866"/>
                  <a:pt x="3004" y="0"/>
                  <a:pt x="1935" y="0"/>
                </a:cubicBezTo>
                <a:cubicBezTo>
                  <a:pt x="867" y="0"/>
                  <a:pt x="0" y="866"/>
                  <a:pt x="0" y="1935"/>
                </a:cubicBez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D11259D-4D1A-7B48-8381-5376F6010522}"/>
              </a:ext>
            </a:extLst>
          </p:cNvPr>
          <p:cNvSpPr/>
          <p:nvPr/>
        </p:nvSpPr>
        <p:spPr>
          <a:xfrm>
            <a:off x="17572633" y="8798155"/>
            <a:ext cx="3860753" cy="386075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70" h="3870">
                <a:moveTo>
                  <a:pt x="0" y="1935"/>
                </a:moveTo>
                <a:cubicBezTo>
                  <a:pt x="0" y="3004"/>
                  <a:pt x="867" y="3870"/>
                  <a:pt x="1935" y="3870"/>
                </a:cubicBezTo>
                <a:cubicBezTo>
                  <a:pt x="3004" y="3870"/>
                  <a:pt x="3870" y="3004"/>
                  <a:pt x="3870" y="1935"/>
                </a:cubicBezTo>
                <a:cubicBezTo>
                  <a:pt x="3870" y="867"/>
                  <a:pt x="3004" y="0"/>
                  <a:pt x="1935" y="0"/>
                </a:cubicBezTo>
                <a:cubicBezTo>
                  <a:pt x="867" y="0"/>
                  <a:pt x="0" y="867"/>
                  <a:pt x="0" y="1935"/>
                </a:cubicBez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CuadroTexto 292">
            <a:extLst>
              <a:ext uri="{FF2B5EF4-FFF2-40B4-BE49-F238E27FC236}">
                <a16:creationId xmlns:a16="http://schemas.microsoft.com/office/drawing/2014/main" id="{57FE7B4D-1EF7-2F4A-AD9A-2384E3A66EE9}"/>
              </a:ext>
            </a:extLst>
          </p:cNvPr>
          <p:cNvSpPr txBox="1"/>
          <p:nvPr/>
        </p:nvSpPr>
        <p:spPr>
          <a:xfrm>
            <a:off x="2762326" y="8996518"/>
            <a:ext cx="2412561" cy="4275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0" dirty="0">
                <a:solidFill>
                  <a:schemeClr val="accent4"/>
                </a:solidFill>
                <a:latin typeface="Poppins Medium" pitchFamily="2" charset="77"/>
                <a:ea typeface="Source Sans Pro Semibold" panose="020B0503030403020204" pitchFamily="34" charset="0"/>
                <a:cs typeface="Poppins Medium" pitchFamily="2" charset="77"/>
              </a:rPr>
              <a:t>T</a:t>
            </a:r>
          </a:p>
        </p:txBody>
      </p:sp>
      <p:sp>
        <p:nvSpPr>
          <p:cNvPr id="20" name="CuadroTexto 293">
            <a:extLst>
              <a:ext uri="{FF2B5EF4-FFF2-40B4-BE49-F238E27FC236}">
                <a16:creationId xmlns:a16="http://schemas.microsoft.com/office/drawing/2014/main" id="{70F2FDB2-5697-684D-BCD8-884EE1670AAB}"/>
              </a:ext>
            </a:extLst>
          </p:cNvPr>
          <p:cNvSpPr txBox="1"/>
          <p:nvPr/>
        </p:nvSpPr>
        <p:spPr>
          <a:xfrm>
            <a:off x="9375156" y="8993798"/>
            <a:ext cx="2412561" cy="4275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0" dirty="0">
                <a:solidFill>
                  <a:schemeClr val="accent5"/>
                </a:solidFill>
                <a:latin typeface="Poppins Medium" pitchFamily="2" charset="77"/>
                <a:ea typeface="Source Sans Pro Semibold" panose="020B0503030403020204" pitchFamily="34" charset="0"/>
                <a:cs typeface="Poppins Medium" pitchFamily="2" charset="77"/>
              </a:rPr>
              <a:t>L</a:t>
            </a:r>
          </a:p>
        </p:txBody>
      </p:sp>
      <p:sp>
        <p:nvSpPr>
          <p:cNvPr id="21" name="CuadroTexto 294">
            <a:extLst>
              <a:ext uri="{FF2B5EF4-FFF2-40B4-BE49-F238E27FC236}">
                <a16:creationId xmlns:a16="http://schemas.microsoft.com/office/drawing/2014/main" id="{5881779E-8481-1B45-9B01-DEB1E0C180CF}"/>
              </a:ext>
            </a:extLst>
          </p:cNvPr>
          <p:cNvSpPr txBox="1"/>
          <p:nvPr/>
        </p:nvSpPr>
        <p:spPr>
          <a:xfrm>
            <a:off x="15935974" y="8990050"/>
            <a:ext cx="2412561" cy="4275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0" dirty="0">
                <a:solidFill>
                  <a:schemeClr val="accent6"/>
                </a:solidFill>
                <a:latin typeface="Poppins Medium" pitchFamily="2" charset="77"/>
                <a:ea typeface="Source Sans Pro Semibold" panose="020B0503030403020204" pitchFamily="34" charset="0"/>
                <a:cs typeface="Poppins Medium" pitchFamily="2" charset="77"/>
              </a:rPr>
              <a:t>E</a:t>
            </a:r>
          </a:p>
        </p:txBody>
      </p:sp>
      <p:sp>
        <p:nvSpPr>
          <p:cNvPr id="29" name="CuadroTexto 395">
            <a:extLst>
              <a:ext uri="{FF2B5EF4-FFF2-40B4-BE49-F238E27FC236}">
                <a16:creationId xmlns:a16="http://schemas.microsoft.com/office/drawing/2014/main" id="{27245F96-6199-A344-B7BB-6102CA568527}"/>
              </a:ext>
            </a:extLst>
          </p:cNvPr>
          <p:cNvSpPr txBox="1"/>
          <p:nvPr/>
        </p:nvSpPr>
        <p:spPr>
          <a:xfrm>
            <a:off x="4955508" y="5472816"/>
            <a:ext cx="2803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Political</a:t>
            </a:r>
          </a:p>
        </p:txBody>
      </p:sp>
      <p:sp>
        <p:nvSpPr>
          <p:cNvPr id="32" name="CuadroTexto 395">
            <a:extLst>
              <a:ext uri="{FF2B5EF4-FFF2-40B4-BE49-F238E27FC236}">
                <a16:creationId xmlns:a16="http://schemas.microsoft.com/office/drawing/2014/main" id="{2FA68CD5-166D-AB41-8233-53BAED49D4F7}"/>
              </a:ext>
            </a:extLst>
          </p:cNvPr>
          <p:cNvSpPr txBox="1"/>
          <p:nvPr/>
        </p:nvSpPr>
        <p:spPr>
          <a:xfrm>
            <a:off x="11575766" y="5472816"/>
            <a:ext cx="2803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Economic</a:t>
            </a:r>
          </a:p>
        </p:txBody>
      </p:sp>
      <p:sp>
        <p:nvSpPr>
          <p:cNvPr id="35" name="CuadroTexto 395">
            <a:extLst>
              <a:ext uri="{FF2B5EF4-FFF2-40B4-BE49-F238E27FC236}">
                <a16:creationId xmlns:a16="http://schemas.microsoft.com/office/drawing/2014/main" id="{FF91699C-F701-1444-AB84-5516C941E407}"/>
              </a:ext>
            </a:extLst>
          </p:cNvPr>
          <p:cNvSpPr txBox="1"/>
          <p:nvPr/>
        </p:nvSpPr>
        <p:spPr>
          <a:xfrm>
            <a:off x="18133660" y="5472816"/>
            <a:ext cx="2803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Sociological</a:t>
            </a:r>
          </a:p>
        </p:txBody>
      </p:sp>
      <p:sp>
        <p:nvSpPr>
          <p:cNvPr id="38" name="CuadroTexto 395">
            <a:extLst>
              <a:ext uri="{FF2B5EF4-FFF2-40B4-BE49-F238E27FC236}">
                <a16:creationId xmlns:a16="http://schemas.microsoft.com/office/drawing/2014/main" id="{1B487065-8F8C-9E49-8A48-0AC43DD091BE}"/>
              </a:ext>
            </a:extLst>
          </p:cNvPr>
          <p:cNvSpPr txBox="1"/>
          <p:nvPr/>
        </p:nvSpPr>
        <p:spPr>
          <a:xfrm>
            <a:off x="4697702" y="9955920"/>
            <a:ext cx="3316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Technological</a:t>
            </a:r>
          </a:p>
        </p:txBody>
      </p:sp>
      <p:sp>
        <p:nvSpPr>
          <p:cNvPr id="41" name="CuadroTexto 395">
            <a:extLst>
              <a:ext uri="{FF2B5EF4-FFF2-40B4-BE49-F238E27FC236}">
                <a16:creationId xmlns:a16="http://schemas.microsoft.com/office/drawing/2014/main" id="{C5D1E327-7911-E34A-8528-439C9405442D}"/>
              </a:ext>
            </a:extLst>
          </p:cNvPr>
          <p:cNvSpPr txBox="1"/>
          <p:nvPr/>
        </p:nvSpPr>
        <p:spPr>
          <a:xfrm>
            <a:off x="11600624" y="9955920"/>
            <a:ext cx="2803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Legal</a:t>
            </a:r>
          </a:p>
        </p:txBody>
      </p:sp>
      <p:sp>
        <p:nvSpPr>
          <p:cNvPr id="46" name="CuadroTexto 395">
            <a:extLst>
              <a:ext uri="{FF2B5EF4-FFF2-40B4-BE49-F238E27FC236}">
                <a16:creationId xmlns:a16="http://schemas.microsoft.com/office/drawing/2014/main" id="{8FC33111-2B98-6A4C-BBF5-3551D1300ADA}"/>
              </a:ext>
            </a:extLst>
          </p:cNvPr>
          <p:cNvSpPr txBox="1"/>
          <p:nvPr/>
        </p:nvSpPr>
        <p:spPr>
          <a:xfrm>
            <a:off x="17925944" y="9955920"/>
            <a:ext cx="3331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Environmental</a:t>
            </a:r>
          </a:p>
        </p:txBody>
      </p:sp>
      <p:sp>
        <p:nvSpPr>
          <p:cNvPr id="48" name="CuadroTexto 350">
            <a:extLst>
              <a:ext uri="{FF2B5EF4-FFF2-40B4-BE49-F238E27FC236}">
                <a16:creationId xmlns:a16="http://schemas.microsoft.com/office/drawing/2014/main" id="{4F7BD177-EAC5-6A4C-951D-80B32562B17F}"/>
              </a:ext>
            </a:extLst>
          </p:cNvPr>
          <p:cNvSpPr txBox="1"/>
          <p:nvPr/>
        </p:nvSpPr>
        <p:spPr>
          <a:xfrm>
            <a:off x="4536812" y="1022190"/>
            <a:ext cx="153041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PESTLE Analysis Infographics</a:t>
            </a:r>
          </a:p>
        </p:txBody>
      </p:sp>
      <p:sp>
        <p:nvSpPr>
          <p:cNvPr id="49" name="CuadroTexto 351">
            <a:extLst>
              <a:ext uri="{FF2B5EF4-FFF2-40B4-BE49-F238E27FC236}">
                <a16:creationId xmlns:a16="http://schemas.microsoft.com/office/drawing/2014/main" id="{AB3CE680-BAA5-D44E-BBCD-2D8527B282FE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ABE680-E019-A146-8E6E-5F833ED16022}"/>
              </a:ext>
            </a:extLst>
          </p:cNvPr>
          <p:cNvSpPr txBox="1"/>
          <p:nvPr/>
        </p:nvSpPr>
        <p:spPr>
          <a:xfrm>
            <a:off x="4868294" y="6088558"/>
            <a:ext cx="2931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AE0EE8-0CA2-C040-AFE4-0671BFD9BFC0}"/>
              </a:ext>
            </a:extLst>
          </p:cNvPr>
          <p:cNvSpPr txBox="1"/>
          <p:nvPr/>
        </p:nvSpPr>
        <p:spPr>
          <a:xfrm>
            <a:off x="11421492" y="6088558"/>
            <a:ext cx="2931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C0C37F4-BCB1-EA42-8BE4-9D4B47100D19}"/>
              </a:ext>
            </a:extLst>
          </p:cNvPr>
          <p:cNvSpPr txBox="1"/>
          <p:nvPr/>
        </p:nvSpPr>
        <p:spPr>
          <a:xfrm>
            <a:off x="17952919" y="6088558"/>
            <a:ext cx="2931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CFB0DB6-C5D5-3947-9C99-69B0568DBD60}"/>
              </a:ext>
            </a:extLst>
          </p:cNvPr>
          <p:cNvSpPr txBox="1"/>
          <p:nvPr/>
        </p:nvSpPr>
        <p:spPr>
          <a:xfrm>
            <a:off x="4846523" y="10573473"/>
            <a:ext cx="2931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1A1DE23-FD7D-D140-B984-0051890487EA}"/>
              </a:ext>
            </a:extLst>
          </p:cNvPr>
          <p:cNvSpPr txBox="1"/>
          <p:nvPr/>
        </p:nvSpPr>
        <p:spPr>
          <a:xfrm>
            <a:off x="11421492" y="10573473"/>
            <a:ext cx="2931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05B024-9526-744F-9589-D42E910B0F24}"/>
              </a:ext>
            </a:extLst>
          </p:cNvPr>
          <p:cNvSpPr txBox="1"/>
          <p:nvPr/>
        </p:nvSpPr>
        <p:spPr>
          <a:xfrm>
            <a:off x="17952919" y="10573473"/>
            <a:ext cx="2931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852210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>
            <a:extLst>
              <a:ext uri="{FF2B5EF4-FFF2-40B4-BE49-F238E27FC236}">
                <a16:creationId xmlns:a16="http://schemas.microsoft.com/office/drawing/2014/main" id="{EB811F99-684C-7D4E-B82A-32AFFCF55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416" y="9471231"/>
            <a:ext cx="10420666" cy="2125013"/>
          </a:xfrm>
          <a:custGeom>
            <a:avLst/>
            <a:gdLst>
              <a:gd name="T0" fmla="*/ 3704865 w 10291"/>
              <a:gd name="T1" fmla="*/ 0 h 1418"/>
              <a:gd name="T2" fmla="*/ 0 w 10291"/>
              <a:gd name="T3" fmla="*/ 0 h 1418"/>
              <a:gd name="T4" fmla="*/ 510184 w 10291"/>
              <a:gd name="T5" fmla="*/ 510815 h 1418"/>
              <a:gd name="T6" fmla="*/ 3704865 w 10291"/>
              <a:gd name="T7" fmla="*/ 510815 h 1418"/>
              <a:gd name="T8" fmla="*/ 3704865 w 10291"/>
              <a:gd name="T9" fmla="*/ 0 h 14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291" h="1418">
                <a:moveTo>
                  <a:pt x="10290" y="0"/>
                </a:moveTo>
                <a:lnTo>
                  <a:pt x="0" y="0"/>
                </a:lnTo>
                <a:cubicBezTo>
                  <a:pt x="0" y="782"/>
                  <a:pt x="634" y="1417"/>
                  <a:pt x="1417" y="1417"/>
                </a:cubicBezTo>
                <a:lnTo>
                  <a:pt x="10290" y="1417"/>
                </a:lnTo>
                <a:lnTo>
                  <a:pt x="1029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b="1" dirty="0">
              <a:latin typeface="Poppins SemiBold" pitchFamily="2" charset="77"/>
              <a:ea typeface="Roboto" panose="02000000000000000000" pitchFamily="2" charset="0"/>
            </a:endParaRPr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341817B3-5099-ED49-AFF2-4CF0F1D17B5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2297567" y="9471231"/>
            <a:ext cx="10420666" cy="2125013"/>
          </a:xfrm>
          <a:custGeom>
            <a:avLst/>
            <a:gdLst>
              <a:gd name="T0" fmla="*/ 3704865 w 10291"/>
              <a:gd name="T1" fmla="*/ 0 h 1418"/>
              <a:gd name="T2" fmla="*/ 0 w 10291"/>
              <a:gd name="T3" fmla="*/ 0 h 1418"/>
              <a:gd name="T4" fmla="*/ 510184 w 10291"/>
              <a:gd name="T5" fmla="*/ 510815 h 1418"/>
              <a:gd name="T6" fmla="*/ 3704865 w 10291"/>
              <a:gd name="T7" fmla="*/ 510815 h 1418"/>
              <a:gd name="T8" fmla="*/ 3704865 w 10291"/>
              <a:gd name="T9" fmla="*/ 0 h 14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291" h="1418">
                <a:moveTo>
                  <a:pt x="10290" y="0"/>
                </a:moveTo>
                <a:lnTo>
                  <a:pt x="0" y="0"/>
                </a:lnTo>
                <a:cubicBezTo>
                  <a:pt x="0" y="782"/>
                  <a:pt x="634" y="1417"/>
                  <a:pt x="1417" y="1417"/>
                </a:cubicBezTo>
                <a:lnTo>
                  <a:pt x="10290" y="1417"/>
                </a:lnTo>
                <a:lnTo>
                  <a:pt x="10290" y="0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b="1" dirty="0">
              <a:latin typeface="Poppins SemiBold" pitchFamily="2" charset="77"/>
              <a:ea typeface="Roboto" panose="02000000000000000000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BECDA1-909E-AB43-BC75-F05989D60EA9}"/>
              </a:ext>
            </a:extLst>
          </p:cNvPr>
          <p:cNvSpPr/>
          <p:nvPr/>
        </p:nvSpPr>
        <p:spPr>
          <a:xfrm>
            <a:off x="12738366" y="9740462"/>
            <a:ext cx="1587697" cy="158769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DC4EAEF-BC38-DC45-B677-5CB719A36AED}"/>
              </a:ext>
            </a:extLst>
          </p:cNvPr>
          <p:cNvSpPr/>
          <p:nvPr/>
        </p:nvSpPr>
        <p:spPr>
          <a:xfrm>
            <a:off x="10051584" y="9740462"/>
            <a:ext cx="1587697" cy="1587697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869E2F90-DFDA-EE44-94E6-E188C892A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462" y="7121838"/>
            <a:ext cx="10818620" cy="2125013"/>
          </a:xfrm>
          <a:custGeom>
            <a:avLst/>
            <a:gdLst>
              <a:gd name="T0" fmla="*/ 3862027 w 10727"/>
              <a:gd name="T1" fmla="*/ 510815 h 1418"/>
              <a:gd name="T2" fmla="*/ 68412 w 10727"/>
              <a:gd name="T3" fmla="*/ 510815 h 1418"/>
              <a:gd name="T4" fmla="*/ 0 w 10727"/>
              <a:gd name="T5" fmla="*/ 442321 h 1418"/>
              <a:gd name="T6" fmla="*/ 0 w 10727"/>
              <a:gd name="T7" fmla="*/ 68493 h 1418"/>
              <a:gd name="T8" fmla="*/ 68412 w 10727"/>
              <a:gd name="T9" fmla="*/ 0 h 1418"/>
              <a:gd name="T10" fmla="*/ 3862027 w 10727"/>
              <a:gd name="T11" fmla="*/ 0 h 1418"/>
              <a:gd name="T12" fmla="*/ 3862027 w 10727"/>
              <a:gd name="T13" fmla="*/ 510815 h 141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727" h="1418">
                <a:moveTo>
                  <a:pt x="10726" y="1417"/>
                </a:moveTo>
                <a:lnTo>
                  <a:pt x="190" y="1417"/>
                </a:lnTo>
                <a:cubicBezTo>
                  <a:pt x="86" y="1417"/>
                  <a:pt x="0" y="1332"/>
                  <a:pt x="0" y="1227"/>
                </a:cubicBezTo>
                <a:lnTo>
                  <a:pt x="0" y="190"/>
                </a:lnTo>
                <a:cubicBezTo>
                  <a:pt x="0" y="85"/>
                  <a:pt x="86" y="0"/>
                  <a:pt x="190" y="0"/>
                </a:cubicBezTo>
                <a:lnTo>
                  <a:pt x="10726" y="0"/>
                </a:lnTo>
                <a:lnTo>
                  <a:pt x="10726" y="141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b="1" dirty="0">
              <a:latin typeface="Poppins SemiBold" pitchFamily="2" charset="77"/>
              <a:ea typeface="Roboto" panose="02000000000000000000" pitchFamily="2" charset="0"/>
            </a:endParaRPr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10F0D8F1-7D1B-314E-8227-2C999CB3A01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2297567" y="7121838"/>
            <a:ext cx="10818620" cy="2125013"/>
          </a:xfrm>
          <a:custGeom>
            <a:avLst/>
            <a:gdLst>
              <a:gd name="T0" fmla="*/ 3862027 w 10727"/>
              <a:gd name="T1" fmla="*/ 510815 h 1418"/>
              <a:gd name="T2" fmla="*/ 68412 w 10727"/>
              <a:gd name="T3" fmla="*/ 510815 h 1418"/>
              <a:gd name="T4" fmla="*/ 0 w 10727"/>
              <a:gd name="T5" fmla="*/ 442321 h 1418"/>
              <a:gd name="T6" fmla="*/ 0 w 10727"/>
              <a:gd name="T7" fmla="*/ 68493 h 1418"/>
              <a:gd name="T8" fmla="*/ 68412 w 10727"/>
              <a:gd name="T9" fmla="*/ 0 h 1418"/>
              <a:gd name="T10" fmla="*/ 3862027 w 10727"/>
              <a:gd name="T11" fmla="*/ 0 h 1418"/>
              <a:gd name="T12" fmla="*/ 3862027 w 10727"/>
              <a:gd name="T13" fmla="*/ 510815 h 141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727" h="1418">
                <a:moveTo>
                  <a:pt x="10726" y="1417"/>
                </a:moveTo>
                <a:lnTo>
                  <a:pt x="190" y="1417"/>
                </a:lnTo>
                <a:cubicBezTo>
                  <a:pt x="86" y="1417"/>
                  <a:pt x="0" y="1332"/>
                  <a:pt x="0" y="1227"/>
                </a:cubicBezTo>
                <a:lnTo>
                  <a:pt x="0" y="190"/>
                </a:lnTo>
                <a:cubicBezTo>
                  <a:pt x="0" y="85"/>
                  <a:pt x="86" y="0"/>
                  <a:pt x="190" y="0"/>
                </a:cubicBezTo>
                <a:lnTo>
                  <a:pt x="10726" y="0"/>
                </a:lnTo>
                <a:lnTo>
                  <a:pt x="10726" y="1417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b="1" dirty="0">
              <a:latin typeface="Poppins SemiBold" pitchFamily="2" charset="77"/>
              <a:ea typeface="Roboto" panose="02000000000000000000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411C9F-40D7-F841-AF93-4C8728579722}"/>
              </a:ext>
            </a:extLst>
          </p:cNvPr>
          <p:cNvSpPr/>
          <p:nvPr/>
        </p:nvSpPr>
        <p:spPr>
          <a:xfrm>
            <a:off x="12738366" y="7426470"/>
            <a:ext cx="1587697" cy="158769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E54AC5F-C6A9-4047-B6B6-85BC7E9A64B6}"/>
              </a:ext>
            </a:extLst>
          </p:cNvPr>
          <p:cNvSpPr/>
          <p:nvPr/>
        </p:nvSpPr>
        <p:spPr>
          <a:xfrm>
            <a:off x="10051584" y="7426470"/>
            <a:ext cx="1587697" cy="158769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1D6EB7C-7593-B24B-B232-387453CCC81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2297567" y="4772446"/>
            <a:ext cx="10420666" cy="2125013"/>
          </a:xfrm>
          <a:custGeom>
            <a:avLst/>
            <a:gdLst>
              <a:gd name="T0" fmla="*/ 3704865 w 10291"/>
              <a:gd name="T1" fmla="*/ 510815 h 1418"/>
              <a:gd name="T2" fmla="*/ 0 w 10291"/>
              <a:gd name="T3" fmla="*/ 510815 h 1418"/>
              <a:gd name="T4" fmla="*/ 510184 w 10291"/>
              <a:gd name="T5" fmla="*/ 0 h 1418"/>
              <a:gd name="T6" fmla="*/ 3704865 w 10291"/>
              <a:gd name="T7" fmla="*/ 0 h 1418"/>
              <a:gd name="T8" fmla="*/ 3704865 w 10291"/>
              <a:gd name="T9" fmla="*/ 510815 h 14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291" h="1418">
                <a:moveTo>
                  <a:pt x="10290" y="1417"/>
                </a:moveTo>
                <a:lnTo>
                  <a:pt x="0" y="1417"/>
                </a:lnTo>
                <a:cubicBezTo>
                  <a:pt x="0" y="635"/>
                  <a:pt x="634" y="0"/>
                  <a:pt x="1417" y="0"/>
                </a:cubicBezTo>
                <a:lnTo>
                  <a:pt x="10290" y="0"/>
                </a:lnTo>
                <a:lnTo>
                  <a:pt x="10290" y="141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b="1" dirty="0">
              <a:latin typeface="Poppins SemiBold" pitchFamily="2" charset="77"/>
              <a:ea typeface="Roboto" panose="02000000000000000000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7D834DA-8E06-3D41-9263-7933068D53FE}"/>
              </a:ext>
            </a:extLst>
          </p:cNvPr>
          <p:cNvSpPr/>
          <p:nvPr/>
        </p:nvSpPr>
        <p:spPr>
          <a:xfrm>
            <a:off x="12738366" y="4998320"/>
            <a:ext cx="1587697" cy="158769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63AFAAD3-AA33-7B48-947B-65AFAD0E6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416" y="4772446"/>
            <a:ext cx="10420666" cy="2125013"/>
          </a:xfrm>
          <a:custGeom>
            <a:avLst/>
            <a:gdLst>
              <a:gd name="T0" fmla="*/ 3704865 w 10291"/>
              <a:gd name="T1" fmla="*/ 510815 h 1418"/>
              <a:gd name="T2" fmla="*/ 0 w 10291"/>
              <a:gd name="T3" fmla="*/ 510815 h 1418"/>
              <a:gd name="T4" fmla="*/ 510184 w 10291"/>
              <a:gd name="T5" fmla="*/ 0 h 1418"/>
              <a:gd name="T6" fmla="*/ 3704865 w 10291"/>
              <a:gd name="T7" fmla="*/ 0 h 1418"/>
              <a:gd name="T8" fmla="*/ 3704865 w 10291"/>
              <a:gd name="T9" fmla="*/ 510815 h 14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291" h="1418">
                <a:moveTo>
                  <a:pt x="10290" y="1417"/>
                </a:moveTo>
                <a:lnTo>
                  <a:pt x="0" y="1417"/>
                </a:lnTo>
                <a:cubicBezTo>
                  <a:pt x="0" y="635"/>
                  <a:pt x="634" y="0"/>
                  <a:pt x="1417" y="0"/>
                </a:cubicBezTo>
                <a:lnTo>
                  <a:pt x="10290" y="0"/>
                </a:lnTo>
                <a:lnTo>
                  <a:pt x="10290" y="141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b="1" dirty="0">
              <a:latin typeface="Poppins SemiBold" pitchFamily="2" charset="77"/>
              <a:ea typeface="Roboto" panose="02000000000000000000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1FA3859-56CD-4B4F-87F6-25CA6CFFEA63}"/>
              </a:ext>
            </a:extLst>
          </p:cNvPr>
          <p:cNvSpPr/>
          <p:nvPr/>
        </p:nvSpPr>
        <p:spPr>
          <a:xfrm>
            <a:off x="10051584" y="4998320"/>
            <a:ext cx="1587697" cy="158769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adroTexto 4">
            <a:extLst>
              <a:ext uri="{FF2B5EF4-FFF2-40B4-BE49-F238E27FC236}">
                <a16:creationId xmlns:a16="http://schemas.microsoft.com/office/drawing/2014/main" id="{BFCBB896-D6FD-984C-9EF3-B6DA39307F53}"/>
              </a:ext>
            </a:extLst>
          </p:cNvPr>
          <p:cNvSpPr txBox="1"/>
          <p:nvPr/>
        </p:nvSpPr>
        <p:spPr>
          <a:xfrm>
            <a:off x="10119673" y="5302910"/>
            <a:ext cx="14515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P</a:t>
            </a:r>
          </a:p>
        </p:txBody>
      </p:sp>
      <p:sp>
        <p:nvSpPr>
          <p:cNvPr id="17" name="CuadroTexto 4">
            <a:extLst>
              <a:ext uri="{FF2B5EF4-FFF2-40B4-BE49-F238E27FC236}">
                <a16:creationId xmlns:a16="http://schemas.microsoft.com/office/drawing/2014/main" id="{448BB620-51BF-1F47-B992-8E7196B3FD09}"/>
              </a:ext>
            </a:extLst>
          </p:cNvPr>
          <p:cNvSpPr txBox="1"/>
          <p:nvPr/>
        </p:nvSpPr>
        <p:spPr>
          <a:xfrm>
            <a:off x="10119673" y="7687058"/>
            <a:ext cx="14515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E</a:t>
            </a:r>
          </a:p>
        </p:txBody>
      </p:sp>
      <p:sp>
        <p:nvSpPr>
          <p:cNvPr id="18" name="CuadroTexto 4">
            <a:extLst>
              <a:ext uri="{FF2B5EF4-FFF2-40B4-BE49-F238E27FC236}">
                <a16:creationId xmlns:a16="http://schemas.microsoft.com/office/drawing/2014/main" id="{AF63D64A-003A-224A-8737-CB8BBD234F69}"/>
              </a:ext>
            </a:extLst>
          </p:cNvPr>
          <p:cNvSpPr txBox="1"/>
          <p:nvPr/>
        </p:nvSpPr>
        <p:spPr>
          <a:xfrm>
            <a:off x="10119673" y="10044760"/>
            <a:ext cx="14515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S</a:t>
            </a:r>
          </a:p>
        </p:txBody>
      </p:sp>
      <p:sp>
        <p:nvSpPr>
          <p:cNvPr id="19" name="CuadroTexto 4">
            <a:extLst>
              <a:ext uri="{FF2B5EF4-FFF2-40B4-BE49-F238E27FC236}">
                <a16:creationId xmlns:a16="http://schemas.microsoft.com/office/drawing/2014/main" id="{5E567B1F-E5D0-EB42-8922-884796C7C3B9}"/>
              </a:ext>
            </a:extLst>
          </p:cNvPr>
          <p:cNvSpPr txBox="1"/>
          <p:nvPr/>
        </p:nvSpPr>
        <p:spPr>
          <a:xfrm flipH="1">
            <a:off x="12806455" y="5302910"/>
            <a:ext cx="14515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T</a:t>
            </a:r>
          </a:p>
        </p:txBody>
      </p:sp>
      <p:sp>
        <p:nvSpPr>
          <p:cNvPr id="20" name="CuadroTexto 4">
            <a:extLst>
              <a:ext uri="{FF2B5EF4-FFF2-40B4-BE49-F238E27FC236}">
                <a16:creationId xmlns:a16="http://schemas.microsoft.com/office/drawing/2014/main" id="{2E0751A4-B983-C54F-97C3-7369F61D1439}"/>
              </a:ext>
            </a:extLst>
          </p:cNvPr>
          <p:cNvSpPr txBox="1"/>
          <p:nvPr/>
        </p:nvSpPr>
        <p:spPr>
          <a:xfrm flipH="1">
            <a:off x="12806455" y="7687058"/>
            <a:ext cx="14515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L</a:t>
            </a:r>
          </a:p>
        </p:txBody>
      </p:sp>
      <p:sp>
        <p:nvSpPr>
          <p:cNvPr id="21" name="CuadroTexto 4">
            <a:extLst>
              <a:ext uri="{FF2B5EF4-FFF2-40B4-BE49-F238E27FC236}">
                <a16:creationId xmlns:a16="http://schemas.microsoft.com/office/drawing/2014/main" id="{ADCA82D3-05F1-084A-A2FB-77C7642E9598}"/>
              </a:ext>
            </a:extLst>
          </p:cNvPr>
          <p:cNvSpPr txBox="1"/>
          <p:nvPr/>
        </p:nvSpPr>
        <p:spPr>
          <a:xfrm flipH="1">
            <a:off x="12806455" y="10044760"/>
            <a:ext cx="14515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E</a:t>
            </a:r>
          </a:p>
        </p:txBody>
      </p:sp>
      <p:sp>
        <p:nvSpPr>
          <p:cNvPr id="28" name="CuadroTexto 350">
            <a:extLst>
              <a:ext uri="{FF2B5EF4-FFF2-40B4-BE49-F238E27FC236}">
                <a16:creationId xmlns:a16="http://schemas.microsoft.com/office/drawing/2014/main" id="{29A3B116-3487-9C4D-8745-A5A57982664F}"/>
              </a:ext>
            </a:extLst>
          </p:cNvPr>
          <p:cNvSpPr txBox="1"/>
          <p:nvPr/>
        </p:nvSpPr>
        <p:spPr>
          <a:xfrm>
            <a:off x="4536812" y="1022190"/>
            <a:ext cx="153041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PESTLE Analysis Infographics</a:t>
            </a:r>
          </a:p>
        </p:txBody>
      </p:sp>
      <p:sp>
        <p:nvSpPr>
          <p:cNvPr id="29" name="CuadroTexto 351">
            <a:extLst>
              <a:ext uri="{FF2B5EF4-FFF2-40B4-BE49-F238E27FC236}">
                <a16:creationId xmlns:a16="http://schemas.microsoft.com/office/drawing/2014/main" id="{0249983B-A9EC-D046-AE4A-8AB9B09AA701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DAFEED-B748-374B-90F2-8E7CF4F60DEC}"/>
              </a:ext>
            </a:extLst>
          </p:cNvPr>
          <p:cNvSpPr txBox="1"/>
          <p:nvPr/>
        </p:nvSpPr>
        <p:spPr>
          <a:xfrm>
            <a:off x="4865891" y="5456238"/>
            <a:ext cx="4807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45E4C9-4AF7-2A46-8FED-8D515F30CAD1}"/>
              </a:ext>
            </a:extLst>
          </p:cNvPr>
          <p:cNvSpPr txBox="1"/>
          <p:nvPr/>
        </p:nvSpPr>
        <p:spPr>
          <a:xfrm>
            <a:off x="4865891" y="7872866"/>
            <a:ext cx="4807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898414-9497-804E-A6C1-1361DCB8CFF6}"/>
              </a:ext>
            </a:extLst>
          </p:cNvPr>
          <p:cNvSpPr txBox="1"/>
          <p:nvPr/>
        </p:nvSpPr>
        <p:spPr>
          <a:xfrm>
            <a:off x="4865891" y="10245952"/>
            <a:ext cx="4807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A78C255-527E-EF42-B848-EE86B2E7C5E9}"/>
              </a:ext>
            </a:extLst>
          </p:cNvPr>
          <p:cNvSpPr txBox="1"/>
          <p:nvPr/>
        </p:nvSpPr>
        <p:spPr>
          <a:xfrm>
            <a:off x="14728347" y="5456238"/>
            <a:ext cx="4807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A2B522-EAB6-8E41-AD4C-89096A088792}"/>
              </a:ext>
            </a:extLst>
          </p:cNvPr>
          <p:cNvSpPr txBox="1"/>
          <p:nvPr/>
        </p:nvSpPr>
        <p:spPr>
          <a:xfrm>
            <a:off x="14728347" y="7872866"/>
            <a:ext cx="4807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4BB31E-A5BC-224F-AC2A-AA976A23154A}"/>
              </a:ext>
            </a:extLst>
          </p:cNvPr>
          <p:cNvSpPr txBox="1"/>
          <p:nvPr/>
        </p:nvSpPr>
        <p:spPr>
          <a:xfrm>
            <a:off x="14728347" y="10245952"/>
            <a:ext cx="4807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2071594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61CC40B-81BD-4245-910A-7A605AC5F894}"/>
              </a:ext>
            </a:extLst>
          </p:cNvPr>
          <p:cNvGrpSpPr/>
          <p:nvPr/>
        </p:nvGrpSpPr>
        <p:grpSpPr>
          <a:xfrm>
            <a:off x="9050156" y="5347854"/>
            <a:ext cx="6563488" cy="6551390"/>
            <a:chOff x="7498463" y="3882147"/>
            <a:chExt cx="9666874" cy="9649057"/>
          </a:xfrm>
        </p:grpSpPr>
        <p:sp>
          <p:nvSpPr>
            <p:cNvPr id="28" name="Freeform 264">
              <a:extLst>
                <a:ext uri="{FF2B5EF4-FFF2-40B4-BE49-F238E27FC236}">
                  <a16:creationId xmlns:a16="http://schemas.microsoft.com/office/drawing/2014/main" id="{2FEBD5DF-975F-FF48-B10C-B9AC691AC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4452" y="3882147"/>
              <a:ext cx="3847748" cy="3129262"/>
            </a:xfrm>
            <a:custGeom>
              <a:avLst/>
              <a:gdLst>
                <a:gd name="T0" fmla="*/ 2856 w 2857"/>
                <a:gd name="T1" fmla="*/ 1346 h 2325"/>
                <a:gd name="T2" fmla="*/ 2856 w 2857"/>
                <a:gd name="T3" fmla="*/ 1346 h 2325"/>
                <a:gd name="T4" fmla="*/ 2856 w 2857"/>
                <a:gd name="T5" fmla="*/ 0 h 2325"/>
                <a:gd name="T6" fmla="*/ 0 w 2857"/>
                <a:gd name="T7" fmla="*/ 1651 h 2325"/>
                <a:gd name="T8" fmla="*/ 1167 w 2857"/>
                <a:gd name="T9" fmla="*/ 2324 h 2325"/>
                <a:gd name="T10" fmla="*/ 2856 w 2857"/>
                <a:gd name="T11" fmla="*/ 1346 h 2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57" h="2325">
                  <a:moveTo>
                    <a:pt x="2856" y="1346"/>
                  </a:moveTo>
                  <a:lnTo>
                    <a:pt x="2856" y="1346"/>
                  </a:lnTo>
                  <a:cubicBezTo>
                    <a:pt x="2856" y="0"/>
                    <a:pt x="2856" y="0"/>
                    <a:pt x="2856" y="0"/>
                  </a:cubicBezTo>
                  <a:cubicBezTo>
                    <a:pt x="1656" y="56"/>
                    <a:pt x="606" y="701"/>
                    <a:pt x="0" y="1651"/>
                  </a:cubicBezTo>
                  <a:cubicBezTo>
                    <a:pt x="1167" y="2324"/>
                    <a:pt x="1167" y="2324"/>
                    <a:pt x="1167" y="2324"/>
                  </a:cubicBezTo>
                  <a:cubicBezTo>
                    <a:pt x="1539" y="1774"/>
                    <a:pt x="2151" y="1396"/>
                    <a:pt x="2856" y="134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50" dirty="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29" name="Freeform 265">
              <a:extLst>
                <a:ext uri="{FF2B5EF4-FFF2-40B4-BE49-F238E27FC236}">
                  <a16:creationId xmlns:a16="http://schemas.microsoft.com/office/drawing/2014/main" id="{3668796E-D165-A943-9722-C76297718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51451" y="6488875"/>
              <a:ext cx="2113886" cy="4447476"/>
            </a:xfrm>
            <a:custGeom>
              <a:avLst/>
              <a:gdLst>
                <a:gd name="T0" fmla="*/ 0 w 1568"/>
                <a:gd name="T1" fmla="*/ 2629 h 3302"/>
                <a:gd name="T2" fmla="*/ 0 w 1568"/>
                <a:gd name="T3" fmla="*/ 2629 h 3302"/>
                <a:gd name="T4" fmla="*/ 1161 w 1568"/>
                <a:gd name="T5" fmla="*/ 3301 h 3302"/>
                <a:gd name="T6" fmla="*/ 1567 w 1568"/>
                <a:gd name="T7" fmla="*/ 1645 h 3302"/>
                <a:gd name="T8" fmla="*/ 1167 w 1568"/>
                <a:gd name="T9" fmla="*/ 0 h 3302"/>
                <a:gd name="T10" fmla="*/ 0 w 1568"/>
                <a:gd name="T11" fmla="*/ 672 h 3302"/>
                <a:gd name="T12" fmla="*/ 222 w 1568"/>
                <a:gd name="T13" fmla="*/ 1645 h 3302"/>
                <a:gd name="T14" fmla="*/ 0 w 1568"/>
                <a:gd name="T15" fmla="*/ 2629 h 3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68" h="3302">
                  <a:moveTo>
                    <a:pt x="0" y="2629"/>
                  </a:moveTo>
                  <a:lnTo>
                    <a:pt x="0" y="2629"/>
                  </a:lnTo>
                  <a:cubicBezTo>
                    <a:pt x="1161" y="3301"/>
                    <a:pt x="1161" y="3301"/>
                    <a:pt x="1161" y="3301"/>
                  </a:cubicBezTo>
                  <a:cubicBezTo>
                    <a:pt x="1423" y="2807"/>
                    <a:pt x="1567" y="2245"/>
                    <a:pt x="1567" y="1645"/>
                  </a:cubicBezTo>
                  <a:cubicBezTo>
                    <a:pt x="1567" y="1050"/>
                    <a:pt x="1423" y="489"/>
                    <a:pt x="1167" y="0"/>
                  </a:cubicBezTo>
                  <a:cubicBezTo>
                    <a:pt x="0" y="672"/>
                    <a:pt x="0" y="672"/>
                    <a:pt x="0" y="672"/>
                  </a:cubicBezTo>
                  <a:cubicBezTo>
                    <a:pt x="144" y="967"/>
                    <a:pt x="222" y="1295"/>
                    <a:pt x="222" y="1645"/>
                  </a:cubicBezTo>
                  <a:cubicBezTo>
                    <a:pt x="222" y="1995"/>
                    <a:pt x="144" y="2329"/>
                    <a:pt x="0" y="262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50" dirty="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30" name="Freeform 266">
              <a:extLst>
                <a:ext uri="{FF2B5EF4-FFF2-40B4-BE49-F238E27FC236}">
                  <a16:creationId xmlns:a16="http://schemas.microsoft.com/office/drawing/2014/main" id="{AC37E030-DC50-8043-8FAF-F2E24A3F7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1603" y="3882147"/>
              <a:ext cx="3847748" cy="3129262"/>
            </a:xfrm>
            <a:custGeom>
              <a:avLst/>
              <a:gdLst>
                <a:gd name="T0" fmla="*/ 1690 w 2858"/>
                <a:gd name="T1" fmla="*/ 2324 h 2325"/>
                <a:gd name="T2" fmla="*/ 1690 w 2858"/>
                <a:gd name="T3" fmla="*/ 2324 h 2325"/>
                <a:gd name="T4" fmla="*/ 2857 w 2858"/>
                <a:gd name="T5" fmla="*/ 1646 h 2325"/>
                <a:gd name="T6" fmla="*/ 0 w 2858"/>
                <a:gd name="T7" fmla="*/ 0 h 2325"/>
                <a:gd name="T8" fmla="*/ 0 w 2858"/>
                <a:gd name="T9" fmla="*/ 1346 h 2325"/>
                <a:gd name="T10" fmla="*/ 1690 w 2858"/>
                <a:gd name="T11" fmla="*/ 2324 h 2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58" h="2325">
                  <a:moveTo>
                    <a:pt x="1690" y="2324"/>
                  </a:moveTo>
                  <a:lnTo>
                    <a:pt x="1690" y="2324"/>
                  </a:lnTo>
                  <a:cubicBezTo>
                    <a:pt x="2857" y="1646"/>
                    <a:pt x="2857" y="1646"/>
                    <a:pt x="2857" y="1646"/>
                  </a:cubicBezTo>
                  <a:cubicBezTo>
                    <a:pt x="2246" y="695"/>
                    <a:pt x="1201" y="51"/>
                    <a:pt x="0" y="0"/>
                  </a:cubicBezTo>
                  <a:cubicBezTo>
                    <a:pt x="0" y="1346"/>
                    <a:pt x="0" y="1346"/>
                    <a:pt x="0" y="1346"/>
                  </a:cubicBezTo>
                  <a:cubicBezTo>
                    <a:pt x="701" y="1396"/>
                    <a:pt x="1318" y="1768"/>
                    <a:pt x="1690" y="232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50" dirty="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31" name="Freeform 267">
              <a:extLst>
                <a:ext uri="{FF2B5EF4-FFF2-40B4-BE49-F238E27FC236}">
                  <a16:creationId xmlns:a16="http://schemas.microsoft.com/office/drawing/2014/main" id="{E6DFB8D7-CBF6-014A-AF0C-74EFA85B7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1603" y="10407878"/>
              <a:ext cx="3847748" cy="3123326"/>
            </a:xfrm>
            <a:custGeom>
              <a:avLst/>
              <a:gdLst>
                <a:gd name="T0" fmla="*/ 0 w 2858"/>
                <a:gd name="T1" fmla="*/ 973 h 2318"/>
                <a:gd name="T2" fmla="*/ 0 w 2858"/>
                <a:gd name="T3" fmla="*/ 973 h 2318"/>
                <a:gd name="T4" fmla="*/ 0 w 2858"/>
                <a:gd name="T5" fmla="*/ 2317 h 2318"/>
                <a:gd name="T6" fmla="*/ 2857 w 2858"/>
                <a:gd name="T7" fmla="*/ 673 h 2318"/>
                <a:gd name="T8" fmla="*/ 1690 w 2858"/>
                <a:gd name="T9" fmla="*/ 0 h 2318"/>
                <a:gd name="T10" fmla="*/ 0 w 2858"/>
                <a:gd name="T11" fmla="*/ 973 h 2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58" h="2318">
                  <a:moveTo>
                    <a:pt x="0" y="973"/>
                  </a:moveTo>
                  <a:lnTo>
                    <a:pt x="0" y="973"/>
                  </a:lnTo>
                  <a:cubicBezTo>
                    <a:pt x="0" y="2317"/>
                    <a:pt x="0" y="2317"/>
                    <a:pt x="0" y="2317"/>
                  </a:cubicBezTo>
                  <a:cubicBezTo>
                    <a:pt x="1201" y="2262"/>
                    <a:pt x="2246" y="1623"/>
                    <a:pt x="2857" y="673"/>
                  </a:cubicBezTo>
                  <a:cubicBezTo>
                    <a:pt x="1690" y="0"/>
                    <a:pt x="1690" y="0"/>
                    <a:pt x="1690" y="0"/>
                  </a:cubicBezTo>
                  <a:cubicBezTo>
                    <a:pt x="1312" y="545"/>
                    <a:pt x="701" y="923"/>
                    <a:pt x="0" y="97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50" dirty="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32" name="Freeform 268">
              <a:extLst>
                <a:ext uri="{FF2B5EF4-FFF2-40B4-BE49-F238E27FC236}">
                  <a16:creationId xmlns:a16="http://schemas.microsoft.com/office/drawing/2014/main" id="{653ED478-F64E-6D4E-B703-61D97ACFF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4452" y="10401941"/>
              <a:ext cx="3847748" cy="3129262"/>
            </a:xfrm>
            <a:custGeom>
              <a:avLst/>
              <a:gdLst>
                <a:gd name="T0" fmla="*/ 1167 w 2857"/>
                <a:gd name="T1" fmla="*/ 0 h 2323"/>
                <a:gd name="T2" fmla="*/ 1167 w 2857"/>
                <a:gd name="T3" fmla="*/ 0 h 2323"/>
                <a:gd name="T4" fmla="*/ 0 w 2857"/>
                <a:gd name="T5" fmla="*/ 672 h 2323"/>
                <a:gd name="T6" fmla="*/ 2856 w 2857"/>
                <a:gd name="T7" fmla="*/ 2322 h 2323"/>
                <a:gd name="T8" fmla="*/ 2856 w 2857"/>
                <a:gd name="T9" fmla="*/ 978 h 2323"/>
                <a:gd name="T10" fmla="*/ 1167 w 2857"/>
                <a:gd name="T11" fmla="*/ 0 h 2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57" h="2323">
                  <a:moveTo>
                    <a:pt x="1167" y="0"/>
                  </a:moveTo>
                  <a:lnTo>
                    <a:pt x="1167" y="0"/>
                  </a:lnTo>
                  <a:cubicBezTo>
                    <a:pt x="0" y="672"/>
                    <a:pt x="0" y="672"/>
                    <a:pt x="0" y="672"/>
                  </a:cubicBezTo>
                  <a:cubicBezTo>
                    <a:pt x="611" y="1623"/>
                    <a:pt x="1656" y="2267"/>
                    <a:pt x="2856" y="2322"/>
                  </a:cubicBezTo>
                  <a:cubicBezTo>
                    <a:pt x="2856" y="978"/>
                    <a:pt x="2856" y="978"/>
                    <a:pt x="2856" y="978"/>
                  </a:cubicBezTo>
                  <a:cubicBezTo>
                    <a:pt x="2151" y="922"/>
                    <a:pt x="1539" y="550"/>
                    <a:pt x="1167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50" dirty="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33" name="Freeform 269">
              <a:extLst>
                <a:ext uri="{FF2B5EF4-FFF2-40B4-BE49-F238E27FC236}">
                  <a16:creationId xmlns:a16="http://schemas.microsoft.com/office/drawing/2014/main" id="{6EE64BD2-1B23-8F49-B671-2E24FFDDA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8463" y="6488875"/>
              <a:ext cx="2113886" cy="4441536"/>
            </a:xfrm>
            <a:custGeom>
              <a:avLst/>
              <a:gdLst>
                <a:gd name="T0" fmla="*/ 1567 w 1568"/>
                <a:gd name="T1" fmla="*/ 672 h 3297"/>
                <a:gd name="T2" fmla="*/ 1567 w 1568"/>
                <a:gd name="T3" fmla="*/ 672 h 3297"/>
                <a:gd name="T4" fmla="*/ 400 w 1568"/>
                <a:gd name="T5" fmla="*/ 0 h 3297"/>
                <a:gd name="T6" fmla="*/ 0 w 1568"/>
                <a:gd name="T7" fmla="*/ 1645 h 3297"/>
                <a:gd name="T8" fmla="*/ 406 w 1568"/>
                <a:gd name="T9" fmla="*/ 3296 h 3297"/>
                <a:gd name="T10" fmla="*/ 1567 w 1568"/>
                <a:gd name="T11" fmla="*/ 2623 h 3297"/>
                <a:gd name="T12" fmla="*/ 1345 w 1568"/>
                <a:gd name="T13" fmla="*/ 1645 h 3297"/>
                <a:gd name="T14" fmla="*/ 1567 w 1568"/>
                <a:gd name="T15" fmla="*/ 672 h 3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68" h="3297">
                  <a:moveTo>
                    <a:pt x="1567" y="672"/>
                  </a:moveTo>
                  <a:lnTo>
                    <a:pt x="1567" y="672"/>
                  </a:lnTo>
                  <a:cubicBezTo>
                    <a:pt x="400" y="0"/>
                    <a:pt x="400" y="0"/>
                    <a:pt x="400" y="0"/>
                  </a:cubicBezTo>
                  <a:cubicBezTo>
                    <a:pt x="144" y="494"/>
                    <a:pt x="0" y="1050"/>
                    <a:pt x="0" y="1645"/>
                  </a:cubicBezTo>
                  <a:cubicBezTo>
                    <a:pt x="0" y="2240"/>
                    <a:pt x="150" y="2801"/>
                    <a:pt x="406" y="3296"/>
                  </a:cubicBezTo>
                  <a:cubicBezTo>
                    <a:pt x="1567" y="2623"/>
                    <a:pt x="1567" y="2623"/>
                    <a:pt x="1567" y="2623"/>
                  </a:cubicBezTo>
                  <a:cubicBezTo>
                    <a:pt x="1428" y="2329"/>
                    <a:pt x="1345" y="1995"/>
                    <a:pt x="1345" y="1645"/>
                  </a:cubicBezTo>
                  <a:cubicBezTo>
                    <a:pt x="1345" y="1300"/>
                    <a:pt x="1428" y="967"/>
                    <a:pt x="1567" y="6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50" dirty="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34" name="Rectangle 83">
              <a:extLst>
                <a:ext uri="{FF2B5EF4-FFF2-40B4-BE49-F238E27FC236}">
                  <a16:creationId xmlns:a16="http://schemas.microsoft.com/office/drawing/2014/main" id="{CAAC553A-B2EE-1D48-A8E0-592A62E47B99}"/>
                </a:ext>
              </a:extLst>
            </p:cNvPr>
            <p:cNvSpPr/>
            <p:nvPr/>
          </p:nvSpPr>
          <p:spPr>
            <a:xfrm>
              <a:off x="10112126" y="4770090"/>
              <a:ext cx="706394" cy="11332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E</a:t>
              </a:r>
            </a:p>
          </p:txBody>
        </p:sp>
        <p:sp>
          <p:nvSpPr>
            <p:cNvPr id="37" name="Rectangle 83">
              <a:extLst>
                <a:ext uri="{FF2B5EF4-FFF2-40B4-BE49-F238E27FC236}">
                  <a16:creationId xmlns:a16="http://schemas.microsoft.com/office/drawing/2014/main" id="{91458F58-0027-CC42-8093-F8935463EC8B}"/>
                </a:ext>
              </a:extLst>
            </p:cNvPr>
            <p:cNvSpPr/>
            <p:nvPr/>
          </p:nvSpPr>
          <p:spPr>
            <a:xfrm>
              <a:off x="14042092" y="4770535"/>
              <a:ext cx="765419" cy="11332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P</a:t>
              </a:r>
            </a:p>
          </p:txBody>
        </p:sp>
        <p:sp>
          <p:nvSpPr>
            <p:cNvPr id="38" name="Rectangle 83">
              <a:extLst>
                <a:ext uri="{FF2B5EF4-FFF2-40B4-BE49-F238E27FC236}">
                  <a16:creationId xmlns:a16="http://schemas.microsoft.com/office/drawing/2014/main" id="{3F7FAD4F-9324-2D46-B029-B8E54EA98AD7}"/>
                </a:ext>
              </a:extLst>
            </p:cNvPr>
            <p:cNvSpPr/>
            <p:nvPr/>
          </p:nvSpPr>
          <p:spPr>
            <a:xfrm>
              <a:off x="15961760" y="8333202"/>
              <a:ext cx="706394" cy="11332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E</a:t>
              </a:r>
            </a:p>
          </p:txBody>
        </p:sp>
        <p:sp>
          <p:nvSpPr>
            <p:cNvPr id="39" name="Rectangle 83">
              <a:extLst>
                <a:ext uri="{FF2B5EF4-FFF2-40B4-BE49-F238E27FC236}">
                  <a16:creationId xmlns:a16="http://schemas.microsoft.com/office/drawing/2014/main" id="{09F365F4-3C66-4945-86D5-7A99FFCB3361}"/>
                </a:ext>
              </a:extLst>
            </p:cNvPr>
            <p:cNvSpPr/>
            <p:nvPr/>
          </p:nvSpPr>
          <p:spPr>
            <a:xfrm>
              <a:off x="14026062" y="11528234"/>
              <a:ext cx="774862" cy="11332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S</a:t>
              </a:r>
            </a:p>
          </p:txBody>
        </p:sp>
        <p:sp>
          <p:nvSpPr>
            <p:cNvPr id="40" name="Rectangle 83">
              <a:extLst>
                <a:ext uri="{FF2B5EF4-FFF2-40B4-BE49-F238E27FC236}">
                  <a16:creationId xmlns:a16="http://schemas.microsoft.com/office/drawing/2014/main" id="{8D9FA64A-1352-ED40-8BC8-0F4D63E6F050}"/>
                </a:ext>
              </a:extLst>
            </p:cNvPr>
            <p:cNvSpPr/>
            <p:nvPr/>
          </p:nvSpPr>
          <p:spPr>
            <a:xfrm>
              <a:off x="10122545" y="11521623"/>
              <a:ext cx="751253" cy="11332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T</a:t>
              </a:r>
            </a:p>
          </p:txBody>
        </p:sp>
        <p:sp>
          <p:nvSpPr>
            <p:cNvPr id="41" name="Rectangle 83">
              <a:extLst>
                <a:ext uri="{FF2B5EF4-FFF2-40B4-BE49-F238E27FC236}">
                  <a16:creationId xmlns:a16="http://schemas.microsoft.com/office/drawing/2014/main" id="{D84DBEC6-73D5-1347-8A89-B29F07DCF18A}"/>
                </a:ext>
              </a:extLst>
            </p:cNvPr>
            <p:cNvSpPr/>
            <p:nvPr/>
          </p:nvSpPr>
          <p:spPr>
            <a:xfrm>
              <a:off x="8147543" y="8333202"/>
              <a:ext cx="640287" cy="11332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L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36438A7-0AD2-3943-A740-D0FE006ACA23}"/>
              </a:ext>
            </a:extLst>
          </p:cNvPr>
          <p:cNvSpPr/>
          <p:nvPr/>
        </p:nvSpPr>
        <p:spPr>
          <a:xfrm>
            <a:off x="10986018" y="8057300"/>
            <a:ext cx="269176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PESTLE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E22E890-D597-454D-A179-7459F628CBB8}"/>
              </a:ext>
            </a:extLst>
          </p:cNvPr>
          <p:cNvSpPr/>
          <p:nvPr/>
        </p:nvSpPr>
        <p:spPr>
          <a:xfrm>
            <a:off x="1912455" y="6811725"/>
            <a:ext cx="332233" cy="3322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7259095-E490-FD49-A855-E72A8BC2FBB7}"/>
              </a:ext>
            </a:extLst>
          </p:cNvPr>
          <p:cNvSpPr/>
          <p:nvPr/>
        </p:nvSpPr>
        <p:spPr>
          <a:xfrm>
            <a:off x="1912455" y="8488125"/>
            <a:ext cx="332233" cy="3322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5E53BE7-5E77-D940-896F-0165B9CD8753}"/>
              </a:ext>
            </a:extLst>
          </p:cNvPr>
          <p:cNvSpPr/>
          <p:nvPr/>
        </p:nvSpPr>
        <p:spPr>
          <a:xfrm>
            <a:off x="1912455" y="10070765"/>
            <a:ext cx="332233" cy="33223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8676915-8AE8-B440-A0C0-E905EF54B270}"/>
              </a:ext>
            </a:extLst>
          </p:cNvPr>
          <p:cNvSpPr/>
          <p:nvPr/>
        </p:nvSpPr>
        <p:spPr>
          <a:xfrm flipH="1">
            <a:off x="22132962" y="6811725"/>
            <a:ext cx="332233" cy="33223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80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956FB42-4A95-EF43-BF80-0D17F422E537}"/>
              </a:ext>
            </a:extLst>
          </p:cNvPr>
          <p:cNvSpPr/>
          <p:nvPr/>
        </p:nvSpPr>
        <p:spPr>
          <a:xfrm flipH="1">
            <a:off x="22132962" y="8488125"/>
            <a:ext cx="332233" cy="33223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80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3495E2E-214F-F147-BF92-72838A3E4690}"/>
              </a:ext>
            </a:extLst>
          </p:cNvPr>
          <p:cNvSpPr/>
          <p:nvPr/>
        </p:nvSpPr>
        <p:spPr>
          <a:xfrm flipH="1">
            <a:off x="22132962" y="10070765"/>
            <a:ext cx="332233" cy="33223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800"/>
          </a:p>
        </p:txBody>
      </p:sp>
      <p:sp>
        <p:nvSpPr>
          <p:cNvPr id="43" name="CuadroTexto 350">
            <a:extLst>
              <a:ext uri="{FF2B5EF4-FFF2-40B4-BE49-F238E27FC236}">
                <a16:creationId xmlns:a16="http://schemas.microsoft.com/office/drawing/2014/main" id="{82B1C5B1-CF9F-4C42-9581-A2E97EB69440}"/>
              </a:ext>
            </a:extLst>
          </p:cNvPr>
          <p:cNvSpPr txBox="1"/>
          <p:nvPr/>
        </p:nvSpPr>
        <p:spPr>
          <a:xfrm>
            <a:off x="4536812" y="1022190"/>
            <a:ext cx="153041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PESTLE Analysis Infographics</a:t>
            </a:r>
          </a:p>
        </p:txBody>
      </p:sp>
      <p:sp>
        <p:nvSpPr>
          <p:cNvPr id="65" name="CuadroTexto 351">
            <a:extLst>
              <a:ext uri="{FF2B5EF4-FFF2-40B4-BE49-F238E27FC236}">
                <a16:creationId xmlns:a16="http://schemas.microsoft.com/office/drawing/2014/main" id="{899E979A-F0A2-A945-8A92-629570726B05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F2CFB14-5022-7B4D-BF0B-D1509BE4E09C}"/>
              </a:ext>
            </a:extLst>
          </p:cNvPr>
          <p:cNvSpPr txBox="1"/>
          <p:nvPr/>
        </p:nvSpPr>
        <p:spPr>
          <a:xfrm>
            <a:off x="2807014" y="6685453"/>
            <a:ext cx="5157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B5C1974-BEAD-EA48-A30E-8D1C2133C3BC}"/>
              </a:ext>
            </a:extLst>
          </p:cNvPr>
          <p:cNvSpPr txBox="1"/>
          <p:nvPr/>
        </p:nvSpPr>
        <p:spPr>
          <a:xfrm>
            <a:off x="2807014" y="8361853"/>
            <a:ext cx="5157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0279CE4-0825-BD4B-A52B-D00A5303C990}"/>
              </a:ext>
            </a:extLst>
          </p:cNvPr>
          <p:cNvSpPr txBox="1"/>
          <p:nvPr/>
        </p:nvSpPr>
        <p:spPr>
          <a:xfrm>
            <a:off x="2807014" y="9922348"/>
            <a:ext cx="5157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2442A53-C087-324C-9B74-CE7B29B27903}"/>
              </a:ext>
            </a:extLst>
          </p:cNvPr>
          <p:cNvSpPr txBox="1"/>
          <p:nvPr/>
        </p:nvSpPr>
        <p:spPr>
          <a:xfrm>
            <a:off x="16327075" y="6685453"/>
            <a:ext cx="5157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F3BB941-81F1-004D-AF9C-B4E6900FC0DB}"/>
              </a:ext>
            </a:extLst>
          </p:cNvPr>
          <p:cNvSpPr txBox="1"/>
          <p:nvPr/>
        </p:nvSpPr>
        <p:spPr>
          <a:xfrm>
            <a:off x="16327075" y="8361853"/>
            <a:ext cx="5157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687C817-91BF-944E-AE6D-D69D73AA52E8}"/>
              </a:ext>
            </a:extLst>
          </p:cNvPr>
          <p:cNvSpPr txBox="1"/>
          <p:nvPr/>
        </p:nvSpPr>
        <p:spPr>
          <a:xfrm>
            <a:off x="16327075" y="9922348"/>
            <a:ext cx="5157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3151744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 72">
            <a:extLst>
              <a:ext uri="{FF2B5EF4-FFF2-40B4-BE49-F238E27FC236}">
                <a16:creationId xmlns:a16="http://schemas.microsoft.com/office/drawing/2014/main" id="{CEA8E350-2E2D-7C4C-AA33-85A1EEE7A1AA}"/>
              </a:ext>
            </a:extLst>
          </p:cNvPr>
          <p:cNvSpPr/>
          <p:nvPr/>
        </p:nvSpPr>
        <p:spPr>
          <a:xfrm>
            <a:off x="1844221" y="6433316"/>
            <a:ext cx="5731363" cy="4935442"/>
          </a:xfrm>
          <a:custGeom>
            <a:avLst/>
            <a:gdLst>
              <a:gd name="connsiteX0" fmla="*/ 1461087 w 1519973"/>
              <a:gd name="connsiteY0" fmla="*/ 1287930 h 1308892"/>
              <a:gd name="connsiteX1" fmla="*/ 1461786 w 1519973"/>
              <a:gd name="connsiteY1" fmla="*/ 1287930 h 1308892"/>
              <a:gd name="connsiteX2" fmla="*/ 1472024 w 1519973"/>
              <a:gd name="connsiteY2" fmla="*/ 1298005 h 1308892"/>
              <a:gd name="connsiteX3" fmla="*/ 1472024 w 1519973"/>
              <a:gd name="connsiteY3" fmla="*/ 1298139 h 1308892"/>
              <a:gd name="connsiteX4" fmla="*/ 1461786 w 1519973"/>
              <a:gd name="connsiteY4" fmla="*/ 1308484 h 1308892"/>
              <a:gd name="connsiteX5" fmla="*/ 1461087 w 1519973"/>
              <a:gd name="connsiteY5" fmla="*/ 1308484 h 1308892"/>
              <a:gd name="connsiteX6" fmla="*/ 1450741 w 1519973"/>
              <a:gd name="connsiteY6" fmla="*/ 1298139 h 1308892"/>
              <a:gd name="connsiteX7" fmla="*/ 1460845 w 1519973"/>
              <a:gd name="connsiteY7" fmla="*/ 1287930 h 1308892"/>
              <a:gd name="connsiteX8" fmla="*/ 1461087 w 1519973"/>
              <a:gd name="connsiteY8" fmla="*/ 1287930 h 1308892"/>
              <a:gd name="connsiteX9" fmla="*/ 195992 w 1519973"/>
              <a:gd name="connsiteY9" fmla="*/ 20308 h 1308892"/>
              <a:gd name="connsiteX10" fmla="*/ 195293 w 1519973"/>
              <a:gd name="connsiteY10" fmla="*/ 20308 h 1308892"/>
              <a:gd name="connsiteX11" fmla="*/ 185458 w 1519973"/>
              <a:gd name="connsiteY11" fmla="*/ 9426 h 1308892"/>
              <a:gd name="connsiteX12" fmla="*/ 195293 w 1519973"/>
              <a:gd name="connsiteY12" fmla="*/ -407 h 1308892"/>
              <a:gd name="connsiteX13" fmla="*/ 195992 w 1519973"/>
              <a:gd name="connsiteY13" fmla="*/ -407 h 1308892"/>
              <a:gd name="connsiteX14" fmla="*/ 205827 w 1519973"/>
              <a:gd name="connsiteY14" fmla="*/ 10474 h 1308892"/>
              <a:gd name="connsiteX15" fmla="*/ 195992 w 1519973"/>
              <a:gd name="connsiteY15" fmla="*/ 20308 h 1308892"/>
              <a:gd name="connsiteX16" fmla="*/ 146924 w 1519973"/>
              <a:gd name="connsiteY16" fmla="*/ 24338 h 1308892"/>
              <a:gd name="connsiteX17" fmla="*/ 136874 w 1519973"/>
              <a:gd name="connsiteY17" fmla="*/ 16278 h 1308892"/>
              <a:gd name="connsiteX18" fmla="*/ 144935 w 1519973"/>
              <a:gd name="connsiteY18" fmla="*/ 3972 h 1308892"/>
              <a:gd name="connsiteX19" fmla="*/ 157404 w 1519973"/>
              <a:gd name="connsiteY19" fmla="*/ 11871 h 1308892"/>
              <a:gd name="connsiteX20" fmla="*/ 150014 w 1519973"/>
              <a:gd name="connsiteY20" fmla="*/ 23962 h 1308892"/>
              <a:gd name="connsiteX21" fmla="*/ 149154 w 1519973"/>
              <a:gd name="connsiteY21" fmla="*/ 24123 h 1308892"/>
              <a:gd name="connsiteX22" fmla="*/ 147031 w 1519973"/>
              <a:gd name="connsiteY22" fmla="*/ 24311 h 1308892"/>
              <a:gd name="connsiteX23" fmla="*/ 101538 w 1519973"/>
              <a:gd name="connsiteY23" fmla="*/ 41587 h 1308892"/>
              <a:gd name="connsiteX24" fmla="*/ 92509 w 1519973"/>
              <a:gd name="connsiteY24" fmla="*/ 36214 h 1308892"/>
              <a:gd name="connsiteX25" fmla="*/ 96459 w 1519973"/>
              <a:gd name="connsiteY25" fmla="*/ 22511 h 1308892"/>
              <a:gd name="connsiteX26" fmla="*/ 96674 w 1519973"/>
              <a:gd name="connsiteY26" fmla="*/ 22404 h 1308892"/>
              <a:gd name="connsiteX27" fmla="*/ 110862 w 1519973"/>
              <a:gd name="connsiteY27" fmla="*/ 26192 h 1308892"/>
              <a:gd name="connsiteX28" fmla="*/ 107423 w 1519973"/>
              <a:gd name="connsiteY28" fmla="*/ 39814 h 1308892"/>
              <a:gd name="connsiteX29" fmla="*/ 107100 w 1519973"/>
              <a:gd name="connsiteY29" fmla="*/ 40002 h 1308892"/>
              <a:gd name="connsiteX30" fmla="*/ 106455 w 1519973"/>
              <a:gd name="connsiteY30" fmla="*/ 40405 h 1308892"/>
              <a:gd name="connsiteX31" fmla="*/ 101538 w 1519973"/>
              <a:gd name="connsiteY31" fmla="*/ 41721 h 1308892"/>
              <a:gd name="connsiteX32" fmla="*/ 62601 w 1519973"/>
              <a:gd name="connsiteY32" fmla="*/ 70228 h 1308892"/>
              <a:gd name="connsiteX33" fmla="*/ 55103 w 1519973"/>
              <a:gd name="connsiteY33" fmla="*/ 67165 h 1308892"/>
              <a:gd name="connsiteX34" fmla="*/ 55479 w 1519973"/>
              <a:gd name="connsiteY34" fmla="*/ 52361 h 1308892"/>
              <a:gd name="connsiteX35" fmla="*/ 70259 w 1519973"/>
              <a:gd name="connsiteY35" fmla="*/ 52737 h 1308892"/>
              <a:gd name="connsiteX36" fmla="*/ 70259 w 1519973"/>
              <a:gd name="connsiteY36" fmla="*/ 66950 h 1308892"/>
              <a:gd name="connsiteX37" fmla="*/ 69668 w 1519973"/>
              <a:gd name="connsiteY37" fmla="*/ 67514 h 1308892"/>
              <a:gd name="connsiteX38" fmla="*/ 62493 w 1519973"/>
              <a:gd name="connsiteY38" fmla="*/ 70201 h 1308892"/>
              <a:gd name="connsiteX39" fmla="*/ 33042 w 1519973"/>
              <a:gd name="connsiteY39" fmla="*/ 108783 h 1308892"/>
              <a:gd name="connsiteX40" fmla="*/ 27855 w 1519973"/>
              <a:gd name="connsiteY40" fmla="*/ 107440 h 1308892"/>
              <a:gd name="connsiteX41" fmla="*/ 24120 w 1519973"/>
              <a:gd name="connsiteY41" fmla="*/ 93415 h 1308892"/>
              <a:gd name="connsiteX42" fmla="*/ 38308 w 1519973"/>
              <a:gd name="connsiteY42" fmla="*/ 89385 h 1308892"/>
              <a:gd name="connsiteX43" fmla="*/ 42500 w 1519973"/>
              <a:gd name="connsiteY43" fmla="*/ 102604 h 1308892"/>
              <a:gd name="connsiteX44" fmla="*/ 42259 w 1519973"/>
              <a:gd name="connsiteY44" fmla="*/ 103034 h 1308892"/>
              <a:gd name="connsiteX45" fmla="*/ 41963 w 1519973"/>
              <a:gd name="connsiteY45" fmla="*/ 103598 h 1308892"/>
              <a:gd name="connsiteX46" fmla="*/ 33042 w 1519973"/>
              <a:gd name="connsiteY46" fmla="*/ 108783 h 1308892"/>
              <a:gd name="connsiteX47" fmla="*/ 15172 w 1519973"/>
              <a:gd name="connsiteY47" fmla="*/ 153841 h 1308892"/>
              <a:gd name="connsiteX48" fmla="*/ 12780 w 1519973"/>
              <a:gd name="connsiteY48" fmla="*/ 153680 h 1308892"/>
              <a:gd name="connsiteX49" fmla="*/ 5202 w 1519973"/>
              <a:gd name="connsiteY49" fmla="*/ 141213 h 1308892"/>
              <a:gd name="connsiteX50" fmla="*/ 5202 w 1519973"/>
              <a:gd name="connsiteY50" fmla="*/ 140649 h 1308892"/>
              <a:gd name="connsiteX51" fmla="*/ 17697 w 1519973"/>
              <a:gd name="connsiteY51" fmla="*/ 132964 h 1308892"/>
              <a:gd name="connsiteX52" fmla="*/ 25195 w 1519973"/>
              <a:gd name="connsiteY52" fmla="*/ 145082 h 1308892"/>
              <a:gd name="connsiteX53" fmla="*/ 25168 w 1519973"/>
              <a:gd name="connsiteY53" fmla="*/ 145216 h 1308892"/>
              <a:gd name="connsiteX54" fmla="*/ 15198 w 1519973"/>
              <a:gd name="connsiteY54" fmla="*/ 142933 h 1308892"/>
              <a:gd name="connsiteX55" fmla="*/ 25087 w 1519973"/>
              <a:gd name="connsiteY55" fmla="*/ 145995 h 1308892"/>
              <a:gd name="connsiteX56" fmla="*/ 15091 w 1519973"/>
              <a:gd name="connsiteY56" fmla="*/ 153841 h 1308892"/>
              <a:gd name="connsiteX57" fmla="*/ 10308 w 1519973"/>
              <a:gd name="connsiteY57" fmla="*/ 202042 h 1308892"/>
              <a:gd name="connsiteX58" fmla="*/ -64 w 1519973"/>
              <a:gd name="connsiteY58" fmla="*/ 191671 h 1308892"/>
              <a:gd name="connsiteX59" fmla="*/ -64 w 1519973"/>
              <a:gd name="connsiteY59" fmla="*/ 191106 h 1308892"/>
              <a:gd name="connsiteX60" fmla="*/ 10765 w 1519973"/>
              <a:gd name="connsiteY60" fmla="*/ 181326 h 1308892"/>
              <a:gd name="connsiteX61" fmla="*/ 20546 w 1519973"/>
              <a:gd name="connsiteY61" fmla="*/ 191106 h 1308892"/>
              <a:gd name="connsiteX62" fmla="*/ 20546 w 1519973"/>
              <a:gd name="connsiteY62" fmla="*/ 191671 h 1308892"/>
              <a:gd name="connsiteX63" fmla="*/ 10335 w 1519973"/>
              <a:gd name="connsiteY63" fmla="*/ 202042 h 1308892"/>
              <a:gd name="connsiteX64" fmla="*/ 10308 w 1519973"/>
              <a:gd name="connsiteY64" fmla="*/ 202042 h 1308892"/>
              <a:gd name="connsiteX65" fmla="*/ 10308 w 1519973"/>
              <a:gd name="connsiteY65" fmla="*/ 250780 h 1308892"/>
              <a:gd name="connsiteX66" fmla="*/ -64 w 1519973"/>
              <a:gd name="connsiteY66" fmla="*/ 240409 h 1308892"/>
              <a:gd name="connsiteX67" fmla="*/ -64 w 1519973"/>
              <a:gd name="connsiteY67" fmla="*/ 239630 h 1308892"/>
              <a:gd name="connsiteX68" fmla="*/ 10765 w 1519973"/>
              <a:gd name="connsiteY68" fmla="*/ 229850 h 1308892"/>
              <a:gd name="connsiteX69" fmla="*/ 20546 w 1519973"/>
              <a:gd name="connsiteY69" fmla="*/ 239630 h 1308892"/>
              <a:gd name="connsiteX70" fmla="*/ 20546 w 1519973"/>
              <a:gd name="connsiteY70" fmla="*/ 240409 h 1308892"/>
              <a:gd name="connsiteX71" fmla="*/ 10335 w 1519973"/>
              <a:gd name="connsiteY71" fmla="*/ 250780 h 1308892"/>
              <a:gd name="connsiteX72" fmla="*/ 10308 w 1519973"/>
              <a:gd name="connsiteY72" fmla="*/ 250780 h 1308892"/>
              <a:gd name="connsiteX73" fmla="*/ 10308 w 1519973"/>
              <a:gd name="connsiteY73" fmla="*/ 299518 h 1308892"/>
              <a:gd name="connsiteX74" fmla="*/ -64 w 1519973"/>
              <a:gd name="connsiteY74" fmla="*/ 289174 h 1308892"/>
              <a:gd name="connsiteX75" fmla="*/ -64 w 1519973"/>
              <a:gd name="connsiteY75" fmla="*/ 288395 h 1308892"/>
              <a:gd name="connsiteX76" fmla="*/ 10765 w 1519973"/>
              <a:gd name="connsiteY76" fmla="*/ 278615 h 1308892"/>
              <a:gd name="connsiteX77" fmla="*/ 20546 w 1519973"/>
              <a:gd name="connsiteY77" fmla="*/ 288395 h 1308892"/>
              <a:gd name="connsiteX78" fmla="*/ 20546 w 1519973"/>
              <a:gd name="connsiteY78" fmla="*/ 289174 h 1308892"/>
              <a:gd name="connsiteX79" fmla="*/ 10308 w 1519973"/>
              <a:gd name="connsiteY79" fmla="*/ 299518 h 1308892"/>
              <a:gd name="connsiteX80" fmla="*/ 10308 w 1519973"/>
              <a:gd name="connsiteY80" fmla="*/ 348068 h 1308892"/>
              <a:gd name="connsiteX81" fmla="*/ -64 w 1519973"/>
              <a:gd name="connsiteY81" fmla="*/ 337697 h 1308892"/>
              <a:gd name="connsiteX82" fmla="*/ -64 w 1519973"/>
              <a:gd name="connsiteY82" fmla="*/ 337133 h 1308892"/>
              <a:gd name="connsiteX83" fmla="*/ 10765 w 1519973"/>
              <a:gd name="connsiteY83" fmla="*/ 327353 h 1308892"/>
              <a:gd name="connsiteX84" fmla="*/ 20546 w 1519973"/>
              <a:gd name="connsiteY84" fmla="*/ 337133 h 1308892"/>
              <a:gd name="connsiteX85" fmla="*/ 20546 w 1519973"/>
              <a:gd name="connsiteY85" fmla="*/ 337697 h 1308892"/>
              <a:gd name="connsiteX86" fmla="*/ 10335 w 1519973"/>
              <a:gd name="connsiteY86" fmla="*/ 348068 h 1308892"/>
              <a:gd name="connsiteX87" fmla="*/ 10308 w 1519973"/>
              <a:gd name="connsiteY87" fmla="*/ 348068 h 1308892"/>
              <a:gd name="connsiteX88" fmla="*/ 10308 w 1519973"/>
              <a:gd name="connsiteY88" fmla="*/ 396806 h 1308892"/>
              <a:gd name="connsiteX89" fmla="*/ -64 w 1519973"/>
              <a:gd name="connsiteY89" fmla="*/ 386435 h 1308892"/>
              <a:gd name="connsiteX90" fmla="*/ 10308 w 1519973"/>
              <a:gd name="connsiteY90" fmla="*/ 375903 h 1308892"/>
              <a:gd name="connsiteX91" fmla="*/ 20546 w 1519973"/>
              <a:gd name="connsiteY91" fmla="*/ 385441 h 1308892"/>
              <a:gd name="connsiteX92" fmla="*/ 20546 w 1519973"/>
              <a:gd name="connsiteY92" fmla="*/ 385656 h 1308892"/>
              <a:gd name="connsiteX93" fmla="*/ 20546 w 1519973"/>
              <a:gd name="connsiteY93" fmla="*/ 386435 h 1308892"/>
              <a:gd name="connsiteX94" fmla="*/ 10308 w 1519973"/>
              <a:gd name="connsiteY94" fmla="*/ 396806 h 1308892"/>
              <a:gd name="connsiteX95" fmla="*/ 10308 w 1519973"/>
              <a:gd name="connsiteY95" fmla="*/ 445383 h 1308892"/>
              <a:gd name="connsiteX96" fmla="*/ -172 w 1519973"/>
              <a:gd name="connsiteY96" fmla="*/ 435120 h 1308892"/>
              <a:gd name="connsiteX97" fmla="*/ -172 w 1519973"/>
              <a:gd name="connsiteY97" fmla="*/ 435039 h 1308892"/>
              <a:gd name="connsiteX98" fmla="*/ 10201 w 1519973"/>
              <a:gd name="connsiteY98" fmla="*/ 424453 h 1308892"/>
              <a:gd name="connsiteX99" fmla="*/ 20438 w 1519973"/>
              <a:gd name="connsiteY99" fmla="*/ 434367 h 1308892"/>
              <a:gd name="connsiteX100" fmla="*/ 20438 w 1519973"/>
              <a:gd name="connsiteY100" fmla="*/ 434421 h 1308892"/>
              <a:gd name="connsiteX101" fmla="*/ 20438 w 1519973"/>
              <a:gd name="connsiteY101" fmla="*/ 435039 h 1308892"/>
              <a:gd name="connsiteX102" fmla="*/ 10228 w 1519973"/>
              <a:gd name="connsiteY102" fmla="*/ 445410 h 1308892"/>
              <a:gd name="connsiteX103" fmla="*/ 10201 w 1519973"/>
              <a:gd name="connsiteY103" fmla="*/ 445410 h 1308892"/>
              <a:gd name="connsiteX104" fmla="*/ 10308 w 1519973"/>
              <a:gd name="connsiteY104" fmla="*/ 494067 h 1308892"/>
              <a:gd name="connsiteX105" fmla="*/ -64 w 1519973"/>
              <a:gd name="connsiteY105" fmla="*/ 483750 h 1308892"/>
              <a:gd name="connsiteX106" fmla="*/ -64 w 1519973"/>
              <a:gd name="connsiteY106" fmla="*/ 483723 h 1308892"/>
              <a:gd name="connsiteX107" fmla="*/ 10308 w 1519973"/>
              <a:gd name="connsiteY107" fmla="*/ 473191 h 1308892"/>
              <a:gd name="connsiteX108" fmla="*/ 20546 w 1519973"/>
              <a:gd name="connsiteY108" fmla="*/ 482783 h 1308892"/>
              <a:gd name="connsiteX109" fmla="*/ 20546 w 1519973"/>
              <a:gd name="connsiteY109" fmla="*/ 482971 h 1308892"/>
              <a:gd name="connsiteX110" fmla="*/ 20546 w 1519973"/>
              <a:gd name="connsiteY110" fmla="*/ 483723 h 1308892"/>
              <a:gd name="connsiteX111" fmla="*/ 10361 w 1519973"/>
              <a:gd name="connsiteY111" fmla="*/ 494067 h 1308892"/>
              <a:gd name="connsiteX112" fmla="*/ 10308 w 1519973"/>
              <a:gd name="connsiteY112" fmla="*/ 494067 h 1308892"/>
              <a:gd name="connsiteX113" fmla="*/ 10308 w 1519973"/>
              <a:gd name="connsiteY113" fmla="*/ 542645 h 1308892"/>
              <a:gd name="connsiteX114" fmla="*/ -64 w 1519973"/>
              <a:gd name="connsiteY114" fmla="*/ 532273 h 1308892"/>
              <a:gd name="connsiteX115" fmla="*/ -64 w 1519973"/>
              <a:gd name="connsiteY115" fmla="*/ 531736 h 1308892"/>
              <a:gd name="connsiteX116" fmla="*/ 10765 w 1519973"/>
              <a:gd name="connsiteY116" fmla="*/ 521956 h 1308892"/>
              <a:gd name="connsiteX117" fmla="*/ 20546 w 1519973"/>
              <a:gd name="connsiteY117" fmla="*/ 531736 h 1308892"/>
              <a:gd name="connsiteX118" fmla="*/ 20546 w 1519973"/>
              <a:gd name="connsiteY118" fmla="*/ 532273 h 1308892"/>
              <a:gd name="connsiteX119" fmla="*/ 10335 w 1519973"/>
              <a:gd name="connsiteY119" fmla="*/ 542645 h 1308892"/>
              <a:gd name="connsiteX120" fmla="*/ 10308 w 1519973"/>
              <a:gd name="connsiteY120" fmla="*/ 542645 h 1308892"/>
              <a:gd name="connsiteX121" fmla="*/ 10308 w 1519973"/>
              <a:gd name="connsiteY121" fmla="*/ 591007 h 1308892"/>
              <a:gd name="connsiteX122" fmla="*/ -64 w 1519973"/>
              <a:gd name="connsiteY122" fmla="*/ 580635 h 1308892"/>
              <a:gd name="connsiteX123" fmla="*/ -64 w 1519973"/>
              <a:gd name="connsiteY123" fmla="*/ 580125 h 1308892"/>
              <a:gd name="connsiteX124" fmla="*/ 20546 w 1519973"/>
              <a:gd name="connsiteY124" fmla="*/ 580125 h 1308892"/>
              <a:gd name="connsiteX125" fmla="*/ 20546 w 1519973"/>
              <a:gd name="connsiteY125" fmla="*/ 580689 h 1308892"/>
              <a:gd name="connsiteX126" fmla="*/ 10335 w 1519973"/>
              <a:gd name="connsiteY126" fmla="*/ 591060 h 1308892"/>
              <a:gd name="connsiteX127" fmla="*/ 10308 w 1519973"/>
              <a:gd name="connsiteY127" fmla="*/ 591060 h 1308892"/>
              <a:gd name="connsiteX128" fmla="*/ 10308 w 1519973"/>
              <a:gd name="connsiteY128" fmla="*/ 639744 h 1308892"/>
              <a:gd name="connsiteX129" fmla="*/ -64 w 1519973"/>
              <a:gd name="connsiteY129" fmla="*/ 629400 h 1308892"/>
              <a:gd name="connsiteX130" fmla="*/ -64 w 1519973"/>
              <a:gd name="connsiteY130" fmla="*/ 628621 h 1308892"/>
              <a:gd name="connsiteX131" fmla="*/ 10765 w 1519973"/>
              <a:gd name="connsiteY131" fmla="*/ 618841 h 1308892"/>
              <a:gd name="connsiteX132" fmla="*/ 20546 w 1519973"/>
              <a:gd name="connsiteY132" fmla="*/ 628621 h 1308892"/>
              <a:gd name="connsiteX133" fmla="*/ 20546 w 1519973"/>
              <a:gd name="connsiteY133" fmla="*/ 629400 h 1308892"/>
              <a:gd name="connsiteX134" fmla="*/ 10308 w 1519973"/>
              <a:gd name="connsiteY134" fmla="*/ 639744 h 1308892"/>
              <a:gd name="connsiteX135" fmla="*/ 10308 w 1519973"/>
              <a:gd name="connsiteY135" fmla="*/ 688268 h 1308892"/>
              <a:gd name="connsiteX136" fmla="*/ -64 w 1519973"/>
              <a:gd name="connsiteY136" fmla="*/ 677951 h 1308892"/>
              <a:gd name="connsiteX137" fmla="*/ -64 w 1519973"/>
              <a:gd name="connsiteY137" fmla="*/ 677924 h 1308892"/>
              <a:gd name="connsiteX138" fmla="*/ -64 w 1519973"/>
              <a:gd name="connsiteY138" fmla="*/ 677359 h 1308892"/>
              <a:gd name="connsiteX139" fmla="*/ 10765 w 1519973"/>
              <a:gd name="connsiteY139" fmla="*/ 667580 h 1308892"/>
              <a:gd name="connsiteX140" fmla="*/ 20546 w 1519973"/>
              <a:gd name="connsiteY140" fmla="*/ 677359 h 1308892"/>
              <a:gd name="connsiteX141" fmla="*/ 20546 w 1519973"/>
              <a:gd name="connsiteY141" fmla="*/ 677924 h 1308892"/>
              <a:gd name="connsiteX142" fmla="*/ 10361 w 1519973"/>
              <a:gd name="connsiteY142" fmla="*/ 688268 h 1308892"/>
              <a:gd name="connsiteX143" fmla="*/ 10308 w 1519973"/>
              <a:gd name="connsiteY143" fmla="*/ 688268 h 1308892"/>
              <a:gd name="connsiteX144" fmla="*/ 10308 w 1519973"/>
              <a:gd name="connsiteY144" fmla="*/ 737033 h 1308892"/>
              <a:gd name="connsiteX145" fmla="*/ -64 w 1519973"/>
              <a:gd name="connsiteY145" fmla="*/ 726662 h 1308892"/>
              <a:gd name="connsiteX146" fmla="*/ -64 w 1519973"/>
              <a:gd name="connsiteY146" fmla="*/ 725883 h 1308892"/>
              <a:gd name="connsiteX147" fmla="*/ 10765 w 1519973"/>
              <a:gd name="connsiteY147" fmla="*/ 716103 h 1308892"/>
              <a:gd name="connsiteX148" fmla="*/ 20546 w 1519973"/>
              <a:gd name="connsiteY148" fmla="*/ 725883 h 1308892"/>
              <a:gd name="connsiteX149" fmla="*/ 20546 w 1519973"/>
              <a:gd name="connsiteY149" fmla="*/ 726662 h 1308892"/>
              <a:gd name="connsiteX150" fmla="*/ 10335 w 1519973"/>
              <a:gd name="connsiteY150" fmla="*/ 737033 h 1308892"/>
              <a:gd name="connsiteX151" fmla="*/ 10308 w 1519973"/>
              <a:gd name="connsiteY151" fmla="*/ 737033 h 1308892"/>
              <a:gd name="connsiteX152" fmla="*/ 1508865 w 1519973"/>
              <a:gd name="connsiteY152" fmla="*/ 1287822 h 1308892"/>
              <a:gd name="connsiteX153" fmla="*/ 1509564 w 1519973"/>
              <a:gd name="connsiteY153" fmla="*/ 1287822 h 1308892"/>
              <a:gd name="connsiteX154" fmla="*/ 1519801 w 1519973"/>
              <a:gd name="connsiteY154" fmla="*/ 1297951 h 1308892"/>
              <a:gd name="connsiteX155" fmla="*/ 1519801 w 1519973"/>
              <a:gd name="connsiteY155" fmla="*/ 1298032 h 1308892"/>
              <a:gd name="connsiteX156" fmla="*/ 1509564 w 1519973"/>
              <a:gd name="connsiteY156" fmla="*/ 1308376 h 1308892"/>
              <a:gd name="connsiteX157" fmla="*/ 1508865 w 1519973"/>
              <a:gd name="connsiteY157" fmla="*/ 1308376 h 1308892"/>
              <a:gd name="connsiteX158" fmla="*/ 1498519 w 1519973"/>
              <a:gd name="connsiteY158" fmla="*/ 1298032 h 1308892"/>
              <a:gd name="connsiteX159" fmla="*/ 1508623 w 1519973"/>
              <a:gd name="connsiteY159" fmla="*/ 1287822 h 1308892"/>
              <a:gd name="connsiteX160" fmla="*/ 1508865 w 1519973"/>
              <a:gd name="connsiteY160" fmla="*/ 1287822 h 1308892"/>
              <a:gd name="connsiteX161" fmla="*/ 195992 w 1519973"/>
              <a:gd name="connsiteY161" fmla="*/ 1287554 h 1308892"/>
              <a:gd name="connsiteX162" fmla="*/ 195293 w 1519973"/>
              <a:gd name="connsiteY162" fmla="*/ 1287554 h 1308892"/>
              <a:gd name="connsiteX163" fmla="*/ 185028 w 1519973"/>
              <a:gd name="connsiteY163" fmla="*/ 1297737 h 1308892"/>
              <a:gd name="connsiteX164" fmla="*/ 195293 w 1519973"/>
              <a:gd name="connsiteY164" fmla="*/ 1308107 h 1308892"/>
              <a:gd name="connsiteX165" fmla="*/ 195992 w 1519973"/>
              <a:gd name="connsiteY165" fmla="*/ 1308107 h 1308892"/>
              <a:gd name="connsiteX166" fmla="*/ 206230 w 1519973"/>
              <a:gd name="connsiteY166" fmla="*/ 1297737 h 1308892"/>
              <a:gd name="connsiteX167" fmla="*/ 195992 w 1519973"/>
              <a:gd name="connsiteY167" fmla="*/ 1287554 h 1308892"/>
              <a:gd name="connsiteX168" fmla="*/ 146924 w 1519973"/>
              <a:gd name="connsiteY168" fmla="*/ 1283308 h 1308892"/>
              <a:gd name="connsiteX169" fmla="*/ 136874 w 1519973"/>
              <a:gd name="connsiteY169" fmla="*/ 1291611 h 1308892"/>
              <a:gd name="connsiteX170" fmla="*/ 144908 w 1519973"/>
              <a:gd name="connsiteY170" fmla="*/ 1303486 h 1308892"/>
              <a:gd name="connsiteX171" fmla="*/ 144935 w 1519973"/>
              <a:gd name="connsiteY171" fmla="*/ 1303486 h 1308892"/>
              <a:gd name="connsiteX172" fmla="*/ 157404 w 1519973"/>
              <a:gd name="connsiteY172" fmla="*/ 1295668 h 1308892"/>
              <a:gd name="connsiteX173" fmla="*/ 157404 w 1519973"/>
              <a:gd name="connsiteY173" fmla="*/ 1295614 h 1308892"/>
              <a:gd name="connsiteX174" fmla="*/ 150256 w 1519973"/>
              <a:gd name="connsiteY174" fmla="*/ 1283765 h 1308892"/>
              <a:gd name="connsiteX175" fmla="*/ 150014 w 1519973"/>
              <a:gd name="connsiteY175" fmla="*/ 1283712 h 1308892"/>
              <a:gd name="connsiteX176" fmla="*/ 149154 w 1519973"/>
              <a:gd name="connsiteY176" fmla="*/ 1283523 h 1308892"/>
              <a:gd name="connsiteX177" fmla="*/ 147031 w 1519973"/>
              <a:gd name="connsiteY177" fmla="*/ 1283308 h 1308892"/>
              <a:gd name="connsiteX178" fmla="*/ 101538 w 1519973"/>
              <a:gd name="connsiteY178" fmla="*/ 1266274 h 1308892"/>
              <a:gd name="connsiteX179" fmla="*/ 92509 w 1519973"/>
              <a:gd name="connsiteY179" fmla="*/ 1271433 h 1308892"/>
              <a:gd name="connsiteX180" fmla="*/ 96593 w 1519973"/>
              <a:gd name="connsiteY180" fmla="*/ 1285673 h 1308892"/>
              <a:gd name="connsiteX181" fmla="*/ 110862 w 1519973"/>
              <a:gd name="connsiteY181" fmla="*/ 1281589 h 1308892"/>
              <a:gd name="connsiteX182" fmla="*/ 107369 w 1519973"/>
              <a:gd name="connsiteY182" fmla="*/ 1267940 h 1308892"/>
              <a:gd name="connsiteX183" fmla="*/ 107100 w 1519973"/>
              <a:gd name="connsiteY183" fmla="*/ 1267779 h 1308892"/>
              <a:gd name="connsiteX184" fmla="*/ 106455 w 1519973"/>
              <a:gd name="connsiteY184" fmla="*/ 1267430 h 1308892"/>
              <a:gd name="connsiteX185" fmla="*/ 101538 w 1519973"/>
              <a:gd name="connsiteY185" fmla="*/ 1266274 h 1308892"/>
              <a:gd name="connsiteX186" fmla="*/ 62601 w 1519973"/>
              <a:gd name="connsiteY186" fmla="*/ 1237284 h 1308892"/>
              <a:gd name="connsiteX187" fmla="*/ 55103 w 1519973"/>
              <a:gd name="connsiteY187" fmla="*/ 1240535 h 1308892"/>
              <a:gd name="connsiteX188" fmla="*/ 55587 w 1519973"/>
              <a:gd name="connsiteY188" fmla="*/ 1255124 h 1308892"/>
              <a:gd name="connsiteX189" fmla="*/ 70259 w 1519973"/>
              <a:gd name="connsiteY189" fmla="*/ 1254963 h 1308892"/>
              <a:gd name="connsiteX190" fmla="*/ 70259 w 1519973"/>
              <a:gd name="connsiteY190" fmla="*/ 1240750 h 1308892"/>
              <a:gd name="connsiteX191" fmla="*/ 69587 w 1519973"/>
              <a:gd name="connsiteY191" fmla="*/ 1240132 h 1308892"/>
              <a:gd name="connsiteX192" fmla="*/ 62493 w 1519973"/>
              <a:gd name="connsiteY192" fmla="*/ 1237284 h 1308892"/>
              <a:gd name="connsiteX193" fmla="*/ 33042 w 1519973"/>
              <a:gd name="connsiteY193" fmla="*/ 1198702 h 1308892"/>
              <a:gd name="connsiteX194" fmla="*/ 22777 w 1519973"/>
              <a:gd name="connsiteY194" fmla="*/ 1209476 h 1308892"/>
              <a:gd name="connsiteX195" fmla="*/ 24012 w 1519973"/>
              <a:gd name="connsiteY195" fmla="*/ 1214204 h 1308892"/>
              <a:gd name="connsiteX196" fmla="*/ 38201 w 1519973"/>
              <a:gd name="connsiteY196" fmla="*/ 1218450 h 1308892"/>
              <a:gd name="connsiteX197" fmla="*/ 42285 w 1519973"/>
              <a:gd name="connsiteY197" fmla="*/ 1204881 h 1308892"/>
              <a:gd name="connsiteX198" fmla="*/ 42151 w 1519973"/>
              <a:gd name="connsiteY198" fmla="*/ 1204639 h 1308892"/>
              <a:gd name="connsiteX199" fmla="*/ 41855 w 1519973"/>
              <a:gd name="connsiteY199" fmla="*/ 1203860 h 1308892"/>
              <a:gd name="connsiteX200" fmla="*/ 32934 w 1519973"/>
              <a:gd name="connsiteY200" fmla="*/ 1198675 h 1308892"/>
              <a:gd name="connsiteX201" fmla="*/ 15172 w 1519973"/>
              <a:gd name="connsiteY201" fmla="*/ 1153806 h 1308892"/>
              <a:gd name="connsiteX202" fmla="*/ 12780 w 1519973"/>
              <a:gd name="connsiteY202" fmla="*/ 1154021 h 1308892"/>
              <a:gd name="connsiteX203" fmla="*/ 5202 w 1519973"/>
              <a:gd name="connsiteY203" fmla="*/ 1166487 h 1308892"/>
              <a:gd name="connsiteX204" fmla="*/ 5202 w 1519973"/>
              <a:gd name="connsiteY204" fmla="*/ 1167267 h 1308892"/>
              <a:gd name="connsiteX205" fmla="*/ 17697 w 1519973"/>
              <a:gd name="connsiteY205" fmla="*/ 1174736 h 1308892"/>
              <a:gd name="connsiteX206" fmla="*/ 25168 w 1519973"/>
              <a:gd name="connsiteY206" fmla="*/ 1162242 h 1308892"/>
              <a:gd name="connsiteX207" fmla="*/ 15198 w 1519973"/>
              <a:gd name="connsiteY207" fmla="*/ 1164768 h 1308892"/>
              <a:gd name="connsiteX208" fmla="*/ 25087 w 1519973"/>
              <a:gd name="connsiteY208" fmla="*/ 1161705 h 1308892"/>
              <a:gd name="connsiteX209" fmla="*/ 15091 w 1519973"/>
              <a:gd name="connsiteY209" fmla="*/ 1153806 h 1308892"/>
              <a:gd name="connsiteX210" fmla="*/ 10308 w 1519973"/>
              <a:gd name="connsiteY210" fmla="*/ 1105444 h 1308892"/>
              <a:gd name="connsiteX211" fmla="*/ -64 w 1519973"/>
              <a:gd name="connsiteY211" fmla="*/ 1115788 h 1308892"/>
              <a:gd name="connsiteX212" fmla="*/ -64 w 1519973"/>
              <a:gd name="connsiteY212" fmla="*/ 1116567 h 1308892"/>
              <a:gd name="connsiteX213" fmla="*/ 10765 w 1519973"/>
              <a:gd name="connsiteY213" fmla="*/ 1126347 h 1308892"/>
              <a:gd name="connsiteX214" fmla="*/ 20546 w 1519973"/>
              <a:gd name="connsiteY214" fmla="*/ 1116567 h 1308892"/>
              <a:gd name="connsiteX215" fmla="*/ 20546 w 1519973"/>
              <a:gd name="connsiteY215" fmla="*/ 1115788 h 1308892"/>
              <a:gd name="connsiteX216" fmla="*/ 10308 w 1519973"/>
              <a:gd name="connsiteY216" fmla="*/ 1105444 h 1308892"/>
              <a:gd name="connsiteX217" fmla="*/ 10308 w 1519973"/>
              <a:gd name="connsiteY217" fmla="*/ 1105444 h 1308892"/>
              <a:gd name="connsiteX218" fmla="*/ 10308 w 1519973"/>
              <a:gd name="connsiteY218" fmla="*/ 1056920 h 1308892"/>
              <a:gd name="connsiteX219" fmla="*/ -64 w 1519973"/>
              <a:gd name="connsiteY219" fmla="*/ 1067238 h 1308892"/>
              <a:gd name="connsiteX220" fmla="*/ -64 w 1519973"/>
              <a:gd name="connsiteY220" fmla="*/ 1067265 h 1308892"/>
              <a:gd name="connsiteX221" fmla="*/ -64 w 1519973"/>
              <a:gd name="connsiteY221" fmla="*/ 1067829 h 1308892"/>
              <a:gd name="connsiteX222" fmla="*/ 10765 w 1519973"/>
              <a:gd name="connsiteY222" fmla="*/ 1077609 h 1308892"/>
              <a:gd name="connsiteX223" fmla="*/ 20546 w 1519973"/>
              <a:gd name="connsiteY223" fmla="*/ 1067829 h 1308892"/>
              <a:gd name="connsiteX224" fmla="*/ 20546 w 1519973"/>
              <a:gd name="connsiteY224" fmla="*/ 1067265 h 1308892"/>
              <a:gd name="connsiteX225" fmla="*/ 10361 w 1519973"/>
              <a:gd name="connsiteY225" fmla="*/ 1056920 h 1308892"/>
              <a:gd name="connsiteX226" fmla="*/ 10308 w 1519973"/>
              <a:gd name="connsiteY226" fmla="*/ 1056920 h 1308892"/>
              <a:gd name="connsiteX227" fmla="*/ 10308 w 1519973"/>
              <a:gd name="connsiteY227" fmla="*/ 1008156 h 1308892"/>
              <a:gd name="connsiteX228" fmla="*/ -64 w 1519973"/>
              <a:gd name="connsiteY228" fmla="*/ 1018527 h 1308892"/>
              <a:gd name="connsiteX229" fmla="*/ -64 w 1519973"/>
              <a:gd name="connsiteY229" fmla="*/ 1019306 h 1308892"/>
              <a:gd name="connsiteX230" fmla="*/ 10765 w 1519973"/>
              <a:gd name="connsiteY230" fmla="*/ 1029085 h 1308892"/>
              <a:gd name="connsiteX231" fmla="*/ 20546 w 1519973"/>
              <a:gd name="connsiteY231" fmla="*/ 1019306 h 1308892"/>
              <a:gd name="connsiteX232" fmla="*/ 20546 w 1519973"/>
              <a:gd name="connsiteY232" fmla="*/ 1018527 h 1308892"/>
              <a:gd name="connsiteX233" fmla="*/ 10335 w 1519973"/>
              <a:gd name="connsiteY233" fmla="*/ 1008156 h 1308892"/>
              <a:gd name="connsiteX234" fmla="*/ 10308 w 1519973"/>
              <a:gd name="connsiteY234" fmla="*/ 1008156 h 1308892"/>
              <a:gd name="connsiteX235" fmla="*/ 10308 w 1519973"/>
              <a:gd name="connsiteY235" fmla="*/ 959417 h 1308892"/>
              <a:gd name="connsiteX236" fmla="*/ -172 w 1519973"/>
              <a:gd name="connsiteY236" fmla="*/ 969708 h 1308892"/>
              <a:gd name="connsiteX237" fmla="*/ -172 w 1519973"/>
              <a:gd name="connsiteY237" fmla="*/ 970487 h 1308892"/>
              <a:gd name="connsiteX238" fmla="*/ 10657 w 1519973"/>
              <a:gd name="connsiteY238" fmla="*/ 980267 h 1308892"/>
              <a:gd name="connsiteX239" fmla="*/ 20438 w 1519973"/>
              <a:gd name="connsiteY239" fmla="*/ 970487 h 1308892"/>
              <a:gd name="connsiteX240" fmla="*/ 20438 w 1519973"/>
              <a:gd name="connsiteY240" fmla="*/ 969708 h 1308892"/>
              <a:gd name="connsiteX241" fmla="*/ 10201 w 1519973"/>
              <a:gd name="connsiteY241" fmla="*/ 959337 h 1308892"/>
              <a:gd name="connsiteX242" fmla="*/ 10308 w 1519973"/>
              <a:gd name="connsiteY242" fmla="*/ 910894 h 1308892"/>
              <a:gd name="connsiteX243" fmla="*/ -172 w 1519973"/>
              <a:gd name="connsiteY243" fmla="*/ 921104 h 1308892"/>
              <a:gd name="connsiteX244" fmla="*/ -172 w 1519973"/>
              <a:gd name="connsiteY244" fmla="*/ 921346 h 1308892"/>
              <a:gd name="connsiteX245" fmla="*/ 10201 w 1519973"/>
              <a:gd name="connsiteY245" fmla="*/ 932093 h 1308892"/>
              <a:gd name="connsiteX246" fmla="*/ 20438 w 1519973"/>
              <a:gd name="connsiteY246" fmla="*/ 922125 h 1308892"/>
              <a:gd name="connsiteX247" fmla="*/ 20438 w 1519973"/>
              <a:gd name="connsiteY247" fmla="*/ 922098 h 1308892"/>
              <a:gd name="connsiteX248" fmla="*/ 20438 w 1519973"/>
              <a:gd name="connsiteY248" fmla="*/ 921346 h 1308892"/>
              <a:gd name="connsiteX249" fmla="*/ 10254 w 1519973"/>
              <a:gd name="connsiteY249" fmla="*/ 911002 h 1308892"/>
              <a:gd name="connsiteX250" fmla="*/ 10201 w 1519973"/>
              <a:gd name="connsiteY250" fmla="*/ 911002 h 1308892"/>
              <a:gd name="connsiteX251" fmla="*/ 10308 w 1519973"/>
              <a:gd name="connsiteY251" fmla="*/ 862156 h 1308892"/>
              <a:gd name="connsiteX252" fmla="*/ -64 w 1519973"/>
              <a:gd name="connsiteY252" fmla="*/ 872500 h 1308892"/>
              <a:gd name="connsiteX253" fmla="*/ 10308 w 1519973"/>
              <a:gd name="connsiteY253" fmla="*/ 883247 h 1308892"/>
              <a:gd name="connsiteX254" fmla="*/ 20546 w 1519973"/>
              <a:gd name="connsiteY254" fmla="*/ 873548 h 1308892"/>
              <a:gd name="connsiteX255" fmla="*/ 20546 w 1519973"/>
              <a:gd name="connsiteY255" fmla="*/ 873279 h 1308892"/>
              <a:gd name="connsiteX256" fmla="*/ 20546 w 1519973"/>
              <a:gd name="connsiteY256" fmla="*/ 872500 h 1308892"/>
              <a:gd name="connsiteX257" fmla="*/ 10308 w 1519973"/>
              <a:gd name="connsiteY257" fmla="*/ 862156 h 1308892"/>
              <a:gd name="connsiteX258" fmla="*/ 10308 w 1519973"/>
              <a:gd name="connsiteY258" fmla="*/ 813579 h 1308892"/>
              <a:gd name="connsiteX259" fmla="*/ -64 w 1519973"/>
              <a:gd name="connsiteY259" fmla="*/ 823923 h 1308892"/>
              <a:gd name="connsiteX260" fmla="*/ 10308 w 1519973"/>
              <a:gd name="connsiteY260" fmla="*/ 834670 h 1308892"/>
              <a:gd name="connsiteX261" fmla="*/ 20546 w 1519973"/>
              <a:gd name="connsiteY261" fmla="*/ 824702 h 1308892"/>
              <a:gd name="connsiteX262" fmla="*/ 20546 w 1519973"/>
              <a:gd name="connsiteY262" fmla="*/ 824541 h 1308892"/>
              <a:gd name="connsiteX263" fmla="*/ 20546 w 1519973"/>
              <a:gd name="connsiteY263" fmla="*/ 823923 h 1308892"/>
              <a:gd name="connsiteX264" fmla="*/ 10308 w 1519973"/>
              <a:gd name="connsiteY264" fmla="*/ 813579 h 1308892"/>
              <a:gd name="connsiteX265" fmla="*/ 10308 w 1519973"/>
              <a:gd name="connsiteY265" fmla="*/ 813579 h 1308892"/>
              <a:gd name="connsiteX266" fmla="*/ 10308 w 1519973"/>
              <a:gd name="connsiteY266" fmla="*/ 764868 h 1308892"/>
              <a:gd name="connsiteX267" fmla="*/ -64 w 1519973"/>
              <a:gd name="connsiteY267" fmla="*/ 775185 h 1308892"/>
              <a:gd name="connsiteX268" fmla="*/ -64 w 1519973"/>
              <a:gd name="connsiteY268" fmla="*/ 775239 h 1308892"/>
              <a:gd name="connsiteX269" fmla="*/ -64 w 1519973"/>
              <a:gd name="connsiteY269" fmla="*/ 775964 h 1308892"/>
              <a:gd name="connsiteX270" fmla="*/ 9717 w 1519973"/>
              <a:gd name="connsiteY270" fmla="*/ 786792 h 1308892"/>
              <a:gd name="connsiteX271" fmla="*/ 20546 w 1519973"/>
              <a:gd name="connsiteY271" fmla="*/ 777012 h 1308892"/>
              <a:gd name="connsiteX272" fmla="*/ 20546 w 1519973"/>
              <a:gd name="connsiteY272" fmla="*/ 775964 h 1308892"/>
              <a:gd name="connsiteX273" fmla="*/ 20546 w 1519973"/>
              <a:gd name="connsiteY273" fmla="*/ 775239 h 1308892"/>
              <a:gd name="connsiteX274" fmla="*/ 10388 w 1519973"/>
              <a:gd name="connsiteY274" fmla="*/ 764868 h 1308892"/>
              <a:gd name="connsiteX275" fmla="*/ 10308 w 1519973"/>
              <a:gd name="connsiteY275" fmla="*/ 764868 h 1308892"/>
              <a:gd name="connsiteX276" fmla="*/ 1412530 w 1519973"/>
              <a:gd name="connsiteY276" fmla="*/ 1287930 h 1308892"/>
              <a:gd name="connsiteX277" fmla="*/ 1413174 w 1519973"/>
              <a:gd name="connsiteY277" fmla="*/ 1287930 h 1308892"/>
              <a:gd name="connsiteX278" fmla="*/ 1423467 w 1519973"/>
              <a:gd name="connsiteY278" fmla="*/ 1297897 h 1308892"/>
              <a:gd name="connsiteX279" fmla="*/ 1423467 w 1519973"/>
              <a:gd name="connsiteY279" fmla="*/ 1298139 h 1308892"/>
              <a:gd name="connsiteX280" fmla="*/ 1413228 w 1519973"/>
              <a:gd name="connsiteY280" fmla="*/ 1308484 h 1308892"/>
              <a:gd name="connsiteX281" fmla="*/ 1413174 w 1519973"/>
              <a:gd name="connsiteY281" fmla="*/ 1308484 h 1308892"/>
              <a:gd name="connsiteX282" fmla="*/ 1412530 w 1519973"/>
              <a:gd name="connsiteY282" fmla="*/ 1308484 h 1308892"/>
              <a:gd name="connsiteX283" fmla="*/ 1402184 w 1519973"/>
              <a:gd name="connsiteY283" fmla="*/ 1298139 h 1308892"/>
              <a:gd name="connsiteX284" fmla="*/ 1412287 w 1519973"/>
              <a:gd name="connsiteY284" fmla="*/ 1287930 h 1308892"/>
              <a:gd name="connsiteX285" fmla="*/ 1412530 w 1519973"/>
              <a:gd name="connsiteY285" fmla="*/ 1287930 h 1308892"/>
              <a:gd name="connsiteX286" fmla="*/ 1363918 w 1519973"/>
              <a:gd name="connsiteY286" fmla="*/ 1287930 h 1308892"/>
              <a:gd name="connsiteX287" fmla="*/ 1364564 w 1519973"/>
              <a:gd name="connsiteY287" fmla="*/ 1287930 h 1308892"/>
              <a:gd name="connsiteX288" fmla="*/ 1374828 w 1519973"/>
              <a:gd name="connsiteY288" fmla="*/ 1298086 h 1308892"/>
              <a:gd name="connsiteX289" fmla="*/ 1374828 w 1519973"/>
              <a:gd name="connsiteY289" fmla="*/ 1298139 h 1308892"/>
              <a:gd name="connsiteX290" fmla="*/ 1364564 w 1519973"/>
              <a:gd name="connsiteY290" fmla="*/ 1308484 h 1308892"/>
              <a:gd name="connsiteX291" fmla="*/ 1353976 w 1519973"/>
              <a:gd name="connsiteY291" fmla="*/ 1298139 h 1308892"/>
              <a:gd name="connsiteX292" fmla="*/ 1363381 w 1519973"/>
              <a:gd name="connsiteY292" fmla="*/ 1287930 h 1308892"/>
              <a:gd name="connsiteX293" fmla="*/ 1363918 w 1519973"/>
              <a:gd name="connsiteY293" fmla="*/ 1287930 h 1308892"/>
              <a:gd name="connsiteX294" fmla="*/ 1315254 w 1519973"/>
              <a:gd name="connsiteY294" fmla="*/ 1287930 h 1308892"/>
              <a:gd name="connsiteX295" fmla="*/ 1315953 w 1519973"/>
              <a:gd name="connsiteY295" fmla="*/ 1287930 h 1308892"/>
              <a:gd name="connsiteX296" fmla="*/ 1326164 w 1519973"/>
              <a:gd name="connsiteY296" fmla="*/ 1297978 h 1308892"/>
              <a:gd name="connsiteX297" fmla="*/ 1326164 w 1519973"/>
              <a:gd name="connsiteY297" fmla="*/ 1298139 h 1308892"/>
              <a:gd name="connsiteX298" fmla="*/ 1315953 w 1519973"/>
              <a:gd name="connsiteY298" fmla="*/ 1308484 h 1308892"/>
              <a:gd name="connsiteX299" fmla="*/ 1305204 w 1519973"/>
              <a:gd name="connsiteY299" fmla="*/ 1298139 h 1308892"/>
              <a:gd name="connsiteX300" fmla="*/ 1314717 w 1519973"/>
              <a:gd name="connsiteY300" fmla="*/ 1287930 h 1308892"/>
              <a:gd name="connsiteX301" fmla="*/ 1315227 w 1519973"/>
              <a:gd name="connsiteY301" fmla="*/ 1287930 h 1308892"/>
              <a:gd name="connsiteX302" fmla="*/ 1266589 w 1519973"/>
              <a:gd name="connsiteY302" fmla="*/ 1287930 h 1308892"/>
              <a:gd name="connsiteX303" fmla="*/ 1267234 w 1519973"/>
              <a:gd name="connsiteY303" fmla="*/ 1287930 h 1308892"/>
              <a:gd name="connsiteX304" fmla="*/ 1277499 w 1519973"/>
              <a:gd name="connsiteY304" fmla="*/ 1297978 h 1308892"/>
              <a:gd name="connsiteX305" fmla="*/ 1277499 w 1519973"/>
              <a:gd name="connsiteY305" fmla="*/ 1298139 h 1308892"/>
              <a:gd name="connsiteX306" fmla="*/ 1267234 w 1519973"/>
              <a:gd name="connsiteY306" fmla="*/ 1308484 h 1308892"/>
              <a:gd name="connsiteX307" fmla="*/ 1256485 w 1519973"/>
              <a:gd name="connsiteY307" fmla="*/ 1298139 h 1308892"/>
              <a:gd name="connsiteX308" fmla="*/ 1265944 w 1519973"/>
              <a:gd name="connsiteY308" fmla="*/ 1287930 h 1308892"/>
              <a:gd name="connsiteX309" fmla="*/ 1266455 w 1519973"/>
              <a:gd name="connsiteY309" fmla="*/ 1287930 h 1308892"/>
              <a:gd name="connsiteX310" fmla="*/ 1217925 w 1519973"/>
              <a:gd name="connsiteY310" fmla="*/ 1287930 h 1308892"/>
              <a:gd name="connsiteX311" fmla="*/ 1218596 w 1519973"/>
              <a:gd name="connsiteY311" fmla="*/ 1287930 h 1308892"/>
              <a:gd name="connsiteX312" fmla="*/ 1228888 w 1519973"/>
              <a:gd name="connsiteY312" fmla="*/ 1298059 h 1308892"/>
              <a:gd name="connsiteX313" fmla="*/ 1228888 w 1519973"/>
              <a:gd name="connsiteY313" fmla="*/ 1298139 h 1308892"/>
              <a:gd name="connsiteX314" fmla="*/ 1218596 w 1519973"/>
              <a:gd name="connsiteY314" fmla="*/ 1308484 h 1308892"/>
              <a:gd name="connsiteX315" fmla="*/ 1217925 w 1519973"/>
              <a:gd name="connsiteY315" fmla="*/ 1308484 h 1308892"/>
              <a:gd name="connsiteX316" fmla="*/ 1207686 w 1519973"/>
              <a:gd name="connsiteY316" fmla="*/ 1298247 h 1308892"/>
              <a:gd name="connsiteX317" fmla="*/ 1207686 w 1519973"/>
              <a:gd name="connsiteY317" fmla="*/ 1298139 h 1308892"/>
              <a:gd name="connsiteX318" fmla="*/ 1217575 w 1519973"/>
              <a:gd name="connsiteY318" fmla="*/ 1287930 h 1308892"/>
              <a:gd name="connsiteX319" fmla="*/ 1217925 w 1519973"/>
              <a:gd name="connsiteY319" fmla="*/ 1287930 h 1308892"/>
              <a:gd name="connsiteX320" fmla="*/ 1169179 w 1519973"/>
              <a:gd name="connsiteY320" fmla="*/ 1287930 h 1308892"/>
              <a:gd name="connsiteX321" fmla="*/ 1169931 w 1519973"/>
              <a:gd name="connsiteY321" fmla="*/ 1287930 h 1308892"/>
              <a:gd name="connsiteX322" fmla="*/ 1180143 w 1519973"/>
              <a:gd name="connsiteY322" fmla="*/ 1297978 h 1308892"/>
              <a:gd name="connsiteX323" fmla="*/ 1180143 w 1519973"/>
              <a:gd name="connsiteY323" fmla="*/ 1298139 h 1308892"/>
              <a:gd name="connsiteX324" fmla="*/ 1169931 w 1519973"/>
              <a:gd name="connsiteY324" fmla="*/ 1308484 h 1308892"/>
              <a:gd name="connsiteX325" fmla="*/ 1159183 w 1519973"/>
              <a:gd name="connsiteY325" fmla="*/ 1298139 h 1308892"/>
              <a:gd name="connsiteX326" fmla="*/ 1168641 w 1519973"/>
              <a:gd name="connsiteY326" fmla="*/ 1287930 h 1308892"/>
              <a:gd name="connsiteX327" fmla="*/ 1169098 w 1519973"/>
              <a:gd name="connsiteY327" fmla="*/ 1287930 h 1308892"/>
              <a:gd name="connsiteX328" fmla="*/ 1120541 w 1519973"/>
              <a:gd name="connsiteY328" fmla="*/ 1287930 h 1308892"/>
              <a:gd name="connsiteX329" fmla="*/ 1121267 w 1519973"/>
              <a:gd name="connsiteY329" fmla="*/ 1287930 h 1308892"/>
              <a:gd name="connsiteX330" fmla="*/ 1131478 w 1519973"/>
              <a:gd name="connsiteY330" fmla="*/ 1297978 h 1308892"/>
              <a:gd name="connsiteX331" fmla="*/ 1131478 w 1519973"/>
              <a:gd name="connsiteY331" fmla="*/ 1298139 h 1308892"/>
              <a:gd name="connsiteX332" fmla="*/ 1121267 w 1519973"/>
              <a:gd name="connsiteY332" fmla="*/ 1308484 h 1308892"/>
              <a:gd name="connsiteX333" fmla="*/ 1110652 w 1519973"/>
              <a:gd name="connsiteY333" fmla="*/ 1298139 h 1308892"/>
              <a:gd name="connsiteX334" fmla="*/ 1120111 w 1519973"/>
              <a:gd name="connsiteY334" fmla="*/ 1287930 h 1308892"/>
              <a:gd name="connsiteX335" fmla="*/ 1120541 w 1519973"/>
              <a:gd name="connsiteY335" fmla="*/ 1287930 h 1308892"/>
              <a:gd name="connsiteX336" fmla="*/ 1071876 w 1519973"/>
              <a:gd name="connsiteY336" fmla="*/ 1287930 h 1308892"/>
              <a:gd name="connsiteX337" fmla="*/ 1072575 w 1519973"/>
              <a:gd name="connsiteY337" fmla="*/ 1287930 h 1308892"/>
              <a:gd name="connsiteX338" fmla="*/ 1082813 w 1519973"/>
              <a:gd name="connsiteY338" fmla="*/ 1297790 h 1308892"/>
              <a:gd name="connsiteX339" fmla="*/ 1082813 w 1519973"/>
              <a:gd name="connsiteY339" fmla="*/ 1298139 h 1308892"/>
              <a:gd name="connsiteX340" fmla="*/ 1072683 w 1519973"/>
              <a:gd name="connsiteY340" fmla="*/ 1308484 h 1308892"/>
              <a:gd name="connsiteX341" fmla="*/ 1072575 w 1519973"/>
              <a:gd name="connsiteY341" fmla="*/ 1308484 h 1308892"/>
              <a:gd name="connsiteX342" fmla="*/ 1061988 w 1519973"/>
              <a:gd name="connsiteY342" fmla="*/ 1298139 h 1308892"/>
              <a:gd name="connsiteX343" fmla="*/ 1071608 w 1519973"/>
              <a:gd name="connsiteY343" fmla="*/ 1287930 h 1308892"/>
              <a:gd name="connsiteX344" fmla="*/ 1071876 w 1519973"/>
              <a:gd name="connsiteY344" fmla="*/ 1287930 h 1308892"/>
              <a:gd name="connsiteX345" fmla="*/ 1023266 w 1519973"/>
              <a:gd name="connsiteY345" fmla="*/ 1287930 h 1308892"/>
              <a:gd name="connsiteX346" fmla="*/ 1023911 w 1519973"/>
              <a:gd name="connsiteY346" fmla="*/ 1287930 h 1308892"/>
              <a:gd name="connsiteX347" fmla="*/ 1034175 w 1519973"/>
              <a:gd name="connsiteY347" fmla="*/ 1297817 h 1308892"/>
              <a:gd name="connsiteX348" fmla="*/ 1034175 w 1519973"/>
              <a:gd name="connsiteY348" fmla="*/ 1298139 h 1308892"/>
              <a:gd name="connsiteX349" fmla="*/ 1024098 w 1519973"/>
              <a:gd name="connsiteY349" fmla="*/ 1308484 h 1308892"/>
              <a:gd name="connsiteX350" fmla="*/ 1023991 w 1519973"/>
              <a:gd name="connsiteY350" fmla="*/ 1308484 h 1308892"/>
              <a:gd name="connsiteX351" fmla="*/ 1023266 w 1519973"/>
              <a:gd name="connsiteY351" fmla="*/ 1308484 h 1308892"/>
              <a:gd name="connsiteX352" fmla="*/ 1012974 w 1519973"/>
              <a:gd name="connsiteY352" fmla="*/ 1298193 h 1308892"/>
              <a:gd name="connsiteX353" fmla="*/ 1012974 w 1519973"/>
              <a:gd name="connsiteY353" fmla="*/ 1298139 h 1308892"/>
              <a:gd name="connsiteX354" fmla="*/ 1023024 w 1519973"/>
              <a:gd name="connsiteY354" fmla="*/ 1287930 h 1308892"/>
              <a:gd name="connsiteX355" fmla="*/ 1023266 w 1519973"/>
              <a:gd name="connsiteY355" fmla="*/ 1287930 h 1308892"/>
              <a:gd name="connsiteX356" fmla="*/ 974601 w 1519973"/>
              <a:gd name="connsiteY356" fmla="*/ 1287930 h 1308892"/>
              <a:gd name="connsiteX357" fmla="*/ 975246 w 1519973"/>
              <a:gd name="connsiteY357" fmla="*/ 1287930 h 1308892"/>
              <a:gd name="connsiteX358" fmla="*/ 985511 w 1519973"/>
              <a:gd name="connsiteY358" fmla="*/ 1297817 h 1308892"/>
              <a:gd name="connsiteX359" fmla="*/ 985511 w 1519973"/>
              <a:gd name="connsiteY359" fmla="*/ 1298139 h 1308892"/>
              <a:gd name="connsiteX360" fmla="*/ 975380 w 1519973"/>
              <a:gd name="connsiteY360" fmla="*/ 1308484 h 1308892"/>
              <a:gd name="connsiteX361" fmla="*/ 975246 w 1519973"/>
              <a:gd name="connsiteY361" fmla="*/ 1308484 h 1308892"/>
              <a:gd name="connsiteX362" fmla="*/ 974601 w 1519973"/>
              <a:gd name="connsiteY362" fmla="*/ 1308484 h 1308892"/>
              <a:gd name="connsiteX363" fmla="*/ 964309 w 1519973"/>
              <a:gd name="connsiteY363" fmla="*/ 1298139 h 1308892"/>
              <a:gd name="connsiteX364" fmla="*/ 974412 w 1519973"/>
              <a:gd name="connsiteY364" fmla="*/ 1287930 h 1308892"/>
              <a:gd name="connsiteX365" fmla="*/ 974601 w 1519973"/>
              <a:gd name="connsiteY365" fmla="*/ 1287930 h 1308892"/>
              <a:gd name="connsiteX366" fmla="*/ 925936 w 1519973"/>
              <a:gd name="connsiteY366" fmla="*/ 1287930 h 1308892"/>
              <a:gd name="connsiteX367" fmla="*/ 926607 w 1519973"/>
              <a:gd name="connsiteY367" fmla="*/ 1287930 h 1308892"/>
              <a:gd name="connsiteX368" fmla="*/ 936846 w 1519973"/>
              <a:gd name="connsiteY368" fmla="*/ 1297790 h 1308892"/>
              <a:gd name="connsiteX369" fmla="*/ 936846 w 1519973"/>
              <a:gd name="connsiteY369" fmla="*/ 1298139 h 1308892"/>
              <a:gd name="connsiteX370" fmla="*/ 926715 w 1519973"/>
              <a:gd name="connsiteY370" fmla="*/ 1308484 h 1308892"/>
              <a:gd name="connsiteX371" fmla="*/ 926607 w 1519973"/>
              <a:gd name="connsiteY371" fmla="*/ 1308484 h 1308892"/>
              <a:gd name="connsiteX372" fmla="*/ 916020 w 1519973"/>
              <a:gd name="connsiteY372" fmla="*/ 1298139 h 1308892"/>
              <a:gd name="connsiteX373" fmla="*/ 925479 w 1519973"/>
              <a:gd name="connsiteY373" fmla="*/ 1287930 h 1308892"/>
              <a:gd name="connsiteX374" fmla="*/ 925936 w 1519973"/>
              <a:gd name="connsiteY374" fmla="*/ 1287930 h 1308892"/>
              <a:gd name="connsiteX375" fmla="*/ 877298 w 1519973"/>
              <a:gd name="connsiteY375" fmla="*/ 1287930 h 1308892"/>
              <a:gd name="connsiteX376" fmla="*/ 877943 w 1519973"/>
              <a:gd name="connsiteY376" fmla="*/ 1287930 h 1308892"/>
              <a:gd name="connsiteX377" fmla="*/ 888235 w 1519973"/>
              <a:gd name="connsiteY377" fmla="*/ 1297844 h 1308892"/>
              <a:gd name="connsiteX378" fmla="*/ 888235 w 1519973"/>
              <a:gd name="connsiteY378" fmla="*/ 1298139 h 1308892"/>
              <a:gd name="connsiteX379" fmla="*/ 878051 w 1519973"/>
              <a:gd name="connsiteY379" fmla="*/ 1308484 h 1308892"/>
              <a:gd name="connsiteX380" fmla="*/ 877943 w 1519973"/>
              <a:gd name="connsiteY380" fmla="*/ 1308484 h 1308892"/>
              <a:gd name="connsiteX381" fmla="*/ 867194 w 1519973"/>
              <a:gd name="connsiteY381" fmla="*/ 1298139 h 1308892"/>
              <a:gd name="connsiteX382" fmla="*/ 876868 w 1519973"/>
              <a:gd name="connsiteY382" fmla="*/ 1287930 h 1308892"/>
              <a:gd name="connsiteX383" fmla="*/ 877217 w 1519973"/>
              <a:gd name="connsiteY383" fmla="*/ 1287930 h 1308892"/>
              <a:gd name="connsiteX384" fmla="*/ 828633 w 1519973"/>
              <a:gd name="connsiteY384" fmla="*/ 1287930 h 1308892"/>
              <a:gd name="connsiteX385" fmla="*/ 829278 w 1519973"/>
              <a:gd name="connsiteY385" fmla="*/ 1287930 h 1308892"/>
              <a:gd name="connsiteX386" fmla="*/ 839570 w 1519973"/>
              <a:gd name="connsiteY386" fmla="*/ 1297951 h 1308892"/>
              <a:gd name="connsiteX387" fmla="*/ 839570 w 1519973"/>
              <a:gd name="connsiteY387" fmla="*/ 1298139 h 1308892"/>
              <a:gd name="connsiteX388" fmla="*/ 829278 w 1519973"/>
              <a:gd name="connsiteY388" fmla="*/ 1308484 h 1308892"/>
              <a:gd name="connsiteX389" fmla="*/ 828633 w 1519973"/>
              <a:gd name="connsiteY389" fmla="*/ 1308484 h 1308892"/>
              <a:gd name="connsiteX390" fmla="*/ 818369 w 1519973"/>
              <a:gd name="connsiteY390" fmla="*/ 1298139 h 1308892"/>
              <a:gd name="connsiteX391" fmla="*/ 828472 w 1519973"/>
              <a:gd name="connsiteY391" fmla="*/ 1287930 h 1308892"/>
              <a:gd name="connsiteX392" fmla="*/ 828633 w 1519973"/>
              <a:gd name="connsiteY392" fmla="*/ 1287930 h 1308892"/>
              <a:gd name="connsiteX393" fmla="*/ 779969 w 1519973"/>
              <a:gd name="connsiteY393" fmla="*/ 1287930 h 1308892"/>
              <a:gd name="connsiteX394" fmla="*/ 780667 w 1519973"/>
              <a:gd name="connsiteY394" fmla="*/ 1287930 h 1308892"/>
              <a:gd name="connsiteX395" fmla="*/ 790905 w 1519973"/>
              <a:gd name="connsiteY395" fmla="*/ 1297951 h 1308892"/>
              <a:gd name="connsiteX396" fmla="*/ 790905 w 1519973"/>
              <a:gd name="connsiteY396" fmla="*/ 1298139 h 1308892"/>
              <a:gd name="connsiteX397" fmla="*/ 780667 w 1519973"/>
              <a:gd name="connsiteY397" fmla="*/ 1308484 h 1308892"/>
              <a:gd name="connsiteX398" fmla="*/ 780667 w 1519973"/>
              <a:gd name="connsiteY398" fmla="*/ 1308484 h 1308892"/>
              <a:gd name="connsiteX399" fmla="*/ 779969 w 1519973"/>
              <a:gd name="connsiteY399" fmla="*/ 1308484 h 1308892"/>
              <a:gd name="connsiteX400" fmla="*/ 769704 w 1519973"/>
              <a:gd name="connsiteY400" fmla="*/ 1298139 h 1308892"/>
              <a:gd name="connsiteX401" fmla="*/ 779807 w 1519973"/>
              <a:gd name="connsiteY401" fmla="*/ 1287930 h 1308892"/>
              <a:gd name="connsiteX402" fmla="*/ 779969 w 1519973"/>
              <a:gd name="connsiteY402" fmla="*/ 1287930 h 1308892"/>
              <a:gd name="connsiteX403" fmla="*/ 731250 w 1519973"/>
              <a:gd name="connsiteY403" fmla="*/ 1287930 h 1308892"/>
              <a:gd name="connsiteX404" fmla="*/ 732002 w 1519973"/>
              <a:gd name="connsiteY404" fmla="*/ 1287930 h 1308892"/>
              <a:gd name="connsiteX405" fmla="*/ 742348 w 1519973"/>
              <a:gd name="connsiteY405" fmla="*/ 1298005 h 1308892"/>
              <a:gd name="connsiteX406" fmla="*/ 742348 w 1519973"/>
              <a:gd name="connsiteY406" fmla="*/ 1298139 h 1308892"/>
              <a:gd name="connsiteX407" fmla="*/ 732002 w 1519973"/>
              <a:gd name="connsiteY407" fmla="*/ 1308484 h 1308892"/>
              <a:gd name="connsiteX408" fmla="*/ 721254 w 1519973"/>
              <a:gd name="connsiteY408" fmla="*/ 1298139 h 1308892"/>
              <a:gd name="connsiteX409" fmla="*/ 730766 w 1519973"/>
              <a:gd name="connsiteY409" fmla="*/ 1287930 h 1308892"/>
              <a:gd name="connsiteX410" fmla="*/ 731142 w 1519973"/>
              <a:gd name="connsiteY410" fmla="*/ 1287930 h 1308892"/>
              <a:gd name="connsiteX411" fmla="*/ 682693 w 1519973"/>
              <a:gd name="connsiteY411" fmla="*/ 1287930 h 1308892"/>
              <a:gd name="connsiteX412" fmla="*/ 683338 w 1519973"/>
              <a:gd name="connsiteY412" fmla="*/ 1287930 h 1308892"/>
              <a:gd name="connsiteX413" fmla="*/ 693710 w 1519973"/>
              <a:gd name="connsiteY413" fmla="*/ 1298032 h 1308892"/>
              <a:gd name="connsiteX414" fmla="*/ 693710 w 1519973"/>
              <a:gd name="connsiteY414" fmla="*/ 1298139 h 1308892"/>
              <a:gd name="connsiteX415" fmla="*/ 683338 w 1519973"/>
              <a:gd name="connsiteY415" fmla="*/ 1308484 h 1308892"/>
              <a:gd name="connsiteX416" fmla="*/ 672589 w 1519973"/>
              <a:gd name="connsiteY416" fmla="*/ 1298139 h 1308892"/>
              <a:gd name="connsiteX417" fmla="*/ 682209 w 1519973"/>
              <a:gd name="connsiteY417" fmla="*/ 1287930 h 1308892"/>
              <a:gd name="connsiteX418" fmla="*/ 682586 w 1519973"/>
              <a:gd name="connsiteY418" fmla="*/ 1287930 h 1308892"/>
              <a:gd name="connsiteX419" fmla="*/ 634028 w 1519973"/>
              <a:gd name="connsiteY419" fmla="*/ 1287930 h 1308892"/>
              <a:gd name="connsiteX420" fmla="*/ 634700 w 1519973"/>
              <a:gd name="connsiteY420" fmla="*/ 1287930 h 1308892"/>
              <a:gd name="connsiteX421" fmla="*/ 645073 w 1519973"/>
              <a:gd name="connsiteY421" fmla="*/ 1298032 h 1308892"/>
              <a:gd name="connsiteX422" fmla="*/ 645073 w 1519973"/>
              <a:gd name="connsiteY422" fmla="*/ 1298139 h 1308892"/>
              <a:gd name="connsiteX423" fmla="*/ 634781 w 1519973"/>
              <a:gd name="connsiteY423" fmla="*/ 1308484 h 1308892"/>
              <a:gd name="connsiteX424" fmla="*/ 634001 w 1519973"/>
              <a:gd name="connsiteY424" fmla="*/ 1308484 h 1308892"/>
              <a:gd name="connsiteX425" fmla="*/ 623628 w 1519973"/>
              <a:gd name="connsiteY425" fmla="*/ 1298139 h 1308892"/>
              <a:gd name="connsiteX426" fmla="*/ 633894 w 1519973"/>
              <a:gd name="connsiteY426" fmla="*/ 1287930 h 1308892"/>
              <a:gd name="connsiteX427" fmla="*/ 634001 w 1519973"/>
              <a:gd name="connsiteY427" fmla="*/ 1287930 h 1308892"/>
              <a:gd name="connsiteX428" fmla="*/ 585363 w 1519973"/>
              <a:gd name="connsiteY428" fmla="*/ 1287930 h 1308892"/>
              <a:gd name="connsiteX429" fmla="*/ 586035 w 1519973"/>
              <a:gd name="connsiteY429" fmla="*/ 1287930 h 1308892"/>
              <a:gd name="connsiteX430" fmla="*/ 596327 w 1519973"/>
              <a:gd name="connsiteY430" fmla="*/ 1297951 h 1308892"/>
              <a:gd name="connsiteX431" fmla="*/ 596327 w 1519973"/>
              <a:gd name="connsiteY431" fmla="*/ 1298139 h 1308892"/>
              <a:gd name="connsiteX432" fmla="*/ 586035 w 1519973"/>
              <a:gd name="connsiteY432" fmla="*/ 1308484 h 1308892"/>
              <a:gd name="connsiteX433" fmla="*/ 585363 w 1519973"/>
              <a:gd name="connsiteY433" fmla="*/ 1308484 h 1308892"/>
              <a:gd name="connsiteX434" fmla="*/ 575125 w 1519973"/>
              <a:gd name="connsiteY434" fmla="*/ 1298247 h 1308892"/>
              <a:gd name="connsiteX435" fmla="*/ 575125 w 1519973"/>
              <a:gd name="connsiteY435" fmla="*/ 1298139 h 1308892"/>
              <a:gd name="connsiteX436" fmla="*/ 585014 w 1519973"/>
              <a:gd name="connsiteY436" fmla="*/ 1287930 h 1308892"/>
              <a:gd name="connsiteX437" fmla="*/ 585363 w 1519973"/>
              <a:gd name="connsiteY437" fmla="*/ 1287930 h 1308892"/>
              <a:gd name="connsiteX438" fmla="*/ 536726 w 1519973"/>
              <a:gd name="connsiteY438" fmla="*/ 1287930 h 1308892"/>
              <a:gd name="connsiteX439" fmla="*/ 537397 w 1519973"/>
              <a:gd name="connsiteY439" fmla="*/ 1287930 h 1308892"/>
              <a:gd name="connsiteX440" fmla="*/ 547663 w 1519973"/>
              <a:gd name="connsiteY440" fmla="*/ 1297924 h 1308892"/>
              <a:gd name="connsiteX441" fmla="*/ 547663 w 1519973"/>
              <a:gd name="connsiteY441" fmla="*/ 1298139 h 1308892"/>
              <a:gd name="connsiteX442" fmla="*/ 537424 w 1519973"/>
              <a:gd name="connsiteY442" fmla="*/ 1308484 h 1308892"/>
              <a:gd name="connsiteX443" fmla="*/ 537397 w 1519973"/>
              <a:gd name="connsiteY443" fmla="*/ 1308484 h 1308892"/>
              <a:gd name="connsiteX444" fmla="*/ 526837 w 1519973"/>
              <a:gd name="connsiteY444" fmla="*/ 1298139 h 1308892"/>
              <a:gd name="connsiteX445" fmla="*/ 536295 w 1519973"/>
              <a:gd name="connsiteY445" fmla="*/ 1287930 h 1308892"/>
              <a:gd name="connsiteX446" fmla="*/ 536726 w 1519973"/>
              <a:gd name="connsiteY446" fmla="*/ 1287930 h 1308892"/>
              <a:gd name="connsiteX447" fmla="*/ 488061 w 1519973"/>
              <a:gd name="connsiteY447" fmla="*/ 1287930 h 1308892"/>
              <a:gd name="connsiteX448" fmla="*/ 488759 w 1519973"/>
              <a:gd name="connsiteY448" fmla="*/ 1287930 h 1308892"/>
              <a:gd name="connsiteX449" fmla="*/ 498998 w 1519973"/>
              <a:gd name="connsiteY449" fmla="*/ 1297951 h 1308892"/>
              <a:gd name="connsiteX450" fmla="*/ 498998 w 1519973"/>
              <a:gd name="connsiteY450" fmla="*/ 1298139 h 1308892"/>
              <a:gd name="connsiteX451" fmla="*/ 488759 w 1519973"/>
              <a:gd name="connsiteY451" fmla="*/ 1308484 h 1308892"/>
              <a:gd name="connsiteX452" fmla="*/ 488759 w 1519973"/>
              <a:gd name="connsiteY452" fmla="*/ 1308484 h 1308892"/>
              <a:gd name="connsiteX453" fmla="*/ 478199 w 1519973"/>
              <a:gd name="connsiteY453" fmla="*/ 1298139 h 1308892"/>
              <a:gd name="connsiteX454" fmla="*/ 487496 w 1519973"/>
              <a:gd name="connsiteY454" fmla="*/ 1287930 h 1308892"/>
              <a:gd name="connsiteX455" fmla="*/ 488061 w 1519973"/>
              <a:gd name="connsiteY455" fmla="*/ 1287930 h 1308892"/>
              <a:gd name="connsiteX456" fmla="*/ 439423 w 1519973"/>
              <a:gd name="connsiteY456" fmla="*/ 1287930 h 1308892"/>
              <a:gd name="connsiteX457" fmla="*/ 440095 w 1519973"/>
              <a:gd name="connsiteY457" fmla="*/ 1287930 h 1308892"/>
              <a:gd name="connsiteX458" fmla="*/ 450359 w 1519973"/>
              <a:gd name="connsiteY458" fmla="*/ 1297978 h 1308892"/>
              <a:gd name="connsiteX459" fmla="*/ 450359 w 1519973"/>
              <a:gd name="connsiteY459" fmla="*/ 1298139 h 1308892"/>
              <a:gd name="connsiteX460" fmla="*/ 440095 w 1519973"/>
              <a:gd name="connsiteY460" fmla="*/ 1308484 h 1308892"/>
              <a:gd name="connsiteX461" fmla="*/ 439423 w 1519973"/>
              <a:gd name="connsiteY461" fmla="*/ 1308484 h 1308892"/>
              <a:gd name="connsiteX462" fmla="*/ 429158 w 1519973"/>
              <a:gd name="connsiteY462" fmla="*/ 1298274 h 1308892"/>
              <a:gd name="connsiteX463" fmla="*/ 429158 w 1519973"/>
              <a:gd name="connsiteY463" fmla="*/ 1298139 h 1308892"/>
              <a:gd name="connsiteX464" fmla="*/ 439100 w 1519973"/>
              <a:gd name="connsiteY464" fmla="*/ 1287930 h 1308892"/>
              <a:gd name="connsiteX465" fmla="*/ 439423 w 1519973"/>
              <a:gd name="connsiteY465" fmla="*/ 1287930 h 1308892"/>
              <a:gd name="connsiteX466" fmla="*/ 390758 w 1519973"/>
              <a:gd name="connsiteY466" fmla="*/ 1287930 h 1308892"/>
              <a:gd name="connsiteX467" fmla="*/ 391457 w 1519973"/>
              <a:gd name="connsiteY467" fmla="*/ 1287930 h 1308892"/>
              <a:gd name="connsiteX468" fmla="*/ 401695 w 1519973"/>
              <a:gd name="connsiteY468" fmla="*/ 1298059 h 1308892"/>
              <a:gd name="connsiteX469" fmla="*/ 401695 w 1519973"/>
              <a:gd name="connsiteY469" fmla="*/ 1298139 h 1308892"/>
              <a:gd name="connsiteX470" fmla="*/ 391457 w 1519973"/>
              <a:gd name="connsiteY470" fmla="*/ 1308484 h 1308892"/>
              <a:gd name="connsiteX471" fmla="*/ 390758 w 1519973"/>
              <a:gd name="connsiteY471" fmla="*/ 1308484 h 1308892"/>
              <a:gd name="connsiteX472" fmla="*/ 380493 w 1519973"/>
              <a:gd name="connsiteY472" fmla="*/ 1298274 h 1308892"/>
              <a:gd name="connsiteX473" fmla="*/ 380493 w 1519973"/>
              <a:gd name="connsiteY473" fmla="*/ 1298139 h 1308892"/>
              <a:gd name="connsiteX474" fmla="*/ 390436 w 1519973"/>
              <a:gd name="connsiteY474" fmla="*/ 1287930 h 1308892"/>
              <a:gd name="connsiteX475" fmla="*/ 390758 w 1519973"/>
              <a:gd name="connsiteY475" fmla="*/ 1287930 h 1308892"/>
              <a:gd name="connsiteX476" fmla="*/ 342120 w 1519973"/>
              <a:gd name="connsiteY476" fmla="*/ 1287930 h 1308892"/>
              <a:gd name="connsiteX477" fmla="*/ 342792 w 1519973"/>
              <a:gd name="connsiteY477" fmla="*/ 1287930 h 1308892"/>
              <a:gd name="connsiteX478" fmla="*/ 353057 w 1519973"/>
              <a:gd name="connsiteY478" fmla="*/ 1297924 h 1308892"/>
              <a:gd name="connsiteX479" fmla="*/ 353057 w 1519973"/>
              <a:gd name="connsiteY479" fmla="*/ 1298139 h 1308892"/>
              <a:gd name="connsiteX480" fmla="*/ 342819 w 1519973"/>
              <a:gd name="connsiteY480" fmla="*/ 1308484 h 1308892"/>
              <a:gd name="connsiteX481" fmla="*/ 342792 w 1519973"/>
              <a:gd name="connsiteY481" fmla="*/ 1308484 h 1308892"/>
              <a:gd name="connsiteX482" fmla="*/ 332043 w 1519973"/>
              <a:gd name="connsiteY482" fmla="*/ 1298139 h 1308892"/>
              <a:gd name="connsiteX483" fmla="*/ 341556 w 1519973"/>
              <a:gd name="connsiteY483" fmla="*/ 1287930 h 1308892"/>
              <a:gd name="connsiteX484" fmla="*/ 342040 w 1519973"/>
              <a:gd name="connsiteY484" fmla="*/ 1287930 h 1308892"/>
              <a:gd name="connsiteX485" fmla="*/ 293456 w 1519973"/>
              <a:gd name="connsiteY485" fmla="*/ 1287930 h 1308892"/>
              <a:gd name="connsiteX486" fmla="*/ 294127 w 1519973"/>
              <a:gd name="connsiteY486" fmla="*/ 1287930 h 1308892"/>
              <a:gd name="connsiteX487" fmla="*/ 304419 w 1519973"/>
              <a:gd name="connsiteY487" fmla="*/ 1298059 h 1308892"/>
              <a:gd name="connsiteX488" fmla="*/ 304419 w 1519973"/>
              <a:gd name="connsiteY488" fmla="*/ 1298139 h 1308892"/>
              <a:gd name="connsiteX489" fmla="*/ 294127 w 1519973"/>
              <a:gd name="connsiteY489" fmla="*/ 1308484 h 1308892"/>
              <a:gd name="connsiteX490" fmla="*/ 283379 w 1519973"/>
              <a:gd name="connsiteY490" fmla="*/ 1298139 h 1308892"/>
              <a:gd name="connsiteX491" fmla="*/ 292838 w 1519973"/>
              <a:gd name="connsiteY491" fmla="*/ 1287930 h 1308892"/>
              <a:gd name="connsiteX492" fmla="*/ 293348 w 1519973"/>
              <a:gd name="connsiteY492" fmla="*/ 1287930 h 1308892"/>
              <a:gd name="connsiteX493" fmla="*/ 244710 w 1519973"/>
              <a:gd name="connsiteY493" fmla="*/ 1287930 h 1308892"/>
              <a:gd name="connsiteX494" fmla="*/ 245489 w 1519973"/>
              <a:gd name="connsiteY494" fmla="*/ 1287930 h 1308892"/>
              <a:gd name="connsiteX495" fmla="*/ 255754 w 1519973"/>
              <a:gd name="connsiteY495" fmla="*/ 1297978 h 1308892"/>
              <a:gd name="connsiteX496" fmla="*/ 255754 w 1519973"/>
              <a:gd name="connsiteY496" fmla="*/ 1298139 h 1308892"/>
              <a:gd name="connsiteX497" fmla="*/ 245489 w 1519973"/>
              <a:gd name="connsiteY497" fmla="*/ 1308484 h 1308892"/>
              <a:gd name="connsiteX498" fmla="*/ 234741 w 1519973"/>
              <a:gd name="connsiteY498" fmla="*/ 1298139 h 1308892"/>
              <a:gd name="connsiteX499" fmla="*/ 244253 w 1519973"/>
              <a:gd name="connsiteY499" fmla="*/ 1287930 h 1308892"/>
              <a:gd name="connsiteX500" fmla="*/ 244603 w 1519973"/>
              <a:gd name="connsiteY500" fmla="*/ 1287930 h 1308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</a:cxnLst>
            <a:rect l="l" t="t" r="r" b="b"/>
            <a:pathLst>
              <a:path w="1519973" h="1308892">
                <a:moveTo>
                  <a:pt x="1461087" y="1287930"/>
                </a:moveTo>
                <a:lnTo>
                  <a:pt x="1461786" y="1287930"/>
                </a:lnTo>
                <a:cubicBezTo>
                  <a:pt x="1467401" y="1287876"/>
                  <a:pt x="1471970" y="1292390"/>
                  <a:pt x="1472024" y="1298005"/>
                </a:cubicBezTo>
                <a:cubicBezTo>
                  <a:pt x="1472024" y="1298059"/>
                  <a:pt x="1472024" y="1298086"/>
                  <a:pt x="1472024" y="1298139"/>
                </a:cubicBezTo>
                <a:cubicBezTo>
                  <a:pt x="1472051" y="1303809"/>
                  <a:pt x="1467455" y="1308430"/>
                  <a:pt x="1461786" y="1308484"/>
                </a:cubicBezTo>
                <a:lnTo>
                  <a:pt x="1461087" y="1308484"/>
                </a:lnTo>
                <a:cubicBezTo>
                  <a:pt x="1455363" y="1308484"/>
                  <a:pt x="1450741" y="1303863"/>
                  <a:pt x="1450741" y="1298139"/>
                </a:cubicBezTo>
                <a:cubicBezTo>
                  <a:pt x="1450714" y="1292524"/>
                  <a:pt x="1455229" y="1287956"/>
                  <a:pt x="1460845" y="1287930"/>
                </a:cubicBezTo>
                <a:cubicBezTo>
                  <a:pt x="1460926" y="1287930"/>
                  <a:pt x="1461006" y="1287930"/>
                  <a:pt x="1461087" y="1287930"/>
                </a:cubicBezTo>
                <a:close/>
                <a:moveTo>
                  <a:pt x="195992" y="20308"/>
                </a:moveTo>
                <a:lnTo>
                  <a:pt x="195293" y="20308"/>
                </a:lnTo>
                <a:cubicBezTo>
                  <a:pt x="189570" y="20012"/>
                  <a:pt x="185162" y="15149"/>
                  <a:pt x="185458" y="9426"/>
                </a:cubicBezTo>
                <a:cubicBezTo>
                  <a:pt x="185727" y="4107"/>
                  <a:pt x="189972" y="-138"/>
                  <a:pt x="195293" y="-407"/>
                </a:cubicBezTo>
                <a:lnTo>
                  <a:pt x="195992" y="-407"/>
                </a:lnTo>
                <a:cubicBezTo>
                  <a:pt x="201715" y="-111"/>
                  <a:pt x="206122" y="4751"/>
                  <a:pt x="205827" y="10474"/>
                </a:cubicBezTo>
                <a:cubicBezTo>
                  <a:pt x="205558" y="15794"/>
                  <a:pt x="201312" y="20039"/>
                  <a:pt x="195992" y="20308"/>
                </a:cubicBezTo>
                <a:close/>
                <a:moveTo>
                  <a:pt x="146924" y="24338"/>
                </a:moveTo>
                <a:cubicBezTo>
                  <a:pt x="142114" y="24338"/>
                  <a:pt x="137922" y="20980"/>
                  <a:pt x="136874" y="16278"/>
                </a:cubicBezTo>
                <a:cubicBezTo>
                  <a:pt x="135719" y="10663"/>
                  <a:pt x="139319" y="5181"/>
                  <a:pt x="144935" y="3972"/>
                </a:cubicBezTo>
                <a:cubicBezTo>
                  <a:pt x="150525" y="2898"/>
                  <a:pt x="156007" y="6363"/>
                  <a:pt x="157404" y="11871"/>
                </a:cubicBezTo>
                <a:cubicBezTo>
                  <a:pt x="158694" y="17245"/>
                  <a:pt x="155388" y="22672"/>
                  <a:pt x="150014" y="23962"/>
                </a:cubicBezTo>
                <a:lnTo>
                  <a:pt x="149154" y="24123"/>
                </a:lnTo>
                <a:cubicBezTo>
                  <a:pt x="148456" y="24284"/>
                  <a:pt x="147757" y="24338"/>
                  <a:pt x="147031" y="24311"/>
                </a:cubicBezTo>
                <a:close/>
                <a:moveTo>
                  <a:pt x="101538" y="41587"/>
                </a:moveTo>
                <a:cubicBezTo>
                  <a:pt x="97775" y="41560"/>
                  <a:pt x="94309" y="39518"/>
                  <a:pt x="92509" y="36214"/>
                </a:cubicBezTo>
                <a:cubicBezTo>
                  <a:pt x="89821" y="31351"/>
                  <a:pt x="91595" y="25225"/>
                  <a:pt x="96459" y="22511"/>
                </a:cubicBezTo>
                <a:cubicBezTo>
                  <a:pt x="96539" y="22484"/>
                  <a:pt x="96593" y="22431"/>
                  <a:pt x="96674" y="22404"/>
                </a:cubicBezTo>
                <a:cubicBezTo>
                  <a:pt x="101672" y="19744"/>
                  <a:pt x="107879" y="21383"/>
                  <a:pt x="110862" y="26192"/>
                </a:cubicBezTo>
                <a:cubicBezTo>
                  <a:pt x="113684" y="30921"/>
                  <a:pt x="112125" y="37020"/>
                  <a:pt x="107423" y="39814"/>
                </a:cubicBezTo>
                <a:cubicBezTo>
                  <a:pt x="107315" y="39895"/>
                  <a:pt x="107207" y="39948"/>
                  <a:pt x="107100" y="40002"/>
                </a:cubicBezTo>
                <a:lnTo>
                  <a:pt x="106455" y="40405"/>
                </a:lnTo>
                <a:cubicBezTo>
                  <a:pt x="104977" y="41292"/>
                  <a:pt x="103257" y="41748"/>
                  <a:pt x="101538" y="41721"/>
                </a:cubicBezTo>
                <a:close/>
                <a:moveTo>
                  <a:pt x="62601" y="70228"/>
                </a:moveTo>
                <a:cubicBezTo>
                  <a:pt x="59779" y="70336"/>
                  <a:pt x="57038" y="69234"/>
                  <a:pt x="55103" y="67165"/>
                </a:cubicBezTo>
                <a:cubicBezTo>
                  <a:pt x="51126" y="62974"/>
                  <a:pt x="51287" y="56365"/>
                  <a:pt x="55479" y="52361"/>
                </a:cubicBezTo>
                <a:cubicBezTo>
                  <a:pt x="59644" y="48385"/>
                  <a:pt x="66282" y="48546"/>
                  <a:pt x="70259" y="52737"/>
                </a:cubicBezTo>
                <a:cubicBezTo>
                  <a:pt x="74128" y="56687"/>
                  <a:pt x="74128" y="63001"/>
                  <a:pt x="70259" y="66950"/>
                </a:cubicBezTo>
                <a:lnTo>
                  <a:pt x="69668" y="67514"/>
                </a:lnTo>
                <a:cubicBezTo>
                  <a:pt x="67733" y="69342"/>
                  <a:pt x="65153" y="70309"/>
                  <a:pt x="62493" y="70201"/>
                </a:cubicBezTo>
                <a:close/>
                <a:moveTo>
                  <a:pt x="33042" y="108783"/>
                </a:moveTo>
                <a:cubicBezTo>
                  <a:pt x="31214" y="108810"/>
                  <a:pt x="29441" y="108327"/>
                  <a:pt x="27855" y="107440"/>
                </a:cubicBezTo>
                <a:cubicBezTo>
                  <a:pt x="23018" y="104538"/>
                  <a:pt x="21379" y="98332"/>
                  <a:pt x="24120" y="93415"/>
                </a:cubicBezTo>
                <a:cubicBezTo>
                  <a:pt x="27049" y="88525"/>
                  <a:pt x="33256" y="86752"/>
                  <a:pt x="38308" y="89385"/>
                </a:cubicBezTo>
                <a:cubicBezTo>
                  <a:pt x="43119" y="91884"/>
                  <a:pt x="44999" y="97795"/>
                  <a:pt x="42500" y="102604"/>
                </a:cubicBezTo>
                <a:cubicBezTo>
                  <a:pt x="42420" y="102738"/>
                  <a:pt x="42339" y="102899"/>
                  <a:pt x="42259" y="103034"/>
                </a:cubicBezTo>
                <a:lnTo>
                  <a:pt x="41963" y="103598"/>
                </a:lnTo>
                <a:cubicBezTo>
                  <a:pt x="40109" y="106768"/>
                  <a:pt x="36723" y="108757"/>
                  <a:pt x="33042" y="108783"/>
                </a:cubicBezTo>
                <a:close/>
                <a:moveTo>
                  <a:pt x="15172" y="153841"/>
                </a:moveTo>
                <a:cubicBezTo>
                  <a:pt x="14312" y="153841"/>
                  <a:pt x="13560" y="153680"/>
                  <a:pt x="12780" y="153680"/>
                </a:cubicBezTo>
                <a:cubicBezTo>
                  <a:pt x="7298" y="152256"/>
                  <a:pt x="3939" y="146748"/>
                  <a:pt x="5202" y="141213"/>
                </a:cubicBezTo>
                <a:lnTo>
                  <a:pt x="5202" y="140649"/>
                </a:lnTo>
                <a:cubicBezTo>
                  <a:pt x="6546" y="135087"/>
                  <a:pt x="12135" y="131648"/>
                  <a:pt x="17697" y="132964"/>
                </a:cubicBezTo>
                <a:cubicBezTo>
                  <a:pt x="23126" y="134227"/>
                  <a:pt x="26484" y="139655"/>
                  <a:pt x="25195" y="145082"/>
                </a:cubicBezTo>
                <a:cubicBezTo>
                  <a:pt x="25195" y="145136"/>
                  <a:pt x="25168" y="145162"/>
                  <a:pt x="25168" y="145216"/>
                </a:cubicBezTo>
                <a:lnTo>
                  <a:pt x="15198" y="142933"/>
                </a:lnTo>
                <a:lnTo>
                  <a:pt x="25087" y="145995"/>
                </a:lnTo>
                <a:cubicBezTo>
                  <a:pt x="23932" y="150590"/>
                  <a:pt x="19820" y="153814"/>
                  <a:pt x="15091" y="153841"/>
                </a:cubicBezTo>
                <a:close/>
                <a:moveTo>
                  <a:pt x="10308" y="202042"/>
                </a:moveTo>
                <a:cubicBezTo>
                  <a:pt x="4584" y="202042"/>
                  <a:pt x="-64" y="197394"/>
                  <a:pt x="-64" y="191671"/>
                </a:cubicBezTo>
                <a:lnTo>
                  <a:pt x="-64" y="191106"/>
                </a:lnTo>
                <a:cubicBezTo>
                  <a:pt x="231" y="185410"/>
                  <a:pt x="5068" y="181031"/>
                  <a:pt x="10765" y="181326"/>
                </a:cubicBezTo>
                <a:cubicBezTo>
                  <a:pt x="16059" y="181595"/>
                  <a:pt x="20278" y="185813"/>
                  <a:pt x="20546" y="191106"/>
                </a:cubicBezTo>
                <a:lnTo>
                  <a:pt x="20546" y="191671"/>
                </a:lnTo>
                <a:cubicBezTo>
                  <a:pt x="20600" y="197367"/>
                  <a:pt x="16032" y="201988"/>
                  <a:pt x="10335" y="202042"/>
                </a:cubicBezTo>
                <a:cubicBezTo>
                  <a:pt x="10335" y="202042"/>
                  <a:pt x="10308" y="202042"/>
                  <a:pt x="10308" y="202042"/>
                </a:cubicBezTo>
                <a:close/>
                <a:moveTo>
                  <a:pt x="10308" y="250780"/>
                </a:moveTo>
                <a:cubicBezTo>
                  <a:pt x="4584" y="250780"/>
                  <a:pt x="-64" y="246131"/>
                  <a:pt x="-64" y="240409"/>
                </a:cubicBezTo>
                <a:lnTo>
                  <a:pt x="-64" y="239630"/>
                </a:lnTo>
                <a:cubicBezTo>
                  <a:pt x="231" y="233934"/>
                  <a:pt x="5068" y="229554"/>
                  <a:pt x="10765" y="229850"/>
                </a:cubicBezTo>
                <a:cubicBezTo>
                  <a:pt x="16059" y="230118"/>
                  <a:pt x="20278" y="234337"/>
                  <a:pt x="20546" y="239630"/>
                </a:cubicBezTo>
                <a:lnTo>
                  <a:pt x="20546" y="240409"/>
                </a:lnTo>
                <a:cubicBezTo>
                  <a:pt x="20600" y="246105"/>
                  <a:pt x="16032" y="250726"/>
                  <a:pt x="10335" y="250780"/>
                </a:cubicBezTo>
                <a:cubicBezTo>
                  <a:pt x="10335" y="250780"/>
                  <a:pt x="10308" y="250780"/>
                  <a:pt x="10308" y="250780"/>
                </a:cubicBezTo>
                <a:close/>
                <a:moveTo>
                  <a:pt x="10308" y="299518"/>
                </a:moveTo>
                <a:cubicBezTo>
                  <a:pt x="4611" y="299464"/>
                  <a:pt x="16" y="294870"/>
                  <a:pt x="-64" y="289174"/>
                </a:cubicBezTo>
                <a:lnTo>
                  <a:pt x="-64" y="288395"/>
                </a:lnTo>
                <a:cubicBezTo>
                  <a:pt x="231" y="282699"/>
                  <a:pt x="5068" y="278319"/>
                  <a:pt x="10765" y="278615"/>
                </a:cubicBezTo>
                <a:cubicBezTo>
                  <a:pt x="16059" y="278883"/>
                  <a:pt x="20278" y="283102"/>
                  <a:pt x="20546" y="288395"/>
                </a:cubicBezTo>
                <a:lnTo>
                  <a:pt x="20546" y="289174"/>
                </a:lnTo>
                <a:cubicBezTo>
                  <a:pt x="20519" y="294843"/>
                  <a:pt x="15978" y="299437"/>
                  <a:pt x="10308" y="299518"/>
                </a:cubicBezTo>
                <a:close/>
                <a:moveTo>
                  <a:pt x="10308" y="348068"/>
                </a:moveTo>
                <a:cubicBezTo>
                  <a:pt x="4584" y="348068"/>
                  <a:pt x="-64" y="343420"/>
                  <a:pt x="-64" y="337697"/>
                </a:cubicBezTo>
                <a:lnTo>
                  <a:pt x="-64" y="337133"/>
                </a:lnTo>
                <a:cubicBezTo>
                  <a:pt x="231" y="331437"/>
                  <a:pt x="5068" y="327057"/>
                  <a:pt x="10765" y="327353"/>
                </a:cubicBezTo>
                <a:cubicBezTo>
                  <a:pt x="16059" y="327622"/>
                  <a:pt x="20278" y="331840"/>
                  <a:pt x="20546" y="337133"/>
                </a:cubicBezTo>
                <a:lnTo>
                  <a:pt x="20546" y="337697"/>
                </a:lnTo>
                <a:cubicBezTo>
                  <a:pt x="20600" y="343393"/>
                  <a:pt x="16032" y="348014"/>
                  <a:pt x="10335" y="348068"/>
                </a:cubicBezTo>
                <a:cubicBezTo>
                  <a:pt x="10335" y="348068"/>
                  <a:pt x="10308" y="348068"/>
                  <a:pt x="10308" y="348068"/>
                </a:cubicBezTo>
                <a:close/>
                <a:moveTo>
                  <a:pt x="10308" y="396806"/>
                </a:moveTo>
                <a:cubicBezTo>
                  <a:pt x="4611" y="396725"/>
                  <a:pt x="16" y="392131"/>
                  <a:pt x="-64" y="386435"/>
                </a:cubicBezTo>
                <a:cubicBezTo>
                  <a:pt x="43" y="380739"/>
                  <a:pt x="4611" y="376091"/>
                  <a:pt x="10308" y="375903"/>
                </a:cubicBezTo>
                <a:cubicBezTo>
                  <a:pt x="15763" y="375715"/>
                  <a:pt x="20358" y="379987"/>
                  <a:pt x="20546" y="385441"/>
                </a:cubicBezTo>
                <a:cubicBezTo>
                  <a:pt x="20546" y="385495"/>
                  <a:pt x="20546" y="385575"/>
                  <a:pt x="20546" y="385656"/>
                </a:cubicBezTo>
                <a:lnTo>
                  <a:pt x="20546" y="386435"/>
                </a:lnTo>
                <a:cubicBezTo>
                  <a:pt x="20519" y="392104"/>
                  <a:pt x="15978" y="396699"/>
                  <a:pt x="10308" y="396806"/>
                </a:cubicBezTo>
                <a:close/>
                <a:moveTo>
                  <a:pt x="10308" y="445383"/>
                </a:moveTo>
                <a:cubicBezTo>
                  <a:pt x="4584" y="445437"/>
                  <a:pt x="-118" y="440842"/>
                  <a:pt x="-172" y="435120"/>
                </a:cubicBezTo>
                <a:cubicBezTo>
                  <a:pt x="-172" y="435093"/>
                  <a:pt x="-172" y="435066"/>
                  <a:pt x="-172" y="435039"/>
                </a:cubicBezTo>
                <a:cubicBezTo>
                  <a:pt x="-91" y="429316"/>
                  <a:pt x="4477" y="424641"/>
                  <a:pt x="10201" y="424453"/>
                </a:cubicBezTo>
                <a:cubicBezTo>
                  <a:pt x="15763" y="424372"/>
                  <a:pt x="20358" y="428806"/>
                  <a:pt x="20438" y="434367"/>
                </a:cubicBezTo>
                <a:cubicBezTo>
                  <a:pt x="20438" y="434394"/>
                  <a:pt x="20438" y="434394"/>
                  <a:pt x="20438" y="434421"/>
                </a:cubicBezTo>
                <a:lnTo>
                  <a:pt x="20438" y="435039"/>
                </a:lnTo>
                <a:cubicBezTo>
                  <a:pt x="20492" y="440735"/>
                  <a:pt x="15924" y="445356"/>
                  <a:pt x="10228" y="445410"/>
                </a:cubicBezTo>
                <a:cubicBezTo>
                  <a:pt x="10228" y="445410"/>
                  <a:pt x="10201" y="445410"/>
                  <a:pt x="10201" y="445410"/>
                </a:cubicBezTo>
                <a:close/>
                <a:moveTo>
                  <a:pt x="10308" y="494067"/>
                </a:moveTo>
                <a:cubicBezTo>
                  <a:pt x="4584" y="494094"/>
                  <a:pt x="-38" y="489473"/>
                  <a:pt x="-64" y="483750"/>
                </a:cubicBezTo>
                <a:cubicBezTo>
                  <a:pt x="-64" y="483750"/>
                  <a:pt x="-64" y="483723"/>
                  <a:pt x="-64" y="483723"/>
                </a:cubicBezTo>
                <a:cubicBezTo>
                  <a:pt x="-91" y="477974"/>
                  <a:pt x="4557" y="473272"/>
                  <a:pt x="10308" y="473191"/>
                </a:cubicBezTo>
                <a:cubicBezTo>
                  <a:pt x="15790" y="473003"/>
                  <a:pt x="20358" y="477302"/>
                  <a:pt x="20546" y="482783"/>
                </a:cubicBezTo>
                <a:cubicBezTo>
                  <a:pt x="20546" y="482837"/>
                  <a:pt x="20546" y="482917"/>
                  <a:pt x="20546" y="482971"/>
                </a:cubicBezTo>
                <a:lnTo>
                  <a:pt x="20546" y="483723"/>
                </a:lnTo>
                <a:cubicBezTo>
                  <a:pt x="20600" y="489392"/>
                  <a:pt x="16032" y="494014"/>
                  <a:pt x="10361" y="494067"/>
                </a:cubicBezTo>
                <a:cubicBezTo>
                  <a:pt x="10335" y="494067"/>
                  <a:pt x="10335" y="494067"/>
                  <a:pt x="10308" y="494067"/>
                </a:cubicBezTo>
                <a:close/>
                <a:moveTo>
                  <a:pt x="10308" y="542645"/>
                </a:moveTo>
                <a:cubicBezTo>
                  <a:pt x="4584" y="542645"/>
                  <a:pt x="-64" y="537996"/>
                  <a:pt x="-64" y="532273"/>
                </a:cubicBezTo>
                <a:lnTo>
                  <a:pt x="-64" y="531736"/>
                </a:lnTo>
                <a:cubicBezTo>
                  <a:pt x="231" y="526040"/>
                  <a:pt x="5068" y="521661"/>
                  <a:pt x="10765" y="521956"/>
                </a:cubicBezTo>
                <a:cubicBezTo>
                  <a:pt x="16059" y="522225"/>
                  <a:pt x="20278" y="526443"/>
                  <a:pt x="20546" y="531736"/>
                </a:cubicBezTo>
                <a:lnTo>
                  <a:pt x="20546" y="532273"/>
                </a:lnTo>
                <a:cubicBezTo>
                  <a:pt x="20600" y="537970"/>
                  <a:pt x="16032" y="542591"/>
                  <a:pt x="10335" y="542645"/>
                </a:cubicBezTo>
                <a:cubicBezTo>
                  <a:pt x="10335" y="542645"/>
                  <a:pt x="10308" y="542645"/>
                  <a:pt x="10308" y="542645"/>
                </a:cubicBezTo>
                <a:close/>
                <a:moveTo>
                  <a:pt x="10308" y="591007"/>
                </a:moveTo>
                <a:cubicBezTo>
                  <a:pt x="4584" y="591007"/>
                  <a:pt x="-64" y="586358"/>
                  <a:pt x="-64" y="580635"/>
                </a:cubicBezTo>
                <a:lnTo>
                  <a:pt x="-64" y="580125"/>
                </a:lnTo>
                <a:cubicBezTo>
                  <a:pt x="-64" y="566691"/>
                  <a:pt x="20546" y="566476"/>
                  <a:pt x="20546" y="580125"/>
                </a:cubicBezTo>
                <a:lnTo>
                  <a:pt x="20546" y="580689"/>
                </a:lnTo>
                <a:cubicBezTo>
                  <a:pt x="20600" y="586385"/>
                  <a:pt x="16032" y="591007"/>
                  <a:pt x="10335" y="591060"/>
                </a:cubicBezTo>
                <a:cubicBezTo>
                  <a:pt x="10335" y="591060"/>
                  <a:pt x="10308" y="591060"/>
                  <a:pt x="10308" y="591060"/>
                </a:cubicBezTo>
                <a:close/>
                <a:moveTo>
                  <a:pt x="10308" y="639744"/>
                </a:moveTo>
                <a:cubicBezTo>
                  <a:pt x="4611" y="639691"/>
                  <a:pt x="16" y="635096"/>
                  <a:pt x="-64" y="629400"/>
                </a:cubicBezTo>
                <a:lnTo>
                  <a:pt x="-64" y="628621"/>
                </a:lnTo>
                <a:cubicBezTo>
                  <a:pt x="231" y="622925"/>
                  <a:pt x="5068" y="618546"/>
                  <a:pt x="10765" y="618841"/>
                </a:cubicBezTo>
                <a:cubicBezTo>
                  <a:pt x="16059" y="619110"/>
                  <a:pt x="20278" y="623328"/>
                  <a:pt x="20546" y="628621"/>
                </a:cubicBezTo>
                <a:lnTo>
                  <a:pt x="20546" y="629400"/>
                </a:lnTo>
                <a:cubicBezTo>
                  <a:pt x="20519" y="635069"/>
                  <a:pt x="15978" y="639664"/>
                  <a:pt x="10308" y="639744"/>
                </a:cubicBezTo>
                <a:close/>
                <a:moveTo>
                  <a:pt x="10308" y="688268"/>
                </a:moveTo>
                <a:cubicBezTo>
                  <a:pt x="4584" y="688295"/>
                  <a:pt x="-38" y="683673"/>
                  <a:pt x="-64" y="677951"/>
                </a:cubicBezTo>
                <a:cubicBezTo>
                  <a:pt x="-64" y="677951"/>
                  <a:pt x="-64" y="677924"/>
                  <a:pt x="-64" y="677924"/>
                </a:cubicBezTo>
                <a:lnTo>
                  <a:pt x="-64" y="677359"/>
                </a:lnTo>
                <a:cubicBezTo>
                  <a:pt x="231" y="671663"/>
                  <a:pt x="5068" y="667284"/>
                  <a:pt x="10765" y="667580"/>
                </a:cubicBezTo>
                <a:cubicBezTo>
                  <a:pt x="16059" y="667848"/>
                  <a:pt x="20278" y="672066"/>
                  <a:pt x="20546" y="677359"/>
                </a:cubicBezTo>
                <a:lnTo>
                  <a:pt x="20546" y="677924"/>
                </a:lnTo>
                <a:cubicBezTo>
                  <a:pt x="20600" y="683593"/>
                  <a:pt x="16032" y="688214"/>
                  <a:pt x="10361" y="688268"/>
                </a:cubicBezTo>
                <a:cubicBezTo>
                  <a:pt x="10335" y="688268"/>
                  <a:pt x="10335" y="688268"/>
                  <a:pt x="10308" y="688268"/>
                </a:cubicBezTo>
                <a:close/>
                <a:moveTo>
                  <a:pt x="10308" y="737033"/>
                </a:moveTo>
                <a:cubicBezTo>
                  <a:pt x="4584" y="737033"/>
                  <a:pt x="-64" y="732385"/>
                  <a:pt x="-64" y="726662"/>
                </a:cubicBezTo>
                <a:lnTo>
                  <a:pt x="-64" y="725883"/>
                </a:lnTo>
                <a:cubicBezTo>
                  <a:pt x="231" y="720187"/>
                  <a:pt x="5068" y="715807"/>
                  <a:pt x="10765" y="716103"/>
                </a:cubicBezTo>
                <a:cubicBezTo>
                  <a:pt x="16059" y="716371"/>
                  <a:pt x="20278" y="720590"/>
                  <a:pt x="20546" y="725883"/>
                </a:cubicBezTo>
                <a:lnTo>
                  <a:pt x="20546" y="726662"/>
                </a:lnTo>
                <a:cubicBezTo>
                  <a:pt x="20600" y="732358"/>
                  <a:pt x="16032" y="736979"/>
                  <a:pt x="10335" y="737033"/>
                </a:cubicBezTo>
                <a:cubicBezTo>
                  <a:pt x="10335" y="737033"/>
                  <a:pt x="10308" y="737033"/>
                  <a:pt x="10308" y="737033"/>
                </a:cubicBezTo>
                <a:close/>
                <a:moveTo>
                  <a:pt x="1508865" y="1287822"/>
                </a:moveTo>
                <a:lnTo>
                  <a:pt x="1509564" y="1287822"/>
                </a:lnTo>
                <a:cubicBezTo>
                  <a:pt x="1515179" y="1287795"/>
                  <a:pt x="1519774" y="1292336"/>
                  <a:pt x="1519801" y="1297951"/>
                </a:cubicBezTo>
                <a:cubicBezTo>
                  <a:pt x="1519801" y="1297978"/>
                  <a:pt x="1519801" y="1298005"/>
                  <a:pt x="1519801" y="1298032"/>
                </a:cubicBezTo>
                <a:cubicBezTo>
                  <a:pt x="1519774" y="1303701"/>
                  <a:pt x="1515233" y="1308296"/>
                  <a:pt x="1509564" y="1308376"/>
                </a:cubicBezTo>
                <a:lnTo>
                  <a:pt x="1508865" y="1308376"/>
                </a:lnTo>
                <a:cubicBezTo>
                  <a:pt x="1503141" y="1308376"/>
                  <a:pt x="1498519" y="1303755"/>
                  <a:pt x="1498519" y="1298032"/>
                </a:cubicBezTo>
                <a:cubicBezTo>
                  <a:pt x="1498492" y="1292417"/>
                  <a:pt x="1503006" y="1287849"/>
                  <a:pt x="1508623" y="1287822"/>
                </a:cubicBezTo>
                <a:cubicBezTo>
                  <a:pt x="1508704" y="1287822"/>
                  <a:pt x="1508784" y="1287822"/>
                  <a:pt x="1508865" y="1287822"/>
                </a:cubicBezTo>
                <a:close/>
                <a:moveTo>
                  <a:pt x="195992" y="1287554"/>
                </a:moveTo>
                <a:lnTo>
                  <a:pt x="195293" y="1287554"/>
                </a:lnTo>
                <a:cubicBezTo>
                  <a:pt x="189650" y="1287554"/>
                  <a:pt x="185082" y="1292094"/>
                  <a:pt x="185028" y="1297737"/>
                </a:cubicBezTo>
                <a:cubicBezTo>
                  <a:pt x="185055" y="1303405"/>
                  <a:pt x="189623" y="1308027"/>
                  <a:pt x="195293" y="1308107"/>
                </a:cubicBezTo>
                <a:lnTo>
                  <a:pt x="195992" y="1308107"/>
                </a:lnTo>
                <a:cubicBezTo>
                  <a:pt x="201662" y="1308000"/>
                  <a:pt x="206203" y="1303405"/>
                  <a:pt x="206230" y="1297737"/>
                </a:cubicBezTo>
                <a:cubicBezTo>
                  <a:pt x="206176" y="1292121"/>
                  <a:pt x="201608" y="1287581"/>
                  <a:pt x="195992" y="1287554"/>
                </a:cubicBezTo>
                <a:close/>
                <a:moveTo>
                  <a:pt x="146924" y="1283308"/>
                </a:moveTo>
                <a:cubicBezTo>
                  <a:pt x="142033" y="1283362"/>
                  <a:pt x="137842" y="1286828"/>
                  <a:pt x="136874" y="1291611"/>
                </a:cubicBezTo>
                <a:cubicBezTo>
                  <a:pt x="135799" y="1297092"/>
                  <a:pt x="139400" y="1302412"/>
                  <a:pt x="144908" y="1303486"/>
                </a:cubicBezTo>
                <a:cubicBezTo>
                  <a:pt x="144908" y="1303486"/>
                  <a:pt x="144935" y="1303486"/>
                  <a:pt x="144935" y="1303486"/>
                </a:cubicBezTo>
                <a:cubicBezTo>
                  <a:pt x="150525" y="1304776"/>
                  <a:pt x="156114" y="1301256"/>
                  <a:pt x="157404" y="1295668"/>
                </a:cubicBezTo>
                <a:cubicBezTo>
                  <a:pt x="157404" y="1295641"/>
                  <a:pt x="157404" y="1295641"/>
                  <a:pt x="157404" y="1295614"/>
                </a:cubicBezTo>
                <a:cubicBezTo>
                  <a:pt x="158694" y="1290375"/>
                  <a:pt x="155496" y="1285081"/>
                  <a:pt x="150256" y="1283765"/>
                </a:cubicBezTo>
                <a:cubicBezTo>
                  <a:pt x="150175" y="1283738"/>
                  <a:pt x="150095" y="1283738"/>
                  <a:pt x="150014" y="1283712"/>
                </a:cubicBezTo>
                <a:lnTo>
                  <a:pt x="149154" y="1283523"/>
                </a:lnTo>
                <a:cubicBezTo>
                  <a:pt x="148456" y="1283335"/>
                  <a:pt x="147757" y="1283281"/>
                  <a:pt x="147031" y="1283308"/>
                </a:cubicBezTo>
                <a:close/>
                <a:moveTo>
                  <a:pt x="101538" y="1266274"/>
                </a:moveTo>
                <a:cubicBezTo>
                  <a:pt x="97802" y="1266167"/>
                  <a:pt x="94309" y="1268155"/>
                  <a:pt x="92509" y="1271433"/>
                </a:cubicBezTo>
                <a:cubicBezTo>
                  <a:pt x="89714" y="1276511"/>
                  <a:pt x="91541" y="1282879"/>
                  <a:pt x="96593" y="1285673"/>
                </a:cubicBezTo>
                <a:cubicBezTo>
                  <a:pt x="101672" y="1288494"/>
                  <a:pt x="108067" y="1286667"/>
                  <a:pt x="110862" y="1281589"/>
                </a:cubicBezTo>
                <a:cubicBezTo>
                  <a:pt x="113657" y="1276860"/>
                  <a:pt x="112098" y="1270734"/>
                  <a:pt x="107369" y="1267940"/>
                </a:cubicBezTo>
                <a:cubicBezTo>
                  <a:pt x="107288" y="1267886"/>
                  <a:pt x="107180" y="1267832"/>
                  <a:pt x="107100" y="1267779"/>
                </a:cubicBezTo>
                <a:lnTo>
                  <a:pt x="106455" y="1267430"/>
                </a:lnTo>
                <a:cubicBezTo>
                  <a:pt x="104924" y="1266677"/>
                  <a:pt x="103257" y="1266274"/>
                  <a:pt x="101538" y="1266274"/>
                </a:cubicBezTo>
                <a:close/>
                <a:moveTo>
                  <a:pt x="62601" y="1237284"/>
                </a:moveTo>
                <a:cubicBezTo>
                  <a:pt x="59779" y="1237311"/>
                  <a:pt x="57065" y="1238493"/>
                  <a:pt x="55103" y="1240535"/>
                </a:cubicBezTo>
                <a:cubicBezTo>
                  <a:pt x="51260" y="1244700"/>
                  <a:pt x="51475" y="1251201"/>
                  <a:pt x="55587" y="1255124"/>
                </a:cubicBezTo>
                <a:cubicBezTo>
                  <a:pt x="59752" y="1258939"/>
                  <a:pt x="66174" y="1258859"/>
                  <a:pt x="70259" y="1254963"/>
                </a:cubicBezTo>
                <a:cubicBezTo>
                  <a:pt x="74128" y="1251013"/>
                  <a:pt x="74128" y="1244700"/>
                  <a:pt x="70259" y="1240750"/>
                </a:cubicBezTo>
                <a:lnTo>
                  <a:pt x="69587" y="1240132"/>
                </a:lnTo>
                <a:cubicBezTo>
                  <a:pt x="67652" y="1238332"/>
                  <a:pt x="65126" y="1237311"/>
                  <a:pt x="62493" y="1237284"/>
                </a:cubicBezTo>
                <a:close/>
                <a:moveTo>
                  <a:pt x="33042" y="1198702"/>
                </a:moveTo>
                <a:cubicBezTo>
                  <a:pt x="27237" y="1198836"/>
                  <a:pt x="22615" y="1203673"/>
                  <a:pt x="22777" y="1209476"/>
                </a:cubicBezTo>
                <a:cubicBezTo>
                  <a:pt x="22803" y="1211142"/>
                  <a:pt x="23233" y="1212754"/>
                  <a:pt x="24012" y="1214204"/>
                </a:cubicBezTo>
                <a:cubicBezTo>
                  <a:pt x="26861" y="1219175"/>
                  <a:pt x="33095" y="1221029"/>
                  <a:pt x="38201" y="1218450"/>
                </a:cubicBezTo>
                <a:cubicBezTo>
                  <a:pt x="43065" y="1215817"/>
                  <a:pt x="44892" y="1209745"/>
                  <a:pt x="42285" y="1204881"/>
                </a:cubicBezTo>
                <a:cubicBezTo>
                  <a:pt x="42232" y="1204801"/>
                  <a:pt x="42205" y="1204720"/>
                  <a:pt x="42151" y="1204639"/>
                </a:cubicBezTo>
                <a:lnTo>
                  <a:pt x="41855" y="1203860"/>
                </a:lnTo>
                <a:cubicBezTo>
                  <a:pt x="40001" y="1200690"/>
                  <a:pt x="36615" y="1198729"/>
                  <a:pt x="32934" y="1198675"/>
                </a:cubicBezTo>
                <a:close/>
                <a:moveTo>
                  <a:pt x="15172" y="1153806"/>
                </a:moveTo>
                <a:cubicBezTo>
                  <a:pt x="14365" y="1153779"/>
                  <a:pt x="13560" y="1153833"/>
                  <a:pt x="12780" y="1154021"/>
                </a:cubicBezTo>
                <a:cubicBezTo>
                  <a:pt x="7245" y="1155391"/>
                  <a:pt x="3859" y="1160952"/>
                  <a:pt x="5202" y="1166487"/>
                </a:cubicBezTo>
                <a:lnTo>
                  <a:pt x="5202" y="1167267"/>
                </a:lnTo>
                <a:cubicBezTo>
                  <a:pt x="6788" y="1172640"/>
                  <a:pt x="12216" y="1175864"/>
                  <a:pt x="17697" y="1174736"/>
                </a:cubicBezTo>
                <a:cubicBezTo>
                  <a:pt x="23179" y="1173312"/>
                  <a:pt x="26538" y="1167750"/>
                  <a:pt x="25168" y="1162242"/>
                </a:cubicBezTo>
                <a:lnTo>
                  <a:pt x="15198" y="1164768"/>
                </a:lnTo>
                <a:lnTo>
                  <a:pt x="25087" y="1161705"/>
                </a:lnTo>
                <a:cubicBezTo>
                  <a:pt x="24012" y="1157057"/>
                  <a:pt x="19874" y="1153779"/>
                  <a:pt x="15091" y="1153806"/>
                </a:cubicBezTo>
                <a:close/>
                <a:moveTo>
                  <a:pt x="10308" y="1105444"/>
                </a:moveTo>
                <a:cubicBezTo>
                  <a:pt x="4584" y="1105444"/>
                  <a:pt x="-38" y="1110065"/>
                  <a:pt x="-64" y="1115788"/>
                </a:cubicBezTo>
                <a:lnTo>
                  <a:pt x="-64" y="1116567"/>
                </a:lnTo>
                <a:cubicBezTo>
                  <a:pt x="231" y="1122263"/>
                  <a:pt x="5068" y="1126642"/>
                  <a:pt x="10765" y="1126347"/>
                </a:cubicBezTo>
                <a:cubicBezTo>
                  <a:pt x="16059" y="1126078"/>
                  <a:pt x="20278" y="1121860"/>
                  <a:pt x="20546" y="1116567"/>
                </a:cubicBezTo>
                <a:lnTo>
                  <a:pt x="20546" y="1115788"/>
                </a:lnTo>
                <a:cubicBezTo>
                  <a:pt x="20573" y="1110092"/>
                  <a:pt x="16005" y="1105471"/>
                  <a:pt x="10308" y="1105444"/>
                </a:cubicBezTo>
                <a:cubicBezTo>
                  <a:pt x="10308" y="1105444"/>
                  <a:pt x="10308" y="1105444"/>
                  <a:pt x="10308" y="1105444"/>
                </a:cubicBezTo>
                <a:close/>
                <a:moveTo>
                  <a:pt x="10308" y="1056920"/>
                </a:moveTo>
                <a:cubicBezTo>
                  <a:pt x="4584" y="1056894"/>
                  <a:pt x="-38" y="1061515"/>
                  <a:pt x="-64" y="1067238"/>
                </a:cubicBezTo>
                <a:cubicBezTo>
                  <a:pt x="-64" y="1067238"/>
                  <a:pt x="-64" y="1067265"/>
                  <a:pt x="-64" y="1067265"/>
                </a:cubicBezTo>
                <a:lnTo>
                  <a:pt x="-64" y="1067829"/>
                </a:lnTo>
                <a:cubicBezTo>
                  <a:pt x="231" y="1073525"/>
                  <a:pt x="5068" y="1077904"/>
                  <a:pt x="10765" y="1077609"/>
                </a:cubicBezTo>
                <a:cubicBezTo>
                  <a:pt x="16059" y="1077340"/>
                  <a:pt x="20278" y="1073122"/>
                  <a:pt x="20546" y="1067829"/>
                </a:cubicBezTo>
                <a:lnTo>
                  <a:pt x="20546" y="1067265"/>
                </a:lnTo>
                <a:cubicBezTo>
                  <a:pt x="20600" y="1061595"/>
                  <a:pt x="16032" y="1056974"/>
                  <a:pt x="10361" y="1056920"/>
                </a:cubicBezTo>
                <a:cubicBezTo>
                  <a:pt x="10335" y="1056920"/>
                  <a:pt x="10335" y="1056920"/>
                  <a:pt x="10308" y="1056920"/>
                </a:cubicBezTo>
                <a:close/>
                <a:moveTo>
                  <a:pt x="10308" y="1008156"/>
                </a:moveTo>
                <a:cubicBezTo>
                  <a:pt x="4584" y="1008156"/>
                  <a:pt x="-64" y="1012804"/>
                  <a:pt x="-64" y="1018527"/>
                </a:cubicBezTo>
                <a:lnTo>
                  <a:pt x="-64" y="1019306"/>
                </a:lnTo>
                <a:cubicBezTo>
                  <a:pt x="231" y="1025001"/>
                  <a:pt x="5068" y="1029381"/>
                  <a:pt x="10765" y="1029085"/>
                </a:cubicBezTo>
                <a:cubicBezTo>
                  <a:pt x="16059" y="1028817"/>
                  <a:pt x="20278" y="1024599"/>
                  <a:pt x="20546" y="1019306"/>
                </a:cubicBezTo>
                <a:lnTo>
                  <a:pt x="20546" y="1018527"/>
                </a:lnTo>
                <a:cubicBezTo>
                  <a:pt x="20600" y="1012831"/>
                  <a:pt x="16032" y="1008209"/>
                  <a:pt x="10335" y="1008156"/>
                </a:cubicBezTo>
                <a:cubicBezTo>
                  <a:pt x="10335" y="1008156"/>
                  <a:pt x="10308" y="1008156"/>
                  <a:pt x="10308" y="1008156"/>
                </a:cubicBezTo>
                <a:close/>
                <a:moveTo>
                  <a:pt x="10308" y="959417"/>
                </a:moveTo>
                <a:cubicBezTo>
                  <a:pt x="4584" y="959417"/>
                  <a:pt x="-64" y="963985"/>
                  <a:pt x="-172" y="969708"/>
                </a:cubicBezTo>
                <a:lnTo>
                  <a:pt x="-172" y="970487"/>
                </a:lnTo>
                <a:cubicBezTo>
                  <a:pt x="124" y="976183"/>
                  <a:pt x="4960" y="980562"/>
                  <a:pt x="10657" y="980267"/>
                </a:cubicBezTo>
                <a:cubicBezTo>
                  <a:pt x="15951" y="979998"/>
                  <a:pt x="20170" y="975780"/>
                  <a:pt x="20438" y="970487"/>
                </a:cubicBezTo>
                <a:lnTo>
                  <a:pt x="20438" y="969708"/>
                </a:lnTo>
                <a:cubicBezTo>
                  <a:pt x="20411" y="964039"/>
                  <a:pt x="15870" y="959417"/>
                  <a:pt x="10201" y="959337"/>
                </a:cubicBezTo>
                <a:close/>
                <a:moveTo>
                  <a:pt x="10308" y="910894"/>
                </a:moveTo>
                <a:cubicBezTo>
                  <a:pt x="4584" y="910813"/>
                  <a:pt x="-91" y="915381"/>
                  <a:pt x="-172" y="921104"/>
                </a:cubicBezTo>
                <a:cubicBezTo>
                  <a:pt x="-172" y="921184"/>
                  <a:pt x="-172" y="921265"/>
                  <a:pt x="-172" y="921346"/>
                </a:cubicBezTo>
                <a:cubicBezTo>
                  <a:pt x="-172" y="927149"/>
                  <a:pt x="4423" y="931878"/>
                  <a:pt x="10201" y="932093"/>
                </a:cubicBezTo>
                <a:cubicBezTo>
                  <a:pt x="15790" y="932173"/>
                  <a:pt x="20358" y="927713"/>
                  <a:pt x="20438" y="922125"/>
                </a:cubicBezTo>
                <a:cubicBezTo>
                  <a:pt x="20438" y="922125"/>
                  <a:pt x="20438" y="922098"/>
                  <a:pt x="20438" y="922098"/>
                </a:cubicBezTo>
                <a:lnTo>
                  <a:pt x="20438" y="921346"/>
                </a:lnTo>
                <a:cubicBezTo>
                  <a:pt x="20492" y="915677"/>
                  <a:pt x="15924" y="911055"/>
                  <a:pt x="10254" y="911002"/>
                </a:cubicBezTo>
                <a:cubicBezTo>
                  <a:pt x="10228" y="911002"/>
                  <a:pt x="10228" y="911002"/>
                  <a:pt x="10201" y="911002"/>
                </a:cubicBezTo>
                <a:close/>
                <a:moveTo>
                  <a:pt x="10308" y="862156"/>
                </a:moveTo>
                <a:cubicBezTo>
                  <a:pt x="4611" y="862210"/>
                  <a:pt x="16" y="866804"/>
                  <a:pt x="-64" y="872500"/>
                </a:cubicBezTo>
                <a:cubicBezTo>
                  <a:pt x="-64" y="878303"/>
                  <a:pt x="4530" y="883032"/>
                  <a:pt x="10308" y="883247"/>
                </a:cubicBezTo>
                <a:cubicBezTo>
                  <a:pt x="15816" y="883408"/>
                  <a:pt x="20385" y="879056"/>
                  <a:pt x="20546" y="873548"/>
                </a:cubicBezTo>
                <a:cubicBezTo>
                  <a:pt x="20546" y="873467"/>
                  <a:pt x="20546" y="873360"/>
                  <a:pt x="20546" y="873279"/>
                </a:cubicBezTo>
                <a:lnTo>
                  <a:pt x="20546" y="872500"/>
                </a:lnTo>
                <a:cubicBezTo>
                  <a:pt x="20519" y="866831"/>
                  <a:pt x="15978" y="862237"/>
                  <a:pt x="10308" y="862156"/>
                </a:cubicBezTo>
                <a:close/>
                <a:moveTo>
                  <a:pt x="10308" y="813579"/>
                </a:moveTo>
                <a:cubicBezTo>
                  <a:pt x="4584" y="813579"/>
                  <a:pt x="-38" y="818200"/>
                  <a:pt x="-64" y="823923"/>
                </a:cubicBezTo>
                <a:cubicBezTo>
                  <a:pt x="-64" y="829727"/>
                  <a:pt x="4530" y="834455"/>
                  <a:pt x="10308" y="834670"/>
                </a:cubicBezTo>
                <a:cubicBezTo>
                  <a:pt x="15897" y="834751"/>
                  <a:pt x="20465" y="830291"/>
                  <a:pt x="20546" y="824702"/>
                </a:cubicBezTo>
                <a:cubicBezTo>
                  <a:pt x="20546" y="824649"/>
                  <a:pt x="20546" y="824595"/>
                  <a:pt x="20546" y="824541"/>
                </a:cubicBezTo>
                <a:lnTo>
                  <a:pt x="20546" y="823923"/>
                </a:lnTo>
                <a:cubicBezTo>
                  <a:pt x="20573" y="818227"/>
                  <a:pt x="16005" y="813606"/>
                  <a:pt x="10308" y="813579"/>
                </a:cubicBezTo>
                <a:cubicBezTo>
                  <a:pt x="10308" y="813579"/>
                  <a:pt x="10308" y="813579"/>
                  <a:pt x="10308" y="813579"/>
                </a:cubicBezTo>
                <a:close/>
                <a:moveTo>
                  <a:pt x="10308" y="764868"/>
                </a:moveTo>
                <a:cubicBezTo>
                  <a:pt x="4584" y="764841"/>
                  <a:pt x="-38" y="769462"/>
                  <a:pt x="-64" y="775185"/>
                </a:cubicBezTo>
                <a:cubicBezTo>
                  <a:pt x="-64" y="775212"/>
                  <a:pt x="-64" y="775212"/>
                  <a:pt x="-64" y="775239"/>
                </a:cubicBezTo>
                <a:lnTo>
                  <a:pt x="-64" y="775964"/>
                </a:lnTo>
                <a:cubicBezTo>
                  <a:pt x="-360" y="781660"/>
                  <a:pt x="4020" y="786496"/>
                  <a:pt x="9717" y="786792"/>
                </a:cubicBezTo>
                <a:cubicBezTo>
                  <a:pt x="15414" y="787088"/>
                  <a:pt x="20251" y="782708"/>
                  <a:pt x="20546" y="777012"/>
                </a:cubicBezTo>
                <a:cubicBezTo>
                  <a:pt x="20573" y="776663"/>
                  <a:pt x="20573" y="776313"/>
                  <a:pt x="20546" y="775964"/>
                </a:cubicBezTo>
                <a:lnTo>
                  <a:pt x="20546" y="775239"/>
                </a:lnTo>
                <a:cubicBezTo>
                  <a:pt x="20600" y="769570"/>
                  <a:pt x="16059" y="764922"/>
                  <a:pt x="10388" y="764868"/>
                </a:cubicBezTo>
                <a:cubicBezTo>
                  <a:pt x="10361" y="764868"/>
                  <a:pt x="10335" y="764868"/>
                  <a:pt x="10308" y="764868"/>
                </a:cubicBezTo>
                <a:close/>
                <a:moveTo>
                  <a:pt x="1412530" y="1287930"/>
                </a:moveTo>
                <a:lnTo>
                  <a:pt x="1413174" y="1287930"/>
                </a:lnTo>
                <a:cubicBezTo>
                  <a:pt x="1418764" y="1287849"/>
                  <a:pt x="1423386" y="1292309"/>
                  <a:pt x="1423467" y="1297897"/>
                </a:cubicBezTo>
                <a:cubicBezTo>
                  <a:pt x="1423467" y="1297978"/>
                  <a:pt x="1423467" y="1298059"/>
                  <a:pt x="1423467" y="1298139"/>
                </a:cubicBezTo>
                <a:cubicBezTo>
                  <a:pt x="1423493" y="1303836"/>
                  <a:pt x="1418898" y="1308457"/>
                  <a:pt x="1413228" y="1308484"/>
                </a:cubicBezTo>
                <a:cubicBezTo>
                  <a:pt x="1413201" y="1308484"/>
                  <a:pt x="1413201" y="1308484"/>
                  <a:pt x="1413174" y="1308484"/>
                </a:cubicBezTo>
                <a:lnTo>
                  <a:pt x="1412530" y="1308484"/>
                </a:lnTo>
                <a:cubicBezTo>
                  <a:pt x="1406806" y="1308484"/>
                  <a:pt x="1402184" y="1303863"/>
                  <a:pt x="1402184" y="1298139"/>
                </a:cubicBezTo>
                <a:cubicBezTo>
                  <a:pt x="1402157" y="1292524"/>
                  <a:pt x="1406672" y="1287956"/>
                  <a:pt x="1412287" y="1287930"/>
                </a:cubicBezTo>
                <a:cubicBezTo>
                  <a:pt x="1412368" y="1287930"/>
                  <a:pt x="1412449" y="1287930"/>
                  <a:pt x="1412530" y="1287930"/>
                </a:cubicBezTo>
                <a:close/>
                <a:moveTo>
                  <a:pt x="1363918" y="1287930"/>
                </a:moveTo>
                <a:lnTo>
                  <a:pt x="1364564" y="1287930"/>
                </a:lnTo>
                <a:cubicBezTo>
                  <a:pt x="1370207" y="1287903"/>
                  <a:pt x="1374801" y="1292444"/>
                  <a:pt x="1374828" y="1298086"/>
                </a:cubicBezTo>
                <a:cubicBezTo>
                  <a:pt x="1374828" y="1298113"/>
                  <a:pt x="1374828" y="1298113"/>
                  <a:pt x="1374828" y="1298139"/>
                </a:cubicBezTo>
                <a:cubicBezTo>
                  <a:pt x="1374801" y="1303809"/>
                  <a:pt x="1370233" y="1308430"/>
                  <a:pt x="1364564" y="1308484"/>
                </a:cubicBezTo>
                <a:cubicBezTo>
                  <a:pt x="1358813" y="1308484"/>
                  <a:pt x="1354110" y="1303889"/>
                  <a:pt x="1353976" y="1298139"/>
                </a:cubicBezTo>
                <a:cubicBezTo>
                  <a:pt x="1353761" y="1292739"/>
                  <a:pt x="1357953" y="1288172"/>
                  <a:pt x="1363381" y="1287930"/>
                </a:cubicBezTo>
                <a:cubicBezTo>
                  <a:pt x="1363542" y="1287930"/>
                  <a:pt x="1363731" y="1287930"/>
                  <a:pt x="1363918" y="1287930"/>
                </a:cubicBezTo>
                <a:close/>
                <a:moveTo>
                  <a:pt x="1315254" y="1287930"/>
                </a:moveTo>
                <a:lnTo>
                  <a:pt x="1315953" y="1287930"/>
                </a:lnTo>
                <a:cubicBezTo>
                  <a:pt x="1321542" y="1287876"/>
                  <a:pt x="1326110" y="1292390"/>
                  <a:pt x="1326164" y="1297978"/>
                </a:cubicBezTo>
                <a:cubicBezTo>
                  <a:pt x="1326164" y="1298032"/>
                  <a:pt x="1326164" y="1298086"/>
                  <a:pt x="1326164" y="1298139"/>
                </a:cubicBezTo>
                <a:cubicBezTo>
                  <a:pt x="1326191" y="1303809"/>
                  <a:pt x="1321622" y="1308430"/>
                  <a:pt x="1315953" y="1308484"/>
                </a:cubicBezTo>
                <a:cubicBezTo>
                  <a:pt x="1310175" y="1308484"/>
                  <a:pt x="1305419" y="1303916"/>
                  <a:pt x="1305204" y="1298139"/>
                </a:cubicBezTo>
                <a:cubicBezTo>
                  <a:pt x="1305016" y="1292685"/>
                  <a:pt x="1309262" y="1288118"/>
                  <a:pt x="1314717" y="1287930"/>
                </a:cubicBezTo>
                <a:cubicBezTo>
                  <a:pt x="1314877" y="1287930"/>
                  <a:pt x="1315066" y="1287930"/>
                  <a:pt x="1315227" y="1287930"/>
                </a:cubicBezTo>
                <a:close/>
                <a:moveTo>
                  <a:pt x="1266589" y="1287930"/>
                </a:moveTo>
                <a:lnTo>
                  <a:pt x="1267234" y="1287930"/>
                </a:lnTo>
                <a:cubicBezTo>
                  <a:pt x="1272850" y="1287876"/>
                  <a:pt x="1277445" y="1292363"/>
                  <a:pt x="1277499" y="1297978"/>
                </a:cubicBezTo>
                <a:cubicBezTo>
                  <a:pt x="1277499" y="1298032"/>
                  <a:pt x="1277499" y="1298086"/>
                  <a:pt x="1277499" y="1298139"/>
                </a:cubicBezTo>
                <a:cubicBezTo>
                  <a:pt x="1277499" y="1303809"/>
                  <a:pt x="1272904" y="1308430"/>
                  <a:pt x="1267234" y="1308484"/>
                </a:cubicBezTo>
                <a:cubicBezTo>
                  <a:pt x="1261403" y="1308591"/>
                  <a:pt x="1256593" y="1303970"/>
                  <a:pt x="1256485" y="1298139"/>
                </a:cubicBezTo>
                <a:cubicBezTo>
                  <a:pt x="1256271" y="1292712"/>
                  <a:pt x="1260516" y="1288145"/>
                  <a:pt x="1265944" y="1287930"/>
                </a:cubicBezTo>
                <a:cubicBezTo>
                  <a:pt x="1266105" y="1287930"/>
                  <a:pt x="1266294" y="1287930"/>
                  <a:pt x="1266455" y="1287930"/>
                </a:cubicBezTo>
                <a:close/>
                <a:moveTo>
                  <a:pt x="1217925" y="1287930"/>
                </a:moveTo>
                <a:lnTo>
                  <a:pt x="1218596" y="1287930"/>
                </a:lnTo>
                <a:cubicBezTo>
                  <a:pt x="1224239" y="1287876"/>
                  <a:pt x="1228835" y="1292417"/>
                  <a:pt x="1228888" y="1298059"/>
                </a:cubicBezTo>
                <a:cubicBezTo>
                  <a:pt x="1228888" y="1298086"/>
                  <a:pt x="1228888" y="1298113"/>
                  <a:pt x="1228888" y="1298139"/>
                </a:cubicBezTo>
                <a:cubicBezTo>
                  <a:pt x="1228862" y="1303836"/>
                  <a:pt x="1224293" y="1308430"/>
                  <a:pt x="1218596" y="1308484"/>
                </a:cubicBezTo>
                <a:lnTo>
                  <a:pt x="1217925" y="1308484"/>
                </a:lnTo>
                <a:cubicBezTo>
                  <a:pt x="1212281" y="1308484"/>
                  <a:pt x="1207686" y="1303889"/>
                  <a:pt x="1207686" y="1298247"/>
                </a:cubicBezTo>
                <a:cubicBezTo>
                  <a:pt x="1207686" y="1298220"/>
                  <a:pt x="1207686" y="1298166"/>
                  <a:pt x="1207686" y="1298139"/>
                </a:cubicBezTo>
                <a:cubicBezTo>
                  <a:pt x="1207606" y="1292578"/>
                  <a:pt x="1212013" y="1288010"/>
                  <a:pt x="1217575" y="1287930"/>
                </a:cubicBezTo>
                <a:cubicBezTo>
                  <a:pt x="1217682" y="1287930"/>
                  <a:pt x="1217817" y="1287930"/>
                  <a:pt x="1217925" y="1287930"/>
                </a:cubicBezTo>
                <a:close/>
                <a:moveTo>
                  <a:pt x="1169179" y="1287930"/>
                </a:moveTo>
                <a:lnTo>
                  <a:pt x="1169931" y="1287930"/>
                </a:lnTo>
                <a:cubicBezTo>
                  <a:pt x="1175521" y="1287876"/>
                  <a:pt x="1180089" y="1292390"/>
                  <a:pt x="1180143" y="1297978"/>
                </a:cubicBezTo>
                <a:cubicBezTo>
                  <a:pt x="1180143" y="1298032"/>
                  <a:pt x="1180143" y="1298086"/>
                  <a:pt x="1180143" y="1298139"/>
                </a:cubicBezTo>
                <a:cubicBezTo>
                  <a:pt x="1180170" y="1303809"/>
                  <a:pt x="1175602" y="1308430"/>
                  <a:pt x="1169931" y="1308484"/>
                </a:cubicBezTo>
                <a:cubicBezTo>
                  <a:pt x="1164154" y="1308484"/>
                  <a:pt x="1159398" y="1303916"/>
                  <a:pt x="1159183" y="1298139"/>
                </a:cubicBezTo>
                <a:cubicBezTo>
                  <a:pt x="1158968" y="1292712"/>
                  <a:pt x="1163213" y="1288145"/>
                  <a:pt x="1168641" y="1287930"/>
                </a:cubicBezTo>
                <a:cubicBezTo>
                  <a:pt x="1168776" y="1287930"/>
                  <a:pt x="1168937" y="1287930"/>
                  <a:pt x="1169098" y="1287930"/>
                </a:cubicBezTo>
                <a:close/>
                <a:moveTo>
                  <a:pt x="1120541" y="1287930"/>
                </a:moveTo>
                <a:lnTo>
                  <a:pt x="1121267" y="1287930"/>
                </a:lnTo>
                <a:cubicBezTo>
                  <a:pt x="1126856" y="1287876"/>
                  <a:pt x="1131425" y="1292390"/>
                  <a:pt x="1131478" y="1297978"/>
                </a:cubicBezTo>
                <a:cubicBezTo>
                  <a:pt x="1131478" y="1298032"/>
                  <a:pt x="1131478" y="1298086"/>
                  <a:pt x="1131478" y="1298139"/>
                </a:cubicBezTo>
                <a:cubicBezTo>
                  <a:pt x="1131505" y="1303809"/>
                  <a:pt x="1126936" y="1308430"/>
                  <a:pt x="1121267" y="1308484"/>
                </a:cubicBezTo>
                <a:cubicBezTo>
                  <a:pt x="1115489" y="1308511"/>
                  <a:pt x="1110787" y="1303889"/>
                  <a:pt x="1110652" y="1298139"/>
                </a:cubicBezTo>
                <a:cubicBezTo>
                  <a:pt x="1110438" y="1292712"/>
                  <a:pt x="1114683" y="1288145"/>
                  <a:pt x="1120111" y="1287930"/>
                </a:cubicBezTo>
                <a:cubicBezTo>
                  <a:pt x="1120245" y="1287930"/>
                  <a:pt x="1120407" y="1287930"/>
                  <a:pt x="1120541" y="1287930"/>
                </a:cubicBezTo>
                <a:close/>
                <a:moveTo>
                  <a:pt x="1071876" y="1287930"/>
                </a:moveTo>
                <a:lnTo>
                  <a:pt x="1072575" y="1287930"/>
                </a:lnTo>
                <a:cubicBezTo>
                  <a:pt x="1078138" y="1287822"/>
                  <a:pt x="1082706" y="1292229"/>
                  <a:pt x="1082813" y="1297790"/>
                </a:cubicBezTo>
                <a:cubicBezTo>
                  <a:pt x="1082813" y="1297897"/>
                  <a:pt x="1082813" y="1298032"/>
                  <a:pt x="1082813" y="1298139"/>
                </a:cubicBezTo>
                <a:cubicBezTo>
                  <a:pt x="1082867" y="1303782"/>
                  <a:pt x="1078326" y="1308430"/>
                  <a:pt x="1072683" y="1308484"/>
                </a:cubicBezTo>
                <a:cubicBezTo>
                  <a:pt x="1072656" y="1308484"/>
                  <a:pt x="1072602" y="1308484"/>
                  <a:pt x="1072575" y="1308484"/>
                </a:cubicBezTo>
                <a:cubicBezTo>
                  <a:pt x="1066825" y="1308484"/>
                  <a:pt x="1062122" y="1303889"/>
                  <a:pt x="1061988" y="1298139"/>
                </a:cubicBezTo>
                <a:cubicBezTo>
                  <a:pt x="1061826" y="1292658"/>
                  <a:pt x="1066126" y="1288091"/>
                  <a:pt x="1071608" y="1287930"/>
                </a:cubicBezTo>
                <a:cubicBezTo>
                  <a:pt x="1071688" y="1287930"/>
                  <a:pt x="1071796" y="1287930"/>
                  <a:pt x="1071876" y="1287930"/>
                </a:cubicBezTo>
                <a:close/>
                <a:moveTo>
                  <a:pt x="1023266" y="1287930"/>
                </a:moveTo>
                <a:lnTo>
                  <a:pt x="1023911" y="1287930"/>
                </a:lnTo>
                <a:cubicBezTo>
                  <a:pt x="1029473" y="1287822"/>
                  <a:pt x="1034068" y="1292256"/>
                  <a:pt x="1034175" y="1297817"/>
                </a:cubicBezTo>
                <a:cubicBezTo>
                  <a:pt x="1034175" y="1297924"/>
                  <a:pt x="1034175" y="1298032"/>
                  <a:pt x="1034175" y="1298139"/>
                </a:cubicBezTo>
                <a:cubicBezTo>
                  <a:pt x="1034256" y="1303782"/>
                  <a:pt x="1029742" y="1308403"/>
                  <a:pt x="1024098" y="1308484"/>
                </a:cubicBezTo>
                <a:cubicBezTo>
                  <a:pt x="1024071" y="1308484"/>
                  <a:pt x="1024018" y="1308484"/>
                  <a:pt x="1023991" y="1308484"/>
                </a:cubicBezTo>
                <a:lnTo>
                  <a:pt x="1023266" y="1308484"/>
                </a:lnTo>
                <a:cubicBezTo>
                  <a:pt x="1017569" y="1308484"/>
                  <a:pt x="1012974" y="1303889"/>
                  <a:pt x="1012974" y="1298193"/>
                </a:cubicBezTo>
                <a:cubicBezTo>
                  <a:pt x="1012974" y="1298166"/>
                  <a:pt x="1012974" y="1298166"/>
                  <a:pt x="1012974" y="1298139"/>
                </a:cubicBezTo>
                <a:cubicBezTo>
                  <a:pt x="1012920" y="1292551"/>
                  <a:pt x="1017434" y="1287983"/>
                  <a:pt x="1023024" y="1287930"/>
                </a:cubicBezTo>
                <a:cubicBezTo>
                  <a:pt x="1023104" y="1287930"/>
                  <a:pt x="1023185" y="1287930"/>
                  <a:pt x="1023266" y="1287930"/>
                </a:cubicBezTo>
                <a:close/>
                <a:moveTo>
                  <a:pt x="974601" y="1287930"/>
                </a:moveTo>
                <a:lnTo>
                  <a:pt x="975246" y="1287930"/>
                </a:lnTo>
                <a:cubicBezTo>
                  <a:pt x="980808" y="1287822"/>
                  <a:pt x="985403" y="1292256"/>
                  <a:pt x="985511" y="1297817"/>
                </a:cubicBezTo>
                <a:cubicBezTo>
                  <a:pt x="985511" y="1297924"/>
                  <a:pt x="985511" y="1298032"/>
                  <a:pt x="985511" y="1298139"/>
                </a:cubicBezTo>
                <a:cubicBezTo>
                  <a:pt x="985565" y="1303782"/>
                  <a:pt x="981023" y="1308430"/>
                  <a:pt x="975380" y="1308484"/>
                </a:cubicBezTo>
                <a:cubicBezTo>
                  <a:pt x="975326" y="1308484"/>
                  <a:pt x="975299" y="1308484"/>
                  <a:pt x="975246" y="1308484"/>
                </a:cubicBezTo>
                <a:lnTo>
                  <a:pt x="974601" y="1308484"/>
                </a:lnTo>
                <a:cubicBezTo>
                  <a:pt x="968904" y="1308457"/>
                  <a:pt x="964282" y="1303836"/>
                  <a:pt x="964309" y="1298139"/>
                </a:cubicBezTo>
                <a:cubicBezTo>
                  <a:pt x="964282" y="1292524"/>
                  <a:pt x="968797" y="1287956"/>
                  <a:pt x="974412" y="1287930"/>
                </a:cubicBezTo>
                <a:cubicBezTo>
                  <a:pt x="974466" y="1287930"/>
                  <a:pt x="974547" y="1287930"/>
                  <a:pt x="974601" y="1287930"/>
                </a:cubicBezTo>
                <a:close/>
                <a:moveTo>
                  <a:pt x="925936" y="1287930"/>
                </a:moveTo>
                <a:lnTo>
                  <a:pt x="926607" y="1287930"/>
                </a:lnTo>
                <a:cubicBezTo>
                  <a:pt x="932170" y="1287822"/>
                  <a:pt x="936738" y="1292229"/>
                  <a:pt x="936846" y="1297790"/>
                </a:cubicBezTo>
                <a:cubicBezTo>
                  <a:pt x="936846" y="1297897"/>
                  <a:pt x="936846" y="1298032"/>
                  <a:pt x="936846" y="1298139"/>
                </a:cubicBezTo>
                <a:cubicBezTo>
                  <a:pt x="936900" y="1303782"/>
                  <a:pt x="932358" y="1308430"/>
                  <a:pt x="926715" y="1308484"/>
                </a:cubicBezTo>
                <a:cubicBezTo>
                  <a:pt x="926688" y="1308484"/>
                  <a:pt x="926634" y="1308484"/>
                  <a:pt x="926607" y="1308484"/>
                </a:cubicBezTo>
                <a:cubicBezTo>
                  <a:pt x="920884" y="1308403"/>
                  <a:pt x="916235" y="1303863"/>
                  <a:pt x="916020" y="1298139"/>
                </a:cubicBezTo>
                <a:cubicBezTo>
                  <a:pt x="915806" y="1292712"/>
                  <a:pt x="920051" y="1288145"/>
                  <a:pt x="925479" y="1287930"/>
                </a:cubicBezTo>
                <a:cubicBezTo>
                  <a:pt x="925614" y="1287930"/>
                  <a:pt x="925775" y="1287930"/>
                  <a:pt x="925936" y="1287930"/>
                </a:cubicBezTo>
                <a:close/>
                <a:moveTo>
                  <a:pt x="877298" y="1287930"/>
                </a:moveTo>
                <a:lnTo>
                  <a:pt x="877943" y="1287930"/>
                </a:lnTo>
                <a:cubicBezTo>
                  <a:pt x="883533" y="1287822"/>
                  <a:pt x="888128" y="1292256"/>
                  <a:pt x="888235" y="1297844"/>
                </a:cubicBezTo>
                <a:cubicBezTo>
                  <a:pt x="888235" y="1297951"/>
                  <a:pt x="888235" y="1298032"/>
                  <a:pt x="888235" y="1298139"/>
                </a:cubicBezTo>
                <a:cubicBezTo>
                  <a:pt x="888288" y="1303809"/>
                  <a:pt x="883720" y="1308430"/>
                  <a:pt x="878051" y="1308484"/>
                </a:cubicBezTo>
                <a:cubicBezTo>
                  <a:pt x="878024" y="1308484"/>
                  <a:pt x="877970" y="1308484"/>
                  <a:pt x="877943" y="1308484"/>
                </a:cubicBezTo>
                <a:cubicBezTo>
                  <a:pt x="872165" y="1308484"/>
                  <a:pt x="867410" y="1303916"/>
                  <a:pt x="867194" y="1298139"/>
                </a:cubicBezTo>
                <a:cubicBezTo>
                  <a:pt x="867033" y="1292658"/>
                  <a:pt x="871387" y="1288091"/>
                  <a:pt x="876868" y="1287930"/>
                </a:cubicBezTo>
                <a:cubicBezTo>
                  <a:pt x="876975" y="1287930"/>
                  <a:pt x="877110" y="1287930"/>
                  <a:pt x="877217" y="1287930"/>
                </a:cubicBezTo>
                <a:close/>
                <a:moveTo>
                  <a:pt x="828633" y="1287930"/>
                </a:moveTo>
                <a:lnTo>
                  <a:pt x="829278" y="1287930"/>
                </a:lnTo>
                <a:cubicBezTo>
                  <a:pt x="834894" y="1287849"/>
                  <a:pt x="839489" y="1292336"/>
                  <a:pt x="839570" y="1297951"/>
                </a:cubicBezTo>
                <a:cubicBezTo>
                  <a:pt x="839570" y="1298005"/>
                  <a:pt x="839570" y="1298086"/>
                  <a:pt x="839570" y="1298139"/>
                </a:cubicBezTo>
                <a:cubicBezTo>
                  <a:pt x="839597" y="1303836"/>
                  <a:pt x="834975" y="1308457"/>
                  <a:pt x="829278" y="1308484"/>
                </a:cubicBezTo>
                <a:lnTo>
                  <a:pt x="828633" y="1308484"/>
                </a:lnTo>
                <a:cubicBezTo>
                  <a:pt x="822937" y="1308457"/>
                  <a:pt x="818342" y="1303836"/>
                  <a:pt x="818369" y="1298139"/>
                </a:cubicBezTo>
                <a:cubicBezTo>
                  <a:pt x="818342" y="1292524"/>
                  <a:pt x="822856" y="1287956"/>
                  <a:pt x="828472" y="1287930"/>
                </a:cubicBezTo>
                <a:cubicBezTo>
                  <a:pt x="828526" y="1287930"/>
                  <a:pt x="828579" y="1287930"/>
                  <a:pt x="828633" y="1287930"/>
                </a:cubicBezTo>
                <a:close/>
                <a:moveTo>
                  <a:pt x="779969" y="1287930"/>
                </a:moveTo>
                <a:lnTo>
                  <a:pt x="780667" y="1287930"/>
                </a:lnTo>
                <a:cubicBezTo>
                  <a:pt x="786256" y="1287876"/>
                  <a:pt x="790852" y="1292363"/>
                  <a:pt x="790905" y="1297951"/>
                </a:cubicBezTo>
                <a:cubicBezTo>
                  <a:pt x="790905" y="1298005"/>
                  <a:pt x="790905" y="1298086"/>
                  <a:pt x="790905" y="1298139"/>
                </a:cubicBezTo>
                <a:cubicBezTo>
                  <a:pt x="790932" y="1303836"/>
                  <a:pt x="786364" y="1308457"/>
                  <a:pt x="780667" y="1308484"/>
                </a:cubicBezTo>
                <a:cubicBezTo>
                  <a:pt x="780667" y="1308484"/>
                  <a:pt x="780667" y="1308484"/>
                  <a:pt x="780667" y="1308484"/>
                </a:cubicBezTo>
                <a:lnTo>
                  <a:pt x="779969" y="1308484"/>
                </a:lnTo>
                <a:cubicBezTo>
                  <a:pt x="774272" y="1308457"/>
                  <a:pt x="769677" y="1303836"/>
                  <a:pt x="769704" y="1298139"/>
                </a:cubicBezTo>
                <a:cubicBezTo>
                  <a:pt x="769677" y="1292524"/>
                  <a:pt x="774191" y="1287956"/>
                  <a:pt x="779807" y="1287930"/>
                </a:cubicBezTo>
                <a:cubicBezTo>
                  <a:pt x="779861" y="1287930"/>
                  <a:pt x="779915" y="1287930"/>
                  <a:pt x="779969" y="1287930"/>
                </a:cubicBezTo>
                <a:close/>
                <a:moveTo>
                  <a:pt x="731250" y="1287930"/>
                </a:moveTo>
                <a:lnTo>
                  <a:pt x="732002" y="1287930"/>
                </a:lnTo>
                <a:cubicBezTo>
                  <a:pt x="737646" y="1287849"/>
                  <a:pt x="742268" y="1292363"/>
                  <a:pt x="742348" y="1298005"/>
                </a:cubicBezTo>
                <a:cubicBezTo>
                  <a:pt x="742348" y="1298059"/>
                  <a:pt x="742348" y="1298086"/>
                  <a:pt x="742348" y="1298139"/>
                </a:cubicBezTo>
                <a:cubicBezTo>
                  <a:pt x="742321" y="1303836"/>
                  <a:pt x="737700" y="1308457"/>
                  <a:pt x="732002" y="1308484"/>
                </a:cubicBezTo>
                <a:cubicBezTo>
                  <a:pt x="726225" y="1308484"/>
                  <a:pt x="721469" y="1303916"/>
                  <a:pt x="721254" y="1298139"/>
                </a:cubicBezTo>
                <a:cubicBezTo>
                  <a:pt x="721065" y="1292685"/>
                  <a:pt x="725311" y="1288118"/>
                  <a:pt x="730766" y="1287930"/>
                </a:cubicBezTo>
                <a:cubicBezTo>
                  <a:pt x="730874" y="1287930"/>
                  <a:pt x="731009" y="1287930"/>
                  <a:pt x="731142" y="1287930"/>
                </a:cubicBezTo>
                <a:close/>
                <a:moveTo>
                  <a:pt x="682693" y="1287930"/>
                </a:moveTo>
                <a:lnTo>
                  <a:pt x="683338" y="1287930"/>
                </a:lnTo>
                <a:cubicBezTo>
                  <a:pt x="688981" y="1287849"/>
                  <a:pt x="693629" y="1292390"/>
                  <a:pt x="693710" y="1298032"/>
                </a:cubicBezTo>
                <a:cubicBezTo>
                  <a:pt x="693710" y="1298059"/>
                  <a:pt x="693710" y="1298113"/>
                  <a:pt x="693710" y="1298139"/>
                </a:cubicBezTo>
                <a:cubicBezTo>
                  <a:pt x="693683" y="1303863"/>
                  <a:pt x="689061" y="1308457"/>
                  <a:pt x="683338" y="1308484"/>
                </a:cubicBezTo>
                <a:cubicBezTo>
                  <a:pt x="677560" y="1308484"/>
                  <a:pt x="672804" y="1303916"/>
                  <a:pt x="672589" y="1298139"/>
                </a:cubicBezTo>
                <a:cubicBezTo>
                  <a:pt x="672428" y="1292658"/>
                  <a:pt x="676727" y="1288091"/>
                  <a:pt x="682209" y="1287930"/>
                </a:cubicBezTo>
                <a:cubicBezTo>
                  <a:pt x="682343" y="1287930"/>
                  <a:pt x="682451" y="1287930"/>
                  <a:pt x="682586" y="1287930"/>
                </a:cubicBezTo>
                <a:close/>
                <a:moveTo>
                  <a:pt x="634028" y="1287930"/>
                </a:moveTo>
                <a:lnTo>
                  <a:pt x="634700" y="1287930"/>
                </a:lnTo>
                <a:cubicBezTo>
                  <a:pt x="640343" y="1287849"/>
                  <a:pt x="644992" y="1292390"/>
                  <a:pt x="645073" y="1298032"/>
                </a:cubicBezTo>
                <a:cubicBezTo>
                  <a:pt x="645073" y="1298059"/>
                  <a:pt x="645073" y="1298113"/>
                  <a:pt x="645073" y="1298139"/>
                </a:cubicBezTo>
                <a:cubicBezTo>
                  <a:pt x="645046" y="1303836"/>
                  <a:pt x="640477" y="1308430"/>
                  <a:pt x="634781" y="1308484"/>
                </a:cubicBezTo>
                <a:lnTo>
                  <a:pt x="634001" y="1308484"/>
                </a:lnTo>
                <a:cubicBezTo>
                  <a:pt x="628278" y="1308457"/>
                  <a:pt x="623655" y="1303863"/>
                  <a:pt x="623628" y="1298139"/>
                </a:cubicBezTo>
                <a:cubicBezTo>
                  <a:pt x="623655" y="1292497"/>
                  <a:pt x="628251" y="1287903"/>
                  <a:pt x="633894" y="1287930"/>
                </a:cubicBezTo>
                <a:cubicBezTo>
                  <a:pt x="633921" y="1287930"/>
                  <a:pt x="633974" y="1287930"/>
                  <a:pt x="634001" y="1287930"/>
                </a:cubicBezTo>
                <a:close/>
                <a:moveTo>
                  <a:pt x="585363" y="1287930"/>
                </a:moveTo>
                <a:lnTo>
                  <a:pt x="586035" y="1287930"/>
                </a:lnTo>
                <a:cubicBezTo>
                  <a:pt x="591651" y="1287849"/>
                  <a:pt x="596246" y="1292336"/>
                  <a:pt x="596327" y="1297951"/>
                </a:cubicBezTo>
                <a:cubicBezTo>
                  <a:pt x="596327" y="1298005"/>
                  <a:pt x="596327" y="1298086"/>
                  <a:pt x="596327" y="1298139"/>
                </a:cubicBezTo>
                <a:cubicBezTo>
                  <a:pt x="596354" y="1303836"/>
                  <a:pt x="591732" y="1308457"/>
                  <a:pt x="586035" y="1308484"/>
                </a:cubicBezTo>
                <a:lnTo>
                  <a:pt x="585363" y="1308484"/>
                </a:lnTo>
                <a:cubicBezTo>
                  <a:pt x="579720" y="1308484"/>
                  <a:pt x="575125" y="1303889"/>
                  <a:pt x="575125" y="1298247"/>
                </a:cubicBezTo>
                <a:cubicBezTo>
                  <a:pt x="575125" y="1298220"/>
                  <a:pt x="575125" y="1298166"/>
                  <a:pt x="575125" y="1298139"/>
                </a:cubicBezTo>
                <a:cubicBezTo>
                  <a:pt x="575045" y="1292578"/>
                  <a:pt x="579451" y="1288010"/>
                  <a:pt x="585014" y="1287930"/>
                </a:cubicBezTo>
                <a:cubicBezTo>
                  <a:pt x="585122" y="1287930"/>
                  <a:pt x="585256" y="1287930"/>
                  <a:pt x="585363" y="1287930"/>
                </a:cubicBezTo>
                <a:close/>
                <a:moveTo>
                  <a:pt x="536726" y="1287930"/>
                </a:moveTo>
                <a:lnTo>
                  <a:pt x="537397" y="1287930"/>
                </a:lnTo>
                <a:cubicBezTo>
                  <a:pt x="542986" y="1287849"/>
                  <a:pt x="547582" y="1292336"/>
                  <a:pt x="547663" y="1297924"/>
                </a:cubicBezTo>
                <a:cubicBezTo>
                  <a:pt x="547663" y="1298005"/>
                  <a:pt x="547663" y="1298059"/>
                  <a:pt x="547663" y="1298139"/>
                </a:cubicBezTo>
                <a:cubicBezTo>
                  <a:pt x="547689" y="1303836"/>
                  <a:pt x="543121" y="1308457"/>
                  <a:pt x="537424" y="1308484"/>
                </a:cubicBezTo>
                <a:cubicBezTo>
                  <a:pt x="537424" y="1308484"/>
                  <a:pt x="537397" y="1308484"/>
                  <a:pt x="537397" y="1308484"/>
                </a:cubicBezTo>
                <a:cubicBezTo>
                  <a:pt x="531647" y="1308484"/>
                  <a:pt x="526944" y="1303889"/>
                  <a:pt x="526837" y="1298139"/>
                </a:cubicBezTo>
                <a:cubicBezTo>
                  <a:pt x="526622" y="1292712"/>
                  <a:pt x="530868" y="1288145"/>
                  <a:pt x="536295" y="1287930"/>
                </a:cubicBezTo>
                <a:cubicBezTo>
                  <a:pt x="536430" y="1287930"/>
                  <a:pt x="536591" y="1287930"/>
                  <a:pt x="536726" y="1287930"/>
                </a:cubicBezTo>
                <a:close/>
                <a:moveTo>
                  <a:pt x="488061" y="1287930"/>
                </a:moveTo>
                <a:lnTo>
                  <a:pt x="488759" y="1287930"/>
                </a:lnTo>
                <a:cubicBezTo>
                  <a:pt x="494349" y="1287876"/>
                  <a:pt x="498944" y="1292363"/>
                  <a:pt x="498998" y="1297951"/>
                </a:cubicBezTo>
                <a:cubicBezTo>
                  <a:pt x="498998" y="1298005"/>
                  <a:pt x="498998" y="1298086"/>
                  <a:pt x="498998" y="1298139"/>
                </a:cubicBezTo>
                <a:cubicBezTo>
                  <a:pt x="499024" y="1303836"/>
                  <a:pt x="494456" y="1308457"/>
                  <a:pt x="488759" y="1308484"/>
                </a:cubicBezTo>
                <a:cubicBezTo>
                  <a:pt x="488759" y="1308484"/>
                  <a:pt x="488759" y="1308484"/>
                  <a:pt x="488759" y="1308484"/>
                </a:cubicBezTo>
                <a:cubicBezTo>
                  <a:pt x="483009" y="1308511"/>
                  <a:pt x="478306" y="1303889"/>
                  <a:pt x="478199" y="1298139"/>
                </a:cubicBezTo>
                <a:cubicBezTo>
                  <a:pt x="477957" y="1292766"/>
                  <a:pt x="482095" y="1288198"/>
                  <a:pt x="487496" y="1287930"/>
                </a:cubicBezTo>
                <a:cubicBezTo>
                  <a:pt x="487685" y="1287930"/>
                  <a:pt x="487873" y="1287930"/>
                  <a:pt x="488061" y="1287930"/>
                </a:cubicBezTo>
                <a:close/>
                <a:moveTo>
                  <a:pt x="439423" y="1287930"/>
                </a:moveTo>
                <a:lnTo>
                  <a:pt x="440095" y="1287930"/>
                </a:lnTo>
                <a:cubicBezTo>
                  <a:pt x="445711" y="1287876"/>
                  <a:pt x="450306" y="1292363"/>
                  <a:pt x="450359" y="1297978"/>
                </a:cubicBezTo>
                <a:cubicBezTo>
                  <a:pt x="450359" y="1298032"/>
                  <a:pt x="450359" y="1298086"/>
                  <a:pt x="450359" y="1298139"/>
                </a:cubicBezTo>
                <a:cubicBezTo>
                  <a:pt x="450386" y="1303836"/>
                  <a:pt x="445791" y="1308457"/>
                  <a:pt x="440095" y="1308484"/>
                </a:cubicBezTo>
                <a:lnTo>
                  <a:pt x="439423" y="1308484"/>
                </a:lnTo>
                <a:cubicBezTo>
                  <a:pt x="433780" y="1308511"/>
                  <a:pt x="429185" y="1303916"/>
                  <a:pt x="429158" y="1298274"/>
                </a:cubicBezTo>
                <a:cubicBezTo>
                  <a:pt x="429158" y="1298220"/>
                  <a:pt x="429158" y="1298193"/>
                  <a:pt x="429158" y="1298139"/>
                </a:cubicBezTo>
                <a:cubicBezTo>
                  <a:pt x="429077" y="1292578"/>
                  <a:pt x="433538" y="1288010"/>
                  <a:pt x="439100" y="1287930"/>
                </a:cubicBezTo>
                <a:cubicBezTo>
                  <a:pt x="439208" y="1287930"/>
                  <a:pt x="439316" y="1287930"/>
                  <a:pt x="439423" y="1287930"/>
                </a:cubicBezTo>
                <a:close/>
                <a:moveTo>
                  <a:pt x="390758" y="1287930"/>
                </a:moveTo>
                <a:lnTo>
                  <a:pt x="391457" y="1287930"/>
                </a:lnTo>
                <a:cubicBezTo>
                  <a:pt x="397073" y="1287903"/>
                  <a:pt x="401668" y="1292444"/>
                  <a:pt x="401695" y="1298059"/>
                </a:cubicBezTo>
                <a:cubicBezTo>
                  <a:pt x="401695" y="1298086"/>
                  <a:pt x="401695" y="1298113"/>
                  <a:pt x="401695" y="1298139"/>
                </a:cubicBezTo>
                <a:cubicBezTo>
                  <a:pt x="401695" y="1303809"/>
                  <a:pt x="397127" y="1308430"/>
                  <a:pt x="391457" y="1308484"/>
                </a:cubicBezTo>
                <a:lnTo>
                  <a:pt x="390758" y="1308484"/>
                </a:lnTo>
                <a:cubicBezTo>
                  <a:pt x="385115" y="1308511"/>
                  <a:pt x="380520" y="1303916"/>
                  <a:pt x="380493" y="1298274"/>
                </a:cubicBezTo>
                <a:cubicBezTo>
                  <a:pt x="380493" y="1298220"/>
                  <a:pt x="380493" y="1298193"/>
                  <a:pt x="380493" y="1298139"/>
                </a:cubicBezTo>
                <a:cubicBezTo>
                  <a:pt x="380412" y="1292578"/>
                  <a:pt x="384873" y="1288010"/>
                  <a:pt x="390436" y="1287930"/>
                </a:cubicBezTo>
                <a:cubicBezTo>
                  <a:pt x="390543" y="1287930"/>
                  <a:pt x="390651" y="1287930"/>
                  <a:pt x="390758" y="1287930"/>
                </a:cubicBezTo>
                <a:close/>
                <a:moveTo>
                  <a:pt x="342120" y="1287930"/>
                </a:moveTo>
                <a:lnTo>
                  <a:pt x="342792" y="1287930"/>
                </a:lnTo>
                <a:cubicBezTo>
                  <a:pt x="348381" y="1287849"/>
                  <a:pt x="352976" y="1292336"/>
                  <a:pt x="353057" y="1297924"/>
                </a:cubicBezTo>
                <a:cubicBezTo>
                  <a:pt x="353057" y="1298005"/>
                  <a:pt x="353057" y="1298059"/>
                  <a:pt x="353057" y="1298139"/>
                </a:cubicBezTo>
                <a:cubicBezTo>
                  <a:pt x="353084" y="1303836"/>
                  <a:pt x="348516" y="1308457"/>
                  <a:pt x="342819" y="1308484"/>
                </a:cubicBezTo>
                <a:cubicBezTo>
                  <a:pt x="342819" y="1308484"/>
                  <a:pt x="342792" y="1308484"/>
                  <a:pt x="342792" y="1308484"/>
                </a:cubicBezTo>
                <a:cubicBezTo>
                  <a:pt x="336988" y="1308564"/>
                  <a:pt x="332178" y="1303943"/>
                  <a:pt x="332043" y="1298139"/>
                </a:cubicBezTo>
                <a:cubicBezTo>
                  <a:pt x="331855" y="1292685"/>
                  <a:pt x="336101" y="1288118"/>
                  <a:pt x="341556" y="1287930"/>
                </a:cubicBezTo>
                <a:cubicBezTo>
                  <a:pt x="341717" y="1287930"/>
                  <a:pt x="341879" y="1287930"/>
                  <a:pt x="342040" y="1287930"/>
                </a:cubicBezTo>
                <a:close/>
                <a:moveTo>
                  <a:pt x="293456" y="1287930"/>
                </a:moveTo>
                <a:lnTo>
                  <a:pt x="294127" y="1287930"/>
                </a:lnTo>
                <a:cubicBezTo>
                  <a:pt x="299771" y="1287876"/>
                  <a:pt x="304366" y="1292417"/>
                  <a:pt x="304419" y="1298059"/>
                </a:cubicBezTo>
                <a:cubicBezTo>
                  <a:pt x="304419" y="1298086"/>
                  <a:pt x="304419" y="1298113"/>
                  <a:pt x="304419" y="1298139"/>
                </a:cubicBezTo>
                <a:cubicBezTo>
                  <a:pt x="304393" y="1303836"/>
                  <a:pt x="299824" y="1308430"/>
                  <a:pt x="294127" y="1308484"/>
                </a:cubicBezTo>
                <a:cubicBezTo>
                  <a:pt x="288296" y="1308591"/>
                  <a:pt x="283486" y="1303970"/>
                  <a:pt x="283379" y="1298139"/>
                </a:cubicBezTo>
                <a:cubicBezTo>
                  <a:pt x="283164" y="1292712"/>
                  <a:pt x="287409" y="1288145"/>
                  <a:pt x="292838" y="1287930"/>
                </a:cubicBezTo>
                <a:cubicBezTo>
                  <a:pt x="292999" y="1287930"/>
                  <a:pt x="293187" y="1287930"/>
                  <a:pt x="293348" y="1287930"/>
                </a:cubicBezTo>
                <a:close/>
                <a:moveTo>
                  <a:pt x="244710" y="1287930"/>
                </a:moveTo>
                <a:lnTo>
                  <a:pt x="245489" y="1287930"/>
                </a:lnTo>
                <a:cubicBezTo>
                  <a:pt x="251106" y="1287876"/>
                  <a:pt x="255701" y="1292363"/>
                  <a:pt x="255754" y="1297978"/>
                </a:cubicBezTo>
                <a:cubicBezTo>
                  <a:pt x="255754" y="1298032"/>
                  <a:pt x="255754" y="1298086"/>
                  <a:pt x="255754" y="1298139"/>
                </a:cubicBezTo>
                <a:cubicBezTo>
                  <a:pt x="255781" y="1303836"/>
                  <a:pt x="251186" y="1308457"/>
                  <a:pt x="245489" y="1308484"/>
                </a:cubicBezTo>
                <a:cubicBezTo>
                  <a:pt x="239658" y="1308591"/>
                  <a:pt x="234848" y="1303970"/>
                  <a:pt x="234741" y="1298139"/>
                </a:cubicBezTo>
                <a:cubicBezTo>
                  <a:pt x="234553" y="1292685"/>
                  <a:pt x="238798" y="1288118"/>
                  <a:pt x="244253" y="1287930"/>
                </a:cubicBezTo>
                <a:cubicBezTo>
                  <a:pt x="244361" y="1287930"/>
                  <a:pt x="244495" y="1287930"/>
                  <a:pt x="244603" y="1287930"/>
                </a:cubicBezTo>
                <a:close/>
              </a:path>
            </a:pathLst>
          </a:custGeom>
          <a:solidFill>
            <a:srgbClr val="7E7E7E"/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78332EA0-2F47-1B47-BA2F-EDD181F24DD6}"/>
              </a:ext>
            </a:extLst>
          </p:cNvPr>
          <p:cNvSpPr/>
          <p:nvPr/>
        </p:nvSpPr>
        <p:spPr>
          <a:xfrm>
            <a:off x="2704269" y="6298672"/>
            <a:ext cx="173565" cy="347391"/>
          </a:xfrm>
          <a:custGeom>
            <a:avLst/>
            <a:gdLst>
              <a:gd name="connsiteX0" fmla="*/ 0 w 46030"/>
              <a:gd name="connsiteY0" fmla="*/ 0 h 92129"/>
              <a:gd name="connsiteX1" fmla="*/ 46031 w 46030"/>
              <a:gd name="connsiteY1" fmla="*/ 46051 h 92129"/>
              <a:gd name="connsiteX2" fmla="*/ 0 w 46030"/>
              <a:gd name="connsiteY2" fmla="*/ 92130 h 92129"/>
              <a:gd name="connsiteX3" fmla="*/ 0 w 46030"/>
              <a:gd name="connsiteY3" fmla="*/ 0 h 92129"/>
              <a:gd name="connsiteX4" fmla="*/ 0 w 46030"/>
              <a:gd name="connsiteY4" fmla="*/ 0 h 9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30" h="92129">
                <a:moveTo>
                  <a:pt x="0" y="0"/>
                </a:moveTo>
                <a:lnTo>
                  <a:pt x="46031" y="46051"/>
                </a:lnTo>
                <a:lnTo>
                  <a:pt x="0" y="9213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7E7E7E"/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A3FC3A47-2DEF-7E44-9D25-3D28D8CE16B8}"/>
              </a:ext>
            </a:extLst>
          </p:cNvPr>
          <p:cNvSpPr/>
          <p:nvPr/>
        </p:nvSpPr>
        <p:spPr>
          <a:xfrm>
            <a:off x="16881911" y="11156607"/>
            <a:ext cx="173365" cy="346682"/>
          </a:xfrm>
          <a:custGeom>
            <a:avLst/>
            <a:gdLst>
              <a:gd name="connsiteX0" fmla="*/ 45977 w 45977"/>
              <a:gd name="connsiteY0" fmla="*/ 0 h 91941"/>
              <a:gd name="connsiteX1" fmla="*/ 0 w 45977"/>
              <a:gd name="connsiteY1" fmla="*/ 45917 h 91941"/>
              <a:gd name="connsiteX2" fmla="*/ 45977 w 45977"/>
              <a:gd name="connsiteY2" fmla="*/ 91941 h 91941"/>
              <a:gd name="connsiteX3" fmla="*/ 45977 w 45977"/>
              <a:gd name="connsiteY3" fmla="*/ 0 h 91941"/>
              <a:gd name="connsiteX4" fmla="*/ 45977 w 45977"/>
              <a:gd name="connsiteY4" fmla="*/ 0 h 91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77" h="91941">
                <a:moveTo>
                  <a:pt x="45977" y="0"/>
                </a:moveTo>
                <a:lnTo>
                  <a:pt x="0" y="45917"/>
                </a:lnTo>
                <a:lnTo>
                  <a:pt x="45977" y="91941"/>
                </a:lnTo>
                <a:lnTo>
                  <a:pt x="45977" y="0"/>
                </a:lnTo>
                <a:lnTo>
                  <a:pt x="45977" y="0"/>
                </a:lnTo>
                <a:close/>
              </a:path>
            </a:pathLst>
          </a:custGeom>
          <a:solidFill>
            <a:srgbClr val="7E7E7E"/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0AD41D07-C429-D346-99CA-AE13B2FF40EB}"/>
              </a:ext>
            </a:extLst>
          </p:cNvPr>
          <p:cNvSpPr/>
          <p:nvPr/>
        </p:nvSpPr>
        <p:spPr>
          <a:xfrm>
            <a:off x="17166331" y="6433316"/>
            <a:ext cx="5367098" cy="4935438"/>
          </a:xfrm>
          <a:custGeom>
            <a:avLst/>
            <a:gdLst>
              <a:gd name="connsiteX0" fmla="*/ 1412825 w 1423369"/>
              <a:gd name="connsiteY0" fmla="*/ 591007 h 1308891"/>
              <a:gd name="connsiteX1" fmla="*/ 1423198 w 1423369"/>
              <a:gd name="connsiteY1" fmla="*/ 580635 h 1308891"/>
              <a:gd name="connsiteX2" fmla="*/ 1423198 w 1423369"/>
              <a:gd name="connsiteY2" fmla="*/ 580125 h 1308891"/>
              <a:gd name="connsiteX3" fmla="*/ 1402561 w 1423369"/>
              <a:gd name="connsiteY3" fmla="*/ 580125 h 1308891"/>
              <a:gd name="connsiteX4" fmla="*/ 1402561 w 1423369"/>
              <a:gd name="connsiteY4" fmla="*/ 580689 h 1308891"/>
              <a:gd name="connsiteX5" fmla="*/ 1412825 w 1423369"/>
              <a:gd name="connsiteY5" fmla="*/ 591060 h 1308891"/>
              <a:gd name="connsiteX6" fmla="*/ 1412825 w 1423369"/>
              <a:gd name="connsiteY6" fmla="*/ 591060 h 1308891"/>
              <a:gd name="connsiteX7" fmla="*/ 1227061 w 1423369"/>
              <a:gd name="connsiteY7" fmla="*/ 20308 h 1308891"/>
              <a:gd name="connsiteX8" fmla="*/ 1227706 w 1423369"/>
              <a:gd name="connsiteY8" fmla="*/ 20308 h 1308891"/>
              <a:gd name="connsiteX9" fmla="*/ 1237541 w 1423369"/>
              <a:gd name="connsiteY9" fmla="*/ 9426 h 1308891"/>
              <a:gd name="connsiteX10" fmla="*/ 1227706 w 1423369"/>
              <a:gd name="connsiteY10" fmla="*/ -407 h 1308891"/>
              <a:gd name="connsiteX11" fmla="*/ 1227061 w 1423369"/>
              <a:gd name="connsiteY11" fmla="*/ -407 h 1308891"/>
              <a:gd name="connsiteX12" fmla="*/ 1217226 w 1423369"/>
              <a:gd name="connsiteY12" fmla="*/ 10474 h 1308891"/>
              <a:gd name="connsiteX13" fmla="*/ 1227061 w 1423369"/>
              <a:gd name="connsiteY13" fmla="*/ 20308 h 1308891"/>
              <a:gd name="connsiteX14" fmla="*/ 1178396 w 1423369"/>
              <a:gd name="connsiteY14" fmla="*/ 20308 h 1308891"/>
              <a:gd name="connsiteX15" fmla="*/ 1179095 w 1423369"/>
              <a:gd name="connsiteY15" fmla="*/ 20308 h 1308891"/>
              <a:gd name="connsiteX16" fmla="*/ 1188930 w 1423369"/>
              <a:gd name="connsiteY16" fmla="*/ 9426 h 1308891"/>
              <a:gd name="connsiteX17" fmla="*/ 1179095 w 1423369"/>
              <a:gd name="connsiteY17" fmla="*/ -407 h 1308891"/>
              <a:gd name="connsiteX18" fmla="*/ 1178396 w 1423369"/>
              <a:gd name="connsiteY18" fmla="*/ -407 h 1308891"/>
              <a:gd name="connsiteX19" fmla="*/ 1168561 w 1423369"/>
              <a:gd name="connsiteY19" fmla="*/ 10474 h 1308891"/>
              <a:gd name="connsiteX20" fmla="*/ 1178396 w 1423369"/>
              <a:gd name="connsiteY20" fmla="*/ 20308 h 1308891"/>
              <a:gd name="connsiteX21" fmla="*/ 1276075 w 1423369"/>
              <a:gd name="connsiteY21" fmla="*/ 24338 h 1308891"/>
              <a:gd name="connsiteX22" fmla="*/ 1286044 w 1423369"/>
              <a:gd name="connsiteY22" fmla="*/ 16278 h 1308891"/>
              <a:gd name="connsiteX23" fmla="*/ 1278036 w 1423369"/>
              <a:gd name="connsiteY23" fmla="*/ 3972 h 1308891"/>
              <a:gd name="connsiteX24" fmla="*/ 1277982 w 1423369"/>
              <a:gd name="connsiteY24" fmla="*/ 3972 h 1308891"/>
              <a:gd name="connsiteX25" fmla="*/ 1265595 w 1423369"/>
              <a:gd name="connsiteY25" fmla="*/ 11871 h 1308891"/>
              <a:gd name="connsiteX26" fmla="*/ 1272931 w 1423369"/>
              <a:gd name="connsiteY26" fmla="*/ 23962 h 1308891"/>
              <a:gd name="connsiteX27" fmla="*/ 1272985 w 1423369"/>
              <a:gd name="connsiteY27" fmla="*/ 23962 h 1308891"/>
              <a:gd name="connsiteX28" fmla="*/ 1273844 w 1423369"/>
              <a:gd name="connsiteY28" fmla="*/ 24123 h 1308891"/>
              <a:gd name="connsiteX29" fmla="*/ 1275967 w 1423369"/>
              <a:gd name="connsiteY29" fmla="*/ 24311 h 1308891"/>
              <a:gd name="connsiteX30" fmla="*/ 1321381 w 1423369"/>
              <a:gd name="connsiteY30" fmla="*/ 41587 h 1308891"/>
              <a:gd name="connsiteX31" fmla="*/ 1330490 w 1423369"/>
              <a:gd name="connsiteY31" fmla="*/ 36214 h 1308891"/>
              <a:gd name="connsiteX32" fmla="*/ 1326541 w 1423369"/>
              <a:gd name="connsiteY32" fmla="*/ 22538 h 1308891"/>
              <a:gd name="connsiteX33" fmla="*/ 1326298 w 1423369"/>
              <a:gd name="connsiteY33" fmla="*/ 22404 h 1308891"/>
              <a:gd name="connsiteX34" fmla="*/ 1312083 w 1423369"/>
              <a:gd name="connsiteY34" fmla="*/ 26192 h 1308891"/>
              <a:gd name="connsiteX35" fmla="*/ 1315577 w 1423369"/>
              <a:gd name="connsiteY35" fmla="*/ 39814 h 1308891"/>
              <a:gd name="connsiteX36" fmla="*/ 1315926 w 1423369"/>
              <a:gd name="connsiteY36" fmla="*/ 40002 h 1308891"/>
              <a:gd name="connsiteX37" fmla="*/ 1316571 w 1423369"/>
              <a:gd name="connsiteY37" fmla="*/ 40405 h 1308891"/>
              <a:gd name="connsiteX38" fmla="*/ 1321381 w 1423369"/>
              <a:gd name="connsiteY38" fmla="*/ 41721 h 1308891"/>
              <a:gd name="connsiteX39" fmla="*/ 1360318 w 1423369"/>
              <a:gd name="connsiteY39" fmla="*/ 70228 h 1308891"/>
              <a:gd name="connsiteX40" fmla="*/ 1367841 w 1423369"/>
              <a:gd name="connsiteY40" fmla="*/ 67165 h 1308891"/>
              <a:gd name="connsiteX41" fmla="*/ 1367520 w 1423369"/>
              <a:gd name="connsiteY41" fmla="*/ 52415 h 1308891"/>
              <a:gd name="connsiteX42" fmla="*/ 1352767 w 1423369"/>
              <a:gd name="connsiteY42" fmla="*/ 52737 h 1308891"/>
              <a:gd name="connsiteX43" fmla="*/ 1352605 w 1423369"/>
              <a:gd name="connsiteY43" fmla="*/ 66789 h 1308891"/>
              <a:gd name="connsiteX44" fmla="*/ 1352767 w 1423369"/>
              <a:gd name="connsiteY44" fmla="*/ 66950 h 1308891"/>
              <a:gd name="connsiteX45" fmla="*/ 1353331 w 1423369"/>
              <a:gd name="connsiteY45" fmla="*/ 67514 h 1308891"/>
              <a:gd name="connsiteX46" fmla="*/ 1360399 w 1423369"/>
              <a:gd name="connsiteY46" fmla="*/ 70201 h 1308891"/>
              <a:gd name="connsiteX47" fmla="*/ 1389877 w 1423369"/>
              <a:gd name="connsiteY47" fmla="*/ 108783 h 1308891"/>
              <a:gd name="connsiteX48" fmla="*/ 1395064 w 1423369"/>
              <a:gd name="connsiteY48" fmla="*/ 107440 h 1308891"/>
              <a:gd name="connsiteX49" fmla="*/ 1398905 w 1423369"/>
              <a:gd name="connsiteY49" fmla="*/ 93415 h 1308891"/>
              <a:gd name="connsiteX50" fmla="*/ 1384690 w 1423369"/>
              <a:gd name="connsiteY50" fmla="*/ 89385 h 1308891"/>
              <a:gd name="connsiteX51" fmla="*/ 1380418 w 1423369"/>
              <a:gd name="connsiteY51" fmla="*/ 102550 h 1308891"/>
              <a:gd name="connsiteX52" fmla="*/ 1380687 w 1423369"/>
              <a:gd name="connsiteY52" fmla="*/ 103034 h 1308891"/>
              <a:gd name="connsiteX53" fmla="*/ 1381010 w 1423369"/>
              <a:gd name="connsiteY53" fmla="*/ 103598 h 1308891"/>
              <a:gd name="connsiteX54" fmla="*/ 1389877 w 1423369"/>
              <a:gd name="connsiteY54" fmla="*/ 108783 h 1308891"/>
              <a:gd name="connsiteX55" fmla="*/ 1407800 w 1423369"/>
              <a:gd name="connsiteY55" fmla="*/ 153841 h 1308891"/>
              <a:gd name="connsiteX56" fmla="*/ 1410218 w 1423369"/>
              <a:gd name="connsiteY56" fmla="*/ 153680 h 1308891"/>
              <a:gd name="connsiteX57" fmla="*/ 1417823 w 1423369"/>
              <a:gd name="connsiteY57" fmla="*/ 141213 h 1308891"/>
              <a:gd name="connsiteX58" fmla="*/ 1417608 w 1423369"/>
              <a:gd name="connsiteY58" fmla="*/ 140649 h 1308891"/>
              <a:gd name="connsiteX59" fmla="*/ 1405328 w 1423369"/>
              <a:gd name="connsiteY59" fmla="*/ 132964 h 1308891"/>
              <a:gd name="connsiteX60" fmla="*/ 1397643 w 1423369"/>
              <a:gd name="connsiteY60" fmla="*/ 145216 h 1308891"/>
              <a:gd name="connsiteX61" fmla="*/ 1407612 w 1423369"/>
              <a:gd name="connsiteY61" fmla="*/ 142933 h 1308891"/>
              <a:gd name="connsiteX62" fmla="*/ 1397831 w 1423369"/>
              <a:gd name="connsiteY62" fmla="*/ 145995 h 1308891"/>
              <a:gd name="connsiteX63" fmla="*/ 1407800 w 1423369"/>
              <a:gd name="connsiteY63" fmla="*/ 153841 h 1308891"/>
              <a:gd name="connsiteX64" fmla="*/ 1412718 w 1423369"/>
              <a:gd name="connsiteY64" fmla="*/ 202042 h 1308891"/>
              <a:gd name="connsiteX65" fmla="*/ 1423010 w 1423369"/>
              <a:gd name="connsiteY65" fmla="*/ 191698 h 1308891"/>
              <a:gd name="connsiteX66" fmla="*/ 1423010 w 1423369"/>
              <a:gd name="connsiteY66" fmla="*/ 191671 h 1308891"/>
              <a:gd name="connsiteX67" fmla="*/ 1423010 w 1423369"/>
              <a:gd name="connsiteY67" fmla="*/ 191106 h 1308891"/>
              <a:gd name="connsiteX68" fmla="*/ 1412154 w 1423369"/>
              <a:gd name="connsiteY68" fmla="*/ 181300 h 1308891"/>
              <a:gd name="connsiteX69" fmla="*/ 1402346 w 1423369"/>
              <a:gd name="connsiteY69" fmla="*/ 191106 h 1308891"/>
              <a:gd name="connsiteX70" fmla="*/ 1402346 w 1423369"/>
              <a:gd name="connsiteY70" fmla="*/ 191671 h 1308891"/>
              <a:gd name="connsiteX71" fmla="*/ 1412718 w 1423369"/>
              <a:gd name="connsiteY71" fmla="*/ 202042 h 1308891"/>
              <a:gd name="connsiteX72" fmla="*/ 1412718 w 1423369"/>
              <a:gd name="connsiteY72" fmla="*/ 250780 h 1308891"/>
              <a:gd name="connsiteX73" fmla="*/ 1423010 w 1423369"/>
              <a:gd name="connsiteY73" fmla="*/ 240435 h 1308891"/>
              <a:gd name="connsiteX74" fmla="*/ 1423010 w 1423369"/>
              <a:gd name="connsiteY74" fmla="*/ 240409 h 1308891"/>
              <a:gd name="connsiteX75" fmla="*/ 1423010 w 1423369"/>
              <a:gd name="connsiteY75" fmla="*/ 239630 h 1308891"/>
              <a:gd name="connsiteX76" fmla="*/ 1412154 w 1423369"/>
              <a:gd name="connsiteY76" fmla="*/ 229823 h 1308891"/>
              <a:gd name="connsiteX77" fmla="*/ 1402346 w 1423369"/>
              <a:gd name="connsiteY77" fmla="*/ 239630 h 1308891"/>
              <a:gd name="connsiteX78" fmla="*/ 1402346 w 1423369"/>
              <a:gd name="connsiteY78" fmla="*/ 240409 h 1308891"/>
              <a:gd name="connsiteX79" fmla="*/ 1412718 w 1423369"/>
              <a:gd name="connsiteY79" fmla="*/ 250780 h 1308891"/>
              <a:gd name="connsiteX80" fmla="*/ 1412718 w 1423369"/>
              <a:gd name="connsiteY80" fmla="*/ 299518 h 1308891"/>
              <a:gd name="connsiteX81" fmla="*/ 1423010 w 1423369"/>
              <a:gd name="connsiteY81" fmla="*/ 289174 h 1308891"/>
              <a:gd name="connsiteX82" fmla="*/ 1423010 w 1423369"/>
              <a:gd name="connsiteY82" fmla="*/ 288395 h 1308891"/>
              <a:gd name="connsiteX83" fmla="*/ 1412154 w 1423369"/>
              <a:gd name="connsiteY83" fmla="*/ 278588 h 1308891"/>
              <a:gd name="connsiteX84" fmla="*/ 1402346 w 1423369"/>
              <a:gd name="connsiteY84" fmla="*/ 288395 h 1308891"/>
              <a:gd name="connsiteX85" fmla="*/ 1402346 w 1423369"/>
              <a:gd name="connsiteY85" fmla="*/ 289174 h 1308891"/>
              <a:gd name="connsiteX86" fmla="*/ 1412718 w 1423369"/>
              <a:gd name="connsiteY86" fmla="*/ 299518 h 1308891"/>
              <a:gd name="connsiteX87" fmla="*/ 1412718 w 1423369"/>
              <a:gd name="connsiteY87" fmla="*/ 348068 h 1308891"/>
              <a:gd name="connsiteX88" fmla="*/ 1423010 w 1423369"/>
              <a:gd name="connsiteY88" fmla="*/ 337724 h 1308891"/>
              <a:gd name="connsiteX89" fmla="*/ 1423010 w 1423369"/>
              <a:gd name="connsiteY89" fmla="*/ 337697 h 1308891"/>
              <a:gd name="connsiteX90" fmla="*/ 1423010 w 1423369"/>
              <a:gd name="connsiteY90" fmla="*/ 337133 h 1308891"/>
              <a:gd name="connsiteX91" fmla="*/ 1412154 w 1423369"/>
              <a:gd name="connsiteY91" fmla="*/ 327326 h 1308891"/>
              <a:gd name="connsiteX92" fmla="*/ 1402346 w 1423369"/>
              <a:gd name="connsiteY92" fmla="*/ 337133 h 1308891"/>
              <a:gd name="connsiteX93" fmla="*/ 1402346 w 1423369"/>
              <a:gd name="connsiteY93" fmla="*/ 337697 h 1308891"/>
              <a:gd name="connsiteX94" fmla="*/ 1412718 w 1423369"/>
              <a:gd name="connsiteY94" fmla="*/ 348068 h 1308891"/>
              <a:gd name="connsiteX95" fmla="*/ 1412718 w 1423369"/>
              <a:gd name="connsiteY95" fmla="*/ 396806 h 1308891"/>
              <a:gd name="connsiteX96" fmla="*/ 1423010 w 1423369"/>
              <a:gd name="connsiteY96" fmla="*/ 386435 h 1308891"/>
              <a:gd name="connsiteX97" fmla="*/ 1412718 w 1423369"/>
              <a:gd name="connsiteY97" fmla="*/ 375903 h 1308891"/>
              <a:gd name="connsiteX98" fmla="*/ 1402346 w 1423369"/>
              <a:gd name="connsiteY98" fmla="*/ 385521 h 1308891"/>
              <a:gd name="connsiteX99" fmla="*/ 1402346 w 1423369"/>
              <a:gd name="connsiteY99" fmla="*/ 385656 h 1308891"/>
              <a:gd name="connsiteX100" fmla="*/ 1402346 w 1423369"/>
              <a:gd name="connsiteY100" fmla="*/ 386435 h 1308891"/>
              <a:gd name="connsiteX101" fmla="*/ 1412718 w 1423369"/>
              <a:gd name="connsiteY101" fmla="*/ 396806 h 1308891"/>
              <a:gd name="connsiteX102" fmla="*/ 1412718 w 1423369"/>
              <a:gd name="connsiteY102" fmla="*/ 445383 h 1308891"/>
              <a:gd name="connsiteX103" fmla="*/ 1423010 w 1423369"/>
              <a:gd name="connsiteY103" fmla="*/ 435039 h 1308891"/>
              <a:gd name="connsiteX104" fmla="*/ 1423010 w 1423369"/>
              <a:gd name="connsiteY104" fmla="*/ 435012 h 1308891"/>
              <a:gd name="connsiteX105" fmla="*/ 1412718 w 1423369"/>
              <a:gd name="connsiteY105" fmla="*/ 424426 h 1308891"/>
              <a:gd name="connsiteX106" fmla="*/ 1402346 w 1423369"/>
              <a:gd name="connsiteY106" fmla="*/ 434394 h 1308891"/>
              <a:gd name="connsiteX107" fmla="*/ 1402346 w 1423369"/>
              <a:gd name="connsiteY107" fmla="*/ 435012 h 1308891"/>
              <a:gd name="connsiteX108" fmla="*/ 1412718 w 1423369"/>
              <a:gd name="connsiteY108" fmla="*/ 445383 h 1308891"/>
              <a:gd name="connsiteX109" fmla="*/ 1412718 w 1423369"/>
              <a:gd name="connsiteY109" fmla="*/ 494067 h 1308891"/>
              <a:gd name="connsiteX110" fmla="*/ 1423010 w 1423369"/>
              <a:gd name="connsiteY110" fmla="*/ 483777 h 1308891"/>
              <a:gd name="connsiteX111" fmla="*/ 1423010 w 1423369"/>
              <a:gd name="connsiteY111" fmla="*/ 483723 h 1308891"/>
              <a:gd name="connsiteX112" fmla="*/ 1412718 w 1423369"/>
              <a:gd name="connsiteY112" fmla="*/ 473191 h 1308891"/>
              <a:gd name="connsiteX113" fmla="*/ 1402346 w 1423369"/>
              <a:gd name="connsiteY113" fmla="*/ 482864 h 1308891"/>
              <a:gd name="connsiteX114" fmla="*/ 1402346 w 1423369"/>
              <a:gd name="connsiteY114" fmla="*/ 482971 h 1308891"/>
              <a:gd name="connsiteX115" fmla="*/ 1402346 w 1423369"/>
              <a:gd name="connsiteY115" fmla="*/ 483723 h 1308891"/>
              <a:gd name="connsiteX116" fmla="*/ 1412692 w 1423369"/>
              <a:gd name="connsiteY116" fmla="*/ 494067 h 1308891"/>
              <a:gd name="connsiteX117" fmla="*/ 1412718 w 1423369"/>
              <a:gd name="connsiteY117" fmla="*/ 494067 h 1308891"/>
              <a:gd name="connsiteX118" fmla="*/ 1412718 w 1423369"/>
              <a:gd name="connsiteY118" fmla="*/ 542645 h 1308891"/>
              <a:gd name="connsiteX119" fmla="*/ 1423010 w 1423369"/>
              <a:gd name="connsiteY119" fmla="*/ 532300 h 1308891"/>
              <a:gd name="connsiteX120" fmla="*/ 1423010 w 1423369"/>
              <a:gd name="connsiteY120" fmla="*/ 532273 h 1308891"/>
              <a:gd name="connsiteX121" fmla="*/ 1423010 w 1423369"/>
              <a:gd name="connsiteY121" fmla="*/ 531736 h 1308891"/>
              <a:gd name="connsiteX122" fmla="*/ 1412154 w 1423369"/>
              <a:gd name="connsiteY122" fmla="*/ 521929 h 1308891"/>
              <a:gd name="connsiteX123" fmla="*/ 1402346 w 1423369"/>
              <a:gd name="connsiteY123" fmla="*/ 531736 h 1308891"/>
              <a:gd name="connsiteX124" fmla="*/ 1402346 w 1423369"/>
              <a:gd name="connsiteY124" fmla="*/ 532273 h 1308891"/>
              <a:gd name="connsiteX125" fmla="*/ 1412718 w 1423369"/>
              <a:gd name="connsiteY125" fmla="*/ 542645 h 1308891"/>
              <a:gd name="connsiteX126" fmla="*/ 1412718 w 1423369"/>
              <a:gd name="connsiteY126" fmla="*/ 639744 h 1308891"/>
              <a:gd name="connsiteX127" fmla="*/ 1423090 w 1423369"/>
              <a:gd name="connsiteY127" fmla="*/ 629400 h 1308891"/>
              <a:gd name="connsiteX128" fmla="*/ 1423090 w 1423369"/>
              <a:gd name="connsiteY128" fmla="*/ 628621 h 1308891"/>
              <a:gd name="connsiteX129" fmla="*/ 1412772 w 1423369"/>
              <a:gd name="connsiteY129" fmla="*/ 618304 h 1308891"/>
              <a:gd name="connsiteX130" fmla="*/ 1402453 w 1423369"/>
              <a:gd name="connsiteY130" fmla="*/ 628621 h 1308891"/>
              <a:gd name="connsiteX131" fmla="*/ 1402453 w 1423369"/>
              <a:gd name="connsiteY131" fmla="*/ 629400 h 1308891"/>
              <a:gd name="connsiteX132" fmla="*/ 1412718 w 1423369"/>
              <a:gd name="connsiteY132" fmla="*/ 639744 h 1308891"/>
              <a:gd name="connsiteX133" fmla="*/ 1412718 w 1423369"/>
              <a:gd name="connsiteY133" fmla="*/ 688268 h 1308891"/>
              <a:gd name="connsiteX134" fmla="*/ 1423090 w 1423369"/>
              <a:gd name="connsiteY134" fmla="*/ 677951 h 1308891"/>
              <a:gd name="connsiteX135" fmla="*/ 1423090 w 1423369"/>
              <a:gd name="connsiteY135" fmla="*/ 677924 h 1308891"/>
              <a:gd name="connsiteX136" fmla="*/ 1423090 w 1423369"/>
              <a:gd name="connsiteY136" fmla="*/ 677359 h 1308891"/>
              <a:gd name="connsiteX137" fmla="*/ 1412772 w 1423369"/>
              <a:gd name="connsiteY137" fmla="*/ 667042 h 1308891"/>
              <a:gd name="connsiteX138" fmla="*/ 1402453 w 1423369"/>
              <a:gd name="connsiteY138" fmla="*/ 677359 h 1308891"/>
              <a:gd name="connsiteX139" fmla="*/ 1402453 w 1423369"/>
              <a:gd name="connsiteY139" fmla="*/ 677924 h 1308891"/>
              <a:gd name="connsiteX140" fmla="*/ 1412692 w 1423369"/>
              <a:gd name="connsiteY140" fmla="*/ 688268 h 1308891"/>
              <a:gd name="connsiteX141" fmla="*/ 1412718 w 1423369"/>
              <a:gd name="connsiteY141" fmla="*/ 688268 h 1308891"/>
              <a:gd name="connsiteX142" fmla="*/ 1412718 w 1423369"/>
              <a:gd name="connsiteY142" fmla="*/ 737033 h 1308891"/>
              <a:gd name="connsiteX143" fmla="*/ 1423090 w 1423369"/>
              <a:gd name="connsiteY143" fmla="*/ 726662 h 1308891"/>
              <a:gd name="connsiteX144" fmla="*/ 1423090 w 1423369"/>
              <a:gd name="connsiteY144" fmla="*/ 725883 h 1308891"/>
              <a:gd name="connsiteX145" fmla="*/ 1412772 w 1423369"/>
              <a:gd name="connsiteY145" fmla="*/ 715565 h 1308891"/>
              <a:gd name="connsiteX146" fmla="*/ 1402453 w 1423369"/>
              <a:gd name="connsiteY146" fmla="*/ 725883 h 1308891"/>
              <a:gd name="connsiteX147" fmla="*/ 1402453 w 1423369"/>
              <a:gd name="connsiteY147" fmla="*/ 726662 h 1308891"/>
              <a:gd name="connsiteX148" fmla="*/ 1412718 w 1423369"/>
              <a:gd name="connsiteY148" fmla="*/ 737033 h 1308891"/>
              <a:gd name="connsiteX149" fmla="*/ 1412718 w 1423369"/>
              <a:gd name="connsiteY149" fmla="*/ 737033 h 1308891"/>
              <a:gd name="connsiteX150" fmla="*/ 1227034 w 1423369"/>
              <a:gd name="connsiteY150" fmla="*/ 1287554 h 1308891"/>
              <a:gd name="connsiteX151" fmla="*/ 1227813 w 1423369"/>
              <a:gd name="connsiteY151" fmla="*/ 1287554 h 1308891"/>
              <a:gd name="connsiteX152" fmla="*/ 1238105 w 1423369"/>
              <a:gd name="connsiteY152" fmla="*/ 1297737 h 1308891"/>
              <a:gd name="connsiteX153" fmla="*/ 1227813 w 1423369"/>
              <a:gd name="connsiteY153" fmla="*/ 1308107 h 1308891"/>
              <a:gd name="connsiteX154" fmla="*/ 1227034 w 1423369"/>
              <a:gd name="connsiteY154" fmla="*/ 1308107 h 1308891"/>
              <a:gd name="connsiteX155" fmla="*/ 1216769 w 1423369"/>
              <a:gd name="connsiteY155" fmla="*/ 1297737 h 1308891"/>
              <a:gd name="connsiteX156" fmla="*/ 1227034 w 1423369"/>
              <a:gd name="connsiteY156" fmla="*/ 1287554 h 1308891"/>
              <a:gd name="connsiteX157" fmla="*/ 1276102 w 1423369"/>
              <a:gd name="connsiteY157" fmla="*/ 1283308 h 1308891"/>
              <a:gd name="connsiteX158" fmla="*/ 1286152 w 1423369"/>
              <a:gd name="connsiteY158" fmla="*/ 1291611 h 1308891"/>
              <a:gd name="connsiteX159" fmla="*/ 1278090 w 1423369"/>
              <a:gd name="connsiteY159" fmla="*/ 1303486 h 1308891"/>
              <a:gd name="connsiteX160" fmla="*/ 1265676 w 1423369"/>
              <a:gd name="connsiteY160" fmla="*/ 1295695 h 1308891"/>
              <a:gd name="connsiteX161" fmla="*/ 1265649 w 1423369"/>
              <a:gd name="connsiteY161" fmla="*/ 1295614 h 1308891"/>
              <a:gd name="connsiteX162" fmla="*/ 1272905 w 1423369"/>
              <a:gd name="connsiteY162" fmla="*/ 1283738 h 1308891"/>
              <a:gd name="connsiteX163" fmla="*/ 1273039 w 1423369"/>
              <a:gd name="connsiteY163" fmla="*/ 1283712 h 1308891"/>
              <a:gd name="connsiteX164" fmla="*/ 1273898 w 1423369"/>
              <a:gd name="connsiteY164" fmla="*/ 1283523 h 1308891"/>
              <a:gd name="connsiteX165" fmla="*/ 1276021 w 1423369"/>
              <a:gd name="connsiteY165" fmla="*/ 1283308 h 1308891"/>
              <a:gd name="connsiteX166" fmla="*/ 1321488 w 1423369"/>
              <a:gd name="connsiteY166" fmla="*/ 1266274 h 1308891"/>
              <a:gd name="connsiteX167" fmla="*/ 1330518 w 1423369"/>
              <a:gd name="connsiteY167" fmla="*/ 1271433 h 1308891"/>
              <a:gd name="connsiteX168" fmla="*/ 1326352 w 1423369"/>
              <a:gd name="connsiteY168" fmla="*/ 1285431 h 1308891"/>
              <a:gd name="connsiteX169" fmla="*/ 1312272 w 1423369"/>
              <a:gd name="connsiteY169" fmla="*/ 1281777 h 1308891"/>
              <a:gd name="connsiteX170" fmla="*/ 1312164 w 1423369"/>
              <a:gd name="connsiteY170" fmla="*/ 1281589 h 1308891"/>
              <a:gd name="connsiteX171" fmla="*/ 1315577 w 1423369"/>
              <a:gd name="connsiteY171" fmla="*/ 1268021 h 1308891"/>
              <a:gd name="connsiteX172" fmla="*/ 1316007 w 1423369"/>
              <a:gd name="connsiteY172" fmla="*/ 1267779 h 1308891"/>
              <a:gd name="connsiteX173" fmla="*/ 1316679 w 1423369"/>
              <a:gd name="connsiteY173" fmla="*/ 1267430 h 1308891"/>
              <a:gd name="connsiteX174" fmla="*/ 1321488 w 1423369"/>
              <a:gd name="connsiteY174" fmla="*/ 1266274 h 1308891"/>
              <a:gd name="connsiteX175" fmla="*/ 1360425 w 1423369"/>
              <a:gd name="connsiteY175" fmla="*/ 1237284 h 1308891"/>
              <a:gd name="connsiteX176" fmla="*/ 1370690 w 1423369"/>
              <a:gd name="connsiteY176" fmla="*/ 1247655 h 1308891"/>
              <a:gd name="connsiteX177" fmla="*/ 1367439 w 1423369"/>
              <a:gd name="connsiteY177" fmla="*/ 1255124 h 1308891"/>
              <a:gd name="connsiteX178" fmla="*/ 1352821 w 1423369"/>
              <a:gd name="connsiteY178" fmla="*/ 1254963 h 1308891"/>
              <a:gd name="connsiteX179" fmla="*/ 1352741 w 1423369"/>
              <a:gd name="connsiteY179" fmla="*/ 1240830 h 1308891"/>
              <a:gd name="connsiteX180" fmla="*/ 1352821 w 1423369"/>
              <a:gd name="connsiteY180" fmla="*/ 1240750 h 1308891"/>
              <a:gd name="connsiteX181" fmla="*/ 1353385 w 1423369"/>
              <a:gd name="connsiteY181" fmla="*/ 1240132 h 1308891"/>
              <a:gd name="connsiteX182" fmla="*/ 1360506 w 1423369"/>
              <a:gd name="connsiteY182" fmla="*/ 1237284 h 1308891"/>
              <a:gd name="connsiteX183" fmla="*/ 1389984 w 1423369"/>
              <a:gd name="connsiteY183" fmla="*/ 1198702 h 1308891"/>
              <a:gd name="connsiteX184" fmla="*/ 1400195 w 1423369"/>
              <a:gd name="connsiteY184" fmla="*/ 1209556 h 1308891"/>
              <a:gd name="connsiteX185" fmla="*/ 1398933 w 1423369"/>
              <a:gd name="connsiteY185" fmla="*/ 1214231 h 1308891"/>
              <a:gd name="connsiteX186" fmla="*/ 1384718 w 1423369"/>
              <a:gd name="connsiteY186" fmla="*/ 1218477 h 1308891"/>
              <a:gd name="connsiteX187" fmla="*/ 1380713 w 1423369"/>
              <a:gd name="connsiteY187" fmla="*/ 1204801 h 1308891"/>
              <a:gd name="connsiteX188" fmla="*/ 1380794 w 1423369"/>
              <a:gd name="connsiteY188" fmla="*/ 1204666 h 1308891"/>
              <a:gd name="connsiteX189" fmla="*/ 1381090 w 1423369"/>
              <a:gd name="connsiteY189" fmla="*/ 1203887 h 1308891"/>
              <a:gd name="connsiteX190" fmla="*/ 1389984 w 1423369"/>
              <a:gd name="connsiteY190" fmla="*/ 1198702 h 1308891"/>
              <a:gd name="connsiteX191" fmla="*/ 1407881 w 1423369"/>
              <a:gd name="connsiteY191" fmla="*/ 1153806 h 1308891"/>
              <a:gd name="connsiteX192" fmla="*/ 1410246 w 1423369"/>
              <a:gd name="connsiteY192" fmla="*/ 1154021 h 1308891"/>
              <a:gd name="connsiteX193" fmla="*/ 1417851 w 1423369"/>
              <a:gd name="connsiteY193" fmla="*/ 1166487 h 1308891"/>
              <a:gd name="connsiteX194" fmla="*/ 1417851 w 1423369"/>
              <a:gd name="connsiteY194" fmla="*/ 1167267 h 1308891"/>
              <a:gd name="connsiteX195" fmla="*/ 1405356 w 1423369"/>
              <a:gd name="connsiteY195" fmla="*/ 1174736 h 1308891"/>
              <a:gd name="connsiteX196" fmla="*/ 1397858 w 1423369"/>
              <a:gd name="connsiteY196" fmla="*/ 1162242 h 1308891"/>
              <a:gd name="connsiteX197" fmla="*/ 1407828 w 1423369"/>
              <a:gd name="connsiteY197" fmla="*/ 1164768 h 1308891"/>
              <a:gd name="connsiteX198" fmla="*/ 1397966 w 1423369"/>
              <a:gd name="connsiteY198" fmla="*/ 1161705 h 1308891"/>
              <a:gd name="connsiteX199" fmla="*/ 1407961 w 1423369"/>
              <a:gd name="connsiteY199" fmla="*/ 1153806 h 1308891"/>
              <a:gd name="connsiteX200" fmla="*/ 1412745 w 1423369"/>
              <a:gd name="connsiteY200" fmla="*/ 1105444 h 1308891"/>
              <a:gd name="connsiteX201" fmla="*/ 1423117 w 1423369"/>
              <a:gd name="connsiteY201" fmla="*/ 1115788 h 1308891"/>
              <a:gd name="connsiteX202" fmla="*/ 1423117 w 1423369"/>
              <a:gd name="connsiteY202" fmla="*/ 1116567 h 1308891"/>
              <a:gd name="connsiteX203" fmla="*/ 1412799 w 1423369"/>
              <a:gd name="connsiteY203" fmla="*/ 1126884 h 1308891"/>
              <a:gd name="connsiteX204" fmla="*/ 1402480 w 1423369"/>
              <a:gd name="connsiteY204" fmla="*/ 1116567 h 1308891"/>
              <a:gd name="connsiteX205" fmla="*/ 1402480 w 1423369"/>
              <a:gd name="connsiteY205" fmla="*/ 1115788 h 1308891"/>
              <a:gd name="connsiteX206" fmla="*/ 1412745 w 1423369"/>
              <a:gd name="connsiteY206" fmla="*/ 1105444 h 1308891"/>
              <a:gd name="connsiteX207" fmla="*/ 1412745 w 1423369"/>
              <a:gd name="connsiteY207" fmla="*/ 1056920 h 1308891"/>
              <a:gd name="connsiteX208" fmla="*/ 1423117 w 1423369"/>
              <a:gd name="connsiteY208" fmla="*/ 1067265 h 1308891"/>
              <a:gd name="connsiteX209" fmla="*/ 1423117 w 1423369"/>
              <a:gd name="connsiteY209" fmla="*/ 1067829 h 1308891"/>
              <a:gd name="connsiteX210" fmla="*/ 1412799 w 1423369"/>
              <a:gd name="connsiteY210" fmla="*/ 1078146 h 1308891"/>
              <a:gd name="connsiteX211" fmla="*/ 1402480 w 1423369"/>
              <a:gd name="connsiteY211" fmla="*/ 1067829 h 1308891"/>
              <a:gd name="connsiteX212" fmla="*/ 1402480 w 1423369"/>
              <a:gd name="connsiteY212" fmla="*/ 1067265 h 1308891"/>
              <a:gd name="connsiteX213" fmla="*/ 1412718 w 1423369"/>
              <a:gd name="connsiteY213" fmla="*/ 1056920 h 1308891"/>
              <a:gd name="connsiteX214" fmla="*/ 1412745 w 1423369"/>
              <a:gd name="connsiteY214" fmla="*/ 1056920 h 1308891"/>
              <a:gd name="connsiteX215" fmla="*/ 1412745 w 1423369"/>
              <a:gd name="connsiteY215" fmla="*/ 1008156 h 1308891"/>
              <a:gd name="connsiteX216" fmla="*/ 1423117 w 1423369"/>
              <a:gd name="connsiteY216" fmla="*/ 1018527 h 1308891"/>
              <a:gd name="connsiteX217" fmla="*/ 1423117 w 1423369"/>
              <a:gd name="connsiteY217" fmla="*/ 1019306 h 1308891"/>
              <a:gd name="connsiteX218" fmla="*/ 1412799 w 1423369"/>
              <a:gd name="connsiteY218" fmla="*/ 1029623 h 1308891"/>
              <a:gd name="connsiteX219" fmla="*/ 1402480 w 1423369"/>
              <a:gd name="connsiteY219" fmla="*/ 1019306 h 1308891"/>
              <a:gd name="connsiteX220" fmla="*/ 1402480 w 1423369"/>
              <a:gd name="connsiteY220" fmla="*/ 1018527 h 1308891"/>
              <a:gd name="connsiteX221" fmla="*/ 1412745 w 1423369"/>
              <a:gd name="connsiteY221" fmla="*/ 1008156 h 1308891"/>
              <a:gd name="connsiteX222" fmla="*/ 1412745 w 1423369"/>
              <a:gd name="connsiteY222" fmla="*/ 1008156 h 1308891"/>
              <a:gd name="connsiteX223" fmla="*/ 1412745 w 1423369"/>
              <a:gd name="connsiteY223" fmla="*/ 959417 h 1308891"/>
              <a:gd name="connsiteX224" fmla="*/ 1423117 w 1423369"/>
              <a:gd name="connsiteY224" fmla="*/ 969788 h 1308891"/>
              <a:gd name="connsiteX225" fmla="*/ 1423117 w 1423369"/>
              <a:gd name="connsiteY225" fmla="*/ 970567 h 1308891"/>
              <a:gd name="connsiteX226" fmla="*/ 1412799 w 1423369"/>
              <a:gd name="connsiteY226" fmla="*/ 980885 h 1308891"/>
              <a:gd name="connsiteX227" fmla="*/ 1402480 w 1423369"/>
              <a:gd name="connsiteY227" fmla="*/ 970567 h 1308891"/>
              <a:gd name="connsiteX228" fmla="*/ 1402480 w 1423369"/>
              <a:gd name="connsiteY228" fmla="*/ 969708 h 1308891"/>
              <a:gd name="connsiteX229" fmla="*/ 1412745 w 1423369"/>
              <a:gd name="connsiteY229" fmla="*/ 959337 h 1308891"/>
              <a:gd name="connsiteX230" fmla="*/ 1412745 w 1423369"/>
              <a:gd name="connsiteY230" fmla="*/ 910894 h 1308891"/>
              <a:gd name="connsiteX231" fmla="*/ 1423117 w 1423369"/>
              <a:gd name="connsiteY231" fmla="*/ 921211 h 1308891"/>
              <a:gd name="connsiteX232" fmla="*/ 1423117 w 1423369"/>
              <a:gd name="connsiteY232" fmla="*/ 921238 h 1308891"/>
              <a:gd name="connsiteX233" fmla="*/ 1412745 w 1423369"/>
              <a:gd name="connsiteY233" fmla="*/ 931985 h 1308891"/>
              <a:gd name="connsiteX234" fmla="*/ 1402480 w 1423369"/>
              <a:gd name="connsiteY234" fmla="*/ 921991 h 1308891"/>
              <a:gd name="connsiteX235" fmla="*/ 1402480 w 1423369"/>
              <a:gd name="connsiteY235" fmla="*/ 921991 h 1308891"/>
              <a:gd name="connsiteX236" fmla="*/ 1402480 w 1423369"/>
              <a:gd name="connsiteY236" fmla="*/ 921346 h 1308891"/>
              <a:gd name="connsiteX237" fmla="*/ 1412718 w 1423369"/>
              <a:gd name="connsiteY237" fmla="*/ 911002 h 1308891"/>
              <a:gd name="connsiteX238" fmla="*/ 1412745 w 1423369"/>
              <a:gd name="connsiteY238" fmla="*/ 911002 h 1308891"/>
              <a:gd name="connsiteX239" fmla="*/ 1412745 w 1423369"/>
              <a:gd name="connsiteY239" fmla="*/ 862156 h 1308891"/>
              <a:gd name="connsiteX240" fmla="*/ 1423117 w 1423369"/>
              <a:gd name="connsiteY240" fmla="*/ 872500 h 1308891"/>
              <a:gd name="connsiteX241" fmla="*/ 1412745 w 1423369"/>
              <a:gd name="connsiteY241" fmla="*/ 883247 h 1308891"/>
              <a:gd name="connsiteX242" fmla="*/ 1402480 w 1423369"/>
              <a:gd name="connsiteY242" fmla="*/ 873575 h 1308891"/>
              <a:gd name="connsiteX243" fmla="*/ 1402480 w 1423369"/>
              <a:gd name="connsiteY243" fmla="*/ 873279 h 1308891"/>
              <a:gd name="connsiteX244" fmla="*/ 1402480 w 1423369"/>
              <a:gd name="connsiteY244" fmla="*/ 872500 h 1308891"/>
              <a:gd name="connsiteX245" fmla="*/ 1412825 w 1423369"/>
              <a:gd name="connsiteY245" fmla="*/ 862237 h 1308891"/>
              <a:gd name="connsiteX246" fmla="*/ 1412745 w 1423369"/>
              <a:gd name="connsiteY246" fmla="*/ 813579 h 1308891"/>
              <a:gd name="connsiteX247" fmla="*/ 1423117 w 1423369"/>
              <a:gd name="connsiteY247" fmla="*/ 823923 h 1308891"/>
              <a:gd name="connsiteX248" fmla="*/ 1412745 w 1423369"/>
              <a:gd name="connsiteY248" fmla="*/ 834670 h 1308891"/>
              <a:gd name="connsiteX249" fmla="*/ 1402480 w 1423369"/>
              <a:gd name="connsiteY249" fmla="*/ 824729 h 1308891"/>
              <a:gd name="connsiteX250" fmla="*/ 1402480 w 1423369"/>
              <a:gd name="connsiteY250" fmla="*/ 824541 h 1308891"/>
              <a:gd name="connsiteX251" fmla="*/ 1402480 w 1423369"/>
              <a:gd name="connsiteY251" fmla="*/ 823923 h 1308891"/>
              <a:gd name="connsiteX252" fmla="*/ 1412745 w 1423369"/>
              <a:gd name="connsiteY252" fmla="*/ 813579 h 1308891"/>
              <a:gd name="connsiteX253" fmla="*/ 1412745 w 1423369"/>
              <a:gd name="connsiteY253" fmla="*/ 764868 h 1308891"/>
              <a:gd name="connsiteX254" fmla="*/ 1423117 w 1423369"/>
              <a:gd name="connsiteY254" fmla="*/ 775239 h 1308891"/>
              <a:gd name="connsiteX255" fmla="*/ 1423117 w 1423369"/>
              <a:gd name="connsiteY255" fmla="*/ 775964 h 1308891"/>
              <a:gd name="connsiteX256" fmla="*/ 1412799 w 1423369"/>
              <a:gd name="connsiteY256" fmla="*/ 786281 h 1308891"/>
              <a:gd name="connsiteX257" fmla="*/ 1402480 w 1423369"/>
              <a:gd name="connsiteY257" fmla="*/ 775964 h 1308891"/>
              <a:gd name="connsiteX258" fmla="*/ 1402480 w 1423369"/>
              <a:gd name="connsiteY258" fmla="*/ 775239 h 1308891"/>
              <a:gd name="connsiteX259" fmla="*/ 1412692 w 1423369"/>
              <a:gd name="connsiteY259" fmla="*/ 764868 h 1308891"/>
              <a:gd name="connsiteX260" fmla="*/ 1412745 w 1423369"/>
              <a:gd name="connsiteY260" fmla="*/ 764868 h 1308891"/>
              <a:gd name="connsiteX261" fmla="*/ 10604 w 1423369"/>
              <a:gd name="connsiteY261" fmla="*/ 1287930 h 1308891"/>
              <a:gd name="connsiteX262" fmla="*/ 9905 w 1423369"/>
              <a:gd name="connsiteY262" fmla="*/ 1287930 h 1308891"/>
              <a:gd name="connsiteX263" fmla="*/ 9905 w 1423369"/>
              <a:gd name="connsiteY263" fmla="*/ 1308484 h 1308891"/>
              <a:gd name="connsiteX264" fmla="*/ 10604 w 1423369"/>
              <a:gd name="connsiteY264" fmla="*/ 1308484 h 1308891"/>
              <a:gd name="connsiteX265" fmla="*/ 20869 w 1423369"/>
              <a:gd name="connsiteY265" fmla="*/ 1298139 h 1308891"/>
              <a:gd name="connsiteX266" fmla="*/ 10766 w 1423369"/>
              <a:gd name="connsiteY266" fmla="*/ 1287930 h 1308891"/>
              <a:gd name="connsiteX267" fmla="*/ 10604 w 1423369"/>
              <a:gd name="connsiteY267" fmla="*/ 1287930 h 1308891"/>
              <a:gd name="connsiteX268" fmla="*/ 59135 w 1423369"/>
              <a:gd name="connsiteY268" fmla="*/ 1287930 h 1308891"/>
              <a:gd name="connsiteX269" fmla="*/ 58489 w 1423369"/>
              <a:gd name="connsiteY269" fmla="*/ 1287930 h 1308891"/>
              <a:gd name="connsiteX270" fmla="*/ 48117 w 1423369"/>
              <a:gd name="connsiteY270" fmla="*/ 1298032 h 1308891"/>
              <a:gd name="connsiteX271" fmla="*/ 48117 w 1423369"/>
              <a:gd name="connsiteY271" fmla="*/ 1298139 h 1308891"/>
              <a:gd name="connsiteX272" fmla="*/ 58489 w 1423369"/>
              <a:gd name="connsiteY272" fmla="*/ 1308484 h 1308891"/>
              <a:gd name="connsiteX273" fmla="*/ 69238 w 1423369"/>
              <a:gd name="connsiteY273" fmla="*/ 1298139 h 1308891"/>
              <a:gd name="connsiteX274" fmla="*/ 59564 w 1423369"/>
              <a:gd name="connsiteY274" fmla="*/ 1287930 h 1308891"/>
              <a:gd name="connsiteX275" fmla="*/ 59135 w 1423369"/>
              <a:gd name="connsiteY275" fmla="*/ 1287930 h 1308891"/>
              <a:gd name="connsiteX276" fmla="*/ 107799 w 1423369"/>
              <a:gd name="connsiteY276" fmla="*/ 1287930 h 1308891"/>
              <a:gd name="connsiteX277" fmla="*/ 107100 w 1423369"/>
              <a:gd name="connsiteY277" fmla="*/ 1287930 h 1308891"/>
              <a:gd name="connsiteX278" fmla="*/ 96861 w 1423369"/>
              <a:gd name="connsiteY278" fmla="*/ 1298113 h 1308891"/>
              <a:gd name="connsiteX279" fmla="*/ 96861 w 1423369"/>
              <a:gd name="connsiteY279" fmla="*/ 1298139 h 1308891"/>
              <a:gd name="connsiteX280" fmla="*/ 107100 w 1423369"/>
              <a:gd name="connsiteY280" fmla="*/ 1308484 h 1308891"/>
              <a:gd name="connsiteX281" fmla="*/ 117848 w 1423369"/>
              <a:gd name="connsiteY281" fmla="*/ 1298139 h 1308891"/>
              <a:gd name="connsiteX282" fmla="*/ 108228 w 1423369"/>
              <a:gd name="connsiteY282" fmla="*/ 1287930 h 1308891"/>
              <a:gd name="connsiteX283" fmla="*/ 107799 w 1423369"/>
              <a:gd name="connsiteY283" fmla="*/ 1287930 h 1308891"/>
              <a:gd name="connsiteX284" fmla="*/ 156463 w 1423369"/>
              <a:gd name="connsiteY284" fmla="*/ 1287930 h 1308891"/>
              <a:gd name="connsiteX285" fmla="*/ 155765 w 1423369"/>
              <a:gd name="connsiteY285" fmla="*/ 1287930 h 1308891"/>
              <a:gd name="connsiteX286" fmla="*/ 145500 w 1423369"/>
              <a:gd name="connsiteY286" fmla="*/ 1298086 h 1308891"/>
              <a:gd name="connsiteX287" fmla="*/ 145500 w 1423369"/>
              <a:gd name="connsiteY287" fmla="*/ 1298139 h 1308891"/>
              <a:gd name="connsiteX288" fmla="*/ 155765 w 1423369"/>
              <a:gd name="connsiteY288" fmla="*/ 1308484 h 1308891"/>
              <a:gd name="connsiteX289" fmla="*/ 166514 w 1423369"/>
              <a:gd name="connsiteY289" fmla="*/ 1298139 h 1308891"/>
              <a:gd name="connsiteX290" fmla="*/ 157055 w 1423369"/>
              <a:gd name="connsiteY290" fmla="*/ 1287930 h 1308891"/>
              <a:gd name="connsiteX291" fmla="*/ 156545 w 1423369"/>
              <a:gd name="connsiteY291" fmla="*/ 1287930 h 1308891"/>
              <a:gd name="connsiteX292" fmla="*/ 205209 w 1423369"/>
              <a:gd name="connsiteY292" fmla="*/ 1287930 h 1308891"/>
              <a:gd name="connsiteX293" fmla="*/ 204430 w 1423369"/>
              <a:gd name="connsiteY293" fmla="*/ 1287930 h 1308891"/>
              <a:gd name="connsiteX294" fmla="*/ 194165 w 1423369"/>
              <a:gd name="connsiteY294" fmla="*/ 1298086 h 1308891"/>
              <a:gd name="connsiteX295" fmla="*/ 194165 w 1423369"/>
              <a:gd name="connsiteY295" fmla="*/ 1298139 h 1308891"/>
              <a:gd name="connsiteX296" fmla="*/ 204430 w 1423369"/>
              <a:gd name="connsiteY296" fmla="*/ 1308484 h 1308891"/>
              <a:gd name="connsiteX297" fmla="*/ 205209 w 1423369"/>
              <a:gd name="connsiteY297" fmla="*/ 1308484 h 1308891"/>
              <a:gd name="connsiteX298" fmla="*/ 215366 w 1423369"/>
              <a:gd name="connsiteY298" fmla="*/ 1298220 h 1308891"/>
              <a:gd name="connsiteX299" fmla="*/ 215366 w 1423369"/>
              <a:gd name="connsiteY299" fmla="*/ 1298139 h 1308891"/>
              <a:gd name="connsiteX300" fmla="*/ 205478 w 1423369"/>
              <a:gd name="connsiteY300" fmla="*/ 1287930 h 1308891"/>
              <a:gd name="connsiteX301" fmla="*/ 205209 w 1423369"/>
              <a:gd name="connsiteY301" fmla="*/ 1287930 h 1308891"/>
              <a:gd name="connsiteX302" fmla="*/ 253847 w 1423369"/>
              <a:gd name="connsiteY302" fmla="*/ 1287930 h 1308891"/>
              <a:gd name="connsiteX303" fmla="*/ 253068 w 1423369"/>
              <a:gd name="connsiteY303" fmla="*/ 1287930 h 1308891"/>
              <a:gd name="connsiteX304" fmla="*/ 242910 w 1423369"/>
              <a:gd name="connsiteY304" fmla="*/ 1298032 h 1308891"/>
              <a:gd name="connsiteX305" fmla="*/ 242910 w 1423369"/>
              <a:gd name="connsiteY305" fmla="*/ 1298139 h 1308891"/>
              <a:gd name="connsiteX306" fmla="*/ 253068 w 1423369"/>
              <a:gd name="connsiteY306" fmla="*/ 1308484 h 1308891"/>
              <a:gd name="connsiteX307" fmla="*/ 263817 w 1423369"/>
              <a:gd name="connsiteY307" fmla="*/ 1298139 h 1308891"/>
              <a:gd name="connsiteX308" fmla="*/ 254358 w 1423369"/>
              <a:gd name="connsiteY308" fmla="*/ 1287930 h 1308891"/>
              <a:gd name="connsiteX309" fmla="*/ 253927 w 1423369"/>
              <a:gd name="connsiteY309" fmla="*/ 1287930 h 1308891"/>
              <a:gd name="connsiteX310" fmla="*/ 302512 w 1423369"/>
              <a:gd name="connsiteY310" fmla="*/ 1287930 h 1308891"/>
              <a:gd name="connsiteX311" fmla="*/ 301812 w 1423369"/>
              <a:gd name="connsiteY311" fmla="*/ 1287930 h 1308891"/>
              <a:gd name="connsiteX312" fmla="*/ 291575 w 1423369"/>
              <a:gd name="connsiteY312" fmla="*/ 1297951 h 1308891"/>
              <a:gd name="connsiteX313" fmla="*/ 291575 w 1423369"/>
              <a:gd name="connsiteY313" fmla="*/ 1298139 h 1308891"/>
              <a:gd name="connsiteX314" fmla="*/ 301812 w 1423369"/>
              <a:gd name="connsiteY314" fmla="*/ 1308484 h 1308891"/>
              <a:gd name="connsiteX315" fmla="*/ 301812 w 1423369"/>
              <a:gd name="connsiteY315" fmla="*/ 1308484 h 1308891"/>
              <a:gd name="connsiteX316" fmla="*/ 312401 w 1423369"/>
              <a:gd name="connsiteY316" fmla="*/ 1298139 h 1308891"/>
              <a:gd name="connsiteX317" fmla="*/ 302942 w 1423369"/>
              <a:gd name="connsiteY317" fmla="*/ 1287930 h 1308891"/>
              <a:gd name="connsiteX318" fmla="*/ 302512 w 1423369"/>
              <a:gd name="connsiteY318" fmla="*/ 1287930 h 1308891"/>
              <a:gd name="connsiteX319" fmla="*/ 351176 w 1423369"/>
              <a:gd name="connsiteY319" fmla="*/ 1287930 h 1308891"/>
              <a:gd name="connsiteX320" fmla="*/ 350478 w 1423369"/>
              <a:gd name="connsiteY320" fmla="*/ 1287930 h 1308891"/>
              <a:gd name="connsiteX321" fmla="*/ 340212 w 1423369"/>
              <a:gd name="connsiteY321" fmla="*/ 1297978 h 1308891"/>
              <a:gd name="connsiteX322" fmla="*/ 340212 w 1423369"/>
              <a:gd name="connsiteY322" fmla="*/ 1298139 h 1308891"/>
              <a:gd name="connsiteX323" fmla="*/ 350478 w 1423369"/>
              <a:gd name="connsiteY323" fmla="*/ 1308484 h 1308891"/>
              <a:gd name="connsiteX324" fmla="*/ 361012 w 1423369"/>
              <a:gd name="connsiteY324" fmla="*/ 1298139 h 1308891"/>
              <a:gd name="connsiteX325" fmla="*/ 351606 w 1423369"/>
              <a:gd name="connsiteY325" fmla="*/ 1287930 h 1308891"/>
              <a:gd name="connsiteX326" fmla="*/ 351176 w 1423369"/>
              <a:gd name="connsiteY326" fmla="*/ 1287930 h 1308891"/>
              <a:gd name="connsiteX327" fmla="*/ 399787 w 1423369"/>
              <a:gd name="connsiteY327" fmla="*/ 1287930 h 1308891"/>
              <a:gd name="connsiteX328" fmla="*/ 399142 w 1423369"/>
              <a:gd name="connsiteY328" fmla="*/ 1287930 h 1308891"/>
              <a:gd name="connsiteX329" fmla="*/ 388878 w 1423369"/>
              <a:gd name="connsiteY329" fmla="*/ 1297978 h 1308891"/>
              <a:gd name="connsiteX330" fmla="*/ 388878 w 1423369"/>
              <a:gd name="connsiteY330" fmla="*/ 1298139 h 1308891"/>
              <a:gd name="connsiteX331" fmla="*/ 399142 w 1423369"/>
              <a:gd name="connsiteY331" fmla="*/ 1308484 h 1308891"/>
              <a:gd name="connsiteX332" fmla="*/ 399787 w 1423369"/>
              <a:gd name="connsiteY332" fmla="*/ 1308484 h 1308891"/>
              <a:gd name="connsiteX333" fmla="*/ 410079 w 1423369"/>
              <a:gd name="connsiteY333" fmla="*/ 1298301 h 1308891"/>
              <a:gd name="connsiteX334" fmla="*/ 410079 w 1423369"/>
              <a:gd name="connsiteY334" fmla="*/ 1298139 h 1308891"/>
              <a:gd name="connsiteX335" fmla="*/ 400137 w 1423369"/>
              <a:gd name="connsiteY335" fmla="*/ 1287930 h 1308891"/>
              <a:gd name="connsiteX336" fmla="*/ 399787 w 1423369"/>
              <a:gd name="connsiteY336" fmla="*/ 1287930 h 1308891"/>
              <a:gd name="connsiteX337" fmla="*/ 448452 w 1423369"/>
              <a:gd name="connsiteY337" fmla="*/ 1287930 h 1308891"/>
              <a:gd name="connsiteX338" fmla="*/ 447781 w 1423369"/>
              <a:gd name="connsiteY338" fmla="*/ 1287930 h 1308891"/>
              <a:gd name="connsiteX339" fmla="*/ 437542 w 1423369"/>
              <a:gd name="connsiteY339" fmla="*/ 1297897 h 1308891"/>
              <a:gd name="connsiteX340" fmla="*/ 437542 w 1423369"/>
              <a:gd name="connsiteY340" fmla="*/ 1298139 h 1308891"/>
              <a:gd name="connsiteX341" fmla="*/ 447727 w 1423369"/>
              <a:gd name="connsiteY341" fmla="*/ 1308484 h 1308891"/>
              <a:gd name="connsiteX342" fmla="*/ 447781 w 1423369"/>
              <a:gd name="connsiteY342" fmla="*/ 1308484 h 1308891"/>
              <a:gd name="connsiteX343" fmla="*/ 448452 w 1423369"/>
              <a:gd name="connsiteY343" fmla="*/ 1308484 h 1308891"/>
              <a:gd name="connsiteX344" fmla="*/ 458744 w 1423369"/>
              <a:gd name="connsiteY344" fmla="*/ 1298139 h 1308891"/>
              <a:gd name="connsiteX345" fmla="*/ 448640 w 1423369"/>
              <a:gd name="connsiteY345" fmla="*/ 1287930 h 1308891"/>
              <a:gd name="connsiteX346" fmla="*/ 448452 w 1423369"/>
              <a:gd name="connsiteY346" fmla="*/ 1287930 h 1308891"/>
              <a:gd name="connsiteX347" fmla="*/ 497117 w 1423369"/>
              <a:gd name="connsiteY347" fmla="*/ 1287930 h 1308891"/>
              <a:gd name="connsiteX348" fmla="*/ 496499 w 1423369"/>
              <a:gd name="connsiteY348" fmla="*/ 1287930 h 1308891"/>
              <a:gd name="connsiteX349" fmla="*/ 486207 w 1423369"/>
              <a:gd name="connsiteY349" fmla="*/ 1297844 h 1308891"/>
              <a:gd name="connsiteX350" fmla="*/ 486207 w 1423369"/>
              <a:gd name="connsiteY350" fmla="*/ 1298139 h 1308891"/>
              <a:gd name="connsiteX351" fmla="*/ 496391 w 1423369"/>
              <a:gd name="connsiteY351" fmla="*/ 1308484 h 1308891"/>
              <a:gd name="connsiteX352" fmla="*/ 496499 w 1423369"/>
              <a:gd name="connsiteY352" fmla="*/ 1308484 h 1308891"/>
              <a:gd name="connsiteX353" fmla="*/ 507247 w 1423369"/>
              <a:gd name="connsiteY353" fmla="*/ 1298139 h 1308891"/>
              <a:gd name="connsiteX354" fmla="*/ 497681 w 1423369"/>
              <a:gd name="connsiteY354" fmla="*/ 1287930 h 1308891"/>
              <a:gd name="connsiteX355" fmla="*/ 497278 w 1423369"/>
              <a:gd name="connsiteY355" fmla="*/ 1287930 h 1308891"/>
              <a:gd name="connsiteX356" fmla="*/ 545755 w 1423369"/>
              <a:gd name="connsiteY356" fmla="*/ 1287930 h 1308891"/>
              <a:gd name="connsiteX357" fmla="*/ 545109 w 1423369"/>
              <a:gd name="connsiteY357" fmla="*/ 1287930 h 1308891"/>
              <a:gd name="connsiteX358" fmla="*/ 534817 w 1423369"/>
              <a:gd name="connsiteY358" fmla="*/ 1297951 h 1308891"/>
              <a:gd name="connsiteX359" fmla="*/ 534817 w 1423369"/>
              <a:gd name="connsiteY359" fmla="*/ 1298139 h 1308891"/>
              <a:gd name="connsiteX360" fmla="*/ 545109 w 1423369"/>
              <a:gd name="connsiteY360" fmla="*/ 1308484 h 1308891"/>
              <a:gd name="connsiteX361" fmla="*/ 555724 w 1423369"/>
              <a:gd name="connsiteY361" fmla="*/ 1298139 h 1308891"/>
              <a:gd name="connsiteX362" fmla="*/ 546104 w 1423369"/>
              <a:gd name="connsiteY362" fmla="*/ 1287930 h 1308891"/>
              <a:gd name="connsiteX363" fmla="*/ 545755 w 1423369"/>
              <a:gd name="connsiteY363" fmla="*/ 1287930 h 1308891"/>
              <a:gd name="connsiteX364" fmla="*/ 594501 w 1423369"/>
              <a:gd name="connsiteY364" fmla="*/ 1287930 h 1308891"/>
              <a:gd name="connsiteX365" fmla="*/ 593721 w 1423369"/>
              <a:gd name="connsiteY365" fmla="*/ 1287930 h 1308891"/>
              <a:gd name="connsiteX366" fmla="*/ 583483 w 1423369"/>
              <a:gd name="connsiteY366" fmla="*/ 1297951 h 1308891"/>
              <a:gd name="connsiteX367" fmla="*/ 583483 w 1423369"/>
              <a:gd name="connsiteY367" fmla="*/ 1298139 h 1308891"/>
              <a:gd name="connsiteX368" fmla="*/ 593721 w 1423369"/>
              <a:gd name="connsiteY368" fmla="*/ 1308484 h 1308891"/>
              <a:gd name="connsiteX369" fmla="*/ 593721 w 1423369"/>
              <a:gd name="connsiteY369" fmla="*/ 1308484 h 1308891"/>
              <a:gd name="connsiteX370" fmla="*/ 594501 w 1423369"/>
              <a:gd name="connsiteY370" fmla="*/ 1308484 h 1308891"/>
              <a:gd name="connsiteX371" fmla="*/ 604684 w 1423369"/>
              <a:gd name="connsiteY371" fmla="*/ 1298139 h 1308891"/>
              <a:gd name="connsiteX372" fmla="*/ 594634 w 1423369"/>
              <a:gd name="connsiteY372" fmla="*/ 1287930 h 1308891"/>
              <a:gd name="connsiteX373" fmla="*/ 594501 w 1423369"/>
              <a:gd name="connsiteY373" fmla="*/ 1287930 h 1308891"/>
              <a:gd name="connsiteX374" fmla="*/ 643084 w 1423369"/>
              <a:gd name="connsiteY374" fmla="*/ 1287930 h 1308891"/>
              <a:gd name="connsiteX375" fmla="*/ 642386 w 1423369"/>
              <a:gd name="connsiteY375" fmla="*/ 1287930 h 1308891"/>
              <a:gd name="connsiteX376" fmla="*/ 632201 w 1423369"/>
              <a:gd name="connsiteY376" fmla="*/ 1297897 h 1308891"/>
              <a:gd name="connsiteX377" fmla="*/ 632201 w 1423369"/>
              <a:gd name="connsiteY377" fmla="*/ 1298139 h 1308891"/>
              <a:gd name="connsiteX378" fmla="*/ 642332 w 1423369"/>
              <a:gd name="connsiteY378" fmla="*/ 1308484 h 1308891"/>
              <a:gd name="connsiteX379" fmla="*/ 642386 w 1423369"/>
              <a:gd name="connsiteY379" fmla="*/ 1308484 h 1308891"/>
              <a:gd name="connsiteX380" fmla="*/ 643084 w 1423369"/>
              <a:gd name="connsiteY380" fmla="*/ 1308484 h 1308891"/>
              <a:gd name="connsiteX381" fmla="*/ 653322 w 1423369"/>
              <a:gd name="connsiteY381" fmla="*/ 1298139 h 1308891"/>
              <a:gd name="connsiteX382" fmla="*/ 653322 w 1423369"/>
              <a:gd name="connsiteY382" fmla="*/ 1298139 h 1308891"/>
              <a:gd name="connsiteX383" fmla="*/ 643273 w 1423369"/>
              <a:gd name="connsiteY383" fmla="*/ 1287930 h 1308891"/>
              <a:gd name="connsiteX384" fmla="*/ 643084 w 1423369"/>
              <a:gd name="connsiteY384" fmla="*/ 1287930 h 1308891"/>
              <a:gd name="connsiteX385" fmla="*/ 691776 w 1423369"/>
              <a:gd name="connsiteY385" fmla="*/ 1287930 h 1308891"/>
              <a:gd name="connsiteX386" fmla="*/ 691131 w 1423369"/>
              <a:gd name="connsiteY386" fmla="*/ 1287930 h 1308891"/>
              <a:gd name="connsiteX387" fmla="*/ 680785 w 1423369"/>
              <a:gd name="connsiteY387" fmla="*/ 1297897 h 1308891"/>
              <a:gd name="connsiteX388" fmla="*/ 680785 w 1423369"/>
              <a:gd name="connsiteY388" fmla="*/ 1298139 h 1308891"/>
              <a:gd name="connsiteX389" fmla="*/ 691131 w 1423369"/>
              <a:gd name="connsiteY389" fmla="*/ 1308484 h 1308891"/>
              <a:gd name="connsiteX390" fmla="*/ 701665 w 1423369"/>
              <a:gd name="connsiteY390" fmla="*/ 1298139 h 1308891"/>
              <a:gd name="connsiteX391" fmla="*/ 692152 w 1423369"/>
              <a:gd name="connsiteY391" fmla="*/ 1287930 h 1308891"/>
              <a:gd name="connsiteX392" fmla="*/ 691776 w 1423369"/>
              <a:gd name="connsiteY392" fmla="*/ 1287930 h 1308891"/>
              <a:gd name="connsiteX393" fmla="*/ 740467 w 1423369"/>
              <a:gd name="connsiteY393" fmla="*/ 1287930 h 1308891"/>
              <a:gd name="connsiteX394" fmla="*/ 739796 w 1423369"/>
              <a:gd name="connsiteY394" fmla="*/ 1287930 h 1308891"/>
              <a:gd name="connsiteX395" fmla="*/ 729531 w 1423369"/>
              <a:gd name="connsiteY395" fmla="*/ 1297817 h 1308891"/>
              <a:gd name="connsiteX396" fmla="*/ 729531 w 1423369"/>
              <a:gd name="connsiteY396" fmla="*/ 1298139 h 1308891"/>
              <a:gd name="connsiteX397" fmla="*/ 739662 w 1423369"/>
              <a:gd name="connsiteY397" fmla="*/ 1308484 h 1308891"/>
              <a:gd name="connsiteX398" fmla="*/ 739796 w 1423369"/>
              <a:gd name="connsiteY398" fmla="*/ 1308484 h 1308891"/>
              <a:gd name="connsiteX399" fmla="*/ 750329 w 1423369"/>
              <a:gd name="connsiteY399" fmla="*/ 1298139 h 1308891"/>
              <a:gd name="connsiteX400" fmla="*/ 740816 w 1423369"/>
              <a:gd name="connsiteY400" fmla="*/ 1287930 h 1308891"/>
              <a:gd name="connsiteX401" fmla="*/ 740467 w 1423369"/>
              <a:gd name="connsiteY401" fmla="*/ 1287930 h 1308891"/>
              <a:gd name="connsiteX402" fmla="*/ 789132 w 1423369"/>
              <a:gd name="connsiteY402" fmla="*/ 1287930 h 1308891"/>
              <a:gd name="connsiteX403" fmla="*/ 788434 w 1423369"/>
              <a:gd name="connsiteY403" fmla="*/ 1287930 h 1308891"/>
              <a:gd name="connsiteX404" fmla="*/ 778060 w 1423369"/>
              <a:gd name="connsiteY404" fmla="*/ 1297924 h 1308891"/>
              <a:gd name="connsiteX405" fmla="*/ 778060 w 1423369"/>
              <a:gd name="connsiteY405" fmla="*/ 1298139 h 1308891"/>
              <a:gd name="connsiteX406" fmla="*/ 788406 w 1423369"/>
              <a:gd name="connsiteY406" fmla="*/ 1308484 h 1308891"/>
              <a:gd name="connsiteX407" fmla="*/ 788434 w 1423369"/>
              <a:gd name="connsiteY407" fmla="*/ 1308484 h 1308891"/>
              <a:gd name="connsiteX408" fmla="*/ 789132 w 1423369"/>
              <a:gd name="connsiteY408" fmla="*/ 1308484 h 1308891"/>
              <a:gd name="connsiteX409" fmla="*/ 799398 w 1423369"/>
              <a:gd name="connsiteY409" fmla="*/ 1298139 h 1308891"/>
              <a:gd name="connsiteX410" fmla="*/ 789293 w 1423369"/>
              <a:gd name="connsiteY410" fmla="*/ 1287930 h 1308891"/>
              <a:gd name="connsiteX411" fmla="*/ 789132 w 1423369"/>
              <a:gd name="connsiteY411" fmla="*/ 1287930 h 1308891"/>
              <a:gd name="connsiteX412" fmla="*/ 837662 w 1423369"/>
              <a:gd name="connsiteY412" fmla="*/ 1287930 h 1308891"/>
              <a:gd name="connsiteX413" fmla="*/ 837098 w 1423369"/>
              <a:gd name="connsiteY413" fmla="*/ 1287930 h 1308891"/>
              <a:gd name="connsiteX414" fmla="*/ 826726 w 1423369"/>
              <a:gd name="connsiteY414" fmla="*/ 1297924 h 1308891"/>
              <a:gd name="connsiteX415" fmla="*/ 826726 w 1423369"/>
              <a:gd name="connsiteY415" fmla="*/ 1298139 h 1308891"/>
              <a:gd name="connsiteX416" fmla="*/ 837072 w 1423369"/>
              <a:gd name="connsiteY416" fmla="*/ 1308484 h 1308891"/>
              <a:gd name="connsiteX417" fmla="*/ 837098 w 1423369"/>
              <a:gd name="connsiteY417" fmla="*/ 1308484 h 1308891"/>
              <a:gd name="connsiteX418" fmla="*/ 837662 w 1423369"/>
              <a:gd name="connsiteY418" fmla="*/ 1308484 h 1308891"/>
              <a:gd name="connsiteX419" fmla="*/ 848008 w 1423369"/>
              <a:gd name="connsiteY419" fmla="*/ 1298247 h 1308891"/>
              <a:gd name="connsiteX420" fmla="*/ 848008 w 1423369"/>
              <a:gd name="connsiteY420" fmla="*/ 1298139 h 1308891"/>
              <a:gd name="connsiteX421" fmla="*/ 837958 w 1423369"/>
              <a:gd name="connsiteY421" fmla="*/ 1287930 h 1308891"/>
              <a:gd name="connsiteX422" fmla="*/ 837662 w 1423369"/>
              <a:gd name="connsiteY422" fmla="*/ 1287930 h 1308891"/>
              <a:gd name="connsiteX423" fmla="*/ 886327 w 1423369"/>
              <a:gd name="connsiteY423" fmla="*/ 1287930 h 1308891"/>
              <a:gd name="connsiteX424" fmla="*/ 885629 w 1423369"/>
              <a:gd name="connsiteY424" fmla="*/ 1287930 h 1308891"/>
              <a:gd name="connsiteX425" fmla="*/ 875390 w 1423369"/>
              <a:gd name="connsiteY425" fmla="*/ 1297951 h 1308891"/>
              <a:gd name="connsiteX426" fmla="*/ 875390 w 1423369"/>
              <a:gd name="connsiteY426" fmla="*/ 1298139 h 1308891"/>
              <a:gd name="connsiteX427" fmla="*/ 885629 w 1423369"/>
              <a:gd name="connsiteY427" fmla="*/ 1308484 h 1308891"/>
              <a:gd name="connsiteX428" fmla="*/ 885629 w 1423369"/>
              <a:gd name="connsiteY428" fmla="*/ 1308484 h 1308891"/>
              <a:gd name="connsiteX429" fmla="*/ 896377 w 1423369"/>
              <a:gd name="connsiteY429" fmla="*/ 1298139 h 1308891"/>
              <a:gd name="connsiteX430" fmla="*/ 886918 w 1423369"/>
              <a:gd name="connsiteY430" fmla="*/ 1287930 h 1308891"/>
              <a:gd name="connsiteX431" fmla="*/ 886408 w 1423369"/>
              <a:gd name="connsiteY431" fmla="*/ 1287930 h 1308891"/>
              <a:gd name="connsiteX432" fmla="*/ 934992 w 1423369"/>
              <a:gd name="connsiteY432" fmla="*/ 1287930 h 1308891"/>
              <a:gd name="connsiteX433" fmla="*/ 934293 w 1423369"/>
              <a:gd name="connsiteY433" fmla="*/ 1287930 h 1308891"/>
              <a:gd name="connsiteX434" fmla="*/ 924029 w 1423369"/>
              <a:gd name="connsiteY434" fmla="*/ 1297978 h 1308891"/>
              <a:gd name="connsiteX435" fmla="*/ 924029 w 1423369"/>
              <a:gd name="connsiteY435" fmla="*/ 1298139 h 1308891"/>
              <a:gd name="connsiteX436" fmla="*/ 934293 w 1423369"/>
              <a:gd name="connsiteY436" fmla="*/ 1308484 h 1308891"/>
              <a:gd name="connsiteX437" fmla="*/ 945042 w 1423369"/>
              <a:gd name="connsiteY437" fmla="*/ 1298139 h 1308891"/>
              <a:gd name="connsiteX438" fmla="*/ 935421 w 1423369"/>
              <a:gd name="connsiteY438" fmla="*/ 1287930 h 1308891"/>
              <a:gd name="connsiteX439" fmla="*/ 934992 w 1423369"/>
              <a:gd name="connsiteY439" fmla="*/ 1287930 h 1308891"/>
              <a:gd name="connsiteX440" fmla="*/ 983603 w 1423369"/>
              <a:gd name="connsiteY440" fmla="*/ 1287930 h 1308891"/>
              <a:gd name="connsiteX441" fmla="*/ 982877 w 1423369"/>
              <a:gd name="connsiteY441" fmla="*/ 1287930 h 1308891"/>
              <a:gd name="connsiteX442" fmla="*/ 972613 w 1423369"/>
              <a:gd name="connsiteY442" fmla="*/ 1297978 h 1308891"/>
              <a:gd name="connsiteX443" fmla="*/ 972613 w 1423369"/>
              <a:gd name="connsiteY443" fmla="*/ 1298139 h 1308891"/>
              <a:gd name="connsiteX444" fmla="*/ 982877 w 1423369"/>
              <a:gd name="connsiteY444" fmla="*/ 1308484 h 1308891"/>
              <a:gd name="connsiteX445" fmla="*/ 983523 w 1423369"/>
              <a:gd name="connsiteY445" fmla="*/ 1308484 h 1308891"/>
              <a:gd name="connsiteX446" fmla="*/ 993814 w 1423369"/>
              <a:gd name="connsiteY446" fmla="*/ 1298301 h 1308891"/>
              <a:gd name="connsiteX447" fmla="*/ 993814 w 1423369"/>
              <a:gd name="connsiteY447" fmla="*/ 1298139 h 1308891"/>
              <a:gd name="connsiteX448" fmla="*/ 983872 w 1423369"/>
              <a:gd name="connsiteY448" fmla="*/ 1287930 h 1308891"/>
              <a:gd name="connsiteX449" fmla="*/ 983523 w 1423369"/>
              <a:gd name="connsiteY449" fmla="*/ 1287930 h 1308891"/>
              <a:gd name="connsiteX450" fmla="*/ 1032267 w 1423369"/>
              <a:gd name="connsiteY450" fmla="*/ 1287930 h 1308891"/>
              <a:gd name="connsiteX451" fmla="*/ 1031596 w 1423369"/>
              <a:gd name="connsiteY451" fmla="*/ 1287930 h 1308891"/>
              <a:gd name="connsiteX452" fmla="*/ 1021357 w 1423369"/>
              <a:gd name="connsiteY452" fmla="*/ 1298005 h 1308891"/>
              <a:gd name="connsiteX453" fmla="*/ 1021357 w 1423369"/>
              <a:gd name="connsiteY453" fmla="*/ 1298139 h 1308891"/>
              <a:gd name="connsiteX454" fmla="*/ 1031596 w 1423369"/>
              <a:gd name="connsiteY454" fmla="*/ 1308484 h 1308891"/>
              <a:gd name="connsiteX455" fmla="*/ 1032267 w 1423369"/>
              <a:gd name="connsiteY455" fmla="*/ 1308484 h 1308891"/>
              <a:gd name="connsiteX456" fmla="*/ 1042559 w 1423369"/>
              <a:gd name="connsiteY456" fmla="*/ 1298247 h 1308891"/>
              <a:gd name="connsiteX457" fmla="*/ 1042559 w 1423369"/>
              <a:gd name="connsiteY457" fmla="*/ 1298139 h 1308891"/>
              <a:gd name="connsiteX458" fmla="*/ 1032564 w 1423369"/>
              <a:gd name="connsiteY458" fmla="*/ 1287930 h 1308891"/>
              <a:gd name="connsiteX459" fmla="*/ 1032267 w 1423369"/>
              <a:gd name="connsiteY459" fmla="*/ 1287930 h 1308891"/>
              <a:gd name="connsiteX460" fmla="*/ 1081039 w 1423369"/>
              <a:gd name="connsiteY460" fmla="*/ 1287930 h 1308891"/>
              <a:gd name="connsiteX461" fmla="*/ 1080261 w 1423369"/>
              <a:gd name="connsiteY461" fmla="*/ 1287930 h 1308891"/>
              <a:gd name="connsiteX462" fmla="*/ 1069969 w 1423369"/>
              <a:gd name="connsiteY462" fmla="*/ 1298059 h 1308891"/>
              <a:gd name="connsiteX463" fmla="*/ 1069969 w 1423369"/>
              <a:gd name="connsiteY463" fmla="*/ 1298139 h 1308891"/>
              <a:gd name="connsiteX464" fmla="*/ 1080261 w 1423369"/>
              <a:gd name="connsiteY464" fmla="*/ 1308484 h 1308891"/>
              <a:gd name="connsiteX465" fmla="*/ 1091010 w 1423369"/>
              <a:gd name="connsiteY465" fmla="*/ 1298139 h 1308891"/>
              <a:gd name="connsiteX466" fmla="*/ 1081551 w 1423369"/>
              <a:gd name="connsiteY466" fmla="*/ 1287930 h 1308891"/>
              <a:gd name="connsiteX467" fmla="*/ 1081121 w 1423369"/>
              <a:gd name="connsiteY467" fmla="*/ 1287930 h 1308891"/>
              <a:gd name="connsiteX468" fmla="*/ 1129651 w 1423369"/>
              <a:gd name="connsiteY468" fmla="*/ 1287930 h 1308891"/>
              <a:gd name="connsiteX469" fmla="*/ 1129006 w 1423369"/>
              <a:gd name="connsiteY469" fmla="*/ 1287930 h 1308891"/>
              <a:gd name="connsiteX470" fmla="*/ 1118714 w 1423369"/>
              <a:gd name="connsiteY470" fmla="*/ 1297951 h 1308891"/>
              <a:gd name="connsiteX471" fmla="*/ 1118714 w 1423369"/>
              <a:gd name="connsiteY471" fmla="*/ 1298139 h 1308891"/>
              <a:gd name="connsiteX472" fmla="*/ 1129006 w 1423369"/>
              <a:gd name="connsiteY472" fmla="*/ 1308484 h 1308891"/>
              <a:gd name="connsiteX473" fmla="*/ 1139539 w 1423369"/>
              <a:gd name="connsiteY473" fmla="*/ 1298139 h 1308891"/>
              <a:gd name="connsiteX474" fmla="*/ 1130134 w 1423369"/>
              <a:gd name="connsiteY474" fmla="*/ 1287930 h 1308891"/>
              <a:gd name="connsiteX475" fmla="*/ 1129651 w 1423369"/>
              <a:gd name="connsiteY475" fmla="*/ 1287930 h 1308891"/>
              <a:gd name="connsiteX476" fmla="*/ 1178316 w 1423369"/>
              <a:gd name="connsiteY476" fmla="*/ 1287930 h 1308891"/>
              <a:gd name="connsiteX477" fmla="*/ 1177671 w 1423369"/>
              <a:gd name="connsiteY477" fmla="*/ 1287930 h 1308891"/>
              <a:gd name="connsiteX478" fmla="*/ 1167405 w 1423369"/>
              <a:gd name="connsiteY478" fmla="*/ 1297924 h 1308891"/>
              <a:gd name="connsiteX479" fmla="*/ 1167405 w 1423369"/>
              <a:gd name="connsiteY479" fmla="*/ 1298139 h 1308891"/>
              <a:gd name="connsiteX480" fmla="*/ 1177644 w 1423369"/>
              <a:gd name="connsiteY480" fmla="*/ 1308484 h 1308891"/>
              <a:gd name="connsiteX481" fmla="*/ 1177671 w 1423369"/>
              <a:gd name="connsiteY481" fmla="*/ 1308484 h 1308891"/>
              <a:gd name="connsiteX482" fmla="*/ 1188205 w 1423369"/>
              <a:gd name="connsiteY482" fmla="*/ 1298139 h 1308891"/>
              <a:gd name="connsiteX483" fmla="*/ 1178746 w 1423369"/>
              <a:gd name="connsiteY483" fmla="*/ 1287930 h 1308891"/>
              <a:gd name="connsiteX484" fmla="*/ 1178316 w 1423369"/>
              <a:gd name="connsiteY484" fmla="*/ 1287930 h 1308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</a:cxnLst>
            <a:rect l="l" t="t" r="r" b="b"/>
            <a:pathLst>
              <a:path w="1423369" h="1308891">
                <a:moveTo>
                  <a:pt x="1412825" y="591007"/>
                </a:moveTo>
                <a:cubicBezTo>
                  <a:pt x="1418549" y="590980"/>
                  <a:pt x="1423171" y="586358"/>
                  <a:pt x="1423198" y="580635"/>
                </a:cubicBezTo>
                <a:lnTo>
                  <a:pt x="1423198" y="580125"/>
                </a:lnTo>
                <a:cubicBezTo>
                  <a:pt x="1423198" y="566691"/>
                  <a:pt x="1402561" y="566476"/>
                  <a:pt x="1402561" y="580125"/>
                </a:cubicBezTo>
                <a:lnTo>
                  <a:pt x="1402561" y="580689"/>
                </a:lnTo>
                <a:cubicBezTo>
                  <a:pt x="1402533" y="586385"/>
                  <a:pt x="1407128" y="591033"/>
                  <a:pt x="1412825" y="591060"/>
                </a:cubicBezTo>
                <a:cubicBezTo>
                  <a:pt x="1412825" y="591060"/>
                  <a:pt x="1412825" y="591060"/>
                  <a:pt x="1412825" y="591060"/>
                </a:cubicBezTo>
                <a:close/>
                <a:moveTo>
                  <a:pt x="1227061" y="20308"/>
                </a:moveTo>
                <a:lnTo>
                  <a:pt x="1227706" y="20308"/>
                </a:lnTo>
                <a:cubicBezTo>
                  <a:pt x="1233430" y="20012"/>
                  <a:pt x="1237836" y="15149"/>
                  <a:pt x="1237541" y="9426"/>
                </a:cubicBezTo>
                <a:cubicBezTo>
                  <a:pt x="1237272" y="4107"/>
                  <a:pt x="1233026" y="-138"/>
                  <a:pt x="1227706" y="-407"/>
                </a:cubicBezTo>
                <a:lnTo>
                  <a:pt x="1227061" y="-407"/>
                </a:lnTo>
                <a:cubicBezTo>
                  <a:pt x="1221338" y="-111"/>
                  <a:pt x="1216931" y="4751"/>
                  <a:pt x="1217226" y="10474"/>
                </a:cubicBezTo>
                <a:cubicBezTo>
                  <a:pt x="1217495" y="15794"/>
                  <a:pt x="1221741" y="20039"/>
                  <a:pt x="1227061" y="20308"/>
                </a:cubicBezTo>
                <a:close/>
                <a:moveTo>
                  <a:pt x="1178396" y="20308"/>
                </a:moveTo>
                <a:lnTo>
                  <a:pt x="1179095" y="20308"/>
                </a:lnTo>
                <a:cubicBezTo>
                  <a:pt x="1184818" y="20012"/>
                  <a:pt x="1189226" y="15149"/>
                  <a:pt x="1188930" y="9426"/>
                </a:cubicBezTo>
                <a:cubicBezTo>
                  <a:pt x="1188661" y="4107"/>
                  <a:pt x="1184416" y="-138"/>
                  <a:pt x="1179095" y="-407"/>
                </a:cubicBezTo>
                <a:lnTo>
                  <a:pt x="1178396" y="-407"/>
                </a:lnTo>
                <a:cubicBezTo>
                  <a:pt x="1172672" y="-111"/>
                  <a:pt x="1168266" y="4751"/>
                  <a:pt x="1168561" y="10474"/>
                </a:cubicBezTo>
                <a:cubicBezTo>
                  <a:pt x="1168830" y="15794"/>
                  <a:pt x="1173075" y="20039"/>
                  <a:pt x="1178396" y="20308"/>
                </a:cubicBezTo>
                <a:close/>
                <a:moveTo>
                  <a:pt x="1276075" y="24338"/>
                </a:moveTo>
                <a:cubicBezTo>
                  <a:pt x="1280912" y="24392"/>
                  <a:pt x="1285077" y="21007"/>
                  <a:pt x="1286044" y="16278"/>
                </a:cubicBezTo>
                <a:cubicBezTo>
                  <a:pt x="1287226" y="10663"/>
                  <a:pt x="1283653" y="5181"/>
                  <a:pt x="1278036" y="3972"/>
                </a:cubicBezTo>
                <a:cubicBezTo>
                  <a:pt x="1278010" y="3972"/>
                  <a:pt x="1278010" y="3972"/>
                  <a:pt x="1277982" y="3972"/>
                </a:cubicBezTo>
                <a:cubicBezTo>
                  <a:pt x="1272394" y="2790"/>
                  <a:pt x="1266885" y="6310"/>
                  <a:pt x="1265595" y="11871"/>
                </a:cubicBezTo>
                <a:cubicBezTo>
                  <a:pt x="1264279" y="17245"/>
                  <a:pt x="1267584" y="22645"/>
                  <a:pt x="1272931" y="23962"/>
                </a:cubicBezTo>
                <a:cubicBezTo>
                  <a:pt x="1272958" y="23962"/>
                  <a:pt x="1272958" y="23962"/>
                  <a:pt x="1272985" y="23962"/>
                </a:cubicBezTo>
                <a:lnTo>
                  <a:pt x="1273844" y="24123"/>
                </a:lnTo>
                <a:cubicBezTo>
                  <a:pt x="1274543" y="24284"/>
                  <a:pt x="1275242" y="24338"/>
                  <a:pt x="1275967" y="24311"/>
                </a:cubicBezTo>
                <a:close/>
                <a:moveTo>
                  <a:pt x="1321381" y="41587"/>
                </a:moveTo>
                <a:cubicBezTo>
                  <a:pt x="1325169" y="41614"/>
                  <a:pt x="1328664" y="39545"/>
                  <a:pt x="1330490" y="36214"/>
                </a:cubicBezTo>
                <a:cubicBezTo>
                  <a:pt x="1333177" y="31351"/>
                  <a:pt x="1331405" y="25225"/>
                  <a:pt x="1326541" y="22538"/>
                </a:cubicBezTo>
                <a:cubicBezTo>
                  <a:pt x="1326459" y="22484"/>
                  <a:pt x="1326379" y="22431"/>
                  <a:pt x="1326298" y="22404"/>
                </a:cubicBezTo>
                <a:cubicBezTo>
                  <a:pt x="1321300" y="19717"/>
                  <a:pt x="1315093" y="21383"/>
                  <a:pt x="1312083" y="26192"/>
                </a:cubicBezTo>
                <a:cubicBezTo>
                  <a:pt x="1309289" y="30921"/>
                  <a:pt x="1310847" y="37020"/>
                  <a:pt x="1315577" y="39814"/>
                </a:cubicBezTo>
                <a:cubicBezTo>
                  <a:pt x="1315684" y="39868"/>
                  <a:pt x="1315818" y="39948"/>
                  <a:pt x="1315926" y="40002"/>
                </a:cubicBezTo>
                <a:lnTo>
                  <a:pt x="1316571" y="40405"/>
                </a:lnTo>
                <a:cubicBezTo>
                  <a:pt x="1318022" y="41292"/>
                  <a:pt x="1319687" y="41748"/>
                  <a:pt x="1321381" y="41721"/>
                </a:cubicBezTo>
                <a:close/>
                <a:moveTo>
                  <a:pt x="1360318" y="70228"/>
                </a:moveTo>
                <a:cubicBezTo>
                  <a:pt x="1363166" y="70363"/>
                  <a:pt x="1365907" y="69261"/>
                  <a:pt x="1367841" y="67165"/>
                </a:cubicBezTo>
                <a:cubicBezTo>
                  <a:pt x="1371820" y="63001"/>
                  <a:pt x="1371685" y="56391"/>
                  <a:pt x="1367520" y="52415"/>
                </a:cubicBezTo>
                <a:cubicBezTo>
                  <a:pt x="1363354" y="48438"/>
                  <a:pt x="1356744" y="48573"/>
                  <a:pt x="1352767" y="52737"/>
                </a:cubicBezTo>
                <a:cubicBezTo>
                  <a:pt x="1348844" y="56579"/>
                  <a:pt x="1348764" y="62866"/>
                  <a:pt x="1352605" y="66789"/>
                </a:cubicBezTo>
                <a:cubicBezTo>
                  <a:pt x="1352659" y="66843"/>
                  <a:pt x="1352713" y="66897"/>
                  <a:pt x="1352767" y="66950"/>
                </a:cubicBezTo>
                <a:lnTo>
                  <a:pt x="1353331" y="67514"/>
                </a:lnTo>
                <a:cubicBezTo>
                  <a:pt x="1355213" y="69342"/>
                  <a:pt x="1357765" y="70309"/>
                  <a:pt x="1360399" y="70201"/>
                </a:cubicBezTo>
                <a:close/>
                <a:moveTo>
                  <a:pt x="1389877" y="108783"/>
                </a:moveTo>
                <a:cubicBezTo>
                  <a:pt x="1391705" y="108810"/>
                  <a:pt x="1393477" y="108327"/>
                  <a:pt x="1395064" y="107440"/>
                </a:cubicBezTo>
                <a:cubicBezTo>
                  <a:pt x="1399927" y="104565"/>
                  <a:pt x="1401646" y="98359"/>
                  <a:pt x="1398905" y="93415"/>
                </a:cubicBezTo>
                <a:cubicBezTo>
                  <a:pt x="1395977" y="88525"/>
                  <a:pt x="1389743" y="86752"/>
                  <a:pt x="1384690" y="89385"/>
                </a:cubicBezTo>
                <a:cubicBezTo>
                  <a:pt x="1379881" y="91830"/>
                  <a:pt x="1377972" y="97714"/>
                  <a:pt x="1380418" y="102550"/>
                </a:cubicBezTo>
                <a:cubicBezTo>
                  <a:pt x="1380499" y="102712"/>
                  <a:pt x="1380579" y="102873"/>
                  <a:pt x="1380687" y="103034"/>
                </a:cubicBezTo>
                <a:lnTo>
                  <a:pt x="1381010" y="103598"/>
                </a:lnTo>
                <a:cubicBezTo>
                  <a:pt x="1382836" y="106768"/>
                  <a:pt x="1386223" y="108730"/>
                  <a:pt x="1389877" y="108783"/>
                </a:cubicBezTo>
                <a:close/>
                <a:moveTo>
                  <a:pt x="1407800" y="153841"/>
                </a:moveTo>
                <a:cubicBezTo>
                  <a:pt x="1408579" y="153841"/>
                  <a:pt x="1409359" y="153680"/>
                  <a:pt x="1410218" y="153680"/>
                </a:cubicBezTo>
                <a:cubicBezTo>
                  <a:pt x="1415728" y="152282"/>
                  <a:pt x="1419087" y="146748"/>
                  <a:pt x="1417823" y="141213"/>
                </a:cubicBezTo>
                <a:lnTo>
                  <a:pt x="1417608" y="140649"/>
                </a:lnTo>
                <a:cubicBezTo>
                  <a:pt x="1416346" y="135141"/>
                  <a:pt x="1410864" y="131702"/>
                  <a:pt x="1405328" y="132964"/>
                </a:cubicBezTo>
                <a:cubicBezTo>
                  <a:pt x="1399820" y="134201"/>
                  <a:pt x="1396380" y="139708"/>
                  <a:pt x="1397643" y="145216"/>
                </a:cubicBezTo>
                <a:lnTo>
                  <a:pt x="1407612" y="142933"/>
                </a:lnTo>
                <a:lnTo>
                  <a:pt x="1397831" y="145995"/>
                </a:lnTo>
                <a:cubicBezTo>
                  <a:pt x="1398933" y="150590"/>
                  <a:pt x="1403071" y="153841"/>
                  <a:pt x="1407800" y="153841"/>
                </a:cubicBezTo>
                <a:close/>
                <a:moveTo>
                  <a:pt x="1412718" y="202042"/>
                </a:moveTo>
                <a:cubicBezTo>
                  <a:pt x="1418415" y="202015"/>
                  <a:pt x="1423036" y="197394"/>
                  <a:pt x="1423010" y="191698"/>
                </a:cubicBezTo>
                <a:cubicBezTo>
                  <a:pt x="1423010" y="191698"/>
                  <a:pt x="1423010" y="191671"/>
                  <a:pt x="1423010" y="191671"/>
                </a:cubicBezTo>
                <a:lnTo>
                  <a:pt x="1423010" y="191106"/>
                </a:lnTo>
                <a:cubicBezTo>
                  <a:pt x="1422715" y="185410"/>
                  <a:pt x="1417851" y="181004"/>
                  <a:pt x="1412154" y="181300"/>
                </a:cubicBezTo>
                <a:cubicBezTo>
                  <a:pt x="1406859" y="181568"/>
                  <a:pt x="1402615" y="185813"/>
                  <a:pt x="1402346" y="191106"/>
                </a:cubicBezTo>
                <a:lnTo>
                  <a:pt x="1402346" y="191671"/>
                </a:lnTo>
                <a:cubicBezTo>
                  <a:pt x="1402372" y="197394"/>
                  <a:pt x="1406994" y="202015"/>
                  <a:pt x="1412718" y="202042"/>
                </a:cubicBezTo>
                <a:close/>
                <a:moveTo>
                  <a:pt x="1412718" y="250780"/>
                </a:moveTo>
                <a:cubicBezTo>
                  <a:pt x="1418415" y="250753"/>
                  <a:pt x="1423036" y="246131"/>
                  <a:pt x="1423010" y="240435"/>
                </a:cubicBezTo>
                <a:cubicBezTo>
                  <a:pt x="1423010" y="240435"/>
                  <a:pt x="1423010" y="240409"/>
                  <a:pt x="1423010" y="240409"/>
                </a:cubicBezTo>
                <a:lnTo>
                  <a:pt x="1423010" y="239630"/>
                </a:lnTo>
                <a:cubicBezTo>
                  <a:pt x="1422715" y="233934"/>
                  <a:pt x="1417851" y="229527"/>
                  <a:pt x="1412154" y="229823"/>
                </a:cubicBezTo>
                <a:cubicBezTo>
                  <a:pt x="1406859" y="230091"/>
                  <a:pt x="1402615" y="234337"/>
                  <a:pt x="1402346" y="239630"/>
                </a:cubicBezTo>
                <a:lnTo>
                  <a:pt x="1402346" y="240409"/>
                </a:lnTo>
                <a:cubicBezTo>
                  <a:pt x="1402372" y="246131"/>
                  <a:pt x="1406994" y="250753"/>
                  <a:pt x="1412718" y="250780"/>
                </a:cubicBezTo>
                <a:close/>
                <a:moveTo>
                  <a:pt x="1412718" y="299518"/>
                </a:moveTo>
                <a:cubicBezTo>
                  <a:pt x="1418387" y="299437"/>
                  <a:pt x="1422956" y="294843"/>
                  <a:pt x="1423010" y="289174"/>
                </a:cubicBezTo>
                <a:lnTo>
                  <a:pt x="1423010" y="288395"/>
                </a:lnTo>
                <a:cubicBezTo>
                  <a:pt x="1422715" y="282699"/>
                  <a:pt x="1417851" y="278292"/>
                  <a:pt x="1412154" y="278588"/>
                </a:cubicBezTo>
                <a:cubicBezTo>
                  <a:pt x="1406859" y="278857"/>
                  <a:pt x="1402615" y="283102"/>
                  <a:pt x="1402346" y="288395"/>
                </a:cubicBezTo>
                <a:lnTo>
                  <a:pt x="1402346" y="289174"/>
                </a:lnTo>
                <a:cubicBezTo>
                  <a:pt x="1402426" y="294870"/>
                  <a:pt x="1407021" y="299437"/>
                  <a:pt x="1412718" y="299518"/>
                </a:cubicBezTo>
                <a:close/>
                <a:moveTo>
                  <a:pt x="1412718" y="348068"/>
                </a:moveTo>
                <a:cubicBezTo>
                  <a:pt x="1418415" y="348041"/>
                  <a:pt x="1423036" y="343420"/>
                  <a:pt x="1423010" y="337724"/>
                </a:cubicBezTo>
                <a:cubicBezTo>
                  <a:pt x="1423010" y="337724"/>
                  <a:pt x="1423010" y="337697"/>
                  <a:pt x="1423010" y="337697"/>
                </a:cubicBezTo>
                <a:lnTo>
                  <a:pt x="1423010" y="337133"/>
                </a:lnTo>
                <a:cubicBezTo>
                  <a:pt x="1422715" y="331437"/>
                  <a:pt x="1417851" y="327031"/>
                  <a:pt x="1412154" y="327326"/>
                </a:cubicBezTo>
                <a:cubicBezTo>
                  <a:pt x="1406859" y="327595"/>
                  <a:pt x="1402615" y="331840"/>
                  <a:pt x="1402346" y="337133"/>
                </a:cubicBezTo>
                <a:lnTo>
                  <a:pt x="1402346" y="337697"/>
                </a:lnTo>
                <a:cubicBezTo>
                  <a:pt x="1402346" y="343420"/>
                  <a:pt x="1406994" y="348068"/>
                  <a:pt x="1412718" y="348068"/>
                </a:cubicBezTo>
                <a:close/>
                <a:moveTo>
                  <a:pt x="1412718" y="396806"/>
                </a:moveTo>
                <a:cubicBezTo>
                  <a:pt x="1418387" y="396725"/>
                  <a:pt x="1422956" y="392104"/>
                  <a:pt x="1423010" y="386435"/>
                </a:cubicBezTo>
                <a:cubicBezTo>
                  <a:pt x="1422982" y="380712"/>
                  <a:pt x="1418441" y="376064"/>
                  <a:pt x="1412718" y="375903"/>
                </a:cubicBezTo>
                <a:cubicBezTo>
                  <a:pt x="1407210" y="375688"/>
                  <a:pt x="1402561" y="379987"/>
                  <a:pt x="1402346" y="385521"/>
                </a:cubicBezTo>
                <a:cubicBezTo>
                  <a:pt x="1402346" y="385548"/>
                  <a:pt x="1402346" y="385602"/>
                  <a:pt x="1402346" y="385656"/>
                </a:cubicBezTo>
                <a:lnTo>
                  <a:pt x="1402346" y="386435"/>
                </a:lnTo>
                <a:cubicBezTo>
                  <a:pt x="1402426" y="392131"/>
                  <a:pt x="1407021" y="396725"/>
                  <a:pt x="1412718" y="396806"/>
                </a:cubicBezTo>
                <a:close/>
                <a:moveTo>
                  <a:pt x="1412718" y="445383"/>
                </a:moveTo>
                <a:cubicBezTo>
                  <a:pt x="1418415" y="445356"/>
                  <a:pt x="1423036" y="440735"/>
                  <a:pt x="1423010" y="435039"/>
                </a:cubicBezTo>
                <a:cubicBezTo>
                  <a:pt x="1423010" y="435039"/>
                  <a:pt x="1423010" y="435012"/>
                  <a:pt x="1423010" y="435012"/>
                </a:cubicBezTo>
                <a:cubicBezTo>
                  <a:pt x="1422929" y="429316"/>
                  <a:pt x="1418415" y="424668"/>
                  <a:pt x="1412718" y="424426"/>
                </a:cubicBezTo>
                <a:cubicBezTo>
                  <a:pt x="1407102" y="424319"/>
                  <a:pt x="1402453" y="428779"/>
                  <a:pt x="1402346" y="434394"/>
                </a:cubicBezTo>
                <a:lnTo>
                  <a:pt x="1402346" y="435012"/>
                </a:lnTo>
                <a:cubicBezTo>
                  <a:pt x="1402372" y="440735"/>
                  <a:pt x="1406994" y="445356"/>
                  <a:pt x="1412718" y="445383"/>
                </a:cubicBezTo>
                <a:close/>
                <a:moveTo>
                  <a:pt x="1412718" y="494067"/>
                </a:moveTo>
                <a:cubicBezTo>
                  <a:pt x="1418415" y="494067"/>
                  <a:pt x="1423010" y="489473"/>
                  <a:pt x="1423010" y="483777"/>
                </a:cubicBezTo>
                <a:cubicBezTo>
                  <a:pt x="1423010" y="483750"/>
                  <a:pt x="1423010" y="483750"/>
                  <a:pt x="1423010" y="483723"/>
                </a:cubicBezTo>
                <a:cubicBezTo>
                  <a:pt x="1423036" y="478000"/>
                  <a:pt x="1418441" y="473299"/>
                  <a:pt x="1412718" y="473191"/>
                </a:cubicBezTo>
                <a:cubicBezTo>
                  <a:pt x="1407182" y="473003"/>
                  <a:pt x="1402533" y="477329"/>
                  <a:pt x="1402346" y="482864"/>
                </a:cubicBezTo>
                <a:cubicBezTo>
                  <a:pt x="1402346" y="482891"/>
                  <a:pt x="1402346" y="482944"/>
                  <a:pt x="1402346" y="482971"/>
                </a:cubicBezTo>
                <a:lnTo>
                  <a:pt x="1402346" y="483723"/>
                </a:lnTo>
                <a:cubicBezTo>
                  <a:pt x="1402346" y="489446"/>
                  <a:pt x="1406967" y="494067"/>
                  <a:pt x="1412692" y="494067"/>
                </a:cubicBezTo>
                <a:cubicBezTo>
                  <a:pt x="1412692" y="494067"/>
                  <a:pt x="1412718" y="494067"/>
                  <a:pt x="1412718" y="494067"/>
                </a:cubicBezTo>
                <a:close/>
                <a:moveTo>
                  <a:pt x="1412718" y="542645"/>
                </a:moveTo>
                <a:cubicBezTo>
                  <a:pt x="1418415" y="542618"/>
                  <a:pt x="1423036" y="537996"/>
                  <a:pt x="1423010" y="532300"/>
                </a:cubicBezTo>
                <a:cubicBezTo>
                  <a:pt x="1423010" y="532300"/>
                  <a:pt x="1423010" y="532273"/>
                  <a:pt x="1423010" y="532273"/>
                </a:cubicBezTo>
                <a:lnTo>
                  <a:pt x="1423010" y="531736"/>
                </a:lnTo>
                <a:cubicBezTo>
                  <a:pt x="1422715" y="526040"/>
                  <a:pt x="1417851" y="521634"/>
                  <a:pt x="1412154" y="521929"/>
                </a:cubicBezTo>
                <a:cubicBezTo>
                  <a:pt x="1406859" y="522198"/>
                  <a:pt x="1402615" y="526443"/>
                  <a:pt x="1402346" y="531736"/>
                </a:cubicBezTo>
                <a:lnTo>
                  <a:pt x="1402346" y="532273"/>
                </a:lnTo>
                <a:cubicBezTo>
                  <a:pt x="1402372" y="537996"/>
                  <a:pt x="1406994" y="542618"/>
                  <a:pt x="1412718" y="542645"/>
                </a:cubicBezTo>
                <a:close/>
                <a:moveTo>
                  <a:pt x="1412718" y="639744"/>
                </a:moveTo>
                <a:cubicBezTo>
                  <a:pt x="1418415" y="639664"/>
                  <a:pt x="1423010" y="635096"/>
                  <a:pt x="1423090" y="629400"/>
                </a:cubicBezTo>
                <a:lnTo>
                  <a:pt x="1423090" y="628621"/>
                </a:lnTo>
                <a:cubicBezTo>
                  <a:pt x="1423090" y="622925"/>
                  <a:pt x="1418469" y="618304"/>
                  <a:pt x="1412772" y="618304"/>
                </a:cubicBezTo>
                <a:cubicBezTo>
                  <a:pt x="1407074" y="618304"/>
                  <a:pt x="1402453" y="622925"/>
                  <a:pt x="1402453" y="628621"/>
                </a:cubicBezTo>
                <a:lnTo>
                  <a:pt x="1402453" y="629400"/>
                </a:lnTo>
                <a:cubicBezTo>
                  <a:pt x="1402507" y="635069"/>
                  <a:pt x="1407048" y="639664"/>
                  <a:pt x="1412718" y="639744"/>
                </a:cubicBezTo>
                <a:close/>
                <a:moveTo>
                  <a:pt x="1412718" y="688268"/>
                </a:moveTo>
                <a:cubicBezTo>
                  <a:pt x="1418441" y="688295"/>
                  <a:pt x="1423064" y="683673"/>
                  <a:pt x="1423090" y="677951"/>
                </a:cubicBezTo>
                <a:cubicBezTo>
                  <a:pt x="1423090" y="677951"/>
                  <a:pt x="1423090" y="677924"/>
                  <a:pt x="1423090" y="677924"/>
                </a:cubicBezTo>
                <a:lnTo>
                  <a:pt x="1423090" y="677359"/>
                </a:lnTo>
                <a:cubicBezTo>
                  <a:pt x="1423090" y="671663"/>
                  <a:pt x="1418469" y="667042"/>
                  <a:pt x="1412772" y="667042"/>
                </a:cubicBezTo>
                <a:cubicBezTo>
                  <a:pt x="1407074" y="667042"/>
                  <a:pt x="1402453" y="671663"/>
                  <a:pt x="1402453" y="677359"/>
                </a:cubicBezTo>
                <a:lnTo>
                  <a:pt x="1402453" y="677924"/>
                </a:lnTo>
                <a:cubicBezTo>
                  <a:pt x="1402426" y="683620"/>
                  <a:pt x="1406994" y="688241"/>
                  <a:pt x="1412692" y="688268"/>
                </a:cubicBezTo>
                <a:cubicBezTo>
                  <a:pt x="1412692" y="688268"/>
                  <a:pt x="1412718" y="688268"/>
                  <a:pt x="1412718" y="688268"/>
                </a:cubicBezTo>
                <a:close/>
                <a:moveTo>
                  <a:pt x="1412718" y="737033"/>
                </a:moveTo>
                <a:cubicBezTo>
                  <a:pt x="1418441" y="737006"/>
                  <a:pt x="1423064" y="732385"/>
                  <a:pt x="1423090" y="726662"/>
                </a:cubicBezTo>
                <a:lnTo>
                  <a:pt x="1423090" y="725883"/>
                </a:lnTo>
                <a:cubicBezTo>
                  <a:pt x="1423090" y="720187"/>
                  <a:pt x="1418469" y="715565"/>
                  <a:pt x="1412772" y="715565"/>
                </a:cubicBezTo>
                <a:cubicBezTo>
                  <a:pt x="1407074" y="715565"/>
                  <a:pt x="1402453" y="720187"/>
                  <a:pt x="1402453" y="725883"/>
                </a:cubicBezTo>
                <a:lnTo>
                  <a:pt x="1402453" y="726662"/>
                </a:lnTo>
                <a:cubicBezTo>
                  <a:pt x="1402426" y="732358"/>
                  <a:pt x="1407021" y="737006"/>
                  <a:pt x="1412718" y="737033"/>
                </a:cubicBezTo>
                <a:cubicBezTo>
                  <a:pt x="1412718" y="737033"/>
                  <a:pt x="1412718" y="737033"/>
                  <a:pt x="1412718" y="737033"/>
                </a:cubicBezTo>
                <a:close/>
                <a:moveTo>
                  <a:pt x="1227034" y="1287554"/>
                </a:moveTo>
                <a:lnTo>
                  <a:pt x="1227813" y="1287554"/>
                </a:lnTo>
                <a:cubicBezTo>
                  <a:pt x="1233456" y="1287581"/>
                  <a:pt x="1238025" y="1292094"/>
                  <a:pt x="1238105" y="1297737"/>
                </a:cubicBezTo>
                <a:cubicBezTo>
                  <a:pt x="1238025" y="1303405"/>
                  <a:pt x="1233483" y="1307973"/>
                  <a:pt x="1227813" y="1308107"/>
                </a:cubicBezTo>
                <a:lnTo>
                  <a:pt x="1227034" y="1308107"/>
                </a:lnTo>
                <a:cubicBezTo>
                  <a:pt x="1221364" y="1308000"/>
                  <a:pt x="1216823" y="1303405"/>
                  <a:pt x="1216769" y="1297737"/>
                </a:cubicBezTo>
                <a:cubicBezTo>
                  <a:pt x="1216823" y="1292094"/>
                  <a:pt x="1221390" y="1287581"/>
                  <a:pt x="1227034" y="1287554"/>
                </a:cubicBezTo>
                <a:close/>
                <a:moveTo>
                  <a:pt x="1276102" y="1283308"/>
                </a:moveTo>
                <a:cubicBezTo>
                  <a:pt x="1280992" y="1283308"/>
                  <a:pt x="1285211" y="1286801"/>
                  <a:pt x="1286152" y="1291611"/>
                </a:cubicBezTo>
                <a:cubicBezTo>
                  <a:pt x="1287200" y="1297119"/>
                  <a:pt x="1283600" y="1302439"/>
                  <a:pt x="1278090" y="1303486"/>
                </a:cubicBezTo>
                <a:cubicBezTo>
                  <a:pt x="1272501" y="1304776"/>
                  <a:pt x="1266939" y="1301283"/>
                  <a:pt x="1265676" y="1295695"/>
                </a:cubicBezTo>
                <a:cubicBezTo>
                  <a:pt x="1265649" y="1295668"/>
                  <a:pt x="1265649" y="1295641"/>
                  <a:pt x="1265649" y="1295614"/>
                </a:cubicBezTo>
                <a:cubicBezTo>
                  <a:pt x="1264385" y="1290348"/>
                  <a:pt x="1267610" y="1285028"/>
                  <a:pt x="1272905" y="1283738"/>
                </a:cubicBezTo>
                <a:cubicBezTo>
                  <a:pt x="1272958" y="1283738"/>
                  <a:pt x="1272985" y="1283712"/>
                  <a:pt x="1273039" y="1283712"/>
                </a:cubicBezTo>
                <a:lnTo>
                  <a:pt x="1273898" y="1283523"/>
                </a:lnTo>
                <a:cubicBezTo>
                  <a:pt x="1274597" y="1283335"/>
                  <a:pt x="1275295" y="1283281"/>
                  <a:pt x="1276021" y="1283308"/>
                </a:cubicBezTo>
                <a:close/>
                <a:moveTo>
                  <a:pt x="1321488" y="1266274"/>
                </a:moveTo>
                <a:cubicBezTo>
                  <a:pt x="1325223" y="1266167"/>
                  <a:pt x="1328717" y="1268155"/>
                  <a:pt x="1330518" y="1271433"/>
                </a:cubicBezTo>
                <a:cubicBezTo>
                  <a:pt x="1333177" y="1276457"/>
                  <a:pt x="1331323" y="1282690"/>
                  <a:pt x="1326352" y="1285431"/>
                </a:cubicBezTo>
                <a:cubicBezTo>
                  <a:pt x="1321461" y="1288306"/>
                  <a:pt x="1315146" y="1286667"/>
                  <a:pt x="1312272" y="1281777"/>
                </a:cubicBezTo>
                <a:cubicBezTo>
                  <a:pt x="1312218" y="1281697"/>
                  <a:pt x="1312190" y="1281643"/>
                  <a:pt x="1312164" y="1281589"/>
                </a:cubicBezTo>
                <a:cubicBezTo>
                  <a:pt x="1309369" y="1276914"/>
                  <a:pt x="1310874" y="1270842"/>
                  <a:pt x="1315577" y="1268021"/>
                </a:cubicBezTo>
                <a:cubicBezTo>
                  <a:pt x="1315711" y="1267940"/>
                  <a:pt x="1315846" y="1267859"/>
                  <a:pt x="1316007" y="1267779"/>
                </a:cubicBezTo>
                <a:lnTo>
                  <a:pt x="1316679" y="1267430"/>
                </a:lnTo>
                <a:cubicBezTo>
                  <a:pt x="1318156" y="1266677"/>
                  <a:pt x="1319823" y="1266274"/>
                  <a:pt x="1321488" y="1266274"/>
                </a:cubicBezTo>
                <a:close/>
                <a:moveTo>
                  <a:pt x="1360425" y="1237284"/>
                </a:moveTo>
                <a:cubicBezTo>
                  <a:pt x="1366123" y="1237311"/>
                  <a:pt x="1370718" y="1241959"/>
                  <a:pt x="1370690" y="1247655"/>
                </a:cubicBezTo>
                <a:cubicBezTo>
                  <a:pt x="1370690" y="1250476"/>
                  <a:pt x="1369508" y="1253190"/>
                  <a:pt x="1367439" y="1255124"/>
                </a:cubicBezTo>
                <a:cubicBezTo>
                  <a:pt x="1363300" y="1258993"/>
                  <a:pt x="1356851" y="1258912"/>
                  <a:pt x="1352821" y="1254963"/>
                </a:cubicBezTo>
                <a:cubicBezTo>
                  <a:pt x="1348897" y="1251094"/>
                  <a:pt x="1348871" y="1244753"/>
                  <a:pt x="1352741" y="1240830"/>
                </a:cubicBezTo>
                <a:cubicBezTo>
                  <a:pt x="1352767" y="1240803"/>
                  <a:pt x="1352794" y="1240776"/>
                  <a:pt x="1352821" y="1240750"/>
                </a:cubicBezTo>
                <a:lnTo>
                  <a:pt x="1353385" y="1240132"/>
                </a:lnTo>
                <a:cubicBezTo>
                  <a:pt x="1355320" y="1238332"/>
                  <a:pt x="1357846" y="1237311"/>
                  <a:pt x="1360506" y="1237284"/>
                </a:cubicBezTo>
                <a:close/>
                <a:moveTo>
                  <a:pt x="1389984" y="1198702"/>
                </a:moveTo>
                <a:cubicBezTo>
                  <a:pt x="1395789" y="1198890"/>
                  <a:pt x="1400357" y="1203726"/>
                  <a:pt x="1400195" y="1209556"/>
                </a:cubicBezTo>
                <a:cubicBezTo>
                  <a:pt x="1400141" y="1211195"/>
                  <a:pt x="1399712" y="1212780"/>
                  <a:pt x="1398933" y="1214231"/>
                </a:cubicBezTo>
                <a:cubicBezTo>
                  <a:pt x="1396084" y="1219202"/>
                  <a:pt x="1389823" y="1221083"/>
                  <a:pt x="1384718" y="1218477"/>
                </a:cubicBezTo>
                <a:cubicBezTo>
                  <a:pt x="1379827" y="1215817"/>
                  <a:pt x="1378054" y="1209691"/>
                  <a:pt x="1380713" y="1204801"/>
                </a:cubicBezTo>
                <a:cubicBezTo>
                  <a:pt x="1380741" y="1204747"/>
                  <a:pt x="1380767" y="1204720"/>
                  <a:pt x="1380794" y="1204666"/>
                </a:cubicBezTo>
                <a:lnTo>
                  <a:pt x="1381090" y="1203887"/>
                </a:lnTo>
                <a:cubicBezTo>
                  <a:pt x="1382944" y="1200717"/>
                  <a:pt x="1386330" y="1198756"/>
                  <a:pt x="1389984" y="1198702"/>
                </a:cubicBezTo>
                <a:close/>
                <a:moveTo>
                  <a:pt x="1407881" y="1153806"/>
                </a:moveTo>
                <a:cubicBezTo>
                  <a:pt x="1408687" y="1153779"/>
                  <a:pt x="1409466" y="1153833"/>
                  <a:pt x="1410246" y="1154021"/>
                </a:cubicBezTo>
                <a:cubicBezTo>
                  <a:pt x="1415782" y="1155364"/>
                  <a:pt x="1419194" y="1160952"/>
                  <a:pt x="1417851" y="1166487"/>
                </a:cubicBezTo>
                <a:lnTo>
                  <a:pt x="1417851" y="1167267"/>
                </a:lnTo>
                <a:cubicBezTo>
                  <a:pt x="1416318" y="1172667"/>
                  <a:pt x="1410836" y="1175972"/>
                  <a:pt x="1405356" y="1174736"/>
                </a:cubicBezTo>
                <a:cubicBezTo>
                  <a:pt x="1399874" y="1173312"/>
                  <a:pt x="1396541" y="1167750"/>
                  <a:pt x="1397858" y="1162242"/>
                </a:cubicBezTo>
                <a:lnTo>
                  <a:pt x="1407828" y="1164768"/>
                </a:lnTo>
                <a:lnTo>
                  <a:pt x="1397966" y="1161705"/>
                </a:lnTo>
                <a:cubicBezTo>
                  <a:pt x="1399041" y="1157057"/>
                  <a:pt x="1403205" y="1153779"/>
                  <a:pt x="1407961" y="1153806"/>
                </a:cubicBezTo>
                <a:close/>
                <a:moveTo>
                  <a:pt x="1412745" y="1105444"/>
                </a:moveTo>
                <a:cubicBezTo>
                  <a:pt x="1418469" y="1105471"/>
                  <a:pt x="1423090" y="1110065"/>
                  <a:pt x="1423117" y="1115788"/>
                </a:cubicBezTo>
                <a:lnTo>
                  <a:pt x="1423117" y="1116567"/>
                </a:lnTo>
                <a:cubicBezTo>
                  <a:pt x="1423117" y="1122263"/>
                  <a:pt x="1418495" y="1126884"/>
                  <a:pt x="1412799" y="1126884"/>
                </a:cubicBezTo>
                <a:cubicBezTo>
                  <a:pt x="1407102" y="1126884"/>
                  <a:pt x="1402480" y="1122263"/>
                  <a:pt x="1402480" y="1116567"/>
                </a:cubicBezTo>
                <a:lnTo>
                  <a:pt x="1402480" y="1115788"/>
                </a:lnTo>
                <a:cubicBezTo>
                  <a:pt x="1402453" y="1110092"/>
                  <a:pt x="1407048" y="1105471"/>
                  <a:pt x="1412745" y="1105444"/>
                </a:cubicBezTo>
                <a:close/>
                <a:moveTo>
                  <a:pt x="1412745" y="1056920"/>
                </a:moveTo>
                <a:cubicBezTo>
                  <a:pt x="1418469" y="1056920"/>
                  <a:pt x="1423090" y="1061542"/>
                  <a:pt x="1423117" y="1067265"/>
                </a:cubicBezTo>
                <a:lnTo>
                  <a:pt x="1423117" y="1067829"/>
                </a:lnTo>
                <a:cubicBezTo>
                  <a:pt x="1423117" y="1073525"/>
                  <a:pt x="1418495" y="1078146"/>
                  <a:pt x="1412799" y="1078146"/>
                </a:cubicBezTo>
                <a:cubicBezTo>
                  <a:pt x="1407102" y="1078146"/>
                  <a:pt x="1402480" y="1073525"/>
                  <a:pt x="1402480" y="1067829"/>
                </a:cubicBezTo>
                <a:lnTo>
                  <a:pt x="1402480" y="1067265"/>
                </a:lnTo>
                <a:cubicBezTo>
                  <a:pt x="1402453" y="1061569"/>
                  <a:pt x="1407021" y="1056947"/>
                  <a:pt x="1412718" y="1056920"/>
                </a:cubicBezTo>
                <a:cubicBezTo>
                  <a:pt x="1412718" y="1056920"/>
                  <a:pt x="1412745" y="1056920"/>
                  <a:pt x="1412745" y="1056920"/>
                </a:cubicBezTo>
                <a:close/>
                <a:moveTo>
                  <a:pt x="1412745" y="1008156"/>
                </a:moveTo>
                <a:cubicBezTo>
                  <a:pt x="1418469" y="1008182"/>
                  <a:pt x="1423090" y="1012804"/>
                  <a:pt x="1423117" y="1018527"/>
                </a:cubicBezTo>
                <a:lnTo>
                  <a:pt x="1423117" y="1019306"/>
                </a:lnTo>
                <a:cubicBezTo>
                  <a:pt x="1423117" y="1025001"/>
                  <a:pt x="1418495" y="1029623"/>
                  <a:pt x="1412799" y="1029623"/>
                </a:cubicBezTo>
                <a:cubicBezTo>
                  <a:pt x="1407102" y="1029623"/>
                  <a:pt x="1402480" y="1025001"/>
                  <a:pt x="1402480" y="1019306"/>
                </a:cubicBezTo>
                <a:lnTo>
                  <a:pt x="1402480" y="1018527"/>
                </a:lnTo>
                <a:cubicBezTo>
                  <a:pt x="1402453" y="1012831"/>
                  <a:pt x="1407048" y="1008182"/>
                  <a:pt x="1412745" y="1008156"/>
                </a:cubicBezTo>
                <a:cubicBezTo>
                  <a:pt x="1412745" y="1008156"/>
                  <a:pt x="1412745" y="1008156"/>
                  <a:pt x="1412745" y="1008156"/>
                </a:cubicBezTo>
                <a:close/>
                <a:moveTo>
                  <a:pt x="1412745" y="959417"/>
                </a:moveTo>
                <a:cubicBezTo>
                  <a:pt x="1418441" y="959498"/>
                  <a:pt x="1423036" y="964092"/>
                  <a:pt x="1423117" y="969788"/>
                </a:cubicBezTo>
                <a:lnTo>
                  <a:pt x="1423117" y="970567"/>
                </a:lnTo>
                <a:cubicBezTo>
                  <a:pt x="1423117" y="976263"/>
                  <a:pt x="1418495" y="980885"/>
                  <a:pt x="1412799" y="980885"/>
                </a:cubicBezTo>
                <a:cubicBezTo>
                  <a:pt x="1407102" y="980885"/>
                  <a:pt x="1402480" y="976263"/>
                  <a:pt x="1402480" y="970567"/>
                </a:cubicBezTo>
                <a:lnTo>
                  <a:pt x="1402480" y="969708"/>
                </a:lnTo>
                <a:cubicBezTo>
                  <a:pt x="1402507" y="964039"/>
                  <a:pt x="1407074" y="959417"/>
                  <a:pt x="1412745" y="959337"/>
                </a:cubicBezTo>
                <a:close/>
                <a:moveTo>
                  <a:pt x="1412745" y="910894"/>
                </a:moveTo>
                <a:cubicBezTo>
                  <a:pt x="1418469" y="910867"/>
                  <a:pt x="1423090" y="915488"/>
                  <a:pt x="1423117" y="921211"/>
                </a:cubicBezTo>
                <a:cubicBezTo>
                  <a:pt x="1423117" y="921211"/>
                  <a:pt x="1423117" y="921238"/>
                  <a:pt x="1423117" y="921238"/>
                </a:cubicBezTo>
                <a:cubicBezTo>
                  <a:pt x="1423117" y="927042"/>
                  <a:pt x="1418523" y="931770"/>
                  <a:pt x="1412745" y="931985"/>
                </a:cubicBezTo>
                <a:cubicBezTo>
                  <a:pt x="1407156" y="932066"/>
                  <a:pt x="1402561" y="927579"/>
                  <a:pt x="1402480" y="921991"/>
                </a:cubicBezTo>
                <a:cubicBezTo>
                  <a:pt x="1402480" y="921991"/>
                  <a:pt x="1402480" y="921991"/>
                  <a:pt x="1402480" y="921991"/>
                </a:cubicBezTo>
                <a:lnTo>
                  <a:pt x="1402480" y="921346"/>
                </a:lnTo>
                <a:cubicBezTo>
                  <a:pt x="1402453" y="915650"/>
                  <a:pt x="1407021" y="911029"/>
                  <a:pt x="1412718" y="911002"/>
                </a:cubicBezTo>
                <a:cubicBezTo>
                  <a:pt x="1412718" y="911002"/>
                  <a:pt x="1412745" y="911002"/>
                  <a:pt x="1412745" y="911002"/>
                </a:cubicBezTo>
                <a:close/>
                <a:moveTo>
                  <a:pt x="1412745" y="862156"/>
                </a:moveTo>
                <a:cubicBezTo>
                  <a:pt x="1418441" y="862237"/>
                  <a:pt x="1423036" y="866804"/>
                  <a:pt x="1423117" y="872500"/>
                </a:cubicBezTo>
                <a:cubicBezTo>
                  <a:pt x="1423117" y="878303"/>
                  <a:pt x="1418523" y="883032"/>
                  <a:pt x="1412745" y="883247"/>
                </a:cubicBezTo>
                <a:cubicBezTo>
                  <a:pt x="1407236" y="883408"/>
                  <a:pt x="1402641" y="879083"/>
                  <a:pt x="1402480" y="873575"/>
                </a:cubicBezTo>
                <a:cubicBezTo>
                  <a:pt x="1402480" y="873467"/>
                  <a:pt x="1402480" y="873387"/>
                  <a:pt x="1402480" y="873279"/>
                </a:cubicBezTo>
                <a:lnTo>
                  <a:pt x="1402480" y="872500"/>
                </a:lnTo>
                <a:cubicBezTo>
                  <a:pt x="1402561" y="866831"/>
                  <a:pt x="1407156" y="862290"/>
                  <a:pt x="1412825" y="862237"/>
                </a:cubicBezTo>
                <a:close/>
                <a:moveTo>
                  <a:pt x="1412745" y="813579"/>
                </a:moveTo>
                <a:cubicBezTo>
                  <a:pt x="1418469" y="813606"/>
                  <a:pt x="1423090" y="818200"/>
                  <a:pt x="1423117" y="823923"/>
                </a:cubicBezTo>
                <a:cubicBezTo>
                  <a:pt x="1423117" y="829727"/>
                  <a:pt x="1418523" y="834455"/>
                  <a:pt x="1412745" y="834670"/>
                </a:cubicBezTo>
                <a:cubicBezTo>
                  <a:pt x="1407156" y="834751"/>
                  <a:pt x="1402561" y="830318"/>
                  <a:pt x="1402480" y="824729"/>
                </a:cubicBezTo>
                <a:cubicBezTo>
                  <a:pt x="1402480" y="824675"/>
                  <a:pt x="1402480" y="824595"/>
                  <a:pt x="1402480" y="824541"/>
                </a:cubicBezTo>
                <a:lnTo>
                  <a:pt x="1402480" y="823923"/>
                </a:lnTo>
                <a:cubicBezTo>
                  <a:pt x="1402453" y="818227"/>
                  <a:pt x="1407048" y="813606"/>
                  <a:pt x="1412745" y="813579"/>
                </a:cubicBezTo>
                <a:close/>
                <a:moveTo>
                  <a:pt x="1412745" y="764868"/>
                </a:moveTo>
                <a:cubicBezTo>
                  <a:pt x="1418469" y="764868"/>
                  <a:pt x="1423117" y="769516"/>
                  <a:pt x="1423117" y="775239"/>
                </a:cubicBezTo>
                <a:lnTo>
                  <a:pt x="1423117" y="775964"/>
                </a:lnTo>
                <a:cubicBezTo>
                  <a:pt x="1423117" y="781660"/>
                  <a:pt x="1418495" y="786281"/>
                  <a:pt x="1412799" y="786281"/>
                </a:cubicBezTo>
                <a:cubicBezTo>
                  <a:pt x="1407102" y="786281"/>
                  <a:pt x="1402480" y="781660"/>
                  <a:pt x="1402480" y="775964"/>
                </a:cubicBezTo>
                <a:lnTo>
                  <a:pt x="1402480" y="775239"/>
                </a:lnTo>
                <a:cubicBezTo>
                  <a:pt x="1402426" y="769543"/>
                  <a:pt x="1406994" y="764922"/>
                  <a:pt x="1412692" y="764868"/>
                </a:cubicBezTo>
                <a:cubicBezTo>
                  <a:pt x="1412718" y="764868"/>
                  <a:pt x="1412718" y="764868"/>
                  <a:pt x="1412745" y="764868"/>
                </a:cubicBezTo>
                <a:close/>
                <a:moveTo>
                  <a:pt x="10604" y="1287930"/>
                </a:moveTo>
                <a:lnTo>
                  <a:pt x="9905" y="1287930"/>
                </a:lnTo>
                <a:cubicBezTo>
                  <a:pt x="-3531" y="1287930"/>
                  <a:pt x="-3531" y="1308484"/>
                  <a:pt x="9905" y="1308484"/>
                </a:cubicBezTo>
                <a:lnTo>
                  <a:pt x="10604" y="1308484"/>
                </a:lnTo>
                <a:cubicBezTo>
                  <a:pt x="16300" y="1308457"/>
                  <a:pt x="20895" y="1303836"/>
                  <a:pt x="20869" y="1298139"/>
                </a:cubicBezTo>
                <a:cubicBezTo>
                  <a:pt x="20895" y="1292524"/>
                  <a:pt x="16381" y="1287956"/>
                  <a:pt x="10766" y="1287930"/>
                </a:cubicBezTo>
                <a:cubicBezTo>
                  <a:pt x="10712" y="1287930"/>
                  <a:pt x="10658" y="1287930"/>
                  <a:pt x="10604" y="1287930"/>
                </a:cubicBezTo>
                <a:close/>
                <a:moveTo>
                  <a:pt x="59135" y="1287930"/>
                </a:moveTo>
                <a:lnTo>
                  <a:pt x="58489" y="1287930"/>
                </a:lnTo>
                <a:cubicBezTo>
                  <a:pt x="52846" y="1287849"/>
                  <a:pt x="48197" y="1292390"/>
                  <a:pt x="48117" y="1298032"/>
                </a:cubicBezTo>
                <a:cubicBezTo>
                  <a:pt x="48117" y="1298059"/>
                  <a:pt x="48117" y="1298113"/>
                  <a:pt x="48117" y="1298139"/>
                </a:cubicBezTo>
                <a:cubicBezTo>
                  <a:pt x="48143" y="1303863"/>
                  <a:pt x="52766" y="1308457"/>
                  <a:pt x="58489" y="1308484"/>
                </a:cubicBezTo>
                <a:cubicBezTo>
                  <a:pt x="64266" y="1308484"/>
                  <a:pt x="69023" y="1303916"/>
                  <a:pt x="69238" y="1298139"/>
                </a:cubicBezTo>
                <a:cubicBezTo>
                  <a:pt x="69399" y="1292658"/>
                  <a:pt x="65046" y="1288091"/>
                  <a:pt x="59564" y="1287930"/>
                </a:cubicBezTo>
                <a:cubicBezTo>
                  <a:pt x="59430" y="1287930"/>
                  <a:pt x="59269" y="1287930"/>
                  <a:pt x="59135" y="1287930"/>
                </a:cubicBezTo>
                <a:close/>
                <a:moveTo>
                  <a:pt x="107799" y="1287930"/>
                </a:moveTo>
                <a:lnTo>
                  <a:pt x="107100" y="1287930"/>
                </a:lnTo>
                <a:cubicBezTo>
                  <a:pt x="101458" y="1287903"/>
                  <a:pt x="96889" y="1292470"/>
                  <a:pt x="96861" y="1298113"/>
                </a:cubicBezTo>
                <a:cubicBezTo>
                  <a:pt x="96861" y="1298113"/>
                  <a:pt x="96861" y="1298139"/>
                  <a:pt x="96861" y="1298139"/>
                </a:cubicBezTo>
                <a:cubicBezTo>
                  <a:pt x="96889" y="1303809"/>
                  <a:pt x="101430" y="1308403"/>
                  <a:pt x="107100" y="1308484"/>
                </a:cubicBezTo>
                <a:cubicBezTo>
                  <a:pt x="112878" y="1308484"/>
                  <a:pt x="117633" y="1303916"/>
                  <a:pt x="117848" y="1298139"/>
                </a:cubicBezTo>
                <a:cubicBezTo>
                  <a:pt x="118010" y="1292658"/>
                  <a:pt x="113710" y="1288091"/>
                  <a:pt x="108228" y="1287930"/>
                </a:cubicBezTo>
                <a:cubicBezTo>
                  <a:pt x="108094" y="1287930"/>
                  <a:pt x="107933" y="1287930"/>
                  <a:pt x="107799" y="1287930"/>
                </a:cubicBezTo>
                <a:close/>
                <a:moveTo>
                  <a:pt x="156463" y="1287930"/>
                </a:moveTo>
                <a:lnTo>
                  <a:pt x="155765" y="1287930"/>
                </a:lnTo>
                <a:cubicBezTo>
                  <a:pt x="150122" y="1287903"/>
                  <a:pt x="145527" y="1292444"/>
                  <a:pt x="145500" y="1298086"/>
                </a:cubicBezTo>
                <a:cubicBezTo>
                  <a:pt x="145500" y="1298113"/>
                  <a:pt x="145500" y="1298113"/>
                  <a:pt x="145500" y="1298139"/>
                </a:cubicBezTo>
                <a:cubicBezTo>
                  <a:pt x="145527" y="1303809"/>
                  <a:pt x="150095" y="1308430"/>
                  <a:pt x="155765" y="1308484"/>
                </a:cubicBezTo>
                <a:cubicBezTo>
                  <a:pt x="161569" y="1308564"/>
                  <a:pt x="166379" y="1303943"/>
                  <a:pt x="166514" y="1298139"/>
                </a:cubicBezTo>
                <a:cubicBezTo>
                  <a:pt x="166728" y="1292712"/>
                  <a:pt x="162483" y="1288145"/>
                  <a:pt x="157055" y="1287930"/>
                </a:cubicBezTo>
                <a:cubicBezTo>
                  <a:pt x="156894" y="1287930"/>
                  <a:pt x="156705" y="1287930"/>
                  <a:pt x="156545" y="1287930"/>
                </a:cubicBezTo>
                <a:close/>
                <a:moveTo>
                  <a:pt x="205209" y="1287930"/>
                </a:moveTo>
                <a:lnTo>
                  <a:pt x="204430" y="1287930"/>
                </a:lnTo>
                <a:cubicBezTo>
                  <a:pt x="198786" y="1287903"/>
                  <a:pt x="194192" y="1292444"/>
                  <a:pt x="194165" y="1298086"/>
                </a:cubicBezTo>
                <a:cubicBezTo>
                  <a:pt x="194165" y="1298113"/>
                  <a:pt x="194165" y="1298113"/>
                  <a:pt x="194165" y="1298139"/>
                </a:cubicBezTo>
                <a:cubicBezTo>
                  <a:pt x="194192" y="1303809"/>
                  <a:pt x="198760" y="1308430"/>
                  <a:pt x="204430" y="1308484"/>
                </a:cubicBezTo>
                <a:lnTo>
                  <a:pt x="205209" y="1308484"/>
                </a:lnTo>
                <a:cubicBezTo>
                  <a:pt x="210853" y="1308457"/>
                  <a:pt x="215394" y="1303863"/>
                  <a:pt x="215366" y="1298220"/>
                </a:cubicBezTo>
                <a:cubicBezTo>
                  <a:pt x="215366" y="1298193"/>
                  <a:pt x="215366" y="1298166"/>
                  <a:pt x="215366" y="1298139"/>
                </a:cubicBezTo>
                <a:cubicBezTo>
                  <a:pt x="215447" y="1292604"/>
                  <a:pt x="211040" y="1288010"/>
                  <a:pt x="205478" y="1287930"/>
                </a:cubicBezTo>
                <a:cubicBezTo>
                  <a:pt x="205397" y="1287930"/>
                  <a:pt x="205289" y="1287930"/>
                  <a:pt x="205209" y="1287930"/>
                </a:cubicBezTo>
                <a:close/>
                <a:moveTo>
                  <a:pt x="253847" y="1287930"/>
                </a:moveTo>
                <a:lnTo>
                  <a:pt x="253068" y="1287930"/>
                </a:lnTo>
                <a:cubicBezTo>
                  <a:pt x="247478" y="1287903"/>
                  <a:pt x="242937" y="1292444"/>
                  <a:pt x="242910" y="1298032"/>
                </a:cubicBezTo>
                <a:cubicBezTo>
                  <a:pt x="242910" y="1298059"/>
                  <a:pt x="242910" y="1298113"/>
                  <a:pt x="242910" y="1298139"/>
                </a:cubicBezTo>
                <a:cubicBezTo>
                  <a:pt x="242883" y="1303782"/>
                  <a:pt x="247425" y="1308403"/>
                  <a:pt x="253068" y="1308484"/>
                </a:cubicBezTo>
                <a:cubicBezTo>
                  <a:pt x="258871" y="1308564"/>
                  <a:pt x="263681" y="1303943"/>
                  <a:pt x="263817" y="1298139"/>
                </a:cubicBezTo>
                <a:cubicBezTo>
                  <a:pt x="264032" y="1292712"/>
                  <a:pt x="259786" y="1288145"/>
                  <a:pt x="254358" y="1287930"/>
                </a:cubicBezTo>
                <a:cubicBezTo>
                  <a:pt x="254223" y="1287930"/>
                  <a:pt x="254061" y="1287930"/>
                  <a:pt x="253927" y="1287930"/>
                </a:cubicBezTo>
                <a:close/>
                <a:moveTo>
                  <a:pt x="302512" y="1287930"/>
                </a:moveTo>
                <a:lnTo>
                  <a:pt x="301812" y="1287930"/>
                </a:lnTo>
                <a:cubicBezTo>
                  <a:pt x="296224" y="1287876"/>
                  <a:pt x="291628" y="1292363"/>
                  <a:pt x="291575" y="1297951"/>
                </a:cubicBezTo>
                <a:cubicBezTo>
                  <a:pt x="291575" y="1298005"/>
                  <a:pt x="291575" y="1298086"/>
                  <a:pt x="291575" y="1298139"/>
                </a:cubicBezTo>
                <a:cubicBezTo>
                  <a:pt x="291548" y="1303836"/>
                  <a:pt x="296117" y="1308457"/>
                  <a:pt x="301812" y="1308484"/>
                </a:cubicBezTo>
                <a:cubicBezTo>
                  <a:pt x="301812" y="1308484"/>
                  <a:pt x="301812" y="1308484"/>
                  <a:pt x="301812" y="1308484"/>
                </a:cubicBezTo>
                <a:cubicBezTo>
                  <a:pt x="307563" y="1308484"/>
                  <a:pt x="312266" y="1303889"/>
                  <a:pt x="312401" y="1298139"/>
                </a:cubicBezTo>
                <a:cubicBezTo>
                  <a:pt x="312615" y="1292712"/>
                  <a:pt x="308370" y="1288145"/>
                  <a:pt x="302942" y="1287930"/>
                </a:cubicBezTo>
                <a:cubicBezTo>
                  <a:pt x="302807" y="1287930"/>
                  <a:pt x="302646" y="1287930"/>
                  <a:pt x="302512" y="1287930"/>
                </a:cubicBezTo>
                <a:close/>
                <a:moveTo>
                  <a:pt x="351176" y="1287930"/>
                </a:moveTo>
                <a:lnTo>
                  <a:pt x="350478" y="1287930"/>
                </a:lnTo>
                <a:cubicBezTo>
                  <a:pt x="344861" y="1287876"/>
                  <a:pt x="340266" y="1292363"/>
                  <a:pt x="340212" y="1297978"/>
                </a:cubicBezTo>
                <a:cubicBezTo>
                  <a:pt x="340212" y="1298032"/>
                  <a:pt x="340212" y="1298086"/>
                  <a:pt x="340212" y="1298139"/>
                </a:cubicBezTo>
                <a:cubicBezTo>
                  <a:pt x="340186" y="1303836"/>
                  <a:pt x="344781" y="1308457"/>
                  <a:pt x="350478" y="1308484"/>
                </a:cubicBezTo>
                <a:cubicBezTo>
                  <a:pt x="356228" y="1308484"/>
                  <a:pt x="360904" y="1303889"/>
                  <a:pt x="361012" y="1298139"/>
                </a:cubicBezTo>
                <a:cubicBezTo>
                  <a:pt x="361227" y="1292739"/>
                  <a:pt x="357035" y="1288172"/>
                  <a:pt x="351606" y="1287930"/>
                </a:cubicBezTo>
                <a:cubicBezTo>
                  <a:pt x="351471" y="1287930"/>
                  <a:pt x="351311" y="1287930"/>
                  <a:pt x="351176" y="1287930"/>
                </a:cubicBezTo>
                <a:close/>
                <a:moveTo>
                  <a:pt x="399787" y="1287930"/>
                </a:moveTo>
                <a:lnTo>
                  <a:pt x="399142" y="1287930"/>
                </a:lnTo>
                <a:cubicBezTo>
                  <a:pt x="393527" y="1287876"/>
                  <a:pt x="388932" y="1292363"/>
                  <a:pt x="388878" y="1297978"/>
                </a:cubicBezTo>
                <a:cubicBezTo>
                  <a:pt x="388878" y="1298032"/>
                  <a:pt x="388878" y="1298086"/>
                  <a:pt x="388878" y="1298139"/>
                </a:cubicBezTo>
                <a:cubicBezTo>
                  <a:pt x="388850" y="1303836"/>
                  <a:pt x="393445" y="1308457"/>
                  <a:pt x="399142" y="1308484"/>
                </a:cubicBezTo>
                <a:lnTo>
                  <a:pt x="399787" y="1308484"/>
                </a:lnTo>
                <a:cubicBezTo>
                  <a:pt x="405430" y="1308511"/>
                  <a:pt x="410052" y="1303943"/>
                  <a:pt x="410079" y="1298301"/>
                </a:cubicBezTo>
                <a:cubicBezTo>
                  <a:pt x="410079" y="1298247"/>
                  <a:pt x="410079" y="1298193"/>
                  <a:pt x="410079" y="1298139"/>
                </a:cubicBezTo>
                <a:cubicBezTo>
                  <a:pt x="410160" y="1292578"/>
                  <a:pt x="405699" y="1288010"/>
                  <a:pt x="400137" y="1287930"/>
                </a:cubicBezTo>
                <a:cubicBezTo>
                  <a:pt x="400029" y="1287930"/>
                  <a:pt x="399894" y="1287930"/>
                  <a:pt x="399787" y="1287930"/>
                </a:cubicBezTo>
                <a:close/>
                <a:moveTo>
                  <a:pt x="448452" y="1287930"/>
                </a:moveTo>
                <a:lnTo>
                  <a:pt x="447781" y="1287930"/>
                </a:lnTo>
                <a:cubicBezTo>
                  <a:pt x="442191" y="1287849"/>
                  <a:pt x="437622" y="1292309"/>
                  <a:pt x="437542" y="1297897"/>
                </a:cubicBezTo>
                <a:cubicBezTo>
                  <a:pt x="437542" y="1297978"/>
                  <a:pt x="437542" y="1298059"/>
                  <a:pt x="437542" y="1298139"/>
                </a:cubicBezTo>
                <a:cubicBezTo>
                  <a:pt x="437488" y="1303809"/>
                  <a:pt x="442057" y="1308430"/>
                  <a:pt x="447727" y="1308484"/>
                </a:cubicBezTo>
                <a:cubicBezTo>
                  <a:pt x="447753" y="1308484"/>
                  <a:pt x="447753" y="1308484"/>
                  <a:pt x="447781" y="1308484"/>
                </a:cubicBezTo>
                <a:lnTo>
                  <a:pt x="448452" y="1308484"/>
                </a:lnTo>
                <a:cubicBezTo>
                  <a:pt x="454149" y="1308457"/>
                  <a:pt x="458771" y="1303836"/>
                  <a:pt x="458744" y="1298139"/>
                </a:cubicBezTo>
                <a:cubicBezTo>
                  <a:pt x="458771" y="1292524"/>
                  <a:pt x="454256" y="1287956"/>
                  <a:pt x="448640" y="1287930"/>
                </a:cubicBezTo>
                <a:cubicBezTo>
                  <a:pt x="448586" y="1287930"/>
                  <a:pt x="448506" y="1287930"/>
                  <a:pt x="448452" y="1287930"/>
                </a:cubicBezTo>
                <a:close/>
                <a:moveTo>
                  <a:pt x="497117" y="1287930"/>
                </a:moveTo>
                <a:lnTo>
                  <a:pt x="496499" y="1287930"/>
                </a:lnTo>
                <a:cubicBezTo>
                  <a:pt x="490909" y="1287822"/>
                  <a:pt x="486314" y="1292256"/>
                  <a:pt x="486207" y="1297844"/>
                </a:cubicBezTo>
                <a:cubicBezTo>
                  <a:pt x="486207" y="1297951"/>
                  <a:pt x="486207" y="1298032"/>
                  <a:pt x="486207" y="1298139"/>
                </a:cubicBezTo>
                <a:cubicBezTo>
                  <a:pt x="486153" y="1303809"/>
                  <a:pt x="490722" y="1308430"/>
                  <a:pt x="496391" y="1308484"/>
                </a:cubicBezTo>
                <a:cubicBezTo>
                  <a:pt x="496419" y="1308484"/>
                  <a:pt x="496472" y="1308484"/>
                  <a:pt x="496499" y="1308484"/>
                </a:cubicBezTo>
                <a:cubicBezTo>
                  <a:pt x="502276" y="1308484"/>
                  <a:pt x="507032" y="1303916"/>
                  <a:pt x="507247" y="1298139"/>
                </a:cubicBezTo>
                <a:cubicBezTo>
                  <a:pt x="507435" y="1292685"/>
                  <a:pt x="503137" y="1288118"/>
                  <a:pt x="497681" y="1287930"/>
                </a:cubicBezTo>
                <a:cubicBezTo>
                  <a:pt x="497547" y="1287930"/>
                  <a:pt x="497412" y="1287930"/>
                  <a:pt x="497278" y="1287930"/>
                </a:cubicBezTo>
                <a:close/>
                <a:moveTo>
                  <a:pt x="545755" y="1287930"/>
                </a:moveTo>
                <a:lnTo>
                  <a:pt x="545109" y="1287930"/>
                </a:lnTo>
                <a:cubicBezTo>
                  <a:pt x="539494" y="1287849"/>
                  <a:pt x="534899" y="1292336"/>
                  <a:pt x="534817" y="1297951"/>
                </a:cubicBezTo>
                <a:cubicBezTo>
                  <a:pt x="534817" y="1298005"/>
                  <a:pt x="534817" y="1298086"/>
                  <a:pt x="534817" y="1298139"/>
                </a:cubicBezTo>
                <a:cubicBezTo>
                  <a:pt x="534791" y="1303836"/>
                  <a:pt x="539413" y="1308457"/>
                  <a:pt x="545109" y="1308484"/>
                </a:cubicBezTo>
                <a:cubicBezTo>
                  <a:pt x="550834" y="1308403"/>
                  <a:pt x="555509" y="1303863"/>
                  <a:pt x="555724" y="1298139"/>
                </a:cubicBezTo>
                <a:cubicBezTo>
                  <a:pt x="555886" y="1292658"/>
                  <a:pt x="551586" y="1288091"/>
                  <a:pt x="546104" y="1287930"/>
                </a:cubicBezTo>
                <a:cubicBezTo>
                  <a:pt x="545996" y="1287930"/>
                  <a:pt x="545862" y="1287930"/>
                  <a:pt x="545755" y="1287930"/>
                </a:cubicBezTo>
                <a:close/>
                <a:moveTo>
                  <a:pt x="594501" y="1287930"/>
                </a:moveTo>
                <a:lnTo>
                  <a:pt x="593721" y="1287930"/>
                </a:lnTo>
                <a:cubicBezTo>
                  <a:pt x="588132" y="1287876"/>
                  <a:pt x="583537" y="1292363"/>
                  <a:pt x="583483" y="1297951"/>
                </a:cubicBezTo>
                <a:cubicBezTo>
                  <a:pt x="583483" y="1298005"/>
                  <a:pt x="583483" y="1298086"/>
                  <a:pt x="583483" y="1298139"/>
                </a:cubicBezTo>
                <a:cubicBezTo>
                  <a:pt x="583455" y="1303836"/>
                  <a:pt x="588024" y="1308457"/>
                  <a:pt x="593721" y="1308484"/>
                </a:cubicBezTo>
                <a:cubicBezTo>
                  <a:pt x="593721" y="1308484"/>
                  <a:pt x="593721" y="1308484"/>
                  <a:pt x="593721" y="1308484"/>
                </a:cubicBezTo>
                <a:lnTo>
                  <a:pt x="594501" y="1308484"/>
                </a:lnTo>
                <a:cubicBezTo>
                  <a:pt x="600170" y="1308430"/>
                  <a:pt x="604711" y="1303809"/>
                  <a:pt x="604684" y="1298139"/>
                </a:cubicBezTo>
                <a:cubicBezTo>
                  <a:pt x="604738" y="1292551"/>
                  <a:pt x="600224" y="1287983"/>
                  <a:pt x="594634" y="1287930"/>
                </a:cubicBezTo>
                <a:cubicBezTo>
                  <a:pt x="594581" y="1287930"/>
                  <a:pt x="594554" y="1287930"/>
                  <a:pt x="594501" y="1287930"/>
                </a:cubicBezTo>
                <a:close/>
                <a:moveTo>
                  <a:pt x="643084" y="1287930"/>
                </a:moveTo>
                <a:lnTo>
                  <a:pt x="642386" y="1287930"/>
                </a:lnTo>
                <a:cubicBezTo>
                  <a:pt x="636824" y="1287876"/>
                  <a:pt x="632255" y="1292336"/>
                  <a:pt x="632201" y="1297897"/>
                </a:cubicBezTo>
                <a:cubicBezTo>
                  <a:pt x="632201" y="1297978"/>
                  <a:pt x="632201" y="1298059"/>
                  <a:pt x="632201" y="1298139"/>
                </a:cubicBezTo>
                <a:cubicBezTo>
                  <a:pt x="632147" y="1303782"/>
                  <a:pt x="636688" y="1308430"/>
                  <a:pt x="642332" y="1308484"/>
                </a:cubicBezTo>
                <a:cubicBezTo>
                  <a:pt x="642358" y="1308484"/>
                  <a:pt x="642358" y="1308484"/>
                  <a:pt x="642386" y="1308484"/>
                </a:cubicBezTo>
                <a:lnTo>
                  <a:pt x="643084" y="1308484"/>
                </a:lnTo>
                <a:cubicBezTo>
                  <a:pt x="648781" y="1308457"/>
                  <a:pt x="653349" y="1303836"/>
                  <a:pt x="653322" y="1298139"/>
                </a:cubicBezTo>
                <a:cubicBezTo>
                  <a:pt x="653322" y="1298139"/>
                  <a:pt x="653322" y="1298139"/>
                  <a:pt x="653322" y="1298139"/>
                </a:cubicBezTo>
                <a:cubicBezTo>
                  <a:pt x="653376" y="1292551"/>
                  <a:pt x="648862" y="1287983"/>
                  <a:pt x="643273" y="1287930"/>
                </a:cubicBezTo>
                <a:cubicBezTo>
                  <a:pt x="643219" y="1287930"/>
                  <a:pt x="643137" y="1287930"/>
                  <a:pt x="643084" y="1287930"/>
                </a:cubicBezTo>
                <a:close/>
                <a:moveTo>
                  <a:pt x="691776" y="1287930"/>
                </a:moveTo>
                <a:lnTo>
                  <a:pt x="691131" y="1287930"/>
                </a:lnTo>
                <a:cubicBezTo>
                  <a:pt x="685514" y="1287822"/>
                  <a:pt x="680893" y="1292282"/>
                  <a:pt x="680785" y="1297897"/>
                </a:cubicBezTo>
                <a:cubicBezTo>
                  <a:pt x="680785" y="1297978"/>
                  <a:pt x="680785" y="1298059"/>
                  <a:pt x="680785" y="1298139"/>
                </a:cubicBezTo>
                <a:cubicBezTo>
                  <a:pt x="680785" y="1303863"/>
                  <a:pt x="685407" y="1308484"/>
                  <a:pt x="691131" y="1308484"/>
                </a:cubicBezTo>
                <a:cubicBezTo>
                  <a:pt x="696855" y="1308457"/>
                  <a:pt x="701530" y="1303863"/>
                  <a:pt x="701665" y="1298139"/>
                </a:cubicBezTo>
                <a:cubicBezTo>
                  <a:pt x="701852" y="1292685"/>
                  <a:pt x="697606" y="1288118"/>
                  <a:pt x="692152" y="1287930"/>
                </a:cubicBezTo>
                <a:cubicBezTo>
                  <a:pt x="692044" y="1287930"/>
                  <a:pt x="691911" y="1287930"/>
                  <a:pt x="691776" y="1287930"/>
                </a:cubicBezTo>
                <a:close/>
                <a:moveTo>
                  <a:pt x="740467" y="1287930"/>
                </a:moveTo>
                <a:lnTo>
                  <a:pt x="739796" y="1287930"/>
                </a:lnTo>
                <a:cubicBezTo>
                  <a:pt x="734234" y="1287822"/>
                  <a:pt x="729637" y="1292256"/>
                  <a:pt x="729531" y="1297817"/>
                </a:cubicBezTo>
                <a:cubicBezTo>
                  <a:pt x="729531" y="1297924"/>
                  <a:pt x="729531" y="1298032"/>
                  <a:pt x="729531" y="1298139"/>
                </a:cubicBezTo>
                <a:cubicBezTo>
                  <a:pt x="729477" y="1303782"/>
                  <a:pt x="734018" y="1308430"/>
                  <a:pt x="739662" y="1308484"/>
                </a:cubicBezTo>
                <a:cubicBezTo>
                  <a:pt x="739714" y="1308484"/>
                  <a:pt x="739742" y="1308484"/>
                  <a:pt x="739796" y="1308484"/>
                </a:cubicBezTo>
                <a:cubicBezTo>
                  <a:pt x="745493" y="1308376"/>
                  <a:pt x="750114" y="1303836"/>
                  <a:pt x="750329" y="1298139"/>
                </a:cubicBezTo>
                <a:cubicBezTo>
                  <a:pt x="750517" y="1292685"/>
                  <a:pt x="746272" y="1288118"/>
                  <a:pt x="740816" y="1287930"/>
                </a:cubicBezTo>
                <a:cubicBezTo>
                  <a:pt x="740709" y="1287930"/>
                  <a:pt x="740575" y="1287930"/>
                  <a:pt x="740467" y="1287930"/>
                </a:cubicBezTo>
                <a:close/>
                <a:moveTo>
                  <a:pt x="789132" y="1287930"/>
                </a:moveTo>
                <a:lnTo>
                  <a:pt x="788434" y="1287930"/>
                </a:lnTo>
                <a:cubicBezTo>
                  <a:pt x="782817" y="1287822"/>
                  <a:pt x="778168" y="1292309"/>
                  <a:pt x="778060" y="1297924"/>
                </a:cubicBezTo>
                <a:cubicBezTo>
                  <a:pt x="778060" y="1298005"/>
                  <a:pt x="778060" y="1298059"/>
                  <a:pt x="778060" y="1298139"/>
                </a:cubicBezTo>
                <a:cubicBezTo>
                  <a:pt x="778060" y="1303863"/>
                  <a:pt x="782683" y="1308484"/>
                  <a:pt x="788406" y="1308484"/>
                </a:cubicBezTo>
                <a:cubicBezTo>
                  <a:pt x="788406" y="1308484"/>
                  <a:pt x="788434" y="1308484"/>
                  <a:pt x="788434" y="1308484"/>
                </a:cubicBezTo>
                <a:lnTo>
                  <a:pt x="789132" y="1308484"/>
                </a:lnTo>
                <a:cubicBezTo>
                  <a:pt x="794829" y="1308457"/>
                  <a:pt x="799424" y="1303836"/>
                  <a:pt x="799398" y="1298139"/>
                </a:cubicBezTo>
                <a:cubicBezTo>
                  <a:pt x="799424" y="1292524"/>
                  <a:pt x="794909" y="1287956"/>
                  <a:pt x="789293" y="1287930"/>
                </a:cubicBezTo>
                <a:cubicBezTo>
                  <a:pt x="789239" y="1287930"/>
                  <a:pt x="789186" y="1287930"/>
                  <a:pt x="789132" y="1287930"/>
                </a:cubicBezTo>
                <a:close/>
                <a:moveTo>
                  <a:pt x="837662" y="1287930"/>
                </a:moveTo>
                <a:lnTo>
                  <a:pt x="837098" y="1287930"/>
                </a:lnTo>
                <a:cubicBezTo>
                  <a:pt x="831482" y="1287822"/>
                  <a:pt x="826834" y="1292309"/>
                  <a:pt x="826726" y="1297924"/>
                </a:cubicBezTo>
                <a:cubicBezTo>
                  <a:pt x="826726" y="1298005"/>
                  <a:pt x="826726" y="1298059"/>
                  <a:pt x="826726" y="1298139"/>
                </a:cubicBezTo>
                <a:cubicBezTo>
                  <a:pt x="826726" y="1303863"/>
                  <a:pt x="831347" y="1308484"/>
                  <a:pt x="837072" y="1308484"/>
                </a:cubicBezTo>
                <a:cubicBezTo>
                  <a:pt x="837072" y="1308484"/>
                  <a:pt x="837098" y="1308484"/>
                  <a:pt x="837098" y="1308484"/>
                </a:cubicBezTo>
                <a:lnTo>
                  <a:pt x="837662" y="1308484"/>
                </a:lnTo>
                <a:cubicBezTo>
                  <a:pt x="843359" y="1308511"/>
                  <a:pt x="847981" y="1303943"/>
                  <a:pt x="848008" y="1298247"/>
                </a:cubicBezTo>
                <a:cubicBezTo>
                  <a:pt x="848008" y="1298220"/>
                  <a:pt x="848008" y="1298166"/>
                  <a:pt x="848008" y="1298139"/>
                </a:cubicBezTo>
                <a:cubicBezTo>
                  <a:pt x="848062" y="1292551"/>
                  <a:pt x="843547" y="1287983"/>
                  <a:pt x="837958" y="1287930"/>
                </a:cubicBezTo>
                <a:cubicBezTo>
                  <a:pt x="837850" y="1287930"/>
                  <a:pt x="837770" y="1287930"/>
                  <a:pt x="837662" y="1287930"/>
                </a:cubicBezTo>
                <a:close/>
                <a:moveTo>
                  <a:pt x="886327" y="1287930"/>
                </a:moveTo>
                <a:lnTo>
                  <a:pt x="885629" y="1287930"/>
                </a:lnTo>
                <a:cubicBezTo>
                  <a:pt x="880039" y="1287876"/>
                  <a:pt x="875444" y="1292363"/>
                  <a:pt x="875390" y="1297951"/>
                </a:cubicBezTo>
                <a:cubicBezTo>
                  <a:pt x="875390" y="1298005"/>
                  <a:pt x="875390" y="1298086"/>
                  <a:pt x="875390" y="1298139"/>
                </a:cubicBezTo>
                <a:cubicBezTo>
                  <a:pt x="875364" y="1303836"/>
                  <a:pt x="879932" y="1308457"/>
                  <a:pt x="885629" y="1308484"/>
                </a:cubicBezTo>
                <a:cubicBezTo>
                  <a:pt x="885629" y="1308484"/>
                  <a:pt x="885629" y="1308484"/>
                  <a:pt x="885629" y="1308484"/>
                </a:cubicBezTo>
                <a:cubicBezTo>
                  <a:pt x="891433" y="1308564"/>
                  <a:pt x="896242" y="1303943"/>
                  <a:pt x="896377" y="1298139"/>
                </a:cubicBezTo>
                <a:cubicBezTo>
                  <a:pt x="896593" y="1292712"/>
                  <a:pt x="892347" y="1288145"/>
                  <a:pt x="886918" y="1287930"/>
                </a:cubicBezTo>
                <a:cubicBezTo>
                  <a:pt x="886757" y="1287930"/>
                  <a:pt x="886569" y="1287930"/>
                  <a:pt x="886408" y="1287930"/>
                </a:cubicBezTo>
                <a:close/>
                <a:moveTo>
                  <a:pt x="934992" y="1287930"/>
                </a:moveTo>
                <a:lnTo>
                  <a:pt x="934293" y="1287930"/>
                </a:lnTo>
                <a:cubicBezTo>
                  <a:pt x="928677" y="1287876"/>
                  <a:pt x="924082" y="1292363"/>
                  <a:pt x="924029" y="1297978"/>
                </a:cubicBezTo>
                <a:cubicBezTo>
                  <a:pt x="924029" y="1298032"/>
                  <a:pt x="924029" y="1298086"/>
                  <a:pt x="924029" y="1298139"/>
                </a:cubicBezTo>
                <a:cubicBezTo>
                  <a:pt x="924001" y="1303836"/>
                  <a:pt x="928596" y="1308457"/>
                  <a:pt x="934293" y="1308484"/>
                </a:cubicBezTo>
                <a:cubicBezTo>
                  <a:pt x="940070" y="1308484"/>
                  <a:pt x="944827" y="1303916"/>
                  <a:pt x="945042" y="1298139"/>
                </a:cubicBezTo>
                <a:cubicBezTo>
                  <a:pt x="945203" y="1292658"/>
                  <a:pt x="940903" y="1288091"/>
                  <a:pt x="935421" y="1287930"/>
                </a:cubicBezTo>
                <a:cubicBezTo>
                  <a:pt x="935288" y="1287930"/>
                  <a:pt x="935126" y="1287930"/>
                  <a:pt x="934992" y="1287930"/>
                </a:cubicBezTo>
                <a:close/>
                <a:moveTo>
                  <a:pt x="983603" y="1287930"/>
                </a:moveTo>
                <a:lnTo>
                  <a:pt x="982877" y="1287930"/>
                </a:lnTo>
                <a:cubicBezTo>
                  <a:pt x="977262" y="1287876"/>
                  <a:pt x="972667" y="1292363"/>
                  <a:pt x="972613" y="1297978"/>
                </a:cubicBezTo>
                <a:cubicBezTo>
                  <a:pt x="972613" y="1298032"/>
                  <a:pt x="972613" y="1298086"/>
                  <a:pt x="972613" y="1298139"/>
                </a:cubicBezTo>
                <a:cubicBezTo>
                  <a:pt x="972585" y="1303836"/>
                  <a:pt x="977180" y="1308457"/>
                  <a:pt x="982877" y="1308484"/>
                </a:cubicBezTo>
                <a:lnTo>
                  <a:pt x="983523" y="1308484"/>
                </a:lnTo>
                <a:cubicBezTo>
                  <a:pt x="989165" y="1308511"/>
                  <a:pt x="993787" y="1303943"/>
                  <a:pt x="993814" y="1298301"/>
                </a:cubicBezTo>
                <a:cubicBezTo>
                  <a:pt x="993814" y="1298247"/>
                  <a:pt x="993814" y="1298193"/>
                  <a:pt x="993814" y="1298139"/>
                </a:cubicBezTo>
                <a:cubicBezTo>
                  <a:pt x="993895" y="1292578"/>
                  <a:pt x="989434" y="1288010"/>
                  <a:pt x="983872" y="1287930"/>
                </a:cubicBezTo>
                <a:cubicBezTo>
                  <a:pt x="983764" y="1287930"/>
                  <a:pt x="983629" y="1287930"/>
                  <a:pt x="983523" y="1287930"/>
                </a:cubicBezTo>
                <a:close/>
                <a:moveTo>
                  <a:pt x="1032267" y="1287930"/>
                </a:moveTo>
                <a:lnTo>
                  <a:pt x="1031596" y="1287930"/>
                </a:lnTo>
                <a:cubicBezTo>
                  <a:pt x="1025980" y="1287876"/>
                  <a:pt x="1021411" y="1292390"/>
                  <a:pt x="1021357" y="1298005"/>
                </a:cubicBezTo>
                <a:cubicBezTo>
                  <a:pt x="1021357" y="1298059"/>
                  <a:pt x="1021357" y="1298086"/>
                  <a:pt x="1021357" y="1298139"/>
                </a:cubicBezTo>
                <a:cubicBezTo>
                  <a:pt x="1021331" y="1303809"/>
                  <a:pt x="1025926" y="1308430"/>
                  <a:pt x="1031596" y="1308484"/>
                </a:cubicBezTo>
                <a:lnTo>
                  <a:pt x="1032267" y="1308484"/>
                </a:lnTo>
                <a:cubicBezTo>
                  <a:pt x="1037938" y="1308511"/>
                  <a:pt x="1042533" y="1303916"/>
                  <a:pt x="1042559" y="1298247"/>
                </a:cubicBezTo>
                <a:cubicBezTo>
                  <a:pt x="1042559" y="1298220"/>
                  <a:pt x="1042559" y="1298166"/>
                  <a:pt x="1042559" y="1298139"/>
                </a:cubicBezTo>
                <a:cubicBezTo>
                  <a:pt x="1042613" y="1292551"/>
                  <a:pt x="1038152" y="1287983"/>
                  <a:pt x="1032564" y="1287930"/>
                </a:cubicBezTo>
                <a:cubicBezTo>
                  <a:pt x="1032456" y="1287930"/>
                  <a:pt x="1032375" y="1287930"/>
                  <a:pt x="1032267" y="1287930"/>
                </a:cubicBezTo>
                <a:close/>
                <a:moveTo>
                  <a:pt x="1081039" y="1287930"/>
                </a:moveTo>
                <a:lnTo>
                  <a:pt x="1080261" y="1287930"/>
                </a:lnTo>
                <a:cubicBezTo>
                  <a:pt x="1074618" y="1287876"/>
                  <a:pt x="1070023" y="1292417"/>
                  <a:pt x="1069969" y="1298059"/>
                </a:cubicBezTo>
                <a:cubicBezTo>
                  <a:pt x="1069969" y="1298086"/>
                  <a:pt x="1069969" y="1298113"/>
                  <a:pt x="1069969" y="1298139"/>
                </a:cubicBezTo>
                <a:cubicBezTo>
                  <a:pt x="1069995" y="1303836"/>
                  <a:pt x="1074564" y="1308430"/>
                  <a:pt x="1080261" y="1308484"/>
                </a:cubicBezTo>
                <a:cubicBezTo>
                  <a:pt x="1086038" y="1308484"/>
                  <a:pt x="1090795" y="1303916"/>
                  <a:pt x="1091010" y="1298139"/>
                </a:cubicBezTo>
                <a:cubicBezTo>
                  <a:pt x="1091224" y="1292712"/>
                  <a:pt x="1086979" y="1288145"/>
                  <a:pt x="1081551" y="1287930"/>
                </a:cubicBezTo>
                <a:cubicBezTo>
                  <a:pt x="1081416" y="1287930"/>
                  <a:pt x="1081255" y="1287930"/>
                  <a:pt x="1081121" y="1287930"/>
                </a:cubicBezTo>
                <a:close/>
                <a:moveTo>
                  <a:pt x="1129651" y="1287930"/>
                </a:moveTo>
                <a:lnTo>
                  <a:pt x="1129006" y="1287930"/>
                </a:lnTo>
                <a:cubicBezTo>
                  <a:pt x="1123390" y="1287849"/>
                  <a:pt x="1118795" y="1292336"/>
                  <a:pt x="1118714" y="1297951"/>
                </a:cubicBezTo>
                <a:cubicBezTo>
                  <a:pt x="1118714" y="1298005"/>
                  <a:pt x="1118714" y="1298086"/>
                  <a:pt x="1118714" y="1298139"/>
                </a:cubicBezTo>
                <a:cubicBezTo>
                  <a:pt x="1118687" y="1303836"/>
                  <a:pt x="1123309" y="1308457"/>
                  <a:pt x="1129006" y="1308484"/>
                </a:cubicBezTo>
                <a:cubicBezTo>
                  <a:pt x="1134757" y="1308457"/>
                  <a:pt x="1139432" y="1303889"/>
                  <a:pt x="1139539" y="1298139"/>
                </a:cubicBezTo>
                <a:cubicBezTo>
                  <a:pt x="1139754" y="1292739"/>
                  <a:pt x="1135562" y="1288172"/>
                  <a:pt x="1130134" y="1287930"/>
                </a:cubicBezTo>
                <a:cubicBezTo>
                  <a:pt x="1129974" y="1287930"/>
                  <a:pt x="1129813" y="1287930"/>
                  <a:pt x="1129651" y="1287930"/>
                </a:cubicBezTo>
                <a:close/>
                <a:moveTo>
                  <a:pt x="1178316" y="1287930"/>
                </a:moveTo>
                <a:lnTo>
                  <a:pt x="1177671" y="1287930"/>
                </a:lnTo>
                <a:cubicBezTo>
                  <a:pt x="1172082" y="1287849"/>
                  <a:pt x="1167487" y="1292336"/>
                  <a:pt x="1167405" y="1297924"/>
                </a:cubicBezTo>
                <a:cubicBezTo>
                  <a:pt x="1167405" y="1298005"/>
                  <a:pt x="1167405" y="1298059"/>
                  <a:pt x="1167405" y="1298139"/>
                </a:cubicBezTo>
                <a:cubicBezTo>
                  <a:pt x="1167379" y="1303836"/>
                  <a:pt x="1171974" y="1308457"/>
                  <a:pt x="1177644" y="1308484"/>
                </a:cubicBezTo>
                <a:cubicBezTo>
                  <a:pt x="1177644" y="1308484"/>
                  <a:pt x="1177671" y="1308484"/>
                  <a:pt x="1177671" y="1308484"/>
                </a:cubicBezTo>
                <a:cubicBezTo>
                  <a:pt x="1183421" y="1308457"/>
                  <a:pt x="1188097" y="1303889"/>
                  <a:pt x="1188205" y="1298139"/>
                </a:cubicBezTo>
                <a:cubicBezTo>
                  <a:pt x="1188420" y="1292712"/>
                  <a:pt x="1184174" y="1288145"/>
                  <a:pt x="1178746" y="1287930"/>
                </a:cubicBezTo>
                <a:cubicBezTo>
                  <a:pt x="1178611" y="1287930"/>
                  <a:pt x="1178477" y="1287930"/>
                  <a:pt x="1178316" y="1287930"/>
                </a:cubicBezTo>
                <a:close/>
              </a:path>
            </a:pathLst>
          </a:custGeom>
          <a:solidFill>
            <a:srgbClr val="7E7E7E"/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id="{26ABA61C-2CB8-0140-9EAA-D822452804B5}"/>
              </a:ext>
            </a:extLst>
          </p:cNvPr>
          <p:cNvSpPr/>
          <p:nvPr/>
        </p:nvSpPr>
        <p:spPr>
          <a:xfrm>
            <a:off x="15997987" y="6328317"/>
            <a:ext cx="141473" cy="283650"/>
          </a:xfrm>
          <a:custGeom>
            <a:avLst/>
            <a:gdLst>
              <a:gd name="connsiteX0" fmla="*/ 0 w 45950"/>
              <a:gd name="connsiteY0" fmla="*/ 0 h 92129"/>
              <a:gd name="connsiteX1" fmla="*/ 45951 w 45950"/>
              <a:gd name="connsiteY1" fmla="*/ 46051 h 92129"/>
              <a:gd name="connsiteX2" fmla="*/ 0 w 45950"/>
              <a:gd name="connsiteY2" fmla="*/ 92130 h 92129"/>
              <a:gd name="connsiteX3" fmla="*/ 0 w 45950"/>
              <a:gd name="connsiteY3" fmla="*/ 0 h 92129"/>
              <a:gd name="connsiteX4" fmla="*/ 0 w 45950"/>
              <a:gd name="connsiteY4" fmla="*/ 0 h 9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50" h="92129">
                <a:moveTo>
                  <a:pt x="0" y="0"/>
                </a:moveTo>
                <a:lnTo>
                  <a:pt x="45951" y="46051"/>
                </a:lnTo>
                <a:lnTo>
                  <a:pt x="0" y="9213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7E7E7E"/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82770058-39D7-D845-850F-34E4BBC06F39}"/>
              </a:ext>
            </a:extLst>
          </p:cNvPr>
          <p:cNvSpPr/>
          <p:nvPr/>
        </p:nvSpPr>
        <p:spPr>
          <a:xfrm>
            <a:off x="14945945" y="6438249"/>
            <a:ext cx="962317" cy="63781"/>
          </a:xfrm>
          <a:custGeom>
            <a:avLst/>
            <a:gdLst>
              <a:gd name="connsiteX0" fmla="*/ 10550 w 312559"/>
              <a:gd name="connsiteY0" fmla="*/ 20310 h 20716"/>
              <a:gd name="connsiteX1" fmla="*/ 9905 w 312559"/>
              <a:gd name="connsiteY1" fmla="*/ 20310 h 20716"/>
              <a:gd name="connsiteX2" fmla="*/ 9905 w 312559"/>
              <a:gd name="connsiteY2" fmla="*/ -405 h 20716"/>
              <a:gd name="connsiteX3" fmla="*/ 20654 w 312559"/>
              <a:gd name="connsiteY3" fmla="*/ 9939 h 20716"/>
              <a:gd name="connsiteX4" fmla="*/ 10927 w 312559"/>
              <a:gd name="connsiteY4" fmla="*/ 20310 h 20716"/>
              <a:gd name="connsiteX5" fmla="*/ 10684 w 312559"/>
              <a:gd name="connsiteY5" fmla="*/ 20310 h 20716"/>
              <a:gd name="connsiteX6" fmla="*/ 59296 w 312559"/>
              <a:gd name="connsiteY6" fmla="*/ 20310 h 20716"/>
              <a:gd name="connsiteX7" fmla="*/ 58651 w 312559"/>
              <a:gd name="connsiteY7" fmla="*/ 20310 h 20716"/>
              <a:gd name="connsiteX8" fmla="*/ 48815 w 312559"/>
              <a:gd name="connsiteY8" fmla="*/ 9428 h 20716"/>
              <a:gd name="connsiteX9" fmla="*/ 58651 w 312559"/>
              <a:gd name="connsiteY9" fmla="*/ -405 h 20716"/>
              <a:gd name="connsiteX10" fmla="*/ 69184 w 312559"/>
              <a:gd name="connsiteY10" fmla="*/ 9939 h 20716"/>
              <a:gd name="connsiteX11" fmla="*/ 59456 w 312559"/>
              <a:gd name="connsiteY11" fmla="*/ 20310 h 20716"/>
              <a:gd name="connsiteX12" fmla="*/ 59296 w 312559"/>
              <a:gd name="connsiteY12" fmla="*/ 20310 h 20716"/>
              <a:gd name="connsiteX13" fmla="*/ 107960 w 312559"/>
              <a:gd name="connsiteY13" fmla="*/ 20310 h 20716"/>
              <a:gd name="connsiteX14" fmla="*/ 107207 w 312559"/>
              <a:gd name="connsiteY14" fmla="*/ 20310 h 20716"/>
              <a:gd name="connsiteX15" fmla="*/ 97373 w 312559"/>
              <a:gd name="connsiteY15" fmla="*/ 9428 h 20716"/>
              <a:gd name="connsiteX16" fmla="*/ 107207 w 312559"/>
              <a:gd name="connsiteY16" fmla="*/ -405 h 20716"/>
              <a:gd name="connsiteX17" fmla="*/ 107960 w 312559"/>
              <a:gd name="connsiteY17" fmla="*/ -405 h 20716"/>
              <a:gd name="connsiteX18" fmla="*/ 117796 w 312559"/>
              <a:gd name="connsiteY18" fmla="*/ 10476 h 20716"/>
              <a:gd name="connsiteX19" fmla="*/ 107960 w 312559"/>
              <a:gd name="connsiteY19" fmla="*/ 20310 h 20716"/>
              <a:gd name="connsiteX20" fmla="*/ 156599 w 312559"/>
              <a:gd name="connsiteY20" fmla="*/ 20310 h 20716"/>
              <a:gd name="connsiteX21" fmla="*/ 155953 w 312559"/>
              <a:gd name="connsiteY21" fmla="*/ 20310 h 20716"/>
              <a:gd name="connsiteX22" fmla="*/ 146118 w 312559"/>
              <a:gd name="connsiteY22" fmla="*/ 9428 h 20716"/>
              <a:gd name="connsiteX23" fmla="*/ 155953 w 312559"/>
              <a:gd name="connsiteY23" fmla="*/ -405 h 20716"/>
              <a:gd name="connsiteX24" fmla="*/ 156599 w 312559"/>
              <a:gd name="connsiteY24" fmla="*/ -405 h 20716"/>
              <a:gd name="connsiteX25" fmla="*/ 166433 w 312559"/>
              <a:gd name="connsiteY25" fmla="*/ 10476 h 20716"/>
              <a:gd name="connsiteX26" fmla="*/ 156599 w 312559"/>
              <a:gd name="connsiteY26" fmla="*/ 20310 h 20716"/>
              <a:gd name="connsiteX27" fmla="*/ 205263 w 312559"/>
              <a:gd name="connsiteY27" fmla="*/ 20310 h 20716"/>
              <a:gd name="connsiteX28" fmla="*/ 204617 w 312559"/>
              <a:gd name="connsiteY28" fmla="*/ 20310 h 20716"/>
              <a:gd name="connsiteX29" fmla="*/ 194783 w 312559"/>
              <a:gd name="connsiteY29" fmla="*/ 9428 h 20716"/>
              <a:gd name="connsiteX30" fmla="*/ 204617 w 312559"/>
              <a:gd name="connsiteY30" fmla="*/ -405 h 20716"/>
              <a:gd name="connsiteX31" fmla="*/ 215152 w 312559"/>
              <a:gd name="connsiteY31" fmla="*/ 9939 h 20716"/>
              <a:gd name="connsiteX32" fmla="*/ 205478 w 312559"/>
              <a:gd name="connsiteY32" fmla="*/ 20310 h 20716"/>
              <a:gd name="connsiteX33" fmla="*/ 205263 w 312559"/>
              <a:gd name="connsiteY33" fmla="*/ 20310 h 20716"/>
              <a:gd name="connsiteX34" fmla="*/ 253927 w 312559"/>
              <a:gd name="connsiteY34" fmla="*/ 20310 h 20716"/>
              <a:gd name="connsiteX35" fmla="*/ 253229 w 312559"/>
              <a:gd name="connsiteY35" fmla="*/ 20310 h 20716"/>
              <a:gd name="connsiteX36" fmla="*/ 243394 w 312559"/>
              <a:gd name="connsiteY36" fmla="*/ 9428 h 20716"/>
              <a:gd name="connsiteX37" fmla="*/ 253229 w 312559"/>
              <a:gd name="connsiteY37" fmla="*/ -405 h 20716"/>
              <a:gd name="connsiteX38" fmla="*/ 263817 w 312559"/>
              <a:gd name="connsiteY38" fmla="*/ 9939 h 20716"/>
              <a:gd name="connsiteX39" fmla="*/ 254143 w 312559"/>
              <a:gd name="connsiteY39" fmla="*/ 20310 h 20716"/>
              <a:gd name="connsiteX40" fmla="*/ 253927 w 312559"/>
              <a:gd name="connsiteY40" fmla="*/ 20310 h 20716"/>
              <a:gd name="connsiteX41" fmla="*/ 302539 w 312559"/>
              <a:gd name="connsiteY41" fmla="*/ 20310 h 20716"/>
              <a:gd name="connsiteX42" fmla="*/ 301894 w 312559"/>
              <a:gd name="connsiteY42" fmla="*/ 20310 h 20716"/>
              <a:gd name="connsiteX43" fmla="*/ 292058 w 312559"/>
              <a:gd name="connsiteY43" fmla="*/ 9428 h 20716"/>
              <a:gd name="connsiteX44" fmla="*/ 301894 w 312559"/>
              <a:gd name="connsiteY44" fmla="*/ -405 h 20716"/>
              <a:gd name="connsiteX45" fmla="*/ 302539 w 312559"/>
              <a:gd name="connsiteY45" fmla="*/ -405 h 20716"/>
              <a:gd name="connsiteX46" fmla="*/ 312373 w 312559"/>
              <a:gd name="connsiteY46" fmla="*/ 10476 h 20716"/>
              <a:gd name="connsiteX47" fmla="*/ 302539 w 312559"/>
              <a:gd name="connsiteY47" fmla="*/ 20310 h 2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12559" h="20716">
                <a:moveTo>
                  <a:pt x="10550" y="20310"/>
                </a:moveTo>
                <a:lnTo>
                  <a:pt x="9905" y="20310"/>
                </a:lnTo>
                <a:cubicBezTo>
                  <a:pt x="-3531" y="20310"/>
                  <a:pt x="-3531" y="-405"/>
                  <a:pt x="9905" y="-405"/>
                </a:cubicBezTo>
                <a:cubicBezTo>
                  <a:pt x="15737" y="-513"/>
                  <a:pt x="20546" y="4108"/>
                  <a:pt x="20654" y="9939"/>
                </a:cubicBezTo>
                <a:cubicBezTo>
                  <a:pt x="20842" y="15473"/>
                  <a:pt x="16489" y="20122"/>
                  <a:pt x="10927" y="20310"/>
                </a:cubicBezTo>
                <a:cubicBezTo>
                  <a:pt x="10846" y="20310"/>
                  <a:pt x="10766" y="20310"/>
                  <a:pt x="10684" y="20310"/>
                </a:cubicBezTo>
                <a:close/>
                <a:moveTo>
                  <a:pt x="59296" y="20310"/>
                </a:moveTo>
                <a:lnTo>
                  <a:pt x="58651" y="20310"/>
                </a:lnTo>
                <a:cubicBezTo>
                  <a:pt x="52927" y="20014"/>
                  <a:pt x="48520" y="15151"/>
                  <a:pt x="48815" y="9428"/>
                </a:cubicBezTo>
                <a:cubicBezTo>
                  <a:pt x="49084" y="4108"/>
                  <a:pt x="53330" y="-137"/>
                  <a:pt x="58651" y="-405"/>
                </a:cubicBezTo>
                <a:cubicBezTo>
                  <a:pt x="64348" y="-298"/>
                  <a:pt x="68969" y="4243"/>
                  <a:pt x="69184" y="9939"/>
                </a:cubicBezTo>
                <a:cubicBezTo>
                  <a:pt x="69373" y="15473"/>
                  <a:pt x="65019" y="20122"/>
                  <a:pt x="59456" y="20310"/>
                </a:cubicBezTo>
                <a:cubicBezTo>
                  <a:pt x="59404" y="20310"/>
                  <a:pt x="59350" y="20310"/>
                  <a:pt x="59296" y="20310"/>
                </a:cubicBezTo>
                <a:close/>
                <a:moveTo>
                  <a:pt x="107960" y="20310"/>
                </a:moveTo>
                <a:lnTo>
                  <a:pt x="107207" y="20310"/>
                </a:lnTo>
                <a:cubicBezTo>
                  <a:pt x="101484" y="20014"/>
                  <a:pt x="97077" y="15151"/>
                  <a:pt x="97373" y="9428"/>
                </a:cubicBezTo>
                <a:cubicBezTo>
                  <a:pt x="97642" y="4108"/>
                  <a:pt x="101887" y="-137"/>
                  <a:pt x="107207" y="-405"/>
                </a:cubicBezTo>
                <a:lnTo>
                  <a:pt x="107960" y="-405"/>
                </a:lnTo>
                <a:cubicBezTo>
                  <a:pt x="113684" y="-110"/>
                  <a:pt x="118091" y="4753"/>
                  <a:pt x="117796" y="10476"/>
                </a:cubicBezTo>
                <a:cubicBezTo>
                  <a:pt x="117527" y="15796"/>
                  <a:pt x="113281" y="20041"/>
                  <a:pt x="107960" y="20310"/>
                </a:cubicBezTo>
                <a:close/>
                <a:moveTo>
                  <a:pt x="156599" y="20310"/>
                </a:moveTo>
                <a:lnTo>
                  <a:pt x="155953" y="20310"/>
                </a:lnTo>
                <a:cubicBezTo>
                  <a:pt x="150230" y="20014"/>
                  <a:pt x="145822" y="15151"/>
                  <a:pt x="146118" y="9428"/>
                </a:cubicBezTo>
                <a:cubicBezTo>
                  <a:pt x="146387" y="4108"/>
                  <a:pt x="150633" y="-137"/>
                  <a:pt x="155953" y="-405"/>
                </a:cubicBezTo>
                <a:lnTo>
                  <a:pt x="156599" y="-405"/>
                </a:lnTo>
                <a:cubicBezTo>
                  <a:pt x="162322" y="-110"/>
                  <a:pt x="166729" y="4753"/>
                  <a:pt x="166433" y="10476"/>
                </a:cubicBezTo>
                <a:cubicBezTo>
                  <a:pt x="166165" y="15796"/>
                  <a:pt x="161919" y="20041"/>
                  <a:pt x="156599" y="20310"/>
                </a:cubicBezTo>
                <a:close/>
                <a:moveTo>
                  <a:pt x="205263" y="20310"/>
                </a:moveTo>
                <a:lnTo>
                  <a:pt x="204617" y="20310"/>
                </a:lnTo>
                <a:cubicBezTo>
                  <a:pt x="198894" y="20014"/>
                  <a:pt x="194487" y="15151"/>
                  <a:pt x="194783" y="9428"/>
                </a:cubicBezTo>
                <a:cubicBezTo>
                  <a:pt x="195052" y="4108"/>
                  <a:pt x="199297" y="-137"/>
                  <a:pt x="204617" y="-405"/>
                </a:cubicBezTo>
                <a:cubicBezTo>
                  <a:pt x="210315" y="-298"/>
                  <a:pt x="214937" y="4243"/>
                  <a:pt x="215152" y="9939"/>
                </a:cubicBezTo>
                <a:cubicBezTo>
                  <a:pt x="215340" y="15473"/>
                  <a:pt x="211014" y="20122"/>
                  <a:pt x="205478" y="20310"/>
                </a:cubicBezTo>
                <a:cubicBezTo>
                  <a:pt x="205397" y="20310"/>
                  <a:pt x="205343" y="20310"/>
                  <a:pt x="205263" y="20310"/>
                </a:cubicBezTo>
                <a:close/>
                <a:moveTo>
                  <a:pt x="253927" y="20310"/>
                </a:moveTo>
                <a:lnTo>
                  <a:pt x="253229" y="20310"/>
                </a:lnTo>
                <a:cubicBezTo>
                  <a:pt x="247506" y="20014"/>
                  <a:pt x="243099" y="15151"/>
                  <a:pt x="243394" y="9428"/>
                </a:cubicBezTo>
                <a:cubicBezTo>
                  <a:pt x="243663" y="4108"/>
                  <a:pt x="247909" y="-137"/>
                  <a:pt x="253229" y="-405"/>
                </a:cubicBezTo>
                <a:cubicBezTo>
                  <a:pt x="258953" y="-325"/>
                  <a:pt x="263601" y="4216"/>
                  <a:pt x="263817" y="9939"/>
                </a:cubicBezTo>
                <a:cubicBezTo>
                  <a:pt x="264004" y="15473"/>
                  <a:pt x="259678" y="20122"/>
                  <a:pt x="254143" y="20310"/>
                </a:cubicBezTo>
                <a:cubicBezTo>
                  <a:pt x="254089" y="20310"/>
                  <a:pt x="254009" y="20310"/>
                  <a:pt x="253927" y="20310"/>
                </a:cubicBezTo>
                <a:close/>
                <a:moveTo>
                  <a:pt x="302539" y="20310"/>
                </a:moveTo>
                <a:lnTo>
                  <a:pt x="301894" y="20310"/>
                </a:lnTo>
                <a:cubicBezTo>
                  <a:pt x="296170" y="20014"/>
                  <a:pt x="291763" y="15151"/>
                  <a:pt x="292058" y="9428"/>
                </a:cubicBezTo>
                <a:cubicBezTo>
                  <a:pt x="292327" y="4108"/>
                  <a:pt x="296573" y="-137"/>
                  <a:pt x="301894" y="-405"/>
                </a:cubicBezTo>
                <a:lnTo>
                  <a:pt x="302539" y="-405"/>
                </a:lnTo>
                <a:cubicBezTo>
                  <a:pt x="308263" y="-110"/>
                  <a:pt x="312670" y="4753"/>
                  <a:pt x="312373" y="10476"/>
                </a:cubicBezTo>
                <a:cubicBezTo>
                  <a:pt x="312104" y="15796"/>
                  <a:pt x="307860" y="20041"/>
                  <a:pt x="302539" y="20310"/>
                </a:cubicBezTo>
                <a:close/>
              </a:path>
            </a:pathLst>
          </a:custGeom>
          <a:solidFill>
            <a:srgbClr val="7E7E7E"/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658CF3F3-09B4-3842-BEFD-3281F7CB2CA7}"/>
              </a:ext>
            </a:extLst>
          </p:cNvPr>
          <p:cNvSpPr/>
          <p:nvPr/>
        </p:nvSpPr>
        <p:spPr>
          <a:xfrm>
            <a:off x="12732321" y="6328317"/>
            <a:ext cx="141638" cy="283650"/>
          </a:xfrm>
          <a:custGeom>
            <a:avLst/>
            <a:gdLst>
              <a:gd name="connsiteX0" fmla="*/ 0 w 46004"/>
              <a:gd name="connsiteY0" fmla="*/ 0 h 92129"/>
              <a:gd name="connsiteX1" fmla="*/ 46005 w 46004"/>
              <a:gd name="connsiteY1" fmla="*/ 46051 h 92129"/>
              <a:gd name="connsiteX2" fmla="*/ 0 w 46004"/>
              <a:gd name="connsiteY2" fmla="*/ 92130 h 92129"/>
              <a:gd name="connsiteX3" fmla="*/ 0 w 46004"/>
              <a:gd name="connsiteY3" fmla="*/ 0 h 92129"/>
              <a:gd name="connsiteX4" fmla="*/ 0 w 46004"/>
              <a:gd name="connsiteY4" fmla="*/ 0 h 9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04" h="92129">
                <a:moveTo>
                  <a:pt x="0" y="0"/>
                </a:moveTo>
                <a:lnTo>
                  <a:pt x="46005" y="46051"/>
                </a:lnTo>
                <a:lnTo>
                  <a:pt x="0" y="9213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7E7E7E"/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D8ADDCA0-F411-6045-8C90-04AA8B3661C1}"/>
              </a:ext>
            </a:extLst>
          </p:cNvPr>
          <p:cNvSpPr/>
          <p:nvPr/>
        </p:nvSpPr>
        <p:spPr>
          <a:xfrm>
            <a:off x="11680609" y="6438249"/>
            <a:ext cx="962317" cy="63781"/>
          </a:xfrm>
          <a:custGeom>
            <a:avLst/>
            <a:gdLst>
              <a:gd name="connsiteX0" fmla="*/ 10497 w 312559"/>
              <a:gd name="connsiteY0" fmla="*/ 20310 h 20716"/>
              <a:gd name="connsiteX1" fmla="*/ 9905 w 312559"/>
              <a:gd name="connsiteY1" fmla="*/ 20310 h 20716"/>
              <a:gd name="connsiteX2" fmla="*/ 9905 w 312559"/>
              <a:gd name="connsiteY2" fmla="*/ -405 h 20716"/>
              <a:gd name="connsiteX3" fmla="*/ 20466 w 312559"/>
              <a:gd name="connsiteY3" fmla="*/ 9939 h 20716"/>
              <a:gd name="connsiteX4" fmla="*/ 10846 w 312559"/>
              <a:gd name="connsiteY4" fmla="*/ 20310 h 20716"/>
              <a:gd name="connsiteX5" fmla="*/ 10497 w 312559"/>
              <a:gd name="connsiteY5" fmla="*/ 20310 h 20716"/>
              <a:gd name="connsiteX6" fmla="*/ 59161 w 312559"/>
              <a:gd name="connsiteY6" fmla="*/ 20310 h 20716"/>
              <a:gd name="connsiteX7" fmla="*/ 58462 w 312559"/>
              <a:gd name="connsiteY7" fmla="*/ 20310 h 20716"/>
              <a:gd name="connsiteX8" fmla="*/ 48627 w 312559"/>
              <a:gd name="connsiteY8" fmla="*/ 9428 h 20716"/>
              <a:gd name="connsiteX9" fmla="*/ 58462 w 312559"/>
              <a:gd name="connsiteY9" fmla="*/ -405 h 20716"/>
              <a:gd name="connsiteX10" fmla="*/ 69211 w 312559"/>
              <a:gd name="connsiteY10" fmla="*/ 9939 h 20716"/>
              <a:gd name="connsiteX11" fmla="*/ 59376 w 312559"/>
              <a:gd name="connsiteY11" fmla="*/ 20310 h 20716"/>
              <a:gd name="connsiteX12" fmla="*/ 59134 w 312559"/>
              <a:gd name="connsiteY12" fmla="*/ 20310 h 20716"/>
              <a:gd name="connsiteX13" fmla="*/ 107826 w 312559"/>
              <a:gd name="connsiteY13" fmla="*/ 20310 h 20716"/>
              <a:gd name="connsiteX14" fmla="*/ 107127 w 312559"/>
              <a:gd name="connsiteY14" fmla="*/ 20310 h 20716"/>
              <a:gd name="connsiteX15" fmla="*/ 97292 w 312559"/>
              <a:gd name="connsiteY15" fmla="*/ 9428 h 20716"/>
              <a:gd name="connsiteX16" fmla="*/ 107127 w 312559"/>
              <a:gd name="connsiteY16" fmla="*/ -405 h 20716"/>
              <a:gd name="connsiteX17" fmla="*/ 107826 w 312559"/>
              <a:gd name="connsiteY17" fmla="*/ -405 h 20716"/>
              <a:gd name="connsiteX18" fmla="*/ 117661 w 312559"/>
              <a:gd name="connsiteY18" fmla="*/ 10476 h 20716"/>
              <a:gd name="connsiteX19" fmla="*/ 107826 w 312559"/>
              <a:gd name="connsiteY19" fmla="*/ 20310 h 20716"/>
              <a:gd name="connsiteX20" fmla="*/ 156463 w 312559"/>
              <a:gd name="connsiteY20" fmla="*/ 20310 h 20716"/>
              <a:gd name="connsiteX21" fmla="*/ 155765 w 312559"/>
              <a:gd name="connsiteY21" fmla="*/ 20310 h 20716"/>
              <a:gd name="connsiteX22" fmla="*/ 145930 w 312559"/>
              <a:gd name="connsiteY22" fmla="*/ 9428 h 20716"/>
              <a:gd name="connsiteX23" fmla="*/ 155765 w 312559"/>
              <a:gd name="connsiteY23" fmla="*/ -405 h 20716"/>
              <a:gd name="connsiteX24" fmla="*/ 156463 w 312559"/>
              <a:gd name="connsiteY24" fmla="*/ -405 h 20716"/>
              <a:gd name="connsiteX25" fmla="*/ 166299 w 312559"/>
              <a:gd name="connsiteY25" fmla="*/ 10476 h 20716"/>
              <a:gd name="connsiteX26" fmla="*/ 156463 w 312559"/>
              <a:gd name="connsiteY26" fmla="*/ 20310 h 20716"/>
              <a:gd name="connsiteX27" fmla="*/ 205128 w 312559"/>
              <a:gd name="connsiteY27" fmla="*/ 20310 h 20716"/>
              <a:gd name="connsiteX28" fmla="*/ 204430 w 312559"/>
              <a:gd name="connsiteY28" fmla="*/ 20310 h 20716"/>
              <a:gd name="connsiteX29" fmla="*/ 194595 w 312559"/>
              <a:gd name="connsiteY29" fmla="*/ 9428 h 20716"/>
              <a:gd name="connsiteX30" fmla="*/ 204430 w 312559"/>
              <a:gd name="connsiteY30" fmla="*/ -405 h 20716"/>
              <a:gd name="connsiteX31" fmla="*/ 215178 w 312559"/>
              <a:gd name="connsiteY31" fmla="*/ 9939 h 20716"/>
              <a:gd name="connsiteX32" fmla="*/ 205504 w 312559"/>
              <a:gd name="connsiteY32" fmla="*/ 20310 h 20716"/>
              <a:gd name="connsiteX33" fmla="*/ 205209 w 312559"/>
              <a:gd name="connsiteY33" fmla="*/ 20310 h 20716"/>
              <a:gd name="connsiteX34" fmla="*/ 253874 w 312559"/>
              <a:gd name="connsiteY34" fmla="*/ 20310 h 20716"/>
              <a:gd name="connsiteX35" fmla="*/ 253094 w 312559"/>
              <a:gd name="connsiteY35" fmla="*/ 20310 h 20716"/>
              <a:gd name="connsiteX36" fmla="*/ 243259 w 312559"/>
              <a:gd name="connsiteY36" fmla="*/ 9428 h 20716"/>
              <a:gd name="connsiteX37" fmla="*/ 253094 w 312559"/>
              <a:gd name="connsiteY37" fmla="*/ -405 h 20716"/>
              <a:gd name="connsiteX38" fmla="*/ 263843 w 312559"/>
              <a:gd name="connsiteY38" fmla="*/ 9939 h 20716"/>
              <a:gd name="connsiteX39" fmla="*/ 254223 w 312559"/>
              <a:gd name="connsiteY39" fmla="*/ 20310 h 20716"/>
              <a:gd name="connsiteX40" fmla="*/ 254008 w 312559"/>
              <a:gd name="connsiteY40" fmla="*/ 20310 h 20716"/>
              <a:gd name="connsiteX41" fmla="*/ 302485 w 312559"/>
              <a:gd name="connsiteY41" fmla="*/ 20310 h 20716"/>
              <a:gd name="connsiteX42" fmla="*/ 301759 w 312559"/>
              <a:gd name="connsiteY42" fmla="*/ 20310 h 20716"/>
              <a:gd name="connsiteX43" fmla="*/ 291924 w 312559"/>
              <a:gd name="connsiteY43" fmla="*/ 9428 h 20716"/>
              <a:gd name="connsiteX44" fmla="*/ 301759 w 312559"/>
              <a:gd name="connsiteY44" fmla="*/ -405 h 20716"/>
              <a:gd name="connsiteX45" fmla="*/ 302539 w 312559"/>
              <a:gd name="connsiteY45" fmla="*/ -405 h 20716"/>
              <a:gd name="connsiteX46" fmla="*/ 312373 w 312559"/>
              <a:gd name="connsiteY46" fmla="*/ 10476 h 20716"/>
              <a:gd name="connsiteX47" fmla="*/ 302539 w 312559"/>
              <a:gd name="connsiteY47" fmla="*/ 20310 h 2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12559" h="20716">
                <a:moveTo>
                  <a:pt x="10497" y="20310"/>
                </a:moveTo>
                <a:lnTo>
                  <a:pt x="9905" y="20310"/>
                </a:lnTo>
                <a:cubicBezTo>
                  <a:pt x="-3531" y="20310"/>
                  <a:pt x="-3531" y="-405"/>
                  <a:pt x="9905" y="-405"/>
                </a:cubicBezTo>
                <a:cubicBezTo>
                  <a:pt x="15656" y="-405"/>
                  <a:pt x="20331" y="4189"/>
                  <a:pt x="20466" y="9939"/>
                </a:cubicBezTo>
                <a:cubicBezTo>
                  <a:pt x="20680" y="15447"/>
                  <a:pt x="16381" y="20095"/>
                  <a:pt x="10846" y="20310"/>
                </a:cubicBezTo>
                <a:cubicBezTo>
                  <a:pt x="10738" y="20310"/>
                  <a:pt x="10604" y="20310"/>
                  <a:pt x="10497" y="20310"/>
                </a:cubicBezTo>
                <a:close/>
                <a:moveTo>
                  <a:pt x="59161" y="20310"/>
                </a:moveTo>
                <a:lnTo>
                  <a:pt x="58462" y="20310"/>
                </a:lnTo>
                <a:cubicBezTo>
                  <a:pt x="52739" y="20014"/>
                  <a:pt x="48332" y="15151"/>
                  <a:pt x="48627" y="9428"/>
                </a:cubicBezTo>
                <a:cubicBezTo>
                  <a:pt x="48896" y="4108"/>
                  <a:pt x="53142" y="-137"/>
                  <a:pt x="58462" y="-405"/>
                </a:cubicBezTo>
                <a:cubicBezTo>
                  <a:pt x="64240" y="-405"/>
                  <a:pt x="68996" y="4162"/>
                  <a:pt x="69211" y="9939"/>
                </a:cubicBezTo>
                <a:cubicBezTo>
                  <a:pt x="69372" y="15527"/>
                  <a:pt x="64965" y="20148"/>
                  <a:pt x="59376" y="20310"/>
                </a:cubicBezTo>
                <a:cubicBezTo>
                  <a:pt x="59295" y="20310"/>
                  <a:pt x="59215" y="20310"/>
                  <a:pt x="59134" y="20310"/>
                </a:cubicBezTo>
                <a:close/>
                <a:moveTo>
                  <a:pt x="107826" y="20310"/>
                </a:moveTo>
                <a:lnTo>
                  <a:pt x="107127" y="20310"/>
                </a:lnTo>
                <a:cubicBezTo>
                  <a:pt x="101403" y="20014"/>
                  <a:pt x="96997" y="15151"/>
                  <a:pt x="97292" y="9428"/>
                </a:cubicBezTo>
                <a:cubicBezTo>
                  <a:pt x="97561" y="4108"/>
                  <a:pt x="101807" y="-137"/>
                  <a:pt x="107127" y="-405"/>
                </a:cubicBezTo>
                <a:lnTo>
                  <a:pt x="107826" y="-405"/>
                </a:lnTo>
                <a:cubicBezTo>
                  <a:pt x="113549" y="-110"/>
                  <a:pt x="117957" y="4753"/>
                  <a:pt x="117661" y="10476"/>
                </a:cubicBezTo>
                <a:cubicBezTo>
                  <a:pt x="117392" y="15796"/>
                  <a:pt x="113147" y="20041"/>
                  <a:pt x="107826" y="20310"/>
                </a:cubicBezTo>
                <a:close/>
                <a:moveTo>
                  <a:pt x="156463" y="20310"/>
                </a:moveTo>
                <a:lnTo>
                  <a:pt x="155765" y="20310"/>
                </a:lnTo>
                <a:cubicBezTo>
                  <a:pt x="150041" y="20014"/>
                  <a:pt x="145634" y="15151"/>
                  <a:pt x="145930" y="9428"/>
                </a:cubicBezTo>
                <a:cubicBezTo>
                  <a:pt x="146199" y="4108"/>
                  <a:pt x="150444" y="-137"/>
                  <a:pt x="155765" y="-405"/>
                </a:cubicBezTo>
                <a:lnTo>
                  <a:pt x="156463" y="-405"/>
                </a:lnTo>
                <a:cubicBezTo>
                  <a:pt x="162187" y="-110"/>
                  <a:pt x="166594" y="4753"/>
                  <a:pt x="166299" y="10476"/>
                </a:cubicBezTo>
                <a:cubicBezTo>
                  <a:pt x="166030" y="15796"/>
                  <a:pt x="161784" y="20041"/>
                  <a:pt x="156463" y="20310"/>
                </a:cubicBezTo>
                <a:close/>
                <a:moveTo>
                  <a:pt x="205128" y="20310"/>
                </a:moveTo>
                <a:lnTo>
                  <a:pt x="204430" y="20310"/>
                </a:lnTo>
                <a:cubicBezTo>
                  <a:pt x="198706" y="20014"/>
                  <a:pt x="194299" y="15151"/>
                  <a:pt x="194595" y="9428"/>
                </a:cubicBezTo>
                <a:cubicBezTo>
                  <a:pt x="194863" y="4108"/>
                  <a:pt x="199109" y="-137"/>
                  <a:pt x="204430" y="-405"/>
                </a:cubicBezTo>
                <a:cubicBezTo>
                  <a:pt x="210234" y="-486"/>
                  <a:pt x="215044" y="4135"/>
                  <a:pt x="215178" y="9939"/>
                </a:cubicBezTo>
                <a:cubicBezTo>
                  <a:pt x="215367" y="15473"/>
                  <a:pt x="211040" y="20122"/>
                  <a:pt x="205504" y="20310"/>
                </a:cubicBezTo>
                <a:cubicBezTo>
                  <a:pt x="205424" y="20310"/>
                  <a:pt x="205317" y="20310"/>
                  <a:pt x="205209" y="20310"/>
                </a:cubicBezTo>
                <a:close/>
                <a:moveTo>
                  <a:pt x="253874" y="20310"/>
                </a:moveTo>
                <a:lnTo>
                  <a:pt x="253094" y="20310"/>
                </a:lnTo>
                <a:cubicBezTo>
                  <a:pt x="247371" y="20014"/>
                  <a:pt x="242964" y="15151"/>
                  <a:pt x="243259" y="9428"/>
                </a:cubicBezTo>
                <a:cubicBezTo>
                  <a:pt x="243528" y="4108"/>
                  <a:pt x="247774" y="-137"/>
                  <a:pt x="253094" y="-405"/>
                </a:cubicBezTo>
                <a:cubicBezTo>
                  <a:pt x="258926" y="-513"/>
                  <a:pt x="263736" y="4108"/>
                  <a:pt x="263843" y="9939"/>
                </a:cubicBezTo>
                <a:cubicBezTo>
                  <a:pt x="264058" y="15447"/>
                  <a:pt x="259759" y="20095"/>
                  <a:pt x="254223" y="20310"/>
                </a:cubicBezTo>
                <a:cubicBezTo>
                  <a:pt x="254169" y="20310"/>
                  <a:pt x="254089" y="20310"/>
                  <a:pt x="254008" y="20310"/>
                </a:cubicBezTo>
                <a:close/>
                <a:moveTo>
                  <a:pt x="302485" y="20310"/>
                </a:moveTo>
                <a:lnTo>
                  <a:pt x="301759" y="20310"/>
                </a:lnTo>
                <a:cubicBezTo>
                  <a:pt x="296036" y="20014"/>
                  <a:pt x="291628" y="15151"/>
                  <a:pt x="291924" y="9428"/>
                </a:cubicBezTo>
                <a:cubicBezTo>
                  <a:pt x="292193" y="4108"/>
                  <a:pt x="296439" y="-137"/>
                  <a:pt x="301759" y="-405"/>
                </a:cubicBezTo>
                <a:lnTo>
                  <a:pt x="302539" y="-405"/>
                </a:lnTo>
                <a:cubicBezTo>
                  <a:pt x="308262" y="-110"/>
                  <a:pt x="312669" y="4753"/>
                  <a:pt x="312373" y="10476"/>
                </a:cubicBezTo>
                <a:cubicBezTo>
                  <a:pt x="312105" y="15796"/>
                  <a:pt x="307859" y="20041"/>
                  <a:pt x="302539" y="20310"/>
                </a:cubicBezTo>
                <a:close/>
              </a:path>
            </a:pathLst>
          </a:custGeom>
          <a:solidFill>
            <a:srgbClr val="7E7E7E"/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537A1058-9115-1449-8ECF-64525DDB9112}"/>
              </a:ext>
            </a:extLst>
          </p:cNvPr>
          <p:cNvSpPr/>
          <p:nvPr/>
        </p:nvSpPr>
        <p:spPr>
          <a:xfrm>
            <a:off x="9444485" y="6328317"/>
            <a:ext cx="141719" cy="283650"/>
          </a:xfrm>
          <a:custGeom>
            <a:avLst/>
            <a:gdLst>
              <a:gd name="connsiteX0" fmla="*/ 0 w 46030"/>
              <a:gd name="connsiteY0" fmla="*/ 0 h 92129"/>
              <a:gd name="connsiteX1" fmla="*/ 46031 w 46030"/>
              <a:gd name="connsiteY1" fmla="*/ 46051 h 92129"/>
              <a:gd name="connsiteX2" fmla="*/ 0 w 46030"/>
              <a:gd name="connsiteY2" fmla="*/ 92130 h 92129"/>
              <a:gd name="connsiteX3" fmla="*/ 0 w 46030"/>
              <a:gd name="connsiteY3" fmla="*/ 0 h 92129"/>
              <a:gd name="connsiteX4" fmla="*/ 0 w 46030"/>
              <a:gd name="connsiteY4" fmla="*/ 0 h 9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30" h="92129">
                <a:moveTo>
                  <a:pt x="0" y="0"/>
                </a:moveTo>
                <a:lnTo>
                  <a:pt x="46031" y="46051"/>
                </a:lnTo>
                <a:lnTo>
                  <a:pt x="0" y="9213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7E7E7E"/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04889D6F-F61D-314A-8934-743645F3BB88}"/>
              </a:ext>
            </a:extLst>
          </p:cNvPr>
          <p:cNvSpPr/>
          <p:nvPr/>
        </p:nvSpPr>
        <p:spPr>
          <a:xfrm>
            <a:off x="8392857" y="6438191"/>
            <a:ext cx="961985" cy="63901"/>
          </a:xfrm>
          <a:custGeom>
            <a:avLst/>
            <a:gdLst>
              <a:gd name="connsiteX0" fmla="*/ 10657 w 312451"/>
              <a:gd name="connsiteY0" fmla="*/ 20328 h 20755"/>
              <a:gd name="connsiteX1" fmla="*/ 9905 w 312451"/>
              <a:gd name="connsiteY1" fmla="*/ 20328 h 20755"/>
              <a:gd name="connsiteX2" fmla="*/ 9905 w 312451"/>
              <a:gd name="connsiteY2" fmla="*/ -387 h 20755"/>
              <a:gd name="connsiteX3" fmla="*/ 20654 w 312451"/>
              <a:gd name="connsiteY3" fmla="*/ 9957 h 20755"/>
              <a:gd name="connsiteX4" fmla="*/ 10926 w 312451"/>
              <a:gd name="connsiteY4" fmla="*/ 20328 h 20755"/>
              <a:gd name="connsiteX5" fmla="*/ 10819 w 312451"/>
              <a:gd name="connsiteY5" fmla="*/ 20328 h 20755"/>
              <a:gd name="connsiteX6" fmla="*/ 59269 w 312451"/>
              <a:gd name="connsiteY6" fmla="*/ 20328 h 20755"/>
              <a:gd name="connsiteX7" fmla="*/ 58489 w 312451"/>
              <a:gd name="connsiteY7" fmla="*/ 20328 h 20755"/>
              <a:gd name="connsiteX8" fmla="*/ 47606 w 312451"/>
              <a:gd name="connsiteY8" fmla="*/ 10494 h 20755"/>
              <a:gd name="connsiteX9" fmla="*/ 57441 w 312451"/>
              <a:gd name="connsiteY9" fmla="*/ -387 h 20755"/>
              <a:gd name="connsiteX10" fmla="*/ 58489 w 312451"/>
              <a:gd name="connsiteY10" fmla="*/ -387 h 20755"/>
              <a:gd name="connsiteX11" fmla="*/ 69238 w 312451"/>
              <a:gd name="connsiteY11" fmla="*/ 9957 h 20755"/>
              <a:gd name="connsiteX12" fmla="*/ 59510 w 312451"/>
              <a:gd name="connsiteY12" fmla="*/ 20328 h 20755"/>
              <a:gd name="connsiteX13" fmla="*/ 59349 w 312451"/>
              <a:gd name="connsiteY13" fmla="*/ 20328 h 20755"/>
              <a:gd name="connsiteX14" fmla="*/ 107798 w 312451"/>
              <a:gd name="connsiteY14" fmla="*/ 20328 h 20755"/>
              <a:gd name="connsiteX15" fmla="*/ 107154 w 312451"/>
              <a:gd name="connsiteY15" fmla="*/ 20328 h 20755"/>
              <a:gd name="connsiteX16" fmla="*/ 96270 w 312451"/>
              <a:gd name="connsiteY16" fmla="*/ 10494 h 20755"/>
              <a:gd name="connsiteX17" fmla="*/ 106106 w 312451"/>
              <a:gd name="connsiteY17" fmla="*/ -387 h 20755"/>
              <a:gd name="connsiteX18" fmla="*/ 107154 w 312451"/>
              <a:gd name="connsiteY18" fmla="*/ -387 h 20755"/>
              <a:gd name="connsiteX19" fmla="*/ 107798 w 312451"/>
              <a:gd name="connsiteY19" fmla="*/ -387 h 20755"/>
              <a:gd name="connsiteX20" fmla="*/ 118682 w 312451"/>
              <a:gd name="connsiteY20" fmla="*/ 9447 h 20755"/>
              <a:gd name="connsiteX21" fmla="*/ 108847 w 312451"/>
              <a:gd name="connsiteY21" fmla="*/ 20328 h 20755"/>
              <a:gd name="connsiteX22" fmla="*/ 107798 w 312451"/>
              <a:gd name="connsiteY22" fmla="*/ 20328 h 20755"/>
              <a:gd name="connsiteX23" fmla="*/ 156463 w 312451"/>
              <a:gd name="connsiteY23" fmla="*/ 20328 h 20755"/>
              <a:gd name="connsiteX24" fmla="*/ 155819 w 312451"/>
              <a:gd name="connsiteY24" fmla="*/ 20328 h 20755"/>
              <a:gd name="connsiteX25" fmla="*/ 145983 w 312451"/>
              <a:gd name="connsiteY25" fmla="*/ 9447 h 20755"/>
              <a:gd name="connsiteX26" fmla="*/ 155819 w 312451"/>
              <a:gd name="connsiteY26" fmla="*/ -387 h 20755"/>
              <a:gd name="connsiteX27" fmla="*/ 156463 w 312451"/>
              <a:gd name="connsiteY27" fmla="*/ -387 h 20755"/>
              <a:gd name="connsiteX28" fmla="*/ 167347 w 312451"/>
              <a:gd name="connsiteY28" fmla="*/ 9447 h 20755"/>
              <a:gd name="connsiteX29" fmla="*/ 157511 w 312451"/>
              <a:gd name="connsiteY29" fmla="*/ 20328 h 20755"/>
              <a:gd name="connsiteX30" fmla="*/ 156463 w 312451"/>
              <a:gd name="connsiteY30" fmla="*/ 20328 h 20755"/>
              <a:gd name="connsiteX31" fmla="*/ 205128 w 312451"/>
              <a:gd name="connsiteY31" fmla="*/ 20328 h 20755"/>
              <a:gd name="connsiteX32" fmla="*/ 204456 w 312451"/>
              <a:gd name="connsiteY32" fmla="*/ 20328 h 20755"/>
              <a:gd name="connsiteX33" fmla="*/ 194621 w 312451"/>
              <a:gd name="connsiteY33" fmla="*/ 9447 h 20755"/>
              <a:gd name="connsiteX34" fmla="*/ 204456 w 312451"/>
              <a:gd name="connsiteY34" fmla="*/ -387 h 20755"/>
              <a:gd name="connsiteX35" fmla="*/ 215205 w 312451"/>
              <a:gd name="connsiteY35" fmla="*/ 9957 h 20755"/>
              <a:gd name="connsiteX36" fmla="*/ 205478 w 312451"/>
              <a:gd name="connsiteY36" fmla="*/ 20328 h 20755"/>
              <a:gd name="connsiteX37" fmla="*/ 205235 w 312451"/>
              <a:gd name="connsiteY37" fmla="*/ 20328 h 20755"/>
              <a:gd name="connsiteX38" fmla="*/ 253766 w 312451"/>
              <a:gd name="connsiteY38" fmla="*/ 20328 h 20755"/>
              <a:gd name="connsiteX39" fmla="*/ 253121 w 312451"/>
              <a:gd name="connsiteY39" fmla="*/ 20328 h 20755"/>
              <a:gd name="connsiteX40" fmla="*/ 243286 w 312451"/>
              <a:gd name="connsiteY40" fmla="*/ 9447 h 20755"/>
              <a:gd name="connsiteX41" fmla="*/ 253121 w 312451"/>
              <a:gd name="connsiteY41" fmla="*/ -387 h 20755"/>
              <a:gd name="connsiteX42" fmla="*/ 263681 w 312451"/>
              <a:gd name="connsiteY42" fmla="*/ 9957 h 20755"/>
              <a:gd name="connsiteX43" fmla="*/ 254169 w 312451"/>
              <a:gd name="connsiteY43" fmla="*/ 20328 h 20755"/>
              <a:gd name="connsiteX44" fmla="*/ 253766 w 312451"/>
              <a:gd name="connsiteY44" fmla="*/ 20328 h 20755"/>
              <a:gd name="connsiteX45" fmla="*/ 302431 w 312451"/>
              <a:gd name="connsiteY45" fmla="*/ 20328 h 20755"/>
              <a:gd name="connsiteX46" fmla="*/ 301786 w 312451"/>
              <a:gd name="connsiteY46" fmla="*/ 20328 h 20755"/>
              <a:gd name="connsiteX47" fmla="*/ 291951 w 312451"/>
              <a:gd name="connsiteY47" fmla="*/ 9447 h 20755"/>
              <a:gd name="connsiteX48" fmla="*/ 301786 w 312451"/>
              <a:gd name="connsiteY48" fmla="*/ -387 h 20755"/>
              <a:gd name="connsiteX49" fmla="*/ 302431 w 312451"/>
              <a:gd name="connsiteY49" fmla="*/ -387 h 20755"/>
              <a:gd name="connsiteX50" fmla="*/ 312266 w 312451"/>
              <a:gd name="connsiteY50" fmla="*/ 10494 h 20755"/>
              <a:gd name="connsiteX51" fmla="*/ 302431 w 312451"/>
              <a:gd name="connsiteY51" fmla="*/ 20328 h 20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12451" h="20755">
                <a:moveTo>
                  <a:pt x="10657" y="20328"/>
                </a:moveTo>
                <a:lnTo>
                  <a:pt x="9905" y="20328"/>
                </a:lnTo>
                <a:cubicBezTo>
                  <a:pt x="-3531" y="20328"/>
                  <a:pt x="-3531" y="-387"/>
                  <a:pt x="9905" y="-387"/>
                </a:cubicBezTo>
                <a:cubicBezTo>
                  <a:pt x="15682" y="-387"/>
                  <a:pt x="20438" y="4181"/>
                  <a:pt x="20654" y="9957"/>
                </a:cubicBezTo>
                <a:cubicBezTo>
                  <a:pt x="20842" y="15492"/>
                  <a:pt x="16488" y="20140"/>
                  <a:pt x="10926" y="20328"/>
                </a:cubicBezTo>
                <a:cubicBezTo>
                  <a:pt x="10899" y="20328"/>
                  <a:pt x="10846" y="20328"/>
                  <a:pt x="10819" y="20328"/>
                </a:cubicBezTo>
                <a:close/>
                <a:moveTo>
                  <a:pt x="59269" y="20328"/>
                </a:moveTo>
                <a:lnTo>
                  <a:pt x="58489" y="20328"/>
                </a:lnTo>
                <a:cubicBezTo>
                  <a:pt x="52765" y="20624"/>
                  <a:pt x="47901" y="16217"/>
                  <a:pt x="47606" y="10494"/>
                </a:cubicBezTo>
                <a:cubicBezTo>
                  <a:pt x="47310" y="4772"/>
                  <a:pt x="51717" y="-91"/>
                  <a:pt x="57441" y="-387"/>
                </a:cubicBezTo>
                <a:cubicBezTo>
                  <a:pt x="57790" y="-414"/>
                  <a:pt x="58139" y="-414"/>
                  <a:pt x="58489" y="-387"/>
                </a:cubicBezTo>
                <a:cubicBezTo>
                  <a:pt x="64266" y="-387"/>
                  <a:pt x="69023" y="4181"/>
                  <a:pt x="69238" y="9957"/>
                </a:cubicBezTo>
                <a:cubicBezTo>
                  <a:pt x="69425" y="15492"/>
                  <a:pt x="65073" y="20140"/>
                  <a:pt x="59510" y="20328"/>
                </a:cubicBezTo>
                <a:cubicBezTo>
                  <a:pt x="59456" y="20328"/>
                  <a:pt x="59402" y="20328"/>
                  <a:pt x="59349" y="20328"/>
                </a:cubicBezTo>
                <a:close/>
                <a:moveTo>
                  <a:pt x="107798" y="20328"/>
                </a:moveTo>
                <a:lnTo>
                  <a:pt x="107154" y="20328"/>
                </a:lnTo>
                <a:cubicBezTo>
                  <a:pt x="101430" y="20624"/>
                  <a:pt x="96566" y="16217"/>
                  <a:pt x="96270" y="10494"/>
                </a:cubicBezTo>
                <a:cubicBezTo>
                  <a:pt x="95975" y="4772"/>
                  <a:pt x="100382" y="-91"/>
                  <a:pt x="106106" y="-387"/>
                </a:cubicBezTo>
                <a:cubicBezTo>
                  <a:pt x="106455" y="-414"/>
                  <a:pt x="106805" y="-414"/>
                  <a:pt x="107154" y="-387"/>
                </a:cubicBezTo>
                <a:lnTo>
                  <a:pt x="107798" y="-387"/>
                </a:lnTo>
                <a:cubicBezTo>
                  <a:pt x="113522" y="-683"/>
                  <a:pt x="118386" y="3724"/>
                  <a:pt x="118682" y="9447"/>
                </a:cubicBezTo>
                <a:cubicBezTo>
                  <a:pt x="118977" y="15169"/>
                  <a:pt x="114570" y="20033"/>
                  <a:pt x="108847" y="20328"/>
                </a:cubicBezTo>
                <a:cubicBezTo>
                  <a:pt x="108497" y="20355"/>
                  <a:pt x="108148" y="20355"/>
                  <a:pt x="107798" y="20328"/>
                </a:cubicBezTo>
                <a:close/>
                <a:moveTo>
                  <a:pt x="156463" y="20328"/>
                </a:moveTo>
                <a:lnTo>
                  <a:pt x="155819" y="20328"/>
                </a:lnTo>
                <a:cubicBezTo>
                  <a:pt x="150095" y="20033"/>
                  <a:pt x="145688" y="15169"/>
                  <a:pt x="145983" y="9447"/>
                </a:cubicBezTo>
                <a:cubicBezTo>
                  <a:pt x="146252" y="4127"/>
                  <a:pt x="150498" y="-118"/>
                  <a:pt x="155819" y="-387"/>
                </a:cubicBezTo>
                <a:lnTo>
                  <a:pt x="156463" y="-387"/>
                </a:lnTo>
                <a:cubicBezTo>
                  <a:pt x="162187" y="-683"/>
                  <a:pt x="167051" y="3724"/>
                  <a:pt x="167347" y="9447"/>
                </a:cubicBezTo>
                <a:cubicBezTo>
                  <a:pt x="167642" y="15169"/>
                  <a:pt x="163235" y="20033"/>
                  <a:pt x="157511" y="20328"/>
                </a:cubicBezTo>
                <a:cubicBezTo>
                  <a:pt x="157162" y="20355"/>
                  <a:pt x="156812" y="20355"/>
                  <a:pt x="156463" y="20328"/>
                </a:cubicBezTo>
                <a:close/>
                <a:moveTo>
                  <a:pt x="205128" y="20328"/>
                </a:moveTo>
                <a:lnTo>
                  <a:pt x="204456" y="20328"/>
                </a:lnTo>
                <a:cubicBezTo>
                  <a:pt x="198733" y="20033"/>
                  <a:pt x="194325" y="15169"/>
                  <a:pt x="194621" y="9447"/>
                </a:cubicBezTo>
                <a:cubicBezTo>
                  <a:pt x="194890" y="4127"/>
                  <a:pt x="199135" y="-118"/>
                  <a:pt x="204456" y="-387"/>
                </a:cubicBezTo>
                <a:cubicBezTo>
                  <a:pt x="210234" y="-387"/>
                  <a:pt x="214990" y="4181"/>
                  <a:pt x="215205" y="9957"/>
                </a:cubicBezTo>
                <a:cubicBezTo>
                  <a:pt x="215393" y="15492"/>
                  <a:pt x="211040" y="20140"/>
                  <a:pt x="205478" y="20328"/>
                </a:cubicBezTo>
                <a:cubicBezTo>
                  <a:pt x="205397" y="20328"/>
                  <a:pt x="205316" y="20328"/>
                  <a:pt x="205235" y="20328"/>
                </a:cubicBezTo>
                <a:close/>
                <a:moveTo>
                  <a:pt x="253766" y="20328"/>
                </a:moveTo>
                <a:lnTo>
                  <a:pt x="253121" y="20328"/>
                </a:lnTo>
                <a:cubicBezTo>
                  <a:pt x="247397" y="20033"/>
                  <a:pt x="242990" y="15169"/>
                  <a:pt x="243286" y="9447"/>
                </a:cubicBezTo>
                <a:cubicBezTo>
                  <a:pt x="243555" y="4127"/>
                  <a:pt x="247801" y="-118"/>
                  <a:pt x="253121" y="-387"/>
                </a:cubicBezTo>
                <a:cubicBezTo>
                  <a:pt x="258871" y="-387"/>
                  <a:pt x="263574" y="4207"/>
                  <a:pt x="263681" y="9957"/>
                </a:cubicBezTo>
                <a:cubicBezTo>
                  <a:pt x="263924" y="15438"/>
                  <a:pt x="259678" y="20086"/>
                  <a:pt x="254169" y="20328"/>
                </a:cubicBezTo>
                <a:cubicBezTo>
                  <a:pt x="254035" y="20328"/>
                  <a:pt x="253900" y="20328"/>
                  <a:pt x="253766" y="20328"/>
                </a:cubicBezTo>
                <a:close/>
                <a:moveTo>
                  <a:pt x="302431" y="20328"/>
                </a:moveTo>
                <a:lnTo>
                  <a:pt x="301786" y="20328"/>
                </a:lnTo>
                <a:cubicBezTo>
                  <a:pt x="296062" y="20033"/>
                  <a:pt x="291655" y="15169"/>
                  <a:pt x="291951" y="9447"/>
                </a:cubicBezTo>
                <a:cubicBezTo>
                  <a:pt x="292220" y="4127"/>
                  <a:pt x="296465" y="-118"/>
                  <a:pt x="301786" y="-387"/>
                </a:cubicBezTo>
                <a:lnTo>
                  <a:pt x="302431" y="-387"/>
                </a:lnTo>
                <a:cubicBezTo>
                  <a:pt x="308154" y="-91"/>
                  <a:pt x="312561" y="4772"/>
                  <a:pt x="312266" y="10494"/>
                </a:cubicBezTo>
                <a:cubicBezTo>
                  <a:pt x="311997" y="15814"/>
                  <a:pt x="307752" y="20060"/>
                  <a:pt x="302431" y="20328"/>
                </a:cubicBezTo>
                <a:close/>
              </a:path>
            </a:pathLst>
          </a:custGeom>
          <a:solidFill>
            <a:srgbClr val="7E7E7E"/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2C2EEE36-0C17-7E48-A5A6-A550C7487314}"/>
              </a:ext>
            </a:extLst>
          </p:cNvPr>
          <p:cNvSpPr/>
          <p:nvPr/>
        </p:nvSpPr>
        <p:spPr>
          <a:xfrm>
            <a:off x="6134063" y="6328317"/>
            <a:ext cx="141473" cy="283650"/>
          </a:xfrm>
          <a:custGeom>
            <a:avLst/>
            <a:gdLst>
              <a:gd name="connsiteX0" fmla="*/ 0 w 45950"/>
              <a:gd name="connsiteY0" fmla="*/ 0 h 92129"/>
              <a:gd name="connsiteX1" fmla="*/ 45951 w 45950"/>
              <a:gd name="connsiteY1" fmla="*/ 46051 h 92129"/>
              <a:gd name="connsiteX2" fmla="*/ 0 w 45950"/>
              <a:gd name="connsiteY2" fmla="*/ 92130 h 92129"/>
              <a:gd name="connsiteX3" fmla="*/ 0 w 45950"/>
              <a:gd name="connsiteY3" fmla="*/ 0 h 92129"/>
              <a:gd name="connsiteX4" fmla="*/ 0 w 45950"/>
              <a:gd name="connsiteY4" fmla="*/ 0 h 9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50" h="92129">
                <a:moveTo>
                  <a:pt x="0" y="0"/>
                </a:moveTo>
                <a:lnTo>
                  <a:pt x="45951" y="46051"/>
                </a:lnTo>
                <a:lnTo>
                  <a:pt x="0" y="9213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7E7E7E"/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251B5D0E-C1F2-8C46-A01A-06202FB15FB8}"/>
              </a:ext>
            </a:extLst>
          </p:cNvPr>
          <p:cNvSpPr/>
          <p:nvPr/>
        </p:nvSpPr>
        <p:spPr>
          <a:xfrm>
            <a:off x="5082022" y="6438253"/>
            <a:ext cx="962315" cy="63778"/>
          </a:xfrm>
          <a:custGeom>
            <a:avLst/>
            <a:gdLst>
              <a:gd name="connsiteX0" fmla="*/ 10550 w 312558"/>
              <a:gd name="connsiteY0" fmla="*/ 20309 h 20715"/>
              <a:gd name="connsiteX1" fmla="*/ 9905 w 312558"/>
              <a:gd name="connsiteY1" fmla="*/ 20309 h 20715"/>
              <a:gd name="connsiteX2" fmla="*/ 9905 w 312558"/>
              <a:gd name="connsiteY2" fmla="*/ -406 h 20715"/>
              <a:gd name="connsiteX3" fmla="*/ 20654 w 312558"/>
              <a:gd name="connsiteY3" fmla="*/ 9938 h 20715"/>
              <a:gd name="connsiteX4" fmla="*/ 10979 w 312558"/>
              <a:gd name="connsiteY4" fmla="*/ 20309 h 20715"/>
              <a:gd name="connsiteX5" fmla="*/ 10657 w 312558"/>
              <a:gd name="connsiteY5" fmla="*/ 20309 h 20715"/>
              <a:gd name="connsiteX6" fmla="*/ 59214 w 312558"/>
              <a:gd name="connsiteY6" fmla="*/ 20309 h 20715"/>
              <a:gd name="connsiteX7" fmla="*/ 58542 w 312558"/>
              <a:gd name="connsiteY7" fmla="*/ 20309 h 20715"/>
              <a:gd name="connsiteX8" fmla="*/ 48707 w 312558"/>
              <a:gd name="connsiteY8" fmla="*/ 9427 h 20715"/>
              <a:gd name="connsiteX9" fmla="*/ 58542 w 312558"/>
              <a:gd name="connsiteY9" fmla="*/ -406 h 20715"/>
              <a:gd name="connsiteX10" fmla="*/ 69076 w 312558"/>
              <a:gd name="connsiteY10" fmla="*/ 9938 h 20715"/>
              <a:gd name="connsiteX11" fmla="*/ 59618 w 312558"/>
              <a:gd name="connsiteY11" fmla="*/ 20309 h 20715"/>
              <a:gd name="connsiteX12" fmla="*/ 59214 w 312558"/>
              <a:gd name="connsiteY12" fmla="*/ 20309 h 20715"/>
              <a:gd name="connsiteX13" fmla="*/ 107852 w 312558"/>
              <a:gd name="connsiteY13" fmla="*/ 20309 h 20715"/>
              <a:gd name="connsiteX14" fmla="*/ 107127 w 312558"/>
              <a:gd name="connsiteY14" fmla="*/ 20309 h 20715"/>
              <a:gd name="connsiteX15" fmla="*/ 97292 w 312558"/>
              <a:gd name="connsiteY15" fmla="*/ 9427 h 20715"/>
              <a:gd name="connsiteX16" fmla="*/ 107127 w 312558"/>
              <a:gd name="connsiteY16" fmla="*/ -406 h 20715"/>
              <a:gd name="connsiteX17" fmla="*/ 107772 w 312558"/>
              <a:gd name="connsiteY17" fmla="*/ -406 h 20715"/>
              <a:gd name="connsiteX18" fmla="*/ 117606 w 312558"/>
              <a:gd name="connsiteY18" fmla="*/ 10475 h 20715"/>
              <a:gd name="connsiteX19" fmla="*/ 107772 w 312558"/>
              <a:gd name="connsiteY19" fmla="*/ 20309 h 20715"/>
              <a:gd name="connsiteX20" fmla="*/ 156517 w 312558"/>
              <a:gd name="connsiteY20" fmla="*/ 20309 h 20715"/>
              <a:gd name="connsiteX21" fmla="*/ 155819 w 312558"/>
              <a:gd name="connsiteY21" fmla="*/ 20309 h 20715"/>
              <a:gd name="connsiteX22" fmla="*/ 145983 w 312558"/>
              <a:gd name="connsiteY22" fmla="*/ 9427 h 20715"/>
              <a:gd name="connsiteX23" fmla="*/ 155819 w 312558"/>
              <a:gd name="connsiteY23" fmla="*/ -406 h 20715"/>
              <a:gd name="connsiteX24" fmla="*/ 156517 w 312558"/>
              <a:gd name="connsiteY24" fmla="*/ -406 h 20715"/>
              <a:gd name="connsiteX25" fmla="*/ 166352 w 312558"/>
              <a:gd name="connsiteY25" fmla="*/ 10475 h 20715"/>
              <a:gd name="connsiteX26" fmla="*/ 156517 w 312558"/>
              <a:gd name="connsiteY26" fmla="*/ 20309 h 20715"/>
              <a:gd name="connsiteX27" fmla="*/ 205262 w 312558"/>
              <a:gd name="connsiteY27" fmla="*/ 20309 h 20715"/>
              <a:gd name="connsiteX28" fmla="*/ 204483 w 312558"/>
              <a:gd name="connsiteY28" fmla="*/ 20309 h 20715"/>
              <a:gd name="connsiteX29" fmla="*/ 194648 w 312558"/>
              <a:gd name="connsiteY29" fmla="*/ 9427 h 20715"/>
              <a:gd name="connsiteX30" fmla="*/ 204483 w 312558"/>
              <a:gd name="connsiteY30" fmla="*/ -406 h 20715"/>
              <a:gd name="connsiteX31" fmla="*/ 215232 w 312558"/>
              <a:gd name="connsiteY31" fmla="*/ 9938 h 20715"/>
              <a:gd name="connsiteX32" fmla="*/ 205611 w 312558"/>
              <a:gd name="connsiteY32" fmla="*/ 20309 h 20715"/>
              <a:gd name="connsiteX33" fmla="*/ 205343 w 312558"/>
              <a:gd name="connsiteY33" fmla="*/ 20309 h 20715"/>
              <a:gd name="connsiteX34" fmla="*/ 253874 w 312558"/>
              <a:gd name="connsiteY34" fmla="*/ 20309 h 20715"/>
              <a:gd name="connsiteX35" fmla="*/ 253229 w 312558"/>
              <a:gd name="connsiteY35" fmla="*/ 20309 h 20715"/>
              <a:gd name="connsiteX36" fmla="*/ 243393 w 312558"/>
              <a:gd name="connsiteY36" fmla="*/ 9427 h 20715"/>
              <a:gd name="connsiteX37" fmla="*/ 253229 w 312558"/>
              <a:gd name="connsiteY37" fmla="*/ -406 h 20715"/>
              <a:gd name="connsiteX38" fmla="*/ 263816 w 312558"/>
              <a:gd name="connsiteY38" fmla="*/ 9938 h 20715"/>
              <a:gd name="connsiteX39" fmla="*/ 254088 w 312558"/>
              <a:gd name="connsiteY39" fmla="*/ 20309 h 20715"/>
              <a:gd name="connsiteX40" fmla="*/ 253874 w 312558"/>
              <a:gd name="connsiteY40" fmla="*/ 20309 h 20715"/>
              <a:gd name="connsiteX41" fmla="*/ 302538 w 312558"/>
              <a:gd name="connsiteY41" fmla="*/ 20309 h 20715"/>
              <a:gd name="connsiteX42" fmla="*/ 301893 w 312558"/>
              <a:gd name="connsiteY42" fmla="*/ 20309 h 20715"/>
              <a:gd name="connsiteX43" fmla="*/ 292058 w 312558"/>
              <a:gd name="connsiteY43" fmla="*/ 9427 h 20715"/>
              <a:gd name="connsiteX44" fmla="*/ 301893 w 312558"/>
              <a:gd name="connsiteY44" fmla="*/ -406 h 20715"/>
              <a:gd name="connsiteX45" fmla="*/ 302538 w 312558"/>
              <a:gd name="connsiteY45" fmla="*/ -406 h 20715"/>
              <a:gd name="connsiteX46" fmla="*/ 312373 w 312558"/>
              <a:gd name="connsiteY46" fmla="*/ 10475 h 20715"/>
              <a:gd name="connsiteX47" fmla="*/ 302538 w 312558"/>
              <a:gd name="connsiteY47" fmla="*/ 20309 h 2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12558" h="20715">
                <a:moveTo>
                  <a:pt x="10550" y="20309"/>
                </a:moveTo>
                <a:lnTo>
                  <a:pt x="9905" y="20309"/>
                </a:lnTo>
                <a:cubicBezTo>
                  <a:pt x="-3531" y="20309"/>
                  <a:pt x="-3531" y="-406"/>
                  <a:pt x="9905" y="-406"/>
                </a:cubicBezTo>
                <a:cubicBezTo>
                  <a:pt x="15682" y="-406"/>
                  <a:pt x="20438" y="4161"/>
                  <a:pt x="20654" y="9938"/>
                </a:cubicBezTo>
                <a:cubicBezTo>
                  <a:pt x="20841" y="15473"/>
                  <a:pt x="16515" y="20121"/>
                  <a:pt x="10979" y="20309"/>
                </a:cubicBezTo>
                <a:cubicBezTo>
                  <a:pt x="10872" y="20309"/>
                  <a:pt x="10764" y="20309"/>
                  <a:pt x="10657" y="20309"/>
                </a:cubicBezTo>
                <a:close/>
                <a:moveTo>
                  <a:pt x="59214" y="20309"/>
                </a:moveTo>
                <a:lnTo>
                  <a:pt x="58542" y="20309"/>
                </a:lnTo>
                <a:cubicBezTo>
                  <a:pt x="52819" y="20013"/>
                  <a:pt x="48412" y="15150"/>
                  <a:pt x="48707" y="9427"/>
                </a:cubicBezTo>
                <a:cubicBezTo>
                  <a:pt x="48976" y="4108"/>
                  <a:pt x="53222" y="-137"/>
                  <a:pt x="58542" y="-406"/>
                </a:cubicBezTo>
                <a:cubicBezTo>
                  <a:pt x="64293" y="-433"/>
                  <a:pt x="68996" y="4188"/>
                  <a:pt x="69076" y="9938"/>
                </a:cubicBezTo>
                <a:cubicBezTo>
                  <a:pt x="69318" y="15419"/>
                  <a:pt x="65100" y="20040"/>
                  <a:pt x="59618" y="20309"/>
                </a:cubicBezTo>
                <a:cubicBezTo>
                  <a:pt x="59483" y="20309"/>
                  <a:pt x="59349" y="20309"/>
                  <a:pt x="59214" y="20309"/>
                </a:cubicBezTo>
                <a:close/>
                <a:moveTo>
                  <a:pt x="107852" y="20309"/>
                </a:moveTo>
                <a:lnTo>
                  <a:pt x="107127" y="20309"/>
                </a:lnTo>
                <a:cubicBezTo>
                  <a:pt x="101403" y="20013"/>
                  <a:pt x="96996" y="15150"/>
                  <a:pt x="97292" y="9427"/>
                </a:cubicBezTo>
                <a:cubicBezTo>
                  <a:pt x="97560" y="4108"/>
                  <a:pt x="101806" y="-137"/>
                  <a:pt x="107127" y="-406"/>
                </a:cubicBezTo>
                <a:lnTo>
                  <a:pt x="107772" y="-406"/>
                </a:lnTo>
                <a:cubicBezTo>
                  <a:pt x="113496" y="-110"/>
                  <a:pt x="117902" y="4752"/>
                  <a:pt x="117606" y="10475"/>
                </a:cubicBezTo>
                <a:cubicBezTo>
                  <a:pt x="117338" y="15795"/>
                  <a:pt x="113092" y="20040"/>
                  <a:pt x="107772" y="20309"/>
                </a:cubicBezTo>
                <a:close/>
                <a:moveTo>
                  <a:pt x="156517" y="20309"/>
                </a:moveTo>
                <a:lnTo>
                  <a:pt x="155819" y="20309"/>
                </a:lnTo>
                <a:cubicBezTo>
                  <a:pt x="150095" y="20013"/>
                  <a:pt x="145688" y="15150"/>
                  <a:pt x="145983" y="9427"/>
                </a:cubicBezTo>
                <a:cubicBezTo>
                  <a:pt x="146252" y="4108"/>
                  <a:pt x="150497" y="-137"/>
                  <a:pt x="155819" y="-406"/>
                </a:cubicBezTo>
                <a:lnTo>
                  <a:pt x="156517" y="-406"/>
                </a:lnTo>
                <a:cubicBezTo>
                  <a:pt x="162241" y="-110"/>
                  <a:pt x="166647" y="4752"/>
                  <a:pt x="166352" y="10475"/>
                </a:cubicBezTo>
                <a:cubicBezTo>
                  <a:pt x="166083" y="15795"/>
                  <a:pt x="161838" y="20040"/>
                  <a:pt x="156517" y="20309"/>
                </a:cubicBezTo>
                <a:close/>
                <a:moveTo>
                  <a:pt x="205262" y="20309"/>
                </a:moveTo>
                <a:lnTo>
                  <a:pt x="204483" y="20309"/>
                </a:lnTo>
                <a:cubicBezTo>
                  <a:pt x="198760" y="20013"/>
                  <a:pt x="194352" y="15150"/>
                  <a:pt x="194648" y="9427"/>
                </a:cubicBezTo>
                <a:cubicBezTo>
                  <a:pt x="194916" y="4108"/>
                  <a:pt x="199162" y="-137"/>
                  <a:pt x="204483" y="-406"/>
                </a:cubicBezTo>
                <a:cubicBezTo>
                  <a:pt x="210287" y="-487"/>
                  <a:pt x="215097" y="4135"/>
                  <a:pt x="215232" y="9938"/>
                </a:cubicBezTo>
                <a:cubicBezTo>
                  <a:pt x="215447" y="15446"/>
                  <a:pt x="211147" y="20094"/>
                  <a:pt x="205611" y="20309"/>
                </a:cubicBezTo>
                <a:cubicBezTo>
                  <a:pt x="205531" y="20309"/>
                  <a:pt x="205424" y="20309"/>
                  <a:pt x="205343" y="20309"/>
                </a:cubicBezTo>
                <a:close/>
                <a:moveTo>
                  <a:pt x="253874" y="20309"/>
                </a:moveTo>
                <a:lnTo>
                  <a:pt x="253229" y="20309"/>
                </a:lnTo>
                <a:cubicBezTo>
                  <a:pt x="247505" y="20013"/>
                  <a:pt x="243098" y="15150"/>
                  <a:pt x="243393" y="9427"/>
                </a:cubicBezTo>
                <a:cubicBezTo>
                  <a:pt x="243662" y="4108"/>
                  <a:pt x="247907" y="-137"/>
                  <a:pt x="253229" y="-406"/>
                </a:cubicBezTo>
                <a:cubicBezTo>
                  <a:pt x="258979" y="-406"/>
                  <a:pt x="263681" y="4188"/>
                  <a:pt x="263816" y="9938"/>
                </a:cubicBezTo>
                <a:cubicBezTo>
                  <a:pt x="264004" y="15473"/>
                  <a:pt x="259651" y="20121"/>
                  <a:pt x="254088" y="20309"/>
                </a:cubicBezTo>
                <a:cubicBezTo>
                  <a:pt x="254007" y="20309"/>
                  <a:pt x="253954" y="20309"/>
                  <a:pt x="253874" y="20309"/>
                </a:cubicBezTo>
                <a:close/>
                <a:moveTo>
                  <a:pt x="302538" y="20309"/>
                </a:moveTo>
                <a:lnTo>
                  <a:pt x="301893" y="20309"/>
                </a:lnTo>
                <a:cubicBezTo>
                  <a:pt x="296170" y="20013"/>
                  <a:pt x="291762" y="15150"/>
                  <a:pt x="292058" y="9427"/>
                </a:cubicBezTo>
                <a:cubicBezTo>
                  <a:pt x="292327" y="4108"/>
                  <a:pt x="296572" y="-137"/>
                  <a:pt x="301893" y="-406"/>
                </a:cubicBezTo>
                <a:lnTo>
                  <a:pt x="302538" y="-406"/>
                </a:lnTo>
                <a:cubicBezTo>
                  <a:pt x="308262" y="-110"/>
                  <a:pt x="312669" y="4752"/>
                  <a:pt x="312373" y="10475"/>
                </a:cubicBezTo>
                <a:cubicBezTo>
                  <a:pt x="312104" y="15795"/>
                  <a:pt x="307858" y="20040"/>
                  <a:pt x="302538" y="20309"/>
                </a:cubicBezTo>
                <a:close/>
              </a:path>
            </a:pathLst>
          </a:custGeom>
          <a:solidFill>
            <a:srgbClr val="7E7E7E"/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5805E26-1D0A-2640-9A8C-FD4C7347F86C}"/>
              </a:ext>
            </a:extLst>
          </p:cNvPr>
          <p:cNvSpPr/>
          <p:nvPr/>
        </p:nvSpPr>
        <p:spPr>
          <a:xfrm>
            <a:off x="3175542" y="5630018"/>
            <a:ext cx="1660439" cy="1660436"/>
          </a:xfrm>
          <a:prstGeom prst="ellips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P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659FEDB-045E-CD4C-B9D1-258A6CCDCC0B}"/>
              </a:ext>
            </a:extLst>
          </p:cNvPr>
          <p:cNvSpPr/>
          <p:nvPr/>
        </p:nvSpPr>
        <p:spPr>
          <a:xfrm>
            <a:off x="6481309" y="5630018"/>
            <a:ext cx="1660439" cy="1660436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AA26AD6-C0DE-2748-B3BE-94D6CF30DB0C}"/>
              </a:ext>
            </a:extLst>
          </p:cNvPr>
          <p:cNvSpPr/>
          <p:nvPr/>
        </p:nvSpPr>
        <p:spPr>
          <a:xfrm>
            <a:off x="9794632" y="5630018"/>
            <a:ext cx="1660439" cy="1660436"/>
          </a:xfrm>
          <a:prstGeom prst="ellipse">
            <a:avLst/>
          </a:prstGeom>
          <a:solidFill>
            <a:schemeClr val="accent3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S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1727DF2-6933-2C40-A72D-269490CA216B}"/>
              </a:ext>
            </a:extLst>
          </p:cNvPr>
          <p:cNvSpPr/>
          <p:nvPr/>
        </p:nvSpPr>
        <p:spPr>
          <a:xfrm>
            <a:off x="13057323" y="5630018"/>
            <a:ext cx="1660439" cy="1660436"/>
          </a:xfrm>
          <a:prstGeom prst="ellipse">
            <a:avLst/>
          </a:prstGeom>
          <a:solidFill>
            <a:schemeClr val="accent4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T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F3D8CCF-3104-C241-8703-600373DDF4B5}"/>
              </a:ext>
            </a:extLst>
          </p:cNvPr>
          <p:cNvSpPr/>
          <p:nvPr/>
        </p:nvSpPr>
        <p:spPr>
          <a:xfrm>
            <a:off x="16330973" y="5630018"/>
            <a:ext cx="1660439" cy="1660436"/>
          </a:xfrm>
          <a:prstGeom prst="ellipse">
            <a:avLst/>
          </a:prstGeom>
          <a:solidFill>
            <a:schemeClr val="accent5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L</a:t>
            </a:r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0A868B03-45D9-8F42-9AD1-3DFE95A9C654}"/>
              </a:ext>
            </a:extLst>
          </p:cNvPr>
          <p:cNvSpPr/>
          <p:nvPr/>
        </p:nvSpPr>
        <p:spPr>
          <a:xfrm>
            <a:off x="19295369" y="6328317"/>
            <a:ext cx="141473" cy="283650"/>
          </a:xfrm>
          <a:custGeom>
            <a:avLst/>
            <a:gdLst>
              <a:gd name="connsiteX0" fmla="*/ 0 w 45950"/>
              <a:gd name="connsiteY0" fmla="*/ 0 h 92129"/>
              <a:gd name="connsiteX1" fmla="*/ 45951 w 45950"/>
              <a:gd name="connsiteY1" fmla="*/ 46051 h 92129"/>
              <a:gd name="connsiteX2" fmla="*/ 0 w 45950"/>
              <a:gd name="connsiteY2" fmla="*/ 92130 h 92129"/>
              <a:gd name="connsiteX3" fmla="*/ 0 w 45950"/>
              <a:gd name="connsiteY3" fmla="*/ 0 h 92129"/>
              <a:gd name="connsiteX4" fmla="*/ 0 w 45950"/>
              <a:gd name="connsiteY4" fmla="*/ 0 h 9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50" h="92129">
                <a:moveTo>
                  <a:pt x="0" y="0"/>
                </a:moveTo>
                <a:lnTo>
                  <a:pt x="45951" y="46051"/>
                </a:lnTo>
                <a:lnTo>
                  <a:pt x="0" y="9213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7E7E7E"/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286B4BEB-2135-5E48-AD65-1342D32BC599}"/>
              </a:ext>
            </a:extLst>
          </p:cNvPr>
          <p:cNvSpPr/>
          <p:nvPr/>
        </p:nvSpPr>
        <p:spPr>
          <a:xfrm>
            <a:off x="18243327" y="6438249"/>
            <a:ext cx="962317" cy="63781"/>
          </a:xfrm>
          <a:custGeom>
            <a:avLst/>
            <a:gdLst>
              <a:gd name="connsiteX0" fmla="*/ 10550 w 312559"/>
              <a:gd name="connsiteY0" fmla="*/ 20310 h 20716"/>
              <a:gd name="connsiteX1" fmla="*/ 9905 w 312559"/>
              <a:gd name="connsiteY1" fmla="*/ 20310 h 20716"/>
              <a:gd name="connsiteX2" fmla="*/ 9905 w 312559"/>
              <a:gd name="connsiteY2" fmla="*/ -405 h 20716"/>
              <a:gd name="connsiteX3" fmla="*/ 20654 w 312559"/>
              <a:gd name="connsiteY3" fmla="*/ 9939 h 20716"/>
              <a:gd name="connsiteX4" fmla="*/ 10927 w 312559"/>
              <a:gd name="connsiteY4" fmla="*/ 20310 h 20716"/>
              <a:gd name="connsiteX5" fmla="*/ 10684 w 312559"/>
              <a:gd name="connsiteY5" fmla="*/ 20310 h 20716"/>
              <a:gd name="connsiteX6" fmla="*/ 59296 w 312559"/>
              <a:gd name="connsiteY6" fmla="*/ 20310 h 20716"/>
              <a:gd name="connsiteX7" fmla="*/ 58651 w 312559"/>
              <a:gd name="connsiteY7" fmla="*/ 20310 h 20716"/>
              <a:gd name="connsiteX8" fmla="*/ 48815 w 312559"/>
              <a:gd name="connsiteY8" fmla="*/ 9428 h 20716"/>
              <a:gd name="connsiteX9" fmla="*/ 58651 w 312559"/>
              <a:gd name="connsiteY9" fmla="*/ -405 h 20716"/>
              <a:gd name="connsiteX10" fmla="*/ 69184 w 312559"/>
              <a:gd name="connsiteY10" fmla="*/ 9939 h 20716"/>
              <a:gd name="connsiteX11" fmla="*/ 59456 w 312559"/>
              <a:gd name="connsiteY11" fmla="*/ 20310 h 20716"/>
              <a:gd name="connsiteX12" fmla="*/ 59296 w 312559"/>
              <a:gd name="connsiteY12" fmla="*/ 20310 h 20716"/>
              <a:gd name="connsiteX13" fmla="*/ 107960 w 312559"/>
              <a:gd name="connsiteY13" fmla="*/ 20310 h 20716"/>
              <a:gd name="connsiteX14" fmla="*/ 107207 w 312559"/>
              <a:gd name="connsiteY14" fmla="*/ 20310 h 20716"/>
              <a:gd name="connsiteX15" fmla="*/ 97373 w 312559"/>
              <a:gd name="connsiteY15" fmla="*/ 9428 h 20716"/>
              <a:gd name="connsiteX16" fmla="*/ 107207 w 312559"/>
              <a:gd name="connsiteY16" fmla="*/ -405 h 20716"/>
              <a:gd name="connsiteX17" fmla="*/ 107960 w 312559"/>
              <a:gd name="connsiteY17" fmla="*/ -405 h 20716"/>
              <a:gd name="connsiteX18" fmla="*/ 117796 w 312559"/>
              <a:gd name="connsiteY18" fmla="*/ 10476 h 20716"/>
              <a:gd name="connsiteX19" fmla="*/ 107960 w 312559"/>
              <a:gd name="connsiteY19" fmla="*/ 20310 h 20716"/>
              <a:gd name="connsiteX20" fmla="*/ 156599 w 312559"/>
              <a:gd name="connsiteY20" fmla="*/ 20310 h 20716"/>
              <a:gd name="connsiteX21" fmla="*/ 155953 w 312559"/>
              <a:gd name="connsiteY21" fmla="*/ 20310 h 20716"/>
              <a:gd name="connsiteX22" fmla="*/ 146118 w 312559"/>
              <a:gd name="connsiteY22" fmla="*/ 9428 h 20716"/>
              <a:gd name="connsiteX23" fmla="*/ 155953 w 312559"/>
              <a:gd name="connsiteY23" fmla="*/ -405 h 20716"/>
              <a:gd name="connsiteX24" fmla="*/ 156599 w 312559"/>
              <a:gd name="connsiteY24" fmla="*/ -405 h 20716"/>
              <a:gd name="connsiteX25" fmla="*/ 166433 w 312559"/>
              <a:gd name="connsiteY25" fmla="*/ 10476 h 20716"/>
              <a:gd name="connsiteX26" fmla="*/ 156599 w 312559"/>
              <a:gd name="connsiteY26" fmla="*/ 20310 h 20716"/>
              <a:gd name="connsiteX27" fmla="*/ 205263 w 312559"/>
              <a:gd name="connsiteY27" fmla="*/ 20310 h 20716"/>
              <a:gd name="connsiteX28" fmla="*/ 204617 w 312559"/>
              <a:gd name="connsiteY28" fmla="*/ 20310 h 20716"/>
              <a:gd name="connsiteX29" fmla="*/ 194783 w 312559"/>
              <a:gd name="connsiteY29" fmla="*/ 9428 h 20716"/>
              <a:gd name="connsiteX30" fmla="*/ 204617 w 312559"/>
              <a:gd name="connsiteY30" fmla="*/ -405 h 20716"/>
              <a:gd name="connsiteX31" fmla="*/ 215152 w 312559"/>
              <a:gd name="connsiteY31" fmla="*/ 9939 h 20716"/>
              <a:gd name="connsiteX32" fmla="*/ 205478 w 312559"/>
              <a:gd name="connsiteY32" fmla="*/ 20310 h 20716"/>
              <a:gd name="connsiteX33" fmla="*/ 205263 w 312559"/>
              <a:gd name="connsiteY33" fmla="*/ 20310 h 20716"/>
              <a:gd name="connsiteX34" fmla="*/ 253927 w 312559"/>
              <a:gd name="connsiteY34" fmla="*/ 20310 h 20716"/>
              <a:gd name="connsiteX35" fmla="*/ 253229 w 312559"/>
              <a:gd name="connsiteY35" fmla="*/ 20310 h 20716"/>
              <a:gd name="connsiteX36" fmla="*/ 243394 w 312559"/>
              <a:gd name="connsiteY36" fmla="*/ 9428 h 20716"/>
              <a:gd name="connsiteX37" fmla="*/ 253229 w 312559"/>
              <a:gd name="connsiteY37" fmla="*/ -405 h 20716"/>
              <a:gd name="connsiteX38" fmla="*/ 263817 w 312559"/>
              <a:gd name="connsiteY38" fmla="*/ 9939 h 20716"/>
              <a:gd name="connsiteX39" fmla="*/ 254143 w 312559"/>
              <a:gd name="connsiteY39" fmla="*/ 20310 h 20716"/>
              <a:gd name="connsiteX40" fmla="*/ 253927 w 312559"/>
              <a:gd name="connsiteY40" fmla="*/ 20310 h 20716"/>
              <a:gd name="connsiteX41" fmla="*/ 302539 w 312559"/>
              <a:gd name="connsiteY41" fmla="*/ 20310 h 20716"/>
              <a:gd name="connsiteX42" fmla="*/ 301894 w 312559"/>
              <a:gd name="connsiteY42" fmla="*/ 20310 h 20716"/>
              <a:gd name="connsiteX43" fmla="*/ 292058 w 312559"/>
              <a:gd name="connsiteY43" fmla="*/ 9428 h 20716"/>
              <a:gd name="connsiteX44" fmla="*/ 301894 w 312559"/>
              <a:gd name="connsiteY44" fmla="*/ -405 h 20716"/>
              <a:gd name="connsiteX45" fmla="*/ 302539 w 312559"/>
              <a:gd name="connsiteY45" fmla="*/ -405 h 20716"/>
              <a:gd name="connsiteX46" fmla="*/ 312373 w 312559"/>
              <a:gd name="connsiteY46" fmla="*/ 10476 h 20716"/>
              <a:gd name="connsiteX47" fmla="*/ 302539 w 312559"/>
              <a:gd name="connsiteY47" fmla="*/ 20310 h 2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12559" h="20716">
                <a:moveTo>
                  <a:pt x="10550" y="20310"/>
                </a:moveTo>
                <a:lnTo>
                  <a:pt x="9905" y="20310"/>
                </a:lnTo>
                <a:cubicBezTo>
                  <a:pt x="-3531" y="20310"/>
                  <a:pt x="-3531" y="-405"/>
                  <a:pt x="9905" y="-405"/>
                </a:cubicBezTo>
                <a:cubicBezTo>
                  <a:pt x="15737" y="-513"/>
                  <a:pt x="20546" y="4108"/>
                  <a:pt x="20654" y="9939"/>
                </a:cubicBezTo>
                <a:cubicBezTo>
                  <a:pt x="20842" y="15473"/>
                  <a:pt x="16489" y="20122"/>
                  <a:pt x="10927" y="20310"/>
                </a:cubicBezTo>
                <a:cubicBezTo>
                  <a:pt x="10846" y="20310"/>
                  <a:pt x="10766" y="20310"/>
                  <a:pt x="10684" y="20310"/>
                </a:cubicBezTo>
                <a:close/>
                <a:moveTo>
                  <a:pt x="59296" y="20310"/>
                </a:moveTo>
                <a:lnTo>
                  <a:pt x="58651" y="20310"/>
                </a:lnTo>
                <a:cubicBezTo>
                  <a:pt x="52927" y="20014"/>
                  <a:pt x="48520" y="15151"/>
                  <a:pt x="48815" y="9428"/>
                </a:cubicBezTo>
                <a:cubicBezTo>
                  <a:pt x="49084" y="4108"/>
                  <a:pt x="53330" y="-137"/>
                  <a:pt x="58651" y="-405"/>
                </a:cubicBezTo>
                <a:cubicBezTo>
                  <a:pt x="64348" y="-298"/>
                  <a:pt x="68969" y="4243"/>
                  <a:pt x="69184" y="9939"/>
                </a:cubicBezTo>
                <a:cubicBezTo>
                  <a:pt x="69373" y="15473"/>
                  <a:pt x="65019" y="20122"/>
                  <a:pt x="59456" y="20310"/>
                </a:cubicBezTo>
                <a:cubicBezTo>
                  <a:pt x="59404" y="20310"/>
                  <a:pt x="59350" y="20310"/>
                  <a:pt x="59296" y="20310"/>
                </a:cubicBezTo>
                <a:close/>
                <a:moveTo>
                  <a:pt x="107960" y="20310"/>
                </a:moveTo>
                <a:lnTo>
                  <a:pt x="107207" y="20310"/>
                </a:lnTo>
                <a:cubicBezTo>
                  <a:pt x="101484" y="20014"/>
                  <a:pt x="97077" y="15151"/>
                  <a:pt x="97373" y="9428"/>
                </a:cubicBezTo>
                <a:cubicBezTo>
                  <a:pt x="97642" y="4108"/>
                  <a:pt x="101887" y="-137"/>
                  <a:pt x="107207" y="-405"/>
                </a:cubicBezTo>
                <a:lnTo>
                  <a:pt x="107960" y="-405"/>
                </a:lnTo>
                <a:cubicBezTo>
                  <a:pt x="113684" y="-110"/>
                  <a:pt x="118091" y="4753"/>
                  <a:pt x="117796" y="10476"/>
                </a:cubicBezTo>
                <a:cubicBezTo>
                  <a:pt x="117527" y="15796"/>
                  <a:pt x="113281" y="20041"/>
                  <a:pt x="107960" y="20310"/>
                </a:cubicBezTo>
                <a:close/>
                <a:moveTo>
                  <a:pt x="156599" y="20310"/>
                </a:moveTo>
                <a:lnTo>
                  <a:pt x="155953" y="20310"/>
                </a:lnTo>
                <a:cubicBezTo>
                  <a:pt x="150230" y="20014"/>
                  <a:pt x="145822" y="15151"/>
                  <a:pt x="146118" y="9428"/>
                </a:cubicBezTo>
                <a:cubicBezTo>
                  <a:pt x="146387" y="4108"/>
                  <a:pt x="150633" y="-137"/>
                  <a:pt x="155953" y="-405"/>
                </a:cubicBezTo>
                <a:lnTo>
                  <a:pt x="156599" y="-405"/>
                </a:lnTo>
                <a:cubicBezTo>
                  <a:pt x="162322" y="-110"/>
                  <a:pt x="166729" y="4753"/>
                  <a:pt x="166433" y="10476"/>
                </a:cubicBezTo>
                <a:cubicBezTo>
                  <a:pt x="166165" y="15796"/>
                  <a:pt x="161919" y="20041"/>
                  <a:pt x="156599" y="20310"/>
                </a:cubicBezTo>
                <a:close/>
                <a:moveTo>
                  <a:pt x="205263" y="20310"/>
                </a:moveTo>
                <a:lnTo>
                  <a:pt x="204617" y="20310"/>
                </a:lnTo>
                <a:cubicBezTo>
                  <a:pt x="198894" y="20014"/>
                  <a:pt x="194487" y="15151"/>
                  <a:pt x="194783" y="9428"/>
                </a:cubicBezTo>
                <a:cubicBezTo>
                  <a:pt x="195052" y="4108"/>
                  <a:pt x="199297" y="-137"/>
                  <a:pt x="204617" y="-405"/>
                </a:cubicBezTo>
                <a:cubicBezTo>
                  <a:pt x="210315" y="-298"/>
                  <a:pt x="214937" y="4243"/>
                  <a:pt x="215152" y="9939"/>
                </a:cubicBezTo>
                <a:cubicBezTo>
                  <a:pt x="215340" y="15473"/>
                  <a:pt x="211014" y="20122"/>
                  <a:pt x="205478" y="20310"/>
                </a:cubicBezTo>
                <a:cubicBezTo>
                  <a:pt x="205397" y="20310"/>
                  <a:pt x="205343" y="20310"/>
                  <a:pt x="205263" y="20310"/>
                </a:cubicBezTo>
                <a:close/>
                <a:moveTo>
                  <a:pt x="253927" y="20310"/>
                </a:moveTo>
                <a:lnTo>
                  <a:pt x="253229" y="20310"/>
                </a:lnTo>
                <a:cubicBezTo>
                  <a:pt x="247506" y="20014"/>
                  <a:pt x="243099" y="15151"/>
                  <a:pt x="243394" y="9428"/>
                </a:cubicBezTo>
                <a:cubicBezTo>
                  <a:pt x="243663" y="4108"/>
                  <a:pt x="247909" y="-137"/>
                  <a:pt x="253229" y="-405"/>
                </a:cubicBezTo>
                <a:cubicBezTo>
                  <a:pt x="258953" y="-325"/>
                  <a:pt x="263601" y="4216"/>
                  <a:pt x="263817" y="9939"/>
                </a:cubicBezTo>
                <a:cubicBezTo>
                  <a:pt x="264004" y="15473"/>
                  <a:pt x="259678" y="20122"/>
                  <a:pt x="254143" y="20310"/>
                </a:cubicBezTo>
                <a:cubicBezTo>
                  <a:pt x="254089" y="20310"/>
                  <a:pt x="254009" y="20310"/>
                  <a:pt x="253927" y="20310"/>
                </a:cubicBezTo>
                <a:close/>
                <a:moveTo>
                  <a:pt x="302539" y="20310"/>
                </a:moveTo>
                <a:lnTo>
                  <a:pt x="301894" y="20310"/>
                </a:lnTo>
                <a:cubicBezTo>
                  <a:pt x="296170" y="20014"/>
                  <a:pt x="291763" y="15151"/>
                  <a:pt x="292058" y="9428"/>
                </a:cubicBezTo>
                <a:cubicBezTo>
                  <a:pt x="292327" y="4108"/>
                  <a:pt x="296573" y="-137"/>
                  <a:pt x="301894" y="-405"/>
                </a:cubicBezTo>
                <a:lnTo>
                  <a:pt x="302539" y="-405"/>
                </a:lnTo>
                <a:cubicBezTo>
                  <a:pt x="308263" y="-110"/>
                  <a:pt x="312670" y="4753"/>
                  <a:pt x="312373" y="10476"/>
                </a:cubicBezTo>
                <a:cubicBezTo>
                  <a:pt x="312104" y="15796"/>
                  <a:pt x="307860" y="20041"/>
                  <a:pt x="302539" y="20310"/>
                </a:cubicBezTo>
                <a:close/>
              </a:path>
            </a:pathLst>
          </a:custGeom>
          <a:solidFill>
            <a:srgbClr val="7E7E7E"/>
          </a:solidFill>
          <a:ln w="2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CB3CAB5E-0093-984E-B543-6C472F66241F}"/>
              </a:ext>
            </a:extLst>
          </p:cNvPr>
          <p:cNvSpPr/>
          <p:nvPr/>
        </p:nvSpPr>
        <p:spPr>
          <a:xfrm>
            <a:off x="19628355" y="5630018"/>
            <a:ext cx="1660439" cy="1660436"/>
          </a:xfrm>
          <a:prstGeom prst="ellipse">
            <a:avLst/>
          </a:prstGeom>
          <a:solidFill>
            <a:schemeClr val="accent6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E</a:t>
            </a:r>
          </a:p>
        </p:txBody>
      </p:sp>
      <p:sp>
        <p:nvSpPr>
          <p:cNvPr id="108" name="CuadroTexto 395">
            <a:extLst>
              <a:ext uri="{FF2B5EF4-FFF2-40B4-BE49-F238E27FC236}">
                <a16:creationId xmlns:a16="http://schemas.microsoft.com/office/drawing/2014/main" id="{05CAD424-E460-674C-BA75-4A82FF958C8D}"/>
              </a:ext>
            </a:extLst>
          </p:cNvPr>
          <p:cNvSpPr txBox="1"/>
          <p:nvPr/>
        </p:nvSpPr>
        <p:spPr>
          <a:xfrm>
            <a:off x="2877834" y="7842747"/>
            <a:ext cx="2454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Political</a:t>
            </a:r>
          </a:p>
        </p:txBody>
      </p:sp>
      <p:sp>
        <p:nvSpPr>
          <p:cNvPr id="109" name="CuadroTexto 395">
            <a:extLst>
              <a:ext uri="{FF2B5EF4-FFF2-40B4-BE49-F238E27FC236}">
                <a16:creationId xmlns:a16="http://schemas.microsoft.com/office/drawing/2014/main" id="{07107612-AFA7-6048-81E6-76E6C4C91A8A}"/>
              </a:ext>
            </a:extLst>
          </p:cNvPr>
          <p:cNvSpPr txBox="1"/>
          <p:nvPr/>
        </p:nvSpPr>
        <p:spPr>
          <a:xfrm>
            <a:off x="6189481" y="7842747"/>
            <a:ext cx="2454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Economic</a:t>
            </a:r>
          </a:p>
        </p:txBody>
      </p:sp>
      <p:sp>
        <p:nvSpPr>
          <p:cNvPr id="110" name="CuadroTexto 395">
            <a:extLst>
              <a:ext uri="{FF2B5EF4-FFF2-40B4-BE49-F238E27FC236}">
                <a16:creationId xmlns:a16="http://schemas.microsoft.com/office/drawing/2014/main" id="{451E3F15-9137-9548-8A3C-BB9F12124C82}"/>
              </a:ext>
            </a:extLst>
          </p:cNvPr>
          <p:cNvSpPr txBox="1"/>
          <p:nvPr/>
        </p:nvSpPr>
        <p:spPr>
          <a:xfrm>
            <a:off x="9292179" y="7842747"/>
            <a:ext cx="2683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Sociological</a:t>
            </a:r>
          </a:p>
        </p:txBody>
      </p:sp>
      <p:sp>
        <p:nvSpPr>
          <p:cNvPr id="111" name="CuadroTexto 395">
            <a:extLst>
              <a:ext uri="{FF2B5EF4-FFF2-40B4-BE49-F238E27FC236}">
                <a16:creationId xmlns:a16="http://schemas.microsoft.com/office/drawing/2014/main" id="{BDEC979A-BB10-F045-979A-9D9F5523A9D9}"/>
              </a:ext>
            </a:extLst>
          </p:cNvPr>
          <p:cNvSpPr txBox="1"/>
          <p:nvPr/>
        </p:nvSpPr>
        <p:spPr>
          <a:xfrm>
            <a:off x="12302787" y="7842747"/>
            <a:ext cx="3260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Technological</a:t>
            </a:r>
          </a:p>
        </p:txBody>
      </p:sp>
      <p:sp>
        <p:nvSpPr>
          <p:cNvPr id="112" name="CuadroTexto 395">
            <a:extLst>
              <a:ext uri="{FF2B5EF4-FFF2-40B4-BE49-F238E27FC236}">
                <a16:creationId xmlns:a16="http://schemas.microsoft.com/office/drawing/2014/main" id="{E0E0D273-8AD8-A241-AF4D-965153EC8814}"/>
              </a:ext>
            </a:extLst>
          </p:cNvPr>
          <p:cNvSpPr txBox="1"/>
          <p:nvPr/>
        </p:nvSpPr>
        <p:spPr>
          <a:xfrm>
            <a:off x="15981023" y="7842747"/>
            <a:ext cx="2454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Legal</a:t>
            </a:r>
          </a:p>
        </p:txBody>
      </p:sp>
      <p:sp>
        <p:nvSpPr>
          <p:cNvPr id="113" name="CuadroTexto 395">
            <a:extLst>
              <a:ext uri="{FF2B5EF4-FFF2-40B4-BE49-F238E27FC236}">
                <a16:creationId xmlns:a16="http://schemas.microsoft.com/office/drawing/2014/main" id="{AD6D4540-7493-FD4D-8615-A7C2D22DF88F}"/>
              </a:ext>
            </a:extLst>
          </p:cNvPr>
          <p:cNvSpPr txBox="1"/>
          <p:nvPr/>
        </p:nvSpPr>
        <p:spPr>
          <a:xfrm>
            <a:off x="18885266" y="7842747"/>
            <a:ext cx="3225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Environmental</a:t>
            </a:r>
          </a:p>
        </p:txBody>
      </p:sp>
      <p:sp>
        <p:nvSpPr>
          <p:cNvPr id="37" name="CuadroTexto 350">
            <a:extLst>
              <a:ext uri="{FF2B5EF4-FFF2-40B4-BE49-F238E27FC236}">
                <a16:creationId xmlns:a16="http://schemas.microsoft.com/office/drawing/2014/main" id="{7DAFA7A7-0425-D544-8E5E-F28402C57DB7}"/>
              </a:ext>
            </a:extLst>
          </p:cNvPr>
          <p:cNvSpPr txBox="1"/>
          <p:nvPr/>
        </p:nvSpPr>
        <p:spPr>
          <a:xfrm>
            <a:off x="4536812" y="1022190"/>
            <a:ext cx="153041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PESTLE Analysis Infographics</a:t>
            </a:r>
          </a:p>
        </p:txBody>
      </p:sp>
      <p:sp>
        <p:nvSpPr>
          <p:cNvPr id="38" name="CuadroTexto 351">
            <a:extLst>
              <a:ext uri="{FF2B5EF4-FFF2-40B4-BE49-F238E27FC236}">
                <a16:creationId xmlns:a16="http://schemas.microsoft.com/office/drawing/2014/main" id="{0C5C60A1-A447-2F4B-B16D-592B4A3D7FA2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2CF2C1-68D8-2E4B-BF28-1B54530B4FC0}"/>
              </a:ext>
            </a:extLst>
          </p:cNvPr>
          <p:cNvSpPr txBox="1"/>
          <p:nvPr/>
        </p:nvSpPr>
        <p:spPr>
          <a:xfrm>
            <a:off x="2540208" y="8629465"/>
            <a:ext cx="2931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A2AE5C-4785-1342-B2D9-80203C3B696C}"/>
              </a:ext>
            </a:extLst>
          </p:cNvPr>
          <p:cNvSpPr txBox="1"/>
          <p:nvPr/>
        </p:nvSpPr>
        <p:spPr>
          <a:xfrm>
            <a:off x="5905195" y="8629465"/>
            <a:ext cx="2931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C80A72-9105-F94C-8DA7-3491BAD71BA6}"/>
              </a:ext>
            </a:extLst>
          </p:cNvPr>
          <p:cNvSpPr txBox="1"/>
          <p:nvPr/>
        </p:nvSpPr>
        <p:spPr>
          <a:xfrm>
            <a:off x="9159298" y="8629465"/>
            <a:ext cx="2931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05B166-FDA3-5E47-93D4-B26EC04CDA21}"/>
              </a:ext>
            </a:extLst>
          </p:cNvPr>
          <p:cNvSpPr txBox="1"/>
          <p:nvPr/>
        </p:nvSpPr>
        <p:spPr>
          <a:xfrm>
            <a:off x="12446675" y="8629465"/>
            <a:ext cx="2931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BF6A454-4F08-604A-8E89-11175D7AC971}"/>
              </a:ext>
            </a:extLst>
          </p:cNvPr>
          <p:cNvSpPr txBox="1"/>
          <p:nvPr/>
        </p:nvSpPr>
        <p:spPr>
          <a:xfrm>
            <a:off x="15695639" y="8629465"/>
            <a:ext cx="2931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B54F8E6-49A1-B142-8C3B-123DB8C5578F}"/>
              </a:ext>
            </a:extLst>
          </p:cNvPr>
          <p:cNvSpPr txBox="1"/>
          <p:nvPr/>
        </p:nvSpPr>
        <p:spPr>
          <a:xfrm>
            <a:off x="18988155" y="8629465"/>
            <a:ext cx="2931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5C0C006-C5C7-3E48-8820-D10511C091B0}"/>
              </a:ext>
            </a:extLst>
          </p:cNvPr>
          <p:cNvSpPr txBox="1"/>
          <p:nvPr/>
        </p:nvSpPr>
        <p:spPr>
          <a:xfrm>
            <a:off x="8938058" y="11009819"/>
            <a:ext cx="6331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2205757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5226B6E-AB05-5F46-81DE-78265D2046C1}"/>
              </a:ext>
            </a:extLst>
          </p:cNvPr>
          <p:cNvSpPr/>
          <p:nvPr/>
        </p:nvSpPr>
        <p:spPr>
          <a:xfrm>
            <a:off x="1391221" y="5659306"/>
            <a:ext cx="3468424" cy="3468424"/>
          </a:xfrm>
          <a:prstGeom prst="ellipse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8705E01-CEEA-914A-9DCF-7581F51BE5EC}"/>
              </a:ext>
            </a:extLst>
          </p:cNvPr>
          <p:cNvSpPr/>
          <p:nvPr/>
        </p:nvSpPr>
        <p:spPr>
          <a:xfrm>
            <a:off x="5017175" y="5659306"/>
            <a:ext cx="3468424" cy="3468424"/>
          </a:xfrm>
          <a:prstGeom prst="ellipse">
            <a:avLst/>
          </a:prstGeom>
          <a:noFill/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20ED09-644F-EC43-AB85-D3878FABA852}"/>
              </a:ext>
            </a:extLst>
          </p:cNvPr>
          <p:cNvSpPr/>
          <p:nvPr/>
        </p:nvSpPr>
        <p:spPr>
          <a:xfrm>
            <a:off x="8643129" y="5659306"/>
            <a:ext cx="3468424" cy="3468424"/>
          </a:xfrm>
          <a:prstGeom prst="ellipse">
            <a:avLst/>
          </a:prstGeom>
          <a:noFill/>
          <a:ln w="1270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471A7D-69AE-264C-A5F4-E86429EEDD45}"/>
              </a:ext>
            </a:extLst>
          </p:cNvPr>
          <p:cNvSpPr/>
          <p:nvPr/>
        </p:nvSpPr>
        <p:spPr>
          <a:xfrm>
            <a:off x="12269083" y="5659306"/>
            <a:ext cx="3468424" cy="3468424"/>
          </a:xfrm>
          <a:prstGeom prst="ellipse">
            <a:avLst/>
          </a:prstGeom>
          <a:noFill/>
          <a:ln w="1270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5A09157-7399-E84E-91BB-63262CEB9C7C}"/>
              </a:ext>
            </a:extLst>
          </p:cNvPr>
          <p:cNvSpPr/>
          <p:nvPr/>
        </p:nvSpPr>
        <p:spPr>
          <a:xfrm>
            <a:off x="15895037" y="5659306"/>
            <a:ext cx="3468424" cy="3468424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870C83-0040-3A4C-BFD2-73E8E6A29311}"/>
              </a:ext>
            </a:extLst>
          </p:cNvPr>
          <p:cNvSpPr/>
          <p:nvPr/>
        </p:nvSpPr>
        <p:spPr>
          <a:xfrm>
            <a:off x="19520991" y="5659306"/>
            <a:ext cx="3468424" cy="3468424"/>
          </a:xfrm>
          <a:prstGeom prst="ellipse">
            <a:avLst/>
          </a:prstGeom>
          <a:noFill/>
          <a:ln w="1270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65BB334-CAB4-5D45-96EA-68C049F41B8A}"/>
              </a:ext>
            </a:extLst>
          </p:cNvPr>
          <p:cNvSpPr/>
          <p:nvPr/>
        </p:nvSpPr>
        <p:spPr>
          <a:xfrm>
            <a:off x="2422694" y="5063006"/>
            <a:ext cx="1405478" cy="1405478"/>
          </a:xfrm>
          <a:prstGeom prst="ellipse">
            <a:avLst/>
          </a:prstGeom>
          <a:solidFill>
            <a:schemeClr val="accent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4B37B0E-0CFF-AF44-AFD0-BFC8B59BB5B7}"/>
              </a:ext>
            </a:extLst>
          </p:cNvPr>
          <p:cNvSpPr/>
          <p:nvPr/>
        </p:nvSpPr>
        <p:spPr>
          <a:xfrm>
            <a:off x="6048648" y="5063006"/>
            <a:ext cx="1405478" cy="1405478"/>
          </a:xfrm>
          <a:prstGeom prst="ellipse">
            <a:avLst/>
          </a:pr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7C8986-A6BD-144C-BBF8-8E575FC8692F}"/>
              </a:ext>
            </a:extLst>
          </p:cNvPr>
          <p:cNvSpPr/>
          <p:nvPr/>
        </p:nvSpPr>
        <p:spPr>
          <a:xfrm>
            <a:off x="9674602" y="5063006"/>
            <a:ext cx="1405478" cy="1405478"/>
          </a:xfrm>
          <a:prstGeom prst="ellipse">
            <a:avLst/>
          </a:prstGeom>
          <a:solidFill>
            <a:schemeClr val="accent3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F299B81-C583-C045-89D2-ADD252EA16F9}"/>
              </a:ext>
            </a:extLst>
          </p:cNvPr>
          <p:cNvSpPr/>
          <p:nvPr/>
        </p:nvSpPr>
        <p:spPr>
          <a:xfrm>
            <a:off x="13300556" y="5063006"/>
            <a:ext cx="1405478" cy="1405478"/>
          </a:xfrm>
          <a:prstGeom prst="ellipse">
            <a:avLst/>
          </a:pr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406F70C-76D3-FB49-9DBD-DAC4E8C3514F}"/>
              </a:ext>
            </a:extLst>
          </p:cNvPr>
          <p:cNvSpPr/>
          <p:nvPr/>
        </p:nvSpPr>
        <p:spPr>
          <a:xfrm>
            <a:off x="16926510" y="5063006"/>
            <a:ext cx="1405478" cy="1405478"/>
          </a:xfrm>
          <a:prstGeom prst="ellipse">
            <a:avLst/>
          </a:prstGeom>
          <a:solidFill>
            <a:schemeClr val="accent5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L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504172-16BF-E849-A17F-8BB0F66813DE}"/>
              </a:ext>
            </a:extLst>
          </p:cNvPr>
          <p:cNvSpPr/>
          <p:nvPr/>
        </p:nvSpPr>
        <p:spPr>
          <a:xfrm>
            <a:off x="20552464" y="5063006"/>
            <a:ext cx="1405478" cy="1405478"/>
          </a:xfrm>
          <a:prstGeom prst="ellipse">
            <a:avLst/>
          </a:prstGeom>
          <a:solidFill>
            <a:schemeClr val="accent6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E</a:t>
            </a:r>
          </a:p>
        </p:txBody>
      </p:sp>
      <p:sp>
        <p:nvSpPr>
          <p:cNvPr id="23" name="CuadroTexto 395">
            <a:extLst>
              <a:ext uri="{FF2B5EF4-FFF2-40B4-BE49-F238E27FC236}">
                <a16:creationId xmlns:a16="http://schemas.microsoft.com/office/drawing/2014/main" id="{3A1EE9A9-1AD1-DB4A-8333-6D6EF8B55A3E}"/>
              </a:ext>
            </a:extLst>
          </p:cNvPr>
          <p:cNvSpPr txBox="1"/>
          <p:nvPr/>
        </p:nvSpPr>
        <p:spPr>
          <a:xfrm>
            <a:off x="1940213" y="6622172"/>
            <a:ext cx="2454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Political</a:t>
            </a:r>
          </a:p>
        </p:txBody>
      </p:sp>
      <p:sp>
        <p:nvSpPr>
          <p:cNvPr id="24" name="CuadroTexto 395">
            <a:extLst>
              <a:ext uri="{FF2B5EF4-FFF2-40B4-BE49-F238E27FC236}">
                <a16:creationId xmlns:a16="http://schemas.microsoft.com/office/drawing/2014/main" id="{76F9C9FB-6A45-E942-97EB-09045AC661D8}"/>
              </a:ext>
            </a:extLst>
          </p:cNvPr>
          <p:cNvSpPr txBox="1"/>
          <p:nvPr/>
        </p:nvSpPr>
        <p:spPr>
          <a:xfrm>
            <a:off x="5575034" y="6622172"/>
            <a:ext cx="2454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Economic</a:t>
            </a:r>
          </a:p>
        </p:txBody>
      </p:sp>
      <p:sp>
        <p:nvSpPr>
          <p:cNvPr id="25" name="CuadroTexto 395">
            <a:extLst>
              <a:ext uri="{FF2B5EF4-FFF2-40B4-BE49-F238E27FC236}">
                <a16:creationId xmlns:a16="http://schemas.microsoft.com/office/drawing/2014/main" id="{C9A7191C-2E94-7A48-9A8D-BF3681CF0514}"/>
              </a:ext>
            </a:extLst>
          </p:cNvPr>
          <p:cNvSpPr txBox="1"/>
          <p:nvPr/>
        </p:nvSpPr>
        <p:spPr>
          <a:xfrm>
            <a:off x="8969711" y="6622172"/>
            <a:ext cx="2883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Sociological</a:t>
            </a:r>
          </a:p>
        </p:txBody>
      </p:sp>
      <p:sp>
        <p:nvSpPr>
          <p:cNvPr id="26" name="CuadroTexto 395">
            <a:extLst>
              <a:ext uri="{FF2B5EF4-FFF2-40B4-BE49-F238E27FC236}">
                <a16:creationId xmlns:a16="http://schemas.microsoft.com/office/drawing/2014/main" id="{A401BB69-BBE2-4C4D-B4B1-EDEE4CB469BC}"/>
              </a:ext>
            </a:extLst>
          </p:cNvPr>
          <p:cNvSpPr txBox="1"/>
          <p:nvPr/>
        </p:nvSpPr>
        <p:spPr>
          <a:xfrm>
            <a:off x="12428688" y="6622172"/>
            <a:ext cx="3149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Technological</a:t>
            </a:r>
          </a:p>
        </p:txBody>
      </p:sp>
      <p:sp>
        <p:nvSpPr>
          <p:cNvPr id="27" name="CuadroTexto 395">
            <a:extLst>
              <a:ext uri="{FF2B5EF4-FFF2-40B4-BE49-F238E27FC236}">
                <a16:creationId xmlns:a16="http://schemas.microsoft.com/office/drawing/2014/main" id="{46B4999B-9772-E24B-9EA7-47AC838E158F}"/>
              </a:ext>
            </a:extLst>
          </p:cNvPr>
          <p:cNvSpPr txBox="1"/>
          <p:nvPr/>
        </p:nvSpPr>
        <p:spPr>
          <a:xfrm>
            <a:off x="16408958" y="6622172"/>
            <a:ext cx="2454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Legal</a:t>
            </a:r>
          </a:p>
        </p:txBody>
      </p:sp>
      <p:sp>
        <p:nvSpPr>
          <p:cNvPr id="28" name="CuadroTexto 395">
            <a:extLst>
              <a:ext uri="{FF2B5EF4-FFF2-40B4-BE49-F238E27FC236}">
                <a16:creationId xmlns:a16="http://schemas.microsoft.com/office/drawing/2014/main" id="{BD2475A4-2864-F64B-8222-957E2D5F68A4}"/>
              </a:ext>
            </a:extLst>
          </p:cNvPr>
          <p:cNvSpPr txBox="1"/>
          <p:nvPr/>
        </p:nvSpPr>
        <p:spPr>
          <a:xfrm>
            <a:off x="19673422" y="6622172"/>
            <a:ext cx="3151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Environmental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B640D43-547F-3D42-B2AD-E3FC810C345B}"/>
              </a:ext>
            </a:extLst>
          </p:cNvPr>
          <p:cNvCxnSpPr>
            <a:cxnSpLocks/>
          </p:cNvCxnSpPr>
          <p:nvPr/>
        </p:nvCxnSpPr>
        <p:spPr>
          <a:xfrm>
            <a:off x="7134622" y="11812530"/>
            <a:ext cx="3682886" cy="0"/>
          </a:xfrm>
          <a:prstGeom prst="line">
            <a:avLst/>
          </a:prstGeom>
          <a:ln w="3175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8EB6432-0324-8E40-BEBB-AB2A91C2CBC0}"/>
              </a:ext>
            </a:extLst>
          </p:cNvPr>
          <p:cNvCxnSpPr>
            <a:cxnSpLocks/>
          </p:cNvCxnSpPr>
          <p:nvPr/>
        </p:nvCxnSpPr>
        <p:spPr>
          <a:xfrm>
            <a:off x="7134622" y="11812530"/>
            <a:ext cx="1721399" cy="0"/>
          </a:xfrm>
          <a:prstGeom prst="line">
            <a:avLst/>
          </a:prstGeom>
          <a:ln w="317500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89F43EA-E264-CA41-A112-7DD94AEC3A52}"/>
              </a:ext>
            </a:extLst>
          </p:cNvPr>
          <p:cNvCxnSpPr>
            <a:cxnSpLocks/>
          </p:cNvCxnSpPr>
          <p:nvPr/>
        </p:nvCxnSpPr>
        <p:spPr>
          <a:xfrm>
            <a:off x="7134622" y="10632657"/>
            <a:ext cx="3682886" cy="0"/>
          </a:xfrm>
          <a:prstGeom prst="line">
            <a:avLst/>
          </a:prstGeom>
          <a:ln w="3175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9A9C13D-E634-AF4C-84DD-E406C57BDCEF}"/>
              </a:ext>
            </a:extLst>
          </p:cNvPr>
          <p:cNvCxnSpPr>
            <a:cxnSpLocks/>
          </p:cNvCxnSpPr>
          <p:nvPr/>
        </p:nvCxnSpPr>
        <p:spPr>
          <a:xfrm>
            <a:off x="7134622" y="10632657"/>
            <a:ext cx="2691365" cy="0"/>
          </a:xfrm>
          <a:prstGeom prst="line">
            <a:avLst/>
          </a:prstGeom>
          <a:ln w="3175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712F001-479A-DA40-8CF2-E427EBBCF456}"/>
              </a:ext>
            </a:extLst>
          </p:cNvPr>
          <p:cNvCxnSpPr/>
          <p:nvPr/>
        </p:nvCxnSpPr>
        <p:spPr>
          <a:xfrm>
            <a:off x="2209918" y="11812530"/>
            <a:ext cx="3682886" cy="0"/>
          </a:xfrm>
          <a:prstGeom prst="line">
            <a:avLst/>
          </a:prstGeom>
          <a:ln w="3175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4707957-6569-7840-BE17-DBEB7A2FB5D9}"/>
              </a:ext>
            </a:extLst>
          </p:cNvPr>
          <p:cNvCxnSpPr>
            <a:cxnSpLocks/>
          </p:cNvCxnSpPr>
          <p:nvPr/>
        </p:nvCxnSpPr>
        <p:spPr>
          <a:xfrm>
            <a:off x="2209918" y="11812530"/>
            <a:ext cx="3145778" cy="0"/>
          </a:xfrm>
          <a:prstGeom prst="line">
            <a:avLst/>
          </a:prstGeom>
          <a:ln w="3175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E477D5E-CD95-334D-8CD1-B68BB345E42F}"/>
              </a:ext>
            </a:extLst>
          </p:cNvPr>
          <p:cNvCxnSpPr/>
          <p:nvPr/>
        </p:nvCxnSpPr>
        <p:spPr>
          <a:xfrm>
            <a:off x="2209918" y="10632657"/>
            <a:ext cx="3682886" cy="0"/>
          </a:xfrm>
          <a:prstGeom prst="line">
            <a:avLst/>
          </a:prstGeom>
          <a:ln w="3175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FF8700F-30B5-494D-AE8F-0A0C7B98ECFD}"/>
              </a:ext>
            </a:extLst>
          </p:cNvPr>
          <p:cNvCxnSpPr>
            <a:cxnSpLocks/>
          </p:cNvCxnSpPr>
          <p:nvPr/>
        </p:nvCxnSpPr>
        <p:spPr>
          <a:xfrm>
            <a:off x="2209918" y="10632657"/>
            <a:ext cx="1204084" cy="0"/>
          </a:xfrm>
          <a:prstGeom prst="line">
            <a:avLst/>
          </a:prstGeom>
          <a:ln w="317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42127BB-4EB7-6F45-8F35-720372B04C73}"/>
              </a:ext>
            </a:extLst>
          </p:cNvPr>
          <p:cNvSpPr txBox="1"/>
          <p:nvPr/>
        </p:nvSpPr>
        <p:spPr>
          <a:xfrm flipH="1">
            <a:off x="2039836" y="9775739"/>
            <a:ext cx="2407385" cy="574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Political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79502F-5CCF-A041-918E-81D168A0B866}"/>
              </a:ext>
            </a:extLst>
          </p:cNvPr>
          <p:cNvSpPr txBox="1"/>
          <p:nvPr/>
        </p:nvSpPr>
        <p:spPr>
          <a:xfrm flipH="1">
            <a:off x="2039836" y="10972661"/>
            <a:ext cx="2407385" cy="574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Economic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A44D246-B77D-864B-9C39-224B10451F26}"/>
              </a:ext>
            </a:extLst>
          </p:cNvPr>
          <p:cNvSpPr txBox="1"/>
          <p:nvPr/>
        </p:nvSpPr>
        <p:spPr>
          <a:xfrm flipH="1">
            <a:off x="6964540" y="10962663"/>
            <a:ext cx="2407385" cy="1099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Technological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ACE172F-58B3-7147-B686-8E2D7E88FBD7}"/>
              </a:ext>
            </a:extLst>
          </p:cNvPr>
          <p:cNvSpPr txBox="1"/>
          <p:nvPr/>
        </p:nvSpPr>
        <p:spPr>
          <a:xfrm flipH="1">
            <a:off x="6964540" y="9783573"/>
            <a:ext cx="2407385" cy="574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Sociological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1B686D-5EFD-734E-B559-DD63AF2477A4}"/>
              </a:ext>
            </a:extLst>
          </p:cNvPr>
          <p:cNvSpPr txBox="1"/>
          <p:nvPr/>
        </p:nvSpPr>
        <p:spPr>
          <a:xfrm flipH="1">
            <a:off x="4274127" y="9775739"/>
            <a:ext cx="1721399" cy="574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080"/>
              </a:lnSpc>
            </a:pPr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34%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3A583E6-6D3D-AD43-8CA6-187BDCF2BD74}"/>
              </a:ext>
            </a:extLst>
          </p:cNvPr>
          <p:cNvSpPr txBox="1"/>
          <p:nvPr/>
        </p:nvSpPr>
        <p:spPr>
          <a:xfrm flipH="1">
            <a:off x="4274127" y="10972661"/>
            <a:ext cx="1721399" cy="574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080"/>
              </a:lnSpc>
            </a:pPr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70%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F9E2C0A-8154-C14C-A276-0B5DB98F8DC1}"/>
              </a:ext>
            </a:extLst>
          </p:cNvPr>
          <p:cNvSpPr txBox="1"/>
          <p:nvPr/>
        </p:nvSpPr>
        <p:spPr>
          <a:xfrm flipH="1">
            <a:off x="9198831" y="10962663"/>
            <a:ext cx="1721399" cy="574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080"/>
              </a:lnSpc>
            </a:pPr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50%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5BE4800-DC63-4C47-BC5B-21091150CAE0}"/>
              </a:ext>
            </a:extLst>
          </p:cNvPr>
          <p:cNvSpPr txBox="1"/>
          <p:nvPr/>
        </p:nvSpPr>
        <p:spPr>
          <a:xfrm flipH="1">
            <a:off x="9198831" y="9783573"/>
            <a:ext cx="1721399" cy="574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080"/>
              </a:lnSpc>
            </a:pPr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65%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428C19D-2E0F-CA40-B89F-079B83DBAE12}"/>
              </a:ext>
            </a:extLst>
          </p:cNvPr>
          <p:cNvCxnSpPr>
            <a:cxnSpLocks/>
          </p:cNvCxnSpPr>
          <p:nvPr/>
        </p:nvCxnSpPr>
        <p:spPr>
          <a:xfrm>
            <a:off x="12059326" y="11812530"/>
            <a:ext cx="3682886" cy="0"/>
          </a:xfrm>
          <a:prstGeom prst="line">
            <a:avLst/>
          </a:prstGeom>
          <a:ln w="3175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261F0C7-035C-CD46-B109-14E83BC67030}"/>
              </a:ext>
            </a:extLst>
          </p:cNvPr>
          <p:cNvCxnSpPr>
            <a:cxnSpLocks/>
          </p:cNvCxnSpPr>
          <p:nvPr/>
        </p:nvCxnSpPr>
        <p:spPr>
          <a:xfrm>
            <a:off x="12059326" y="11812530"/>
            <a:ext cx="564392" cy="0"/>
          </a:xfrm>
          <a:prstGeom prst="line">
            <a:avLst/>
          </a:prstGeom>
          <a:ln w="3175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CB5630F-04C9-7F4F-BA6B-02369A7F0070}"/>
              </a:ext>
            </a:extLst>
          </p:cNvPr>
          <p:cNvCxnSpPr>
            <a:cxnSpLocks/>
          </p:cNvCxnSpPr>
          <p:nvPr/>
        </p:nvCxnSpPr>
        <p:spPr>
          <a:xfrm>
            <a:off x="12059326" y="10632657"/>
            <a:ext cx="3682886" cy="0"/>
          </a:xfrm>
          <a:prstGeom prst="line">
            <a:avLst/>
          </a:prstGeom>
          <a:ln w="3175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2F5B46E-E2C7-4E41-BFA5-003C16DDAD6E}"/>
              </a:ext>
            </a:extLst>
          </p:cNvPr>
          <p:cNvCxnSpPr>
            <a:cxnSpLocks/>
          </p:cNvCxnSpPr>
          <p:nvPr/>
        </p:nvCxnSpPr>
        <p:spPr>
          <a:xfrm>
            <a:off x="12059326" y="10632657"/>
            <a:ext cx="1764250" cy="0"/>
          </a:xfrm>
          <a:prstGeom prst="line">
            <a:avLst/>
          </a:prstGeom>
          <a:ln w="3175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B5E290A-6480-E44B-BA53-647A5E30693A}"/>
              </a:ext>
            </a:extLst>
          </p:cNvPr>
          <p:cNvSpPr txBox="1"/>
          <p:nvPr/>
        </p:nvSpPr>
        <p:spPr>
          <a:xfrm flipH="1">
            <a:off x="11889244" y="10962663"/>
            <a:ext cx="2407385" cy="1099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Environmental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22CA9A4-F5CF-0F4F-BC73-B5605D880CD3}"/>
              </a:ext>
            </a:extLst>
          </p:cNvPr>
          <p:cNvSpPr txBox="1"/>
          <p:nvPr/>
        </p:nvSpPr>
        <p:spPr>
          <a:xfrm flipH="1">
            <a:off x="11889244" y="9783573"/>
            <a:ext cx="2407385" cy="574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Legal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BB6E674-06C8-BB40-BFFA-2457A9F61FA6}"/>
              </a:ext>
            </a:extLst>
          </p:cNvPr>
          <p:cNvSpPr txBox="1"/>
          <p:nvPr/>
        </p:nvSpPr>
        <p:spPr>
          <a:xfrm flipH="1">
            <a:off x="14123535" y="10962663"/>
            <a:ext cx="1721399" cy="574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080"/>
              </a:lnSpc>
            </a:pPr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50%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0D39ADF-FCCD-044D-B5BA-F579B9FC7821}"/>
              </a:ext>
            </a:extLst>
          </p:cNvPr>
          <p:cNvSpPr txBox="1"/>
          <p:nvPr/>
        </p:nvSpPr>
        <p:spPr>
          <a:xfrm flipH="1">
            <a:off x="14123535" y="9783573"/>
            <a:ext cx="1721399" cy="574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080"/>
              </a:lnSpc>
            </a:pPr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65%</a:t>
            </a:r>
          </a:p>
        </p:txBody>
      </p:sp>
      <p:sp>
        <p:nvSpPr>
          <p:cNvPr id="56" name="CuadroTexto 350">
            <a:extLst>
              <a:ext uri="{FF2B5EF4-FFF2-40B4-BE49-F238E27FC236}">
                <a16:creationId xmlns:a16="http://schemas.microsoft.com/office/drawing/2014/main" id="{534242EE-0543-574E-AD03-E22EEE900075}"/>
              </a:ext>
            </a:extLst>
          </p:cNvPr>
          <p:cNvSpPr txBox="1"/>
          <p:nvPr/>
        </p:nvSpPr>
        <p:spPr>
          <a:xfrm>
            <a:off x="4536812" y="1022190"/>
            <a:ext cx="153041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PESTLE Analysis Infographics</a:t>
            </a:r>
          </a:p>
        </p:txBody>
      </p:sp>
      <p:sp>
        <p:nvSpPr>
          <p:cNvPr id="57" name="CuadroTexto 351">
            <a:extLst>
              <a:ext uri="{FF2B5EF4-FFF2-40B4-BE49-F238E27FC236}">
                <a16:creationId xmlns:a16="http://schemas.microsoft.com/office/drawing/2014/main" id="{BDC0B794-F0BB-F144-A9C8-92D14D4F19FC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EC047DC-853D-0C4B-86A9-B210910158E7}"/>
              </a:ext>
            </a:extLst>
          </p:cNvPr>
          <p:cNvSpPr txBox="1"/>
          <p:nvPr/>
        </p:nvSpPr>
        <p:spPr>
          <a:xfrm>
            <a:off x="1647970" y="7208349"/>
            <a:ext cx="2931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22B6C02-80FC-1247-8FEF-7EB9FBD6AACA}"/>
              </a:ext>
            </a:extLst>
          </p:cNvPr>
          <p:cNvSpPr txBox="1"/>
          <p:nvPr/>
        </p:nvSpPr>
        <p:spPr>
          <a:xfrm>
            <a:off x="5283798" y="7208349"/>
            <a:ext cx="2931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AA5E14-32A8-B64A-863B-A1D69EDDDF35}"/>
              </a:ext>
            </a:extLst>
          </p:cNvPr>
          <p:cNvSpPr txBox="1"/>
          <p:nvPr/>
        </p:nvSpPr>
        <p:spPr>
          <a:xfrm>
            <a:off x="8854312" y="7208349"/>
            <a:ext cx="2931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FEE6953-7744-C244-8CF6-D8B94C6D8905}"/>
              </a:ext>
            </a:extLst>
          </p:cNvPr>
          <p:cNvSpPr txBox="1"/>
          <p:nvPr/>
        </p:nvSpPr>
        <p:spPr>
          <a:xfrm>
            <a:off x="12555455" y="7208349"/>
            <a:ext cx="2931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C445DBE-9E5F-D84E-88B4-17B7D51EED05}"/>
              </a:ext>
            </a:extLst>
          </p:cNvPr>
          <p:cNvSpPr txBox="1"/>
          <p:nvPr/>
        </p:nvSpPr>
        <p:spPr>
          <a:xfrm>
            <a:off x="16104198" y="7208349"/>
            <a:ext cx="2931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8B66006-A206-4749-ABD9-22A95A512B16}"/>
              </a:ext>
            </a:extLst>
          </p:cNvPr>
          <p:cNvSpPr txBox="1"/>
          <p:nvPr/>
        </p:nvSpPr>
        <p:spPr>
          <a:xfrm>
            <a:off x="19783569" y="7208349"/>
            <a:ext cx="2931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51A786B-7346-F944-B5B7-63A9C5879431}"/>
              </a:ext>
            </a:extLst>
          </p:cNvPr>
          <p:cNvSpPr txBox="1"/>
          <p:nvPr/>
        </p:nvSpPr>
        <p:spPr>
          <a:xfrm>
            <a:off x="17462152" y="10664787"/>
            <a:ext cx="48756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3196514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66A2250-A130-A047-92FC-527C93DF249F}"/>
              </a:ext>
            </a:extLst>
          </p:cNvPr>
          <p:cNvGrpSpPr/>
          <p:nvPr/>
        </p:nvGrpSpPr>
        <p:grpSpPr>
          <a:xfrm>
            <a:off x="9795248" y="4579204"/>
            <a:ext cx="4787153" cy="8114606"/>
            <a:chOff x="7978455" y="5002306"/>
            <a:chExt cx="4787153" cy="8114606"/>
          </a:xfrm>
        </p:grpSpPr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7656C7C7-80D6-3B49-BC87-60E2479BE9C5}"/>
                </a:ext>
              </a:extLst>
            </p:cNvPr>
            <p:cNvSpPr/>
            <p:nvPr/>
          </p:nvSpPr>
          <p:spPr>
            <a:xfrm>
              <a:off x="7978455" y="5002306"/>
              <a:ext cx="2689412" cy="2318459"/>
            </a:xfrm>
            <a:prstGeom prst="hexag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P</a:t>
              </a:r>
            </a:p>
          </p:txBody>
        </p:sp>
        <p:sp>
          <p:nvSpPr>
            <p:cNvPr id="57" name="Hexagon 56">
              <a:extLst>
                <a:ext uri="{FF2B5EF4-FFF2-40B4-BE49-F238E27FC236}">
                  <a16:creationId xmlns:a16="http://schemas.microsoft.com/office/drawing/2014/main" id="{AE761CBC-2FFD-724E-B6F7-BDB8BC35A131}"/>
                </a:ext>
              </a:extLst>
            </p:cNvPr>
            <p:cNvSpPr/>
            <p:nvPr/>
          </p:nvSpPr>
          <p:spPr>
            <a:xfrm>
              <a:off x="7978455" y="7320765"/>
              <a:ext cx="2689412" cy="2318459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E</a:t>
              </a:r>
            </a:p>
          </p:txBody>
        </p:sp>
        <p:sp>
          <p:nvSpPr>
            <p:cNvPr id="58" name="Hexagon 57">
              <a:extLst>
                <a:ext uri="{FF2B5EF4-FFF2-40B4-BE49-F238E27FC236}">
                  <a16:creationId xmlns:a16="http://schemas.microsoft.com/office/drawing/2014/main" id="{8C2E0F49-CC8B-A344-AE96-E286BE6D31BA}"/>
                </a:ext>
              </a:extLst>
            </p:cNvPr>
            <p:cNvSpPr/>
            <p:nvPr/>
          </p:nvSpPr>
          <p:spPr>
            <a:xfrm>
              <a:off x="7978455" y="9639224"/>
              <a:ext cx="2689412" cy="2318459"/>
            </a:xfrm>
            <a:prstGeom prst="hexag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S</a:t>
              </a:r>
            </a:p>
          </p:txBody>
        </p:sp>
        <p:sp>
          <p:nvSpPr>
            <p:cNvPr id="59" name="Hexagon 58">
              <a:extLst>
                <a:ext uri="{FF2B5EF4-FFF2-40B4-BE49-F238E27FC236}">
                  <a16:creationId xmlns:a16="http://schemas.microsoft.com/office/drawing/2014/main" id="{65C934F0-4B9C-F44A-94A7-0A92A05FBC9B}"/>
                </a:ext>
              </a:extLst>
            </p:cNvPr>
            <p:cNvSpPr/>
            <p:nvPr/>
          </p:nvSpPr>
          <p:spPr>
            <a:xfrm>
              <a:off x="10076196" y="6161535"/>
              <a:ext cx="2689412" cy="2318459"/>
            </a:xfrm>
            <a:prstGeom prst="hexag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T</a:t>
              </a:r>
            </a:p>
          </p:txBody>
        </p:sp>
        <p:sp>
          <p:nvSpPr>
            <p:cNvPr id="60" name="Hexagon 59">
              <a:extLst>
                <a:ext uri="{FF2B5EF4-FFF2-40B4-BE49-F238E27FC236}">
                  <a16:creationId xmlns:a16="http://schemas.microsoft.com/office/drawing/2014/main" id="{16721868-92DA-BF43-8812-8298EED48442}"/>
                </a:ext>
              </a:extLst>
            </p:cNvPr>
            <p:cNvSpPr/>
            <p:nvPr/>
          </p:nvSpPr>
          <p:spPr>
            <a:xfrm>
              <a:off x="10076196" y="8479994"/>
              <a:ext cx="2689412" cy="2318459"/>
            </a:xfrm>
            <a:prstGeom prst="hexag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L</a:t>
              </a:r>
            </a:p>
          </p:txBody>
        </p:sp>
        <p:sp>
          <p:nvSpPr>
            <p:cNvPr id="65" name="Hexagon 64">
              <a:extLst>
                <a:ext uri="{FF2B5EF4-FFF2-40B4-BE49-F238E27FC236}">
                  <a16:creationId xmlns:a16="http://schemas.microsoft.com/office/drawing/2014/main" id="{AF1C9DA2-5A8B-0A44-BEEA-103981850231}"/>
                </a:ext>
              </a:extLst>
            </p:cNvPr>
            <p:cNvSpPr/>
            <p:nvPr/>
          </p:nvSpPr>
          <p:spPr>
            <a:xfrm>
              <a:off x="10076196" y="10798453"/>
              <a:ext cx="2689412" cy="2318459"/>
            </a:xfrm>
            <a:prstGeom prst="hexagon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E</a:t>
              </a:r>
            </a:p>
          </p:txBody>
        </p: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DBD2DF8-CFE5-9A4C-9BE8-DA89DFE2A3F2}"/>
              </a:ext>
            </a:extLst>
          </p:cNvPr>
          <p:cNvCxnSpPr/>
          <p:nvPr/>
        </p:nvCxnSpPr>
        <p:spPr>
          <a:xfrm flipH="1">
            <a:off x="8337176" y="5738433"/>
            <a:ext cx="1855695" cy="0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A5AD777-29CC-9B46-BF7F-7A5FCDAF0CF9}"/>
              </a:ext>
            </a:extLst>
          </p:cNvPr>
          <p:cNvCxnSpPr/>
          <p:nvPr/>
        </p:nvCxnSpPr>
        <p:spPr>
          <a:xfrm flipH="1">
            <a:off x="8337176" y="8078221"/>
            <a:ext cx="1855695" cy="0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08CB200-444B-5F40-AF54-A33E601D12A5}"/>
              </a:ext>
            </a:extLst>
          </p:cNvPr>
          <p:cNvCxnSpPr/>
          <p:nvPr/>
        </p:nvCxnSpPr>
        <p:spPr>
          <a:xfrm flipH="1">
            <a:off x="8337176" y="10391115"/>
            <a:ext cx="1855695" cy="0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C90C0C7-018C-8E48-BB3B-4FB137FC7B06}"/>
              </a:ext>
            </a:extLst>
          </p:cNvPr>
          <p:cNvCxnSpPr/>
          <p:nvPr/>
        </p:nvCxnSpPr>
        <p:spPr>
          <a:xfrm flipH="1">
            <a:off x="14200093" y="6841092"/>
            <a:ext cx="1855695" cy="0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7F6A1DB-1D1C-F445-82AA-0A58CC2BCCC5}"/>
              </a:ext>
            </a:extLst>
          </p:cNvPr>
          <p:cNvCxnSpPr/>
          <p:nvPr/>
        </p:nvCxnSpPr>
        <p:spPr>
          <a:xfrm flipH="1">
            <a:off x="14200093" y="9180880"/>
            <a:ext cx="1855695" cy="0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E216734-7474-2F4B-BAEC-6FC86A744A2C}"/>
              </a:ext>
            </a:extLst>
          </p:cNvPr>
          <p:cNvCxnSpPr/>
          <p:nvPr/>
        </p:nvCxnSpPr>
        <p:spPr>
          <a:xfrm flipH="1">
            <a:off x="14200093" y="11493774"/>
            <a:ext cx="1855695" cy="0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adroTexto 395">
            <a:extLst>
              <a:ext uri="{FF2B5EF4-FFF2-40B4-BE49-F238E27FC236}">
                <a16:creationId xmlns:a16="http://schemas.microsoft.com/office/drawing/2014/main" id="{9315BBC4-1618-DF4E-B69D-2D633A0EA7C6}"/>
              </a:ext>
            </a:extLst>
          </p:cNvPr>
          <p:cNvSpPr txBox="1"/>
          <p:nvPr/>
        </p:nvSpPr>
        <p:spPr>
          <a:xfrm>
            <a:off x="5145507" y="5376095"/>
            <a:ext cx="2803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Political</a:t>
            </a:r>
          </a:p>
        </p:txBody>
      </p:sp>
      <p:sp>
        <p:nvSpPr>
          <p:cNvPr id="75" name="CuadroTexto 395">
            <a:extLst>
              <a:ext uri="{FF2B5EF4-FFF2-40B4-BE49-F238E27FC236}">
                <a16:creationId xmlns:a16="http://schemas.microsoft.com/office/drawing/2014/main" id="{55BD1D8B-063B-3141-901A-8F17A2AAC44D}"/>
              </a:ext>
            </a:extLst>
          </p:cNvPr>
          <p:cNvSpPr txBox="1"/>
          <p:nvPr/>
        </p:nvSpPr>
        <p:spPr>
          <a:xfrm flipH="1">
            <a:off x="16402107" y="8898030"/>
            <a:ext cx="2803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Economic</a:t>
            </a:r>
          </a:p>
        </p:txBody>
      </p:sp>
      <p:sp>
        <p:nvSpPr>
          <p:cNvPr id="78" name="CuadroTexto 395">
            <a:extLst>
              <a:ext uri="{FF2B5EF4-FFF2-40B4-BE49-F238E27FC236}">
                <a16:creationId xmlns:a16="http://schemas.microsoft.com/office/drawing/2014/main" id="{E25431F4-983C-7E42-BA43-4AA112471EBC}"/>
              </a:ext>
            </a:extLst>
          </p:cNvPr>
          <p:cNvSpPr txBox="1"/>
          <p:nvPr/>
        </p:nvSpPr>
        <p:spPr>
          <a:xfrm>
            <a:off x="5115380" y="10098358"/>
            <a:ext cx="2803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Sociological</a:t>
            </a:r>
          </a:p>
        </p:txBody>
      </p:sp>
      <p:sp>
        <p:nvSpPr>
          <p:cNvPr id="81" name="CuadroTexto 395">
            <a:extLst>
              <a:ext uri="{FF2B5EF4-FFF2-40B4-BE49-F238E27FC236}">
                <a16:creationId xmlns:a16="http://schemas.microsoft.com/office/drawing/2014/main" id="{845C2EBF-74C0-D54B-B90E-3B3707BC3473}"/>
              </a:ext>
            </a:extLst>
          </p:cNvPr>
          <p:cNvSpPr txBox="1"/>
          <p:nvPr/>
        </p:nvSpPr>
        <p:spPr>
          <a:xfrm flipH="1">
            <a:off x="16399352" y="6548383"/>
            <a:ext cx="3316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Technological</a:t>
            </a:r>
          </a:p>
        </p:txBody>
      </p:sp>
      <p:sp>
        <p:nvSpPr>
          <p:cNvPr id="84" name="CuadroTexto 395">
            <a:extLst>
              <a:ext uri="{FF2B5EF4-FFF2-40B4-BE49-F238E27FC236}">
                <a16:creationId xmlns:a16="http://schemas.microsoft.com/office/drawing/2014/main" id="{9CA02B9A-4B02-0849-B3B4-C92644DE49E1}"/>
              </a:ext>
            </a:extLst>
          </p:cNvPr>
          <p:cNvSpPr txBox="1"/>
          <p:nvPr/>
        </p:nvSpPr>
        <p:spPr>
          <a:xfrm flipH="1">
            <a:off x="16417942" y="11199511"/>
            <a:ext cx="2803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Legal</a:t>
            </a:r>
          </a:p>
        </p:txBody>
      </p:sp>
      <p:sp>
        <p:nvSpPr>
          <p:cNvPr id="87" name="CuadroTexto 395">
            <a:extLst>
              <a:ext uri="{FF2B5EF4-FFF2-40B4-BE49-F238E27FC236}">
                <a16:creationId xmlns:a16="http://schemas.microsoft.com/office/drawing/2014/main" id="{4C9F798C-74BB-5D44-B048-D63BEB60967B}"/>
              </a:ext>
            </a:extLst>
          </p:cNvPr>
          <p:cNvSpPr txBox="1"/>
          <p:nvPr/>
        </p:nvSpPr>
        <p:spPr>
          <a:xfrm>
            <a:off x="4617733" y="7748711"/>
            <a:ext cx="3331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Environmental</a:t>
            </a:r>
          </a:p>
        </p:txBody>
      </p:sp>
      <p:sp>
        <p:nvSpPr>
          <p:cNvPr id="35" name="CuadroTexto 350">
            <a:extLst>
              <a:ext uri="{FF2B5EF4-FFF2-40B4-BE49-F238E27FC236}">
                <a16:creationId xmlns:a16="http://schemas.microsoft.com/office/drawing/2014/main" id="{6ADC6AA3-2B90-3C41-98B9-88BF2BEE0F1E}"/>
              </a:ext>
            </a:extLst>
          </p:cNvPr>
          <p:cNvSpPr txBox="1"/>
          <p:nvPr/>
        </p:nvSpPr>
        <p:spPr>
          <a:xfrm>
            <a:off x="4536812" y="1022190"/>
            <a:ext cx="153041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PESTLE Analysis Infographics</a:t>
            </a:r>
          </a:p>
        </p:txBody>
      </p:sp>
      <p:sp>
        <p:nvSpPr>
          <p:cNvPr id="36" name="CuadroTexto 351">
            <a:extLst>
              <a:ext uri="{FF2B5EF4-FFF2-40B4-BE49-F238E27FC236}">
                <a16:creationId xmlns:a16="http://schemas.microsoft.com/office/drawing/2014/main" id="{48236FBC-4A34-4646-8E77-D067D5B6E106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091319A-F974-EE40-BE58-62EDC3A91854}"/>
              </a:ext>
            </a:extLst>
          </p:cNvPr>
          <p:cNvSpPr txBox="1"/>
          <p:nvPr/>
        </p:nvSpPr>
        <p:spPr>
          <a:xfrm>
            <a:off x="5051839" y="5952325"/>
            <a:ext cx="2931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82E5B3-209D-AF43-BCD3-226F8AFEAB9C}"/>
              </a:ext>
            </a:extLst>
          </p:cNvPr>
          <p:cNvSpPr txBox="1"/>
          <p:nvPr/>
        </p:nvSpPr>
        <p:spPr>
          <a:xfrm>
            <a:off x="5051839" y="8390725"/>
            <a:ext cx="2931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270C84-09B3-1D48-92C4-62EB933E87D4}"/>
              </a:ext>
            </a:extLst>
          </p:cNvPr>
          <p:cNvSpPr txBox="1"/>
          <p:nvPr/>
        </p:nvSpPr>
        <p:spPr>
          <a:xfrm>
            <a:off x="5051839" y="10785583"/>
            <a:ext cx="2931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B9589A1-E258-DD42-AF19-73F40A7CA9C8}"/>
              </a:ext>
            </a:extLst>
          </p:cNvPr>
          <p:cNvSpPr txBox="1"/>
          <p:nvPr/>
        </p:nvSpPr>
        <p:spPr>
          <a:xfrm>
            <a:off x="16417942" y="7194710"/>
            <a:ext cx="2931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F5D7AB-E356-9E4E-9EE2-CF8A9962DCBD}"/>
              </a:ext>
            </a:extLst>
          </p:cNvPr>
          <p:cNvSpPr txBox="1"/>
          <p:nvPr/>
        </p:nvSpPr>
        <p:spPr>
          <a:xfrm>
            <a:off x="16417942" y="9502483"/>
            <a:ext cx="2931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48FFE3-A87A-4D4D-ACF5-6B0D0DEB97E8}"/>
              </a:ext>
            </a:extLst>
          </p:cNvPr>
          <p:cNvSpPr txBox="1"/>
          <p:nvPr/>
        </p:nvSpPr>
        <p:spPr>
          <a:xfrm>
            <a:off x="16417942" y="11853795"/>
            <a:ext cx="2931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1495115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8D98184-9666-4D4E-9A4D-111A6A6095E1}"/>
              </a:ext>
            </a:extLst>
          </p:cNvPr>
          <p:cNvGrpSpPr/>
          <p:nvPr/>
        </p:nvGrpSpPr>
        <p:grpSpPr>
          <a:xfrm>
            <a:off x="0" y="6347010"/>
            <a:ext cx="24399421" cy="7368992"/>
            <a:chOff x="1" y="6347010"/>
            <a:chExt cx="25334268" cy="7368992"/>
          </a:xfrm>
        </p:grpSpPr>
        <p:sp>
          <p:nvSpPr>
            <p:cNvPr id="2" name="Pentagon 1">
              <a:extLst>
                <a:ext uri="{FF2B5EF4-FFF2-40B4-BE49-F238E27FC236}">
                  <a16:creationId xmlns:a16="http://schemas.microsoft.com/office/drawing/2014/main" id="{8C10CD69-C6F8-C34C-9F39-21DF0CB1C594}"/>
                </a:ext>
              </a:extLst>
            </p:cNvPr>
            <p:cNvSpPr/>
            <p:nvPr/>
          </p:nvSpPr>
          <p:spPr>
            <a:xfrm rot="16200000">
              <a:off x="-1573306" y="7920317"/>
              <a:ext cx="7368989" cy="4222376"/>
            </a:xfrm>
            <a:prstGeom prst="homePlate">
              <a:avLst>
                <a:gd name="adj" fmla="val 4235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Pentagon 36">
              <a:extLst>
                <a:ext uri="{FF2B5EF4-FFF2-40B4-BE49-F238E27FC236}">
                  <a16:creationId xmlns:a16="http://schemas.microsoft.com/office/drawing/2014/main" id="{EB8138D3-5737-0844-BCA8-14DE9ED0B4EB}"/>
                </a:ext>
              </a:extLst>
            </p:cNvPr>
            <p:cNvSpPr/>
            <p:nvPr/>
          </p:nvSpPr>
          <p:spPr>
            <a:xfrm rot="16200000">
              <a:off x="2649072" y="7920318"/>
              <a:ext cx="7368989" cy="4222376"/>
            </a:xfrm>
            <a:prstGeom prst="homePlate">
              <a:avLst>
                <a:gd name="adj" fmla="val 42356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Pentagon 37">
              <a:extLst>
                <a:ext uri="{FF2B5EF4-FFF2-40B4-BE49-F238E27FC236}">
                  <a16:creationId xmlns:a16="http://schemas.microsoft.com/office/drawing/2014/main" id="{66DA398D-602C-8647-BCFF-17BFE9FB4265}"/>
                </a:ext>
              </a:extLst>
            </p:cNvPr>
            <p:cNvSpPr/>
            <p:nvPr/>
          </p:nvSpPr>
          <p:spPr>
            <a:xfrm rot="16200000">
              <a:off x="6871450" y="7920318"/>
              <a:ext cx="7368989" cy="4222376"/>
            </a:xfrm>
            <a:prstGeom prst="homePlate">
              <a:avLst>
                <a:gd name="adj" fmla="val 4235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Pentagon 38">
              <a:extLst>
                <a:ext uri="{FF2B5EF4-FFF2-40B4-BE49-F238E27FC236}">
                  <a16:creationId xmlns:a16="http://schemas.microsoft.com/office/drawing/2014/main" id="{D9B7E8EB-E8A6-4C4A-B87F-7D5A215FEB79}"/>
                </a:ext>
              </a:extLst>
            </p:cNvPr>
            <p:cNvSpPr/>
            <p:nvPr/>
          </p:nvSpPr>
          <p:spPr>
            <a:xfrm rot="16200000">
              <a:off x="11093828" y="7920319"/>
              <a:ext cx="7368989" cy="4222376"/>
            </a:xfrm>
            <a:prstGeom prst="homePlate">
              <a:avLst>
                <a:gd name="adj" fmla="val 42356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Pentagon 39">
              <a:extLst>
                <a:ext uri="{FF2B5EF4-FFF2-40B4-BE49-F238E27FC236}">
                  <a16:creationId xmlns:a16="http://schemas.microsoft.com/office/drawing/2014/main" id="{45B096F4-A83D-F847-B2F1-637E7C24F812}"/>
                </a:ext>
              </a:extLst>
            </p:cNvPr>
            <p:cNvSpPr/>
            <p:nvPr/>
          </p:nvSpPr>
          <p:spPr>
            <a:xfrm rot="16200000">
              <a:off x="15316208" y="7920319"/>
              <a:ext cx="7368989" cy="4222376"/>
            </a:xfrm>
            <a:prstGeom prst="homePlate">
              <a:avLst>
                <a:gd name="adj" fmla="val 4235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Pentagon 40">
              <a:extLst>
                <a:ext uri="{FF2B5EF4-FFF2-40B4-BE49-F238E27FC236}">
                  <a16:creationId xmlns:a16="http://schemas.microsoft.com/office/drawing/2014/main" id="{2752A59E-4413-B944-B8E8-871781F72263}"/>
                </a:ext>
              </a:extLst>
            </p:cNvPr>
            <p:cNvSpPr/>
            <p:nvPr/>
          </p:nvSpPr>
          <p:spPr>
            <a:xfrm rot="16200000">
              <a:off x="19538586" y="7920320"/>
              <a:ext cx="7368989" cy="4222376"/>
            </a:xfrm>
            <a:prstGeom prst="homePlate">
              <a:avLst>
                <a:gd name="adj" fmla="val 4235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CuadroTexto 395">
            <a:extLst>
              <a:ext uri="{FF2B5EF4-FFF2-40B4-BE49-F238E27FC236}">
                <a16:creationId xmlns:a16="http://schemas.microsoft.com/office/drawing/2014/main" id="{7D7377E5-DB86-C94A-ADC0-D807D2C57105}"/>
              </a:ext>
            </a:extLst>
          </p:cNvPr>
          <p:cNvSpPr txBox="1"/>
          <p:nvPr/>
        </p:nvSpPr>
        <p:spPr>
          <a:xfrm>
            <a:off x="857956" y="9870751"/>
            <a:ext cx="2454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Political</a:t>
            </a:r>
          </a:p>
        </p:txBody>
      </p:sp>
      <p:sp>
        <p:nvSpPr>
          <p:cNvPr id="52" name="CuadroTexto 395">
            <a:extLst>
              <a:ext uri="{FF2B5EF4-FFF2-40B4-BE49-F238E27FC236}">
                <a16:creationId xmlns:a16="http://schemas.microsoft.com/office/drawing/2014/main" id="{7A3C3614-F75A-4746-ACFE-8CFCC5913B0B}"/>
              </a:ext>
            </a:extLst>
          </p:cNvPr>
          <p:cNvSpPr txBox="1"/>
          <p:nvPr/>
        </p:nvSpPr>
        <p:spPr>
          <a:xfrm>
            <a:off x="4920714" y="9870751"/>
            <a:ext cx="2454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Economic</a:t>
            </a:r>
          </a:p>
        </p:txBody>
      </p:sp>
      <p:sp>
        <p:nvSpPr>
          <p:cNvPr id="53" name="CuadroTexto 395">
            <a:extLst>
              <a:ext uri="{FF2B5EF4-FFF2-40B4-BE49-F238E27FC236}">
                <a16:creationId xmlns:a16="http://schemas.microsoft.com/office/drawing/2014/main" id="{3318D33A-91EB-7744-9421-434F568AD3C7}"/>
              </a:ext>
            </a:extLst>
          </p:cNvPr>
          <p:cNvSpPr txBox="1"/>
          <p:nvPr/>
        </p:nvSpPr>
        <p:spPr>
          <a:xfrm>
            <a:off x="8732594" y="9870751"/>
            <a:ext cx="2931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Sociological</a:t>
            </a:r>
          </a:p>
        </p:txBody>
      </p:sp>
      <p:sp>
        <p:nvSpPr>
          <p:cNvPr id="54" name="CuadroTexto 395">
            <a:extLst>
              <a:ext uri="{FF2B5EF4-FFF2-40B4-BE49-F238E27FC236}">
                <a16:creationId xmlns:a16="http://schemas.microsoft.com/office/drawing/2014/main" id="{C7D430E6-B3E4-AA44-8712-7EB6D5FD4FD7}"/>
              </a:ext>
            </a:extLst>
          </p:cNvPr>
          <p:cNvSpPr txBox="1"/>
          <p:nvPr/>
        </p:nvSpPr>
        <p:spPr>
          <a:xfrm>
            <a:off x="12508270" y="9870751"/>
            <a:ext cx="3449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Technological</a:t>
            </a:r>
          </a:p>
        </p:txBody>
      </p:sp>
      <p:sp>
        <p:nvSpPr>
          <p:cNvPr id="56" name="CuadroTexto 395">
            <a:extLst>
              <a:ext uri="{FF2B5EF4-FFF2-40B4-BE49-F238E27FC236}">
                <a16:creationId xmlns:a16="http://schemas.microsoft.com/office/drawing/2014/main" id="{1818FB7D-C677-6B48-A5B3-B255CB39EF56}"/>
              </a:ext>
            </a:extLst>
          </p:cNvPr>
          <p:cNvSpPr txBox="1"/>
          <p:nvPr/>
        </p:nvSpPr>
        <p:spPr>
          <a:xfrm>
            <a:off x="17063562" y="9870751"/>
            <a:ext cx="2454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Legal</a:t>
            </a:r>
          </a:p>
        </p:txBody>
      </p:sp>
      <p:sp>
        <p:nvSpPr>
          <p:cNvPr id="61" name="CuadroTexto 395">
            <a:extLst>
              <a:ext uri="{FF2B5EF4-FFF2-40B4-BE49-F238E27FC236}">
                <a16:creationId xmlns:a16="http://schemas.microsoft.com/office/drawing/2014/main" id="{5BC8F8A1-B7C8-3B4E-8838-C3E4B6F840F6}"/>
              </a:ext>
            </a:extLst>
          </p:cNvPr>
          <p:cNvSpPr txBox="1"/>
          <p:nvPr/>
        </p:nvSpPr>
        <p:spPr>
          <a:xfrm>
            <a:off x="20793931" y="9870751"/>
            <a:ext cx="3197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Environmental</a:t>
            </a:r>
          </a:p>
        </p:txBody>
      </p:sp>
      <p:grpSp>
        <p:nvGrpSpPr>
          <p:cNvPr id="62" name="Gráfico 22">
            <a:extLst>
              <a:ext uri="{FF2B5EF4-FFF2-40B4-BE49-F238E27FC236}">
                <a16:creationId xmlns:a16="http://schemas.microsoft.com/office/drawing/2014/main" id="{BADBFBDD-A785-9546-88F4-D296B492E7B5}"/>
              </a:ext>
            </a:extLst>
          </p:cNvPr>
          <p:cNvGrpSpPr/>
          <p:nvPr/>
        </p:nvGrpSpPr>
        <p:grpSpPr>
          <a:xfrm>
            <a:off x="9628633" y="7476074"/>
            <a:ext cx="1040684" cy="1040680"/>
            <a:chOff x="8610000" y="1514163"/>
            <a:chExt cx="597977" cy="597977"/>
          </a:xfrm>
          <a:solidFill>
            <a:schemeClr val="bg1"/>
          </a:solidFill>
        </p:grpSpPr>
        <p:sp>
          <p:nvSpPr>
            <p:cNvPr id="63" name="Forma libre 340">
              <a:extLst>
                <a:ext uri="{FF2B5EF4-FFF2-40B4-BE49-F238E27FC236}">
                  <a16:creationId xmlns:a16="http://schemas.microsoft.com/office/drawing/2014/main" id="{5CEAAEEB-27A0-6643-9B3E-4C18DCDDF7A1}"/>
                </a:ext>
              </a:extLst>
            </p:cNvPr>
            <p:cNvSpPr/>
            <p:nvPr/>
          </p:nvSpPr>
          <p:spPr>
            <a:xfrm>
              <a:off x="8840245" y="1513207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4" name="Forma libre 341">
              <a:extLst>
                <a:ext uri="{FF2B5EF4-FFF2-40B4-BE49-F238E27FC236}">
                  <a16:creationId xmlns:a16="http://schemas.microsoft.com/office/drawing/2014/main" id="{096ECD1A-D8C4-F64A-B082-5D34737772B1}"/>
                </a:ext>
              </a:extLst>
            </p:cNvPr>
            <p:cNvSpPr/>
            <p:nvPr/>
          </p:nvSpPr>
          <p:spPr>
            <a:xfrm>
              <a:off x="8785845" y="1662807"/>
              <a:ext cx="246076" cy="123675"/>
            </a:xfrm>
            <a:custGeom>
              <a:avLst/>
              <a:gdLst>
                <a:gd name="connsiteX0" fmla="*/ 30095 w 246075"/>
                <a:gd name="connsiteY0" fmla="*/ 123357 h 123675"/>
                <a:gd name="connsiteX1" fmla="*/ 216618 w 246075"/>
                <a:gd name="connsiteY1" fmla="*/ 123357 h 123675"/>
                <a:gd name="connsiteX2" fmla="*/ 245757 w 246075"/>
                <a:gd name="connsiteY2" fmla="*/ 91906 h 123675"/>
                <a:gd name="connsiteX3" fmla="*/ 245757 w 246075"/>
                <a:gd name="connsiteY3" fmla="*/ 83194 h 123675"/>
                <a:gd name="connsiteX4" fmla="*/ 216378 w 246075"/>
                <a:gd name="connsiteY4" fmla="*/ 29019 h 123675"/>
                <a:gd name="connsiteX5" fmla="*/ 123357 w 246075"/>
                <a:gd name="connsiteY5" fmla="*/ 956 h 123675"/>
                <a:gd name="connsiteX6" fmla="*/ 30335 w 246075"/>
                <a:gd name="connsiteY6" fmla="*/ 29019 h 123675"/>
                <a:gd name="connsiteX7" fmla="*/ 956 w 246075"/>
                <a:gd name="connsiteY7" fmla="*/ 83194 h 123675"/>
                <a:gd name="connsiteX8" fmla="*/ 956 w 246075"/>
                <a:gd name="connsiteY8" fmla="*/ 91906 h 123675"/>
                <a:gd name="connsiteX9" fmla="*/ 30095 w 246075"/>
                <a:gd name="connsiteY9" fmla="*/ 123357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9" name="Forma libre 342">
              <a:extLst>
                <a:ext uri="{FF2B5EF4-FFF2-40B4-BE49-F238E27FC236}">
                  <a16:creationId xmlns:a16="http://schemas.microsoft.com/office/drawing/2014/main" id="{EA57485D-E9B6-DB43-B82F-151AC1D136DC}"/>
                </a:ext>
              </a:extLst>
            </p:cNvPr>
            <p:cNvSpPr/>
            <p:nvPr/>
          </p:nvSpPr>
          <p:spPr>
            <a:xfrm>
              <a:off x="8663444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0" name="Forma libre 343">
              <a:extLst>
                <a:ext uri="{FF2B5EF4-FFF2-40B4-BE49-F238E27FC236}">
                  <a16:creationId xmlns:a16="http://schemas.microsoft.com/office/drawing/2014/main" id="{991D8E88-4679-AA4A-9809-CC4DF3E852D5}"/>
                </a:ext>
              </a:extLst>
            </p:cNvPr>
            <p:cNvSpPr/>
            <p:nvPr/>
          </p:nvSpPr>
          <p:spPr>
            <a:xfrm>
              <a:off x="8609044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3 h 123675"/>
                <a:gd name="connsiteX4" fmla="*/ 956 w 246075"/>
                <a:gd name="connsiteY4" fmla="*/ 91905 h 123675"/>
                <a:gd name="connsiteX5" fmla="*/ 30095 w 246075"/>
                <a:gd name="connsiteY5" fmla="*/ 123355 h 123675"/>
                <a:gd name="connsiteX6" fmla="*/ 216618 w 246075"/>
                <a:gd name="connsiteY6" fmla="*/ 123355 h 123675"/>
                <a:gd name="connsiteX7" fmla="*/ 245757 w 246075"/>
                <a:gd name="connsiteY7" fmla="*/ 91905 h 123675"/>
                <a:gd name="connsiteX8" fmla="*/ 245757 w 246075"/>
                <a:gd name="connsiteY8" fmla="*/ 83193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1" name="Forma libre 344">
              <a:extLst>
                <a:ext uri="{FF2B5EF4-FFF2-40B4-BE49-F238E27FC236}">
                  <a16:creationId xmlns:a16="http://schemas.microsoft.com/office/drawing/2014/main" id="{634197AD-9D8D-AA46-97CC-A5C9B3C3C5BC}"/>
                </a:ext>
              </a:extLst>
            </p:cNvPr>
            <p:cNvSpPr/>
            <p:nvPr/>
          </p:nvSpPr>
          <p:spPr>
            <a:xfrm>
              <a:off x="9017045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2" name="Forma libre 345">
              <a:extLst>
                <a:ext uri="{FF2B5EF4-FFF2-40B4-BE49-F238E27FC236}">
                  <a16:creationId xmlns:a16="http://schemas.microsoft.com/office/drawing/2014/main" id="{92002709-676E-4045-8579-F0D8C2D7C95C}"/>
                </a:ext>
              </a:extLst>
            </p:cNvPr>
            <p:cNvSpPr/>
            <p:nvPr/>
          </p:nvSpPr>
          <p:spPr>
            <a:xfrm>
              <a:off x="8962646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4 h 123675"/>
                <a:gd name="connsiteX4" fmla="*/ 956 w 246075"/>
                <a:gd name="connsiteY4" fmla="*/ 91906 h 123675"/>
                <a:gd name="connsiteX5" fmla="*/ 30095 w 246075"/>
                <a:gd name="connsiteY5" fmla="*/ 123357 h 123675"/>
                <a:gd name="connsiteX6" fmla="*/ 216618 w 246075"/>
                <a:gd name="connsiteY6" fmla="*/ 123357 h 123675"/>
                <a:gd name="connsiteX7" fmla="*/ 245757 w 246075"/>
                <a:gd name="connsiteY7" fmla="*/ 91906 h 123675"/>
                <a:gd name="connsiteX8" fmla="*/ 245757 w 246075"/>
                <a:gd name="connsiteY8" fmla="*/ 83194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3" name="Forma libre 346">
              <a:extLst>
                <a:ext uri="{FF2B5EF4-FFF2-40B4-BE49-F238E27FC236}">
                  <a16:creationId xmlns:a16="http://schemas.microsoft.com/office/drawing/2014/main" id="{C77E9071-2F68-5643-A856-10E50253AA70}"/>
                </a:ext>
              </a:extLst>
            </p:cNvPr>
            <p:cNvSpPr/>
            <p:nvPr/>
          </p:nvSpPr>
          <p:spPr>
            <a:xfrm>
              <a:off x="8826643" y="1812408"/>
              <a:ext cx="164476" cy="164476"/>
            </a:xfrm>
            <a:custGeom>
              <a:avLst/>
              <a:gdLst>
                <a:gd name="connsiteX0" fmla="*/ 150545 w 164475"/>
                <a:gd name="connsiteY0" fmla="*/ 164157 h 164475"/>
                <a:gd name="connsiteX1" fmla="*/ 161184 w 164475"/>
                <a:gd name="connsiteY1" fmla="*/ 159057 h 164475"/>
                <a:gd name="connsiteX2" fmla="*/ 159058 w 164475"/>
                <a:gd name="connsiteY2" fmla="*/ 139932 h 164475"/>
                <a:gd name="connsiteX3" fmla="*/ 96158 w 164475"/>
                <a:gd name="connsiteY3" fmla="*/ 89612 h 164475"/>
                <a:gd name="connsiteX4" fmla="*/ 96158 w 164475"/>
                <a:gd name="connsiteY4" fmla="*/ 14557 h 164475"/>
                <a:gd name="connsiteX5" fmla="*/ 82558 w 164475"/>
                <a:gd name="connsiteY5" fmla="*/ 956 h 164475"/>
                <a:gd name="connsiteX6" fmla="*/ 68957 w 164475"/>
                <a:gd name="connsiteY6" fmla="*/ 14555 h 164475"/>
                <a:gd name="connsiteX7" fmla="*/ 68957 w 164475"/>
                <a:gd name="connsiteY7" fmla="*/ 89621 h 164475"/>
                <a:gd name="connsiteX8" fmla="*/ 6058 w 164475"/>
                <a:gd name="connsiteY8" fmla="*/ 139930 h 164475"/>
                <a:gd name="connsiteX9" fmla="*/ 3932 w 164475"/>
                <a:gd name="connsiteY9" fmla="*/ 159055 h 164475"/>
                <a:gd name="connsiteX10" fmla="*/ 14571 w 164475"/>
                <a:gd name="connsiteY10" fmla="*/ 164156 h 164475"/>
                <a:gd name="connsiteX11" fmla="*/ 23057 w 164475"/>
                <a:gd name="connsiteY11" fmla="*/ 161181 h 164475"/>
                <a:gd name="connsiteX12" fmla="*/ 82558 w 164475"/>
                <a:gd name="connsiteY12" fmla="*/ 113581 h 164475"/>
                <a:gd name="connsiteX13" fmla="*/ 142057 w 164475"/>
                <a:gd name="connsiteY13" fmla="*/ 161181 h 164475"/>
                <a:gd name="connsiteX14" fmla="*/ 150545 w 164475"/>
                <a:gd name="connsiteY14" fmla="*/ 164157 h 1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4475" h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94" name="Gráfico 248">
            <a:extLst>
              <a:ext uri="{FF2B5EF4-FFF2-40B4-BE49-F238E27FC236}">
                <a16:creationId xmlns:a16="http://schemas.microsoft.com/office/drawing/2014/main" id="{18EBCA67-3A97-C644-AC2C-8349D7A342B2}"/>
              </a:ext>
            </a:extLst>
          </p:cNvPr>
          <p:cNvGrpSpPr/>
          <p:nvPr/>
        </p:nvGrpSpPr>
        <p:grpSpPr>
          <a:xfrm>
            <a:off x="5596504" y="7600566"/>
            <a:ext cx="1138526" cy="1138522"/>
            <a:chOff x="6293476" y="2836553"/>
            <a:chExt cx="654197" cy="654197"/>
          </a:xfrm>
          <a:solidFill>
            <a:schemeClr val="bg1"/>
          </a:solidFill>
        </p:grpSpPr>
        <p:sp>
          <p:nvSpPr>
            <p:cNvPr id="95" name="Forma libre 369">
              <a:extLst>
                <a:ext uri="{FF2B5EF4-FFF2-40B4-BE49-F238E27FC236}">
                  <a16:creationId xmlns:a16="http://schemas.microsoft.com/office/drawing/2014/main" id="{7670D239-F0F3-EE4E-810E-0CDFF28D3D92}"/>
                </a:ext>
              </a:extLst>
            </p:cNvPr>
            <p:cNvSpPr/>
            <p:nvPr/>
          </p:nvSpPr>
          <p:spPr>
            <a:xfrm>
              <a:off x="6401550" y="2835595"/>
              <a:ext cx="436983" cy="655475"/>
            </a:xfrm>
            <a:custGeom>
              <a:avLst/>
              <a:gdLst>
                <a:gd name="connsiteX0" fmla="*/ 219024 w 436983"/>
                <a:gd name="connsiteY0" fmla="*/ 958 h 655474"/>
                <a:gd name="connsiteX1" fmla="*/ 958 w 436983"/>
                <a:gd name="connsiteY1" fmla="*/ 219024 h 655474"/>
                <a:gd name="connsiteX2" fmla="*/ 62489 w 436983"/>
                <a:gd name="connsiteY2" fmla="*/ 377224 h 655474"/>
                <a:gd name="connsiteX3" fmla="*/ 82733 w 436983"/>
                <a:gd name="connsiteY3" fmla="*/ 409833 h 655474"/>
                <a:gd name="connsiteX4" fmla="*/ 82733 w 436983"/>
                <a:gd name="connsiteY4" fmla="*/ 437091 h 655474"/>
                <a:gd name="connsiteX5" fmla="*/ 109991 w 436983"/>
                <a:gd name="connsiteY5" fmla="*/ 484025 h 655474"/>
                <a:gd name="connsiteX6" fmla="*/ 109991 w 436983"/>
                <a:gd name="connsiteY6" fmla="*/ 570080 h 655474"/>
                <a:gd name="connsiteX7" fmla="*/ 125962 w 436983"/>
                <a:gd name="connsiteY7" fmla="*/ 608626 h 655474"/>
                <a:gd name="connsiteX8" fmla="*/ 141225 w 436983"/>
                <a:gd name="connsiteY8" fmla="*/ 623888 h 655474"/>
                <a:gd name="connsiteX9" fmla="*/ 141258 w 436983"/>
                <a:gd name="connsiteY9" fmla="*/ 623921 h 655474"/>
                <a:gd name="connsiteX10" fmla="*/ 152528 w 436983"/>
                <a:gd name="connsiteY10" fmla="*/ 635191 h 655474"/>
                <a:gd name="connsiteX11" fmla="*/ 200723 w 436983"/>
                <a:gd name="connsiteY11" fmla="*/ 655155 h 655474"/>
                <a:gd name="connsiteX12" fmla="*/ 237325 w 436983"/>
                <a:gd name="connsiteY12" fmla="*/ 655155 h 655474"/>
                <a:gd name="connsiteX13" fmla="*/ 285520 w 436983"/>
                <a:gd name="connsiteY13" fmla="*/ 635191 h 655474"/>
                <a:gd name="connsiteX14" fmla="*/ 296790 w 436983"/>
                <a:gd name="connsiteY14" fmla="*/ 623921 h 655474"/>
                <a:gd name="connsiteX15" fmla="*/ 296823 w 436983"/>
                <a:gd name="connsiteY15" fmla="*/ 623888 h 655474"/>
                <a:gd name="connsiteX16" fmla="*/ 312085 w 436983"/>
                <a:gd name="connsiteY16" fmla="*/ 608626 h 655474"/>
                <a:gd name="connsiteX17" fmla="*/ 328057 w 436983"/>
                <a:gd name="connsiteY17" fmla="*/ 570080 h 655474"/>
                <a:gd name="connsiteX18" fmla="*/ 328057 w 436983"/>
                <a:gd name="connsiteY18" fmla="*/ 484025 h 655474"/>
                <a:gd name="connsiteX19" fmla="*/ 355315 w 436983"/>
                <a:gd name="connsiteY19" fmla="*/ 437091 h 655474"/>
                <a:gd name="connsiteX20" fmla="*/ 355315 w 436983"/>
                <a:gd name="connsiteY20" fmla="*/ 409831 h 655474"/>
                <a:gd name="connsiteX21" fmla="*/ 375559 w 436983"/>
                <a:gd name="connsiteY21" fmla="*/ 377223 h 655474"/>
                <a:gd name="connsiteX22" fmla="*/ 437089 w 436983"/>
                <a:gd name="connsiteY22" fmla="*/ 219023 h 655474"/>
                <a:gd name="connsiteX23" fmla="*/ 219024 w 436983"/>
                <a:gd name="connsiteY23" fmla="*/ 958 h 655474"/>
                <a:gd name="connsiteX24" fmla="*/ 219024 w 436983"/>
                <a:gd name="connsiteY24" fmla="*/ 246282 h 655474"/>
                <a:gd name="connsiteX25" fmla="*/ 178137 w 436983"/>
                <a:gd name="connsiteY25" fmla="*/ 205395 h 655474"/>
                <a:gd name="connsiteX26" fmla="*/ 205395 w 436983"/>
                <a:gd name="connsiteY26" fmla="*/ 167018 h 655474"/>
                <a:gd name="connsiteX27" fmla="*/ 205395 w 436983"/>
                <a:gd name="connsiteY27" fmla="*/ 164508 h 655474"/>
                <a:gd name="connsiteX28" fmla="*/ 219024 w 436983"/>
                <a:gd name="connsiteY28" fmla="*/ 150878 h 655474"/>
                <a:gd name="connsiteX29" fmla="*/ 232654 w 436983"/>
                <a:gd name="connsiteY29" fmla="*/ 164508 h 655474"/>
                <a:gd name="connsiteX30" fmla="*/ 246283 w 436983"/>
                <a:gd name="connsiteY30" fmla="*/ 164508 h 655474"/>
                <a:gd name="connsiteX31" fmla="*/ 259913 w 436983"/>
                <a:gd name="connsiteY31" fmla="*/ 178137 h 655474"/>
                <a:gd name="connsiteX32" fmla="*/ 246283 w 436983"/>
                <a:gd name="connsiteY32" fmla="*/ 191767 h 655474"/>
                <a:gd name="connsiteX33" fmla="*/ 219024 w 436983"/>
                <a:gd name="connsiteY33" fmla="*/ 191767 h 655474"/>
                <a:gd name="connsiteX34" fmla="*/ 205395 w 436983"/>
                <a:gd name="connsiteY34" fmla="*/ 205396 h 655474"/>
                <a:gd name="connsiteX35" fmla="*/ 219024 w 436983"/>
                <a:gd name="connsiteY35" fmla="*/ 219026 h 655474"/>
                <a:gd name="connsiteX36" fmla="*/ 259912 w 436983"/>
                <a:gd name="connsiteY36" fmla="*/ 259913 h 655474"/>
                <a:gd name="connsiteX37" fmla="*/ 232654 w 436983"/>
                <a:gd name="connsiteY37" fmla="*/ 298290 h 655474"/>
                <a:gd name="connsiteX38" fmla="*/ 232654 w 436983"/>
                <a:gd name="connsiteY38" fmla="*/ 300800 h 655474"/>
                <a:gd name="connsiteX39" fmla="*/ 219024 w 436983"/>
                <a:gd name="connsiteY39" fmla="*/ 314430 h 655474"/>
                <a:gd name="connsiteX40" fmla="*/ 205395 w 436983"/>
                <a:gd name="connsiteY40" fmla="*/ 300800 h 655474"/>
                <a:gd name="connsiteX41" fmla="*/ 191765 w 436983"/>
                <a:gd name="connsiteY41" fmla="*/ 300800 h 655474"/>
                <a:gd name="connsiteX42" fmla="*/ 178136 w 436983"/>
                <a:gd name="connsiteY42" fmla="*/ 287171 h 655474"/>
                <a:gd name="connsiteX43" fmla="*/ 191765 w 436983"/>
                <a:gd name="connsiteY43" fmla="*/ 273541 h 655474"/>
                <a:gd name="connsiteX44" fmla="*/ 219024 w 436983"/>
                <a:gd name="connsiteY44" fmla="*/ 273541 h 655474"/>
                <a:gd name="connsiteX45" fmla="*/ 232654 w 436983"/>
                <a:gd name="connsiteY45" fmla="*/ 259912 h 655474"/>
                <a:gd name="connsiteX46" fmla="*/ 219024 w 436983"/>
                <a:gd name="connsiteY46" fmla="*/ 246282 h 655474"/>
                <a:gd name="connsiteX47" fmla="*/ 292813 w 436983"/>
                <a:gd name="connsiteY47" fmla="*/ 589352 h 655474"/>
                <a:gd name="connsiteX48" fmla="*/ 281527 w 436983"/>
                <a:gd name="connsiteY48" fmla="*/ 600638 h 655474"/>
                <a:gd name="connsiteX49" fmla="*/ 156523 w 436983"/>
                <a:gd name="connsiteY49" fmla="*/ 600638 h 655474"/>
                <a:gd name="connsiteX50" fmla="*/ 145237 w 436983"/>
                <a:gd name="connsiteY50" fmla="*/ 589352 h 655474"/>
                <a:gd name="connsiteX51" fmla="*/ 137913 w 436983"/>
                <a:gd name="connsiteY51" fmla="*/ 573381 h 655474"/>
                <a:gd name="connsiteX52" fmla="*/ 300138 w 436983"/>
                <a:gd name="connsiteY52" fmla="*/ 573381 h 655474"/>
                <a:gd name="connsiteX53" fmla="*/ 292813 w 436983"/>
                <a:gd name="connsiteY53" fmla="*/ 589352 h 655474"/>
                <a:gd name="connsiteX54" fmla="*/ 300799 w 436983"/>
                <a:gd name="connsiteY54" fmla="*/ 518864 h 655474"/>
                <a:gd name="connsiteX55" fmla="*/ 137250 w 436983"/>
                <a:gd name="connsiteY55" fmla="*/ 518864 h 655474"/>
                <a:gd name="connsiteX56" fmla="*/ 137250 w 436983"/>
                <a:gd name="connsiteY56" fmla="*/ 491606 h 655474"/>
                <a:gd name="connsiteX57" fmla="*/ 300799 w 436983"/>
                <a:gd name="connsiteY57" fmla="*/ 491606 h 655474"/>
                <a:gd name="connsiteX58" fmla="*/ 300799 w 436983"/>
                <a:gd name="connsiteY58" fmla="*/ 518864 h 655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36983" h="655474">
                  <a:moveTo>
                    <a:pt x="219024" y="958"/>
                  </a:moveTo>
                  <a:cubicBezTo>
                    <a:pt x="98785" y="958"/>
                    <a:pt x="958" y="98785"/>
                    <a:pt x="958" y="219024"/>
                  </a:cubicBezTo>
                  <a:cubicBezTo>
                    <a:pt x="958" y="301118"/>
                    <a:pt x="37986" y="346917"/>
                    <a:pt x="62489" y="377224"/>
                  </a:cubicBezTo>
                  <a:cubicBezTo>
                    <a:pt x="73349" y="390653"/>
                    <a:pt x="82733" y="402260"/>
                    <a:pt x="82733" y="409833"/>
                  </a:cubicBezTo>
                  <a:lnTo>
                    <a:pt x="82733" y="437091"/>
                  </a:lnTo>
                  <a:cubicBezTo>
                    <a:pt x="82733" y="457183"/>
                    <a:pt x="93775" y="474570"/>
                    <a:pt x="109991" y="484025"/>
                  </a:cubicBezTo>
                  <a:lnTo>
                    <a:pt x="109991" y="570080"/>
                  </a:lnTo>
                  <a:cubicBezTo>
                    <a:pt x="109991" y="584428"/>
                    <a:pt x="115807" y="598483"/>
                    <a:pt x="125962" y="608626"/>
                  </a:cubicBezTo>
                  <a:lnTo>
                    <a:pt x="141225" y="623888"/>
                  </a:lnTo>
                  <a:lnTo>
                    <a:pt x="141258" y="623921"/>
                  </a:lnTo>
                  <a:lnTo>
                    <a:pt x="152528" y="635191"/>
                  </a:lnTo>
                  <a:cubicBezTo>
                    <a:pt x="165399" y="648061"/>
                    <a:pt x="182516" y="655155"/>
                    <a:pt x="200723" y="655155"/>
                  </a:cubicBezTo>
                  <a:lnTo>
                    <a:pt x="237325" y="655155"/>
                  </a:lnTo>
                  <a:cubicBezTo>
                    <a:pt x="255533" y="655155"/>
                    <a:pt x="272649" y="648061"/>
                    <a:pt x="285520" y="635191"/>
                  </a:cubicBezTo>
                  <a:lnTo>
                    <a:pt x="296790" y="623921"/>
                  </a:lnTo>
                  <a:lnTo>
                    <a:pt x="296823" y="623888"/>
                  </a:lnTo>
                  <a:lnTo>
                    <a:pt x="312085" y="608626"/>
                  </a:lnTo>
                  <a:cubicBezTo>
                    <a:pt x="322241" y="598483"/>
                    <a:pt x="328057" y="584428"/>
                    <a:pt x="328057" y="570080"/>
                  </a:cubicBezTo>
                  <a:lnTo>
                    <a:pt x="328057" y="484025"/>
                  </a:lnTo>
                  <a:cubicBezTo>
                    <a:pt x="344272" y="474570"/>
                    <a:pt x="355315" y="457183"/>
                    <a:pt x="355315" y="437091"/>
                  </a:cubicBezTo>
                  <a:lnTo>
                    <a:pt x="355315" y="409831"/>
                  </a:lnTo>
                  <a:cubicBezTo>
                    <a:pt x="355315" y="402258"/>
                    <a:pt x="364698" y="390653"/>
                    <a:pt x="375559" y="377223"/>
                  </a:cubicBezTo>
                  <a:cubicBezTo>
                    <a:pt x="400062" y="346916"/>
                    <a:pt x="437089" y="301117"/>
                    <a:pt x="437089" y="219023"/>
                  </a:cubicBezTo>
                  <a:cubicBezTo>
                    <a:pt x="437090" y="98785"/>
                    <a:pt x="339264" y="958"/>
                    <a:pt x="219024" y="958"/>
                  </a:cubicBezTo>
                  <a:close/>
                  <a:moveTo>
                    <a:pt x="219024" y="246282"/>
                  </a:moveTo>
                  <a:cubicBezTo>
                    <a:pt x="196478" y="246282"/>
                    <a:pt x="178137" y="227942"/>
                    <a:pt x="178137" y="205395"/>
                  </a:cubicBezTo>
                  <a:cubicBezTo>
                    <a:pt x="178137" y="187650"/>
                    <a:pt x="189565" y="172663"/>
                    <a:pt x="205395" y="167018"/>
                  </a:cubicBezTo>
                  <a:lnTo>
                    <a:pt x="205395" y="164508"/>
                  </a:lnTo>
                  <a:cubicBezTo>
                    <a:pt x="205395" y="156974"/>
                    <a:pt x="211491" y="150878"/>
                    <a:pt x="219024" y="150878"/>
                  </a:cubicBezTo>
                  <a:cubicBezTo>
                    <a:pt x="226558" y="150878"/>
                    <a:pt x="232654" y="156974"/>
                    <a:pt x="232654" y="164508"/>
                  </a:cubicBezTo>
                  <a:lnTo>
                    <a:pt x="246283" y="164508"/>
                  </a:lnTo>
                  <a:cubicBezTo>
                    <a:pt x="253817" y="164508"/>
                    <a:pt x="259913" y="170604"/>
                    <a:pt x="259913" y="178137"/>
                  </a:cubicBezTo>
                  <a:cubicBezTo>
                    <a:pt x="259913" y="185671"/>
                    <a:pt x="253817" y="191767"/>
                    <a:pt x="246283" y="191767"/>
                  </a:cubicBezTo>
                  <a:lnTo>
                    <a:pt x="219024" y="191767"/>
                  </a:lnTo>
                  <a:cubicBezTo>
                    <a:pt x="211505" y="191767"/>
                    <a:pt x="205395" y="197875"/>
                    <a:pt x="205395" y="205396"/>
                  </a:cubicBezTo>
                  <a:cubicBezTo>
                    <a:pt x="205395" y="212917"/>
                    <a:pt x="211504" y="219026"/>
                    <a:pt x="219024" y="219026"/>
                  </a:cubicBezTo>
                  <a:cubicBezTo>
                    <a:pt x="241571" y="219026"/>
                    <a:pt x="259912" y="237366"/>
                    <a:pt x="259912" y="259913"/>
                  </a:cubicBezTo>
                  <a:cubicBezTo>
                    <a:pt x="259912" y="277658"/>
                    <a:pt x="248484" y="292645"/>
                    <a:pt x="232654" y="298290"/>
                  </a:cubicBezTo>
                  <a:lnTo>
                    <a:pt x="232654" y="300800"/>
                  </a:lnTo>
                  <a:cubicBezTo>
                    <a:pt x="232654" y="308334"/>
                    <a:pt x="226558" y="314430"/>
                    <a:pt x="219024" y="314430"/>
                  </a:cubicBezTo>
                  <a:cubicBezTo>
                    <a:pt x="211491" y="314430"/>
                    <a:pt x="205395" y="308334"/>
                    <a:pt x="205395" y="300800"/>
                  </a:cubicBezTo>
                  <a:lnTo>
                    <a:pt x="191765" y="300800"/>
                  </a:lnTo>
                  <a:cubicBezTo>
                    <a:pt x="184232" y="300800"/>
                    <a:pt x="178136" y="294704"/>
                    <a:pt x="178136" y="287171"/>
                  </a:cubicBezTo>
                  <a:cubicBezTo>
                    <a:pt x="178136" y="279637"/>
                    <a:pt x="184232" y="273541"/>
                    <a:pt x="191765" y="273541"/>
                  </a:cubicBezTo>
                  <a:lnTo>
                    <a:pt x="219024" y="273541"/>
                  </a:lnTo>
                  <a:cubicBezTo>
                    <a:pt x="226544" y="273541"/>
                    <a:pt x="232654" y="267432"/>
                    <a:pt x="232654" y="259912"/>
                  </a:cubicBezTo>
                  <a:cubicBezTo>
                    <a:pt x="232654" y="252391"/>
                    <a:pt x="226544" y="246282"/>
                    <a:pt x="219024" y="246282"/>
                  </a:cubicBezTo>
                  <a:close/>
                  <a:moveTo>
                    <a:pt x="292813" y="589352"/>
                  </a:moveTo>
                  <a:lnTo>
                    <a:pt x="281527" y="600638"/>
                  </a:lnTo>
                  <a:lnTo>
                    <a:pt x="156523" y="600638"/>
                  </a:lnTo>
                  <a:lnTo>
                    <a:pt x="145237" y="589352"/>
                  </a:lnTo>
                  <a:cubicBezTo>
                    <a:pt x="140969" y="585085"/>
                    <a:pt x="138673" y="579341"/>
                    <a:pt x="137913" y="573381"/>
                  </a:cubicBezTo>
                  <a:lnTo>
                    <a:pt x="300138" y="573381"/>
                  </a:lnTo>
                  <a:cubicBezTo>
                    <a:pt x="299377" y="579341"/>
                    <a:pt x="297081" y="585085"/>
                    <a:pt x="292813" y="589352"/>
                  </a:cubicBezTo>
                  <a:close/>
                  <a:moveTo>
                    <a:pt x="300799" y="518864"/>
                  </a:moveTo>
                  <a:lnTo>
                    <a:pt x="137250" y="518864"/>
                  </a:lnTo>
                  <a:lnTo>
                    <a:pt x="137250" y="491606"/>
                  </a:lnTo>
                  <a:lnTo>
                    <a:pt x="300799" y="491606"/>
                  </a:lnTo>
                  <a:lnTo>
                    <a:pt x="300799" y="5188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96" name="Gráfico 245">
            <a:extLst>
              <a:ext uri="{FF2B5EF4-FFF2-40B4-BE49-F238E27FC236}">
                <a16:creationId xmlns:a16="http://schemas.microsoft.com/office/drawing/2014/main" id="{1F6CD4FC-9A16-FD45-AF7F-126DEAF61B59}"/>
              </a:ext>
            </a:extLst>
          </p:cNvPr>
          <p:cNvGrpSpPr/>
          <p:nvPr/>
        </p:nvGrpSpPr>
        <p:grpSpPr>
          <a:xfrm>
            <a:off x="13734490" y="7567244"/>
            <a:ext cx="1040684" cy="1040680"/>
            <a:chOff x="9790237" y="2867934"/>
            <a:chExt cx="597977" cy="597977"/>
          </a:xfrm>
          <a:solidFill>
            <a:schemeClr val="bg1"/>
          </a:solidFill>
        </p:grpSpPr>
        <p:sp>
          <p:nvSpPr>
            <p:cNvPr id="97" name="Forma libre 378">
              <a:extLst>
                <a:ext uri="{FF2B5EF4-FFF2-40B4-BE49-F238E27FC236}">
                  <a16:creationId xmlns:a16="http://schemas.microsoft.com/office/drawing/2014/main" id="{C42F5E83-E2E1-CA41-9F36-D9DF49D05719}"/>
                </a:ext>
              </a:extLst>
            </p:cNvPr>
            <p:cNvSpPr/>
            <p:nvPr/>
          </p:nvSpPr>
          <p:spPr>
            <a:xfrm>
              <a:off x="9789361" y="2966720"/>
              <a:ext cx="599145" cy="399430"/>
            </a:xfrm>
            <a:custGeom>
              <a:avLst/>
              <a:gdLst>
                <a:gd name="connsiteX0" fmla="*/ 593537 w 599144"/>
                <a:gd name="connsiteY0" fmla="*/ 28043 h 399429"/>
                <a:gd name="connsiteX1" fmla="*/ 582138 w 599144"/>
                <a:gd name="connsiteY1" fmla="*/ 26547 h 399429"/>
                <a:gd name="connsiteX2" fmla="*/ 480577 w 599144"/>
                <a:gd name="connsiteY2" fmla="*/ 63483 h 399429"/>
                <a:gd name="connsiteX3" fmla="*/ 452352 w 599144"/>
                <a:gd name="connsiteY3" fmla="*/ 89445 h 399429"/>
                <a:gd name="connsiteX4" fmla="*/ 449919 w 599144"/>
                <a:gd name="connsiteY4" fmla="*/ 96462 h 399429"/>
                <a:gd name="connsiteX5" fmla="*/ 367861 w 599144"/>
                <a:gd name="connsiteY5" fmla="*/ 64554 h 399429"/>
                <a:gd name="connsiteX6" fmla="*/ 250836 w 599144"/>
                <a:gd name="connsiteY6" fmla="*/ 76168 h 399429"/>
                <a:gd name="connsiteX7" fmla="*/ 189789 w 599144"/>
                <a:gd name="connsiteY7" fmla="*/ 80345 h 399429"/>
                <a:gd name="connsiteX8" fmla="*/ 151921 w 599144"/>
                <a:gd name="connsiteY8" fmla="*/ 83365 h 399429"/>
                <a:gd name="connsiteX9" fmla="*/ 147379 w 599144"/>
                <a:gd name="connsiteY9" fmla="*/ 64531 h 399429"/>
                <a:gd name="connsiteX10" fmla="*/ 119154 w 599144"/>
                <a:gd name="connsiteY10" fmla="*/ 38569 h 399429"/>
                <a:gd name="connsiteX11" fmla="*/ 17592 w 599144"/>
                <a:gd name="connsiteY11" fmla="*/ 1631 h 399429"/>
                <a:gd name="connsiteX12" fmla="*/ 6194 w 599144"/>
                <a:gd name="connsiteY12" fmla="*/ 3127 h 399429"/>
                <a:gd name="connsiteX13" fmla="*/ 876 w 599144"/>
                <a:gd name="connsiteY13" fmla="*/ 13335 h 399429"/>
                <a:gd name="connsiteX14" fmla="*/ 876 w 599144"/>
                <a:gd name="connsiteY14" fmla="*/ 262491 h 399429"/>
                <a:gd name="connsiteX15" fmla="*/ 13334 w 599144"/>
                <a:gd name="connsiteY15" fmla="*/ 274950 h 399429"/>
                <a:gd name="connsiteX16" fmla="*/ 49722 w 599144"/>
                <a:gd name="connsiteY16" fmla="*/ 274950 h 399429"/>
                <a:gd name="connsiteX17" fmla="*/ 88904 w 599144"/>
                <a:gd name="connsiteY17" fmla="*/ 255863 h 399429"/>
                <a:gd name="connsiteX18" fmla="*/ 105892 w 599144"/>
                <a:gd name="connsiteY18" fmla="*/ 268672 h 399429"/>
                <a:gd name="connsiteX19" fmla="*/ 143326 w 599144"/>
                <a:gd name="connsiteY19" fmla="*/ 297396 h 399429"/>
                <a:gd name="connsiteX20" fmla="*/ 256591 w 599144"/>
                <a:gd name="connsiteY20" fmla="*/ 385464 h 399429"/>
                <a:gd name="connsiteX21" fmla="*/ 299864 w 599144"/>
                <a:gd name="connsiteY21" fmla="*/ 399529 h 399429"/>
                <a:gd name="connsiteX22" fmla="*/ 329258 w 599144"/>
                <a:gd name="connsiteY22" fmla="*/ 391219 h 399429"/>
                <a:gd name="connsiteX23" fmla="*/ 360475 w 599144"/>
                <a:gd name="connsiteY23" fmla="*/ 390525 h 399429"/>
                <a:gd name="connsiteX24" fmla="*/ 383578 w 599144"/>
                <a:gd name="connsiteY24" fmla="*/ 367409 h 399429"/>
                <a:gd name="connsiteX25" fmla="*/ 414625 w 599144"/>
                <a:gd name="connsiteY25" fmla="*/ 362859 h 399429"/>
                <a:gd name="connsiteX26" fmla="*/ 434868 w 599144"/>
                <a:gd name="connsiteY26" fmla="*/ 342481 h 399429"/>
                <a:gd name="connsiteX27" fmla="*/ 462083 w 599144"/>
                <a:gd name="connsiteY27" fmla="*/ 333794 h 399429"/>
                <a:gd name="connsiteX28" fmla="*/ 478407 w 599144"/>
                <a:gd name="connsiteY28" fmla="*/ 296842 h 399429"/>
                <a:gd name="connsiteX29" fmla="*/ 510008 w 599144"/>
                <a:gd name="connsiteY29" fmla="*/ 279360 h 399429"/>
                <a:gd name="connsiteX30" fmla="*/ 550006 w 599144"/>
                <a:gd name="connsiteY30" fmla="*/ 299864 h 399429"/>
                <a:gd name="connsiteX31" fmla="*/ 586394 w 599144"/>
                <a:gd name="connsiteY31" fmla="*/ 299864 h 399429"/>
                <a:gd name="connsiteX32" fmla="*/ 598852 w 599144"/>
                <a:gd name="connsiteY32" fmla="*/ 287406 h 399429"/>
                <a:gd name="connsiteX33" fmla="*/ 598852 w 599144"/>
                <a:gd name="connsiteY33" fmla="*/ 38251 h 399429"/>
                <a:gd name="connsiteX34" fmla="*/ 593537 w 599144"/>
                <a:gd name="connsiteY34" fmla="*/ 28043 h 399429"/>
                <a:gd name="connsiteX35" fmla="*/ 446962 w 599144"/>
                <a:gd name="connsiteY35" fmla="*/ 314003 h 399429"/>
                <a:gd name="connsiteX36" fmla="*/ 434200 w 599144"/>
                <a:gd name="connsiteY36" fmla="*/ 316412 h 399429"/>
                <a:gd name="connsiteX37" fmla="*/ 433720 w 599144"/>
                <a:gd name="connsiteY37" fmla="*/ 316162 h 399429"/>
                <a:gd name="connsiteX38" fmla="*/ 433106 w 599144"/>
                <a:gd name="connsiteY38" fmla="*/ 315438 h 399429"/>
                <a:gd name="connsiteX39" fmla="*/ 359636 w 599144"/>
                <a:gd name="connsiteY39" fmla="*/ 241859 h 399429"/>
                <a:gd name="connsiteX40" fmla="*/ 342032 w 599144"/>
                <a:gd name="connsiteY40" fmla="*/ 241482 h 399429"/>
                <a:gd name="connsiteX41" fmla="*/ 341655 w 599144"/>
                <a:gd name="connsiteY41" fmla="*/ 259086 h 399429"/>
                <a:gd name="connsiteX42" fmla="*/ 412505 w 599144"/>
                <a:gd name="connsiteY42" fmla="*/ 330445 h 399429"/>
                <a:gd name="connsiteX43" fmla="*/ 403470 w 599144"/>
                <a:gd name="connsiteY43" fmla="*/ 340585 h 399429"/>
                <a:gd name="connsiteX44" fmla="*/ 384053 w 599144"/>
                <a:gd name="connsiteY44" fmla="*/ 341023 h 399429"/>
                <a:gd name="connsiteX45" fmla="*/ 383727 w 599144"/>
                <a:gd name="connsiteY45" fmla="*/ 340857 h 399429"/>
                <a:gd name="connsiteX46" fmla="*/ 383346 w 599144"/>
                <a:gd name="connsiteY46" fmla="*/ 340402 h 399429"/>
                <a:gd name="connsiteX47" fmla="*/ 322444 w 599144"/>
                <a:gd name="connsiteY47" fmla="*/ 279415 h 399429"/>
                <a:gd name="connsiteX48" fmla="*/ 304840 w 599144"/>
                <a:gd name="connsiteY48" fmla="*/ 278673 h 399429"/>
                <a:gd name="connsiteX49" fmla="*/ 304098 w 599144"/>
                <a:gd name="connsiteY49" fmla="*/ 296277 h 399429"/>
                <a:gd name="connsiteX50" fmla="*/ 361872 w 599144"/>
                <a:gd name="connsiteY50" fmla="*/ 354749 h 399429"/>
                <a:gd name="connsiteX51" fmla="*/ 350413 w 599144"/>
                <a:gd name="connsiteY51" fmla="*/ 367739 h 399429"/>
                <a:gd name="connsiteX52" fmla="*/ 333394 w 599144"/>
                <a:gd name="connsiteY52" fmla="*/ 365202 h 399429"/>
                <a:gd name="connsiteX53" fmla="*/ 272540 w 599144"/>
                <a:gd name="connsiteY53" fmla="*/ 304257 h 399429"/>
                <a:gd name="connsiteX54" fmla="*/ 254936 w 599144"/>
                <a:gd name="connsiteY54" fmla="*/ 303662 h 399429"/>
                <a:gd name="connsiteX55" fmla="*/ 254340 w 599144"/>
                <a:gd name="connsiteY55" fmla="*/ 321266 h 399429"/>
                <a:gd name="connsiteX56" fmla="*/ 306267 w 599144"/>
                <a:gd name="connsiteY56" fmla="*/ 374211 h 399429"/>
                <a:gd name="connsiteX57" fmla="*/ 299864 w 599144"/>
                <a:gd name="connsiteY57" fmla="*/ 374613 h 399429"/>
                <a:gd name="connsiteX58" fmla="*/ 270277 w 599144"/>
                <a:gd name="connsiteY58" fmla="*/ 364637 h 399429"/>
                <a:gd name="connsiteX59" fmla="*/ 159336 w 599144"/>
                <a:gd name="connsiteY59" fmla="*/ 278307 h 399429"/>
                <a:gd name="connsiteX60" fmla="*/ 120856 w 599144"/>
                <a:gd name="connsiteY60" fmla="*/ 248757 h 399429"/>
                <a:gd name="connsiteX61" fmla="*/ 100000 w 599144"/>
                <a:gd name="connsiteY61" fmla="*/ 232995 h 399429"/>
                <a:gd name="connsiteX62" fmla="*/ 146645 w 599144"/>
                <a:gd name="connsiteY62" fmla="*/ 108593 h 399429"/>
                <a:gd name="connsiteX63" fmla="*/ 191977 w 599144"/>
                <a:gd name="connsiteY63" fmla="*/ 105161 h 399429"/>
                <a:gd name="connsiteX64" fmla="*/ 220553 w 599144"/>
                <a:gd name="connsiteY64" fmla="*/ 102760 h 399429"/>
                <a:gd name="connsiteX65" fmla="*/ 188011 w 599144"/>
                <a:gd name="connsiteY65" fmla="*/ 167949 h 399429"/>
                <a:gd name="connsiteX66" fmla="*/ 205664 w 599144"/>
                <a:gd name="connsiteY66" fmla="*/ 194800 h 399429"/>
                <a:gd name="connsiteX67" fmla="*/ 227053 w 599144"/>
                <a:gd name="connsiteY67" fmla="*/ 200298 h 399429"/>
                <a:gd name="connsiteX68" fmla="*/ 281860 w 599144"/>
                <a:gd name="connsiteY68" fmla="*/ 174530 h 399429"/>
                <a:gd name="connsiteX69" fmla="*/ 310121 w 599144"/>
                <a:gd name="connsiteY69" fmla="*/ 165564 h 399429"/>
                <a:gd name="connsiteX70" fmla="*/ 364856 w 599144"/>
                <a:gd name="connsiteY70" fmla="*/ 212366 h 399429"/>
                <a:gd name="connsiteX71" fmla="*/ 451952 w 599144"/>
                <a:gd name="connsiteY71" fmla="*/ 294036 h 399429"/>
                <a:gd name="connsiteX72" fmla="*/ 446962 w 599144"/>
                <a:gd name="connsiteY72" fmla="*/ 314003 h 399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599144" h="399429">
                  <a:moveTo>
                    <a:pt x="593537" y="28043"/>
                  </a:moveTo>
                  <a:cubicBezTo>
                    <a:pt x="590215" y="25708"/>
                    <a:pt x="585957" y="25135"/>
                    <a:pt x="582138" y="26547"/>
                  </a:cubicBezTo>
                  <a:lnTo>
                    <a:pt x="480577" y="63483"/>
                  </a:lnTo>
                  <a:cubicBezTo>
                    <a:pt x="467986" y="68058"/>
                    <a:pt x="457960" y="77280"/>
                    <a:pt x="452352" y="89445"/>
                  </a:cubicBezTo>
                  <a:cubicBezTo>
                    <a:pt x="451301" y="91726"/>
                    <a:pt x="450611" y="94095"/>
                    <a:pt x="449919" y="96462"/>
                  </a:cubicBezTo>
                  <a:cubicBezTo>
                    <a:pt x="432480" y="91504"/>
                    <a:pt x="400070" y="81149"/>
                    <a:pt x="367861" y="64554"/>
                  </a:cubicBezTo>
                  <a:cubicBezTo>
                    <a:pt x="326304" y="43135"/>
                    <a:pt x="291130" y="45872"/>
                    <a:pt x="250836" y="76168"/>
                  </a:cubicBezTo>
                  <a:cubicBezTo>
                    <a:pt x="234636" y="76440"/>
                    <a:pt x="211999" y="78388"/>
                    <a:pt x="189789" y="80345"/>
                  </a:cubicBezTo>
                  <a:cubicBezTo>
                    <a:pt x="175823" y="81578"/>
                    <a:pt x="162624" y="82712"/>
                    <a:pt x="151921" y="83365"/>
                  </a:cubicBezTo>
                  <a:cubicBezTo>
                    <a:pt x="151658" y="76936"/>
                    <a:pt x="150154" y="70557"/>
                    <a:pt x="147379" y="64531"/>
                  </a:cubicBezTo>
                  <a:cubicBezTo>
                    <a:pt x="141771" y="52364"/>
                    <a:pt x="131746" y="43142"/>
                    <a:pt x="119154" y="38569"/>
                  </a:cubicBezTo>
                  <a:lnTo>
                    <a:pt x="17592" y="1631"/>
                  </a:lnTo>
                  <a:cubicBezTo>
                    <a:pt x="13785" y="232"/>
                    <a:pt x="9502" y="804"/>
                    <a:pt x="6194" y="3127"/>
                  </a:cubicBezTo>
                  <a:cubicBezTo>
                    <a:pt x="2859" y="5464"/>
                    <a:pt x="876" y="9271"/>
                    <a:pt x="876" y="13335"/>
                  </a:cubicBezTo>
                  <a:lnTo>
                    <a:pt x="876" y="262491"/>
                  </a:lnTo>
                  <a:cubicBezTo>
                    <a:pt x="876" y="269377"/>
                    <a:pt x="6448" y="274950"/>
                    <a:pt x="13334" y="274950"/>
                  </a:cubicBezTo>
                  <a:lnTo>
                    <a:pt x="49722" y="274950"/>
                  </a:lnTo>
                  <a:cubicBezTo>
                    <a:pt x="65198" y="274950"/>
                    <a:pt x="79596" y="267650"/>
                    <a:pt x="88904" y="255863"/>
                  </a:cubicBezTo>
                  <a:cubicBezTo>
                    <a:pt x="93861" y="259633"/>
                    <a:pt x="99734" y="264048"/>
                    <a:pt x="105892" y="268672"/>
                  </a:cubicBezTo>
                  <a:cubicBezTo>
                    <a:pt x="120430" y="279610"/>
                    <a:pt x="136343" y="291543"/>
                    <a:pt x="143326" y="297396"/>
                  </a:cubicBezTo>
                  <a:cubicBezTo>
                    <a:pt x="189715" y="336229"/>
                    <a:pt x="245484" y="378165"/>
                    <a:pt x="256591" y="385464"/>
                  </a:cubicBezTo>
                  <a:cubicBezTo>
                    <a:pt x="266968" y="392277"/>
                    <a:pt x="285654" y="399529"/>
                    <a:pt x="299864" y="399529"/>
                  </a:cubicBezTo>
                  <a:cubicBezTo>
                    <a:pt x="305424" y="399529"/>
                    <a:pt x="319427" y="399529"/>
                    <a:pt x="329258" y="391219"/>
                  </a:cubicBezTo>
                  <a:cubicBezTo>
                    <a:pt x="339392" y="395197"/>
                    <a:pt x="350316" y="395003"/>
                    <a:pt x="360475" y="390525"/>
                  </a:cubicBezTo>
                  <a:cubicBezTo>
                    <a:pt x="370609" y="386060"/>
                    <a:pt x="378809" y="377642"/>
                    <a:pt x="383578" y="367409"/>
                  </a:cubicBezTo>
                  <a:cubicBezTo>
                    <a:pt x="393310" y="369404"/>
                    <a:pt x="404491" y="367944"/>
                    <a:pt x="414625" y="362859"/>
                  </a:cubicBezTo>
                  <a:cubicBezTo>
                    <a:pt x="424126" y="358102"/>
                    <a:pt x="431122" y="350900"/>
                    <a:pt x="434868" y="342481"/>
                  </a:cubicBezTo>
                  <a:cubicBezTo>
                    <a:pt x="443871" y="343308"/>
                    <a:pt x="453483" y="340377"/>
                    <a:pt x="462083" y="333794"/>
                  </a:cubicBezTo>
                  <a:cubicBezTo>
                    <a:pt x="474372" y="324401"/>
                    <a:pt x="479999" y="310528"/>
                    <a:pt x="478407" y="296842"/>
                  </a:cubicBezTo>
                  <a:lnTo>
                    <a:pt x="510008" y="279360"/>
                  </a:lnTo>
                  <a:cubicBezTo>
                    <a:pt x="519262" y="291904"/>
                    <a:pt x="533971" y="299864"/>
                    <a:pt x="550006" y="299864"/>
                  </a:cubicBezTo>
                  <a:lnTo>
                    <a:pt x="586394" y="299864"/>
                  </a:lnTo>
                  <a:cubicBezTo>
                    <a:pt x="593280" y="299864"/>
                    <a:pt x="598852" y="294292"/>
                    <a:pt x="598852" y="287406"/>
                  </a:cubicBezTo>
                  <a:lnTo>
                    <a:pt x="598852" y="38251"/>
                  </a:lnTo>
                  <a:cubicBezTo>
                    <a:pt x="598853" y="34187"/>
                    <a:pt x="596870" y="30379"/>
                    <a:pt x="593537" y="28043"/>
                  </a:cubicBezTo>
                  <a:close/>
                  <a:moveTo>
                    <a:pt x="446962" y="314003"/>
                  </a:moveTo>
                  <a:cubicBezTo>
                    <a:pt x="442740" y="317239"/>
                    <a:pt x="436828" y="319040"/>
                    <a:pt x="434200" y="316412"/>
                  </a:cubicBezTo>
                  <a:cubicBezTo>
                    <a:pt x="434066" y="316278"/>
                    <a:pt x="433858" y="316291"/>
                    <a:pt x="433720" y="316162"/>
                  </a:cubicBezTo>
                  <a:cubicBezTo>
                    <a:pt x="433482" y="315941"/>
                    <a:pt x="433364" y="315644"/>
                    <a:pt x="433106" y="315438"/>
                  </a:cubicBezTo>
                  <a:cubicBezTo>
                    <a:pt x="424200" y="308406"/>
                    <a:pt x="384296" y="267578"/>
                    <a:pt x="359636" y="241859"/>
                  </a:cubicBezTo>
                  <a:cubicBezTo>
                    <a:pt x="354880" y="236883"/>
                    <a:pt x="346984" y="236700"/>
                    <a:pt x="342032" y="241482"/>
                  </a:cubicBezTo>
                  <a:cubicBezTo>
                    <a:pt x="337057" y="246239"/>
                    <a:pt x="336886" y="254122"/>
                    <a:pt x="341655" y="259086"/>
                  </a:cubicBezTo>
                  <a:cubicBezTo>
                    <a:pt x="347443" y="265127"/>
                    <a:pt x="393908" y="313520"/>
                    <a:pt x="412505" y="330445"/>
                  </a:cubicBezTo>
                  <a:cubicBezTo>
                    <a:pt x="411116" y="335915"/>
                    <a:pt x="406045" y="339293"/>
                    <a:pt x="403470" y="340585"/>
                  </a:cubicBezTo>
                  <a:cubicBezTo>
                    <a:pt x="395489" y="344587"/>
                    <a:pt x="387168" y="343918"/>
                    <a:pt x="384053" y="341023"/>
                  </a:cubicBezTo>
                  <a:cubicBezTo>
                    <a:pt x="383961" y="340936"/>
                    <a:pt x="383822" y="340941"/>
                    <a:pt x="383727" y="340857"/>
                  </a:cubicBezTo>
                  <a:cubicBezTo>
                    <a:pt x="383575" y="340721"/>
                    <a:pt x="383508" y="340531"/>
                    <a:pt x="383346" y="340402"/>
                  </a:cubicBezTo>
                  <a:cubicBezTo>
                    <a:pt x="368406" y="328467"/>
                    <a:pt x="330924" y="288636"/>
                    <a:pt x="322444" y="279415"/>
                  </a:cubicBezTo>
                  <a:cubicBezTo>
                    <a:pt x="317784" y="274341"/>
                    <a:pt x="309913" y="274025"/>
                    <a:pt x="304840" y="278673"/>
                  </a:cubicBezTo>
                  <a:cubicBezTo>
                    <a:pt x="299779" y="283333"/>
                    <a:pt x="299438" y="291216"/>
                    <a:pt x="304098" y="296277"/>
                  </a:cubicBezTo>
                  <a:cubicBezTo>
                    <a:pt x="304507" y="296720"/>
                    <a:pt x="341240" y="336344"/>
                    <a:pt x="361872" y="354749"/>
                  </a:cubicBezTo>
                  <a:cubicBezTo>
                    <a:pt x="359844" y="360575"/>
                    <a:pt x="355713" y="365399"/>
                    <a:pt x="350413" y="367739"/>
                  </a:cubicBezTo>
                  <a:cubicBezTo>
                    <a:pt x="346502" y="369477"/>
                    <a:pt x="340384" y="370368"/>
                    <a:pt x="333394" y="365202"/>
                  </a:cubicBezTo>
                  <a:cubicBezTo>
                    <a:pt x="315504" y="350033"/>
                    <a:pt x="279601" y="311815"/>
                    <a:pt x="272540" y="304257"/>
                  </a:cubicBezTo>
                  <a:cubicBezTo>
                    <a:pt x="267856" y="299220"/>
                    <a:pt x="259948" y="298966"/>
                    <a:pt x="254936" y="303662"/>
                  </a:cubicBezTo>
                  <a:cubicBezTo>
                    <a:pt x="249911" y="308358"/>
                    <a:pt x="249644" y="316242"/>
                    <a:pt x="254340" y="321266"/>
                  </a:cubicBezTo>
                  <a:cubicBezTo>
                    <a:pt x="262712" y="330226"/>
                    <a:pt x="287456" y="356453"/>
                    <a:pt x="306267" y="374211"/>
                  </a:cubicBezTo>
                  <a:cubicBezTo>
                    <a:pt x="304166" y="374467"/>
                    <a:pt x="301960" y="374613"/>
                    <a:pt x="299864" y="374613"/>
                  </a:cubicBezTo>
                  <a:cubicBezTo>
                    <a:pt x="291615" y="374613"/>
                    <a:pt x="277443" y="369346"/>
                    <a:pt x="270277" y="364637"/>
                  </a:cubicBezTo>
                  <a:cubicBezTo>
                    <a:pt x="261543" y="358894"/>
                    <a:pt x="206698" y="317969"/>
                    <a:pt x="159336" y="278307"/>
                  </a:cubicBezTo>
                  <a:cubicBezTo>
                    <a:pt x="152171" y="272297"/>
                    <a:pt x="135820" y="259998"/>
                    <a:pt x="120856" y="248757"/>
                  </a:cubicBezTo>
                  <a:cubicBezTo>
                    <a:pt x="112835" y="242736"/>
                    <a:pt x="105446" y="237185"/>
                    <a:pt x="100000" y="232995"/>
                  </a:cubicBezTo>
                  <a:lnTo>
                    <a:pt x="146645" y="108593"/>
                  </a:lnTo>
                  <a:cubicBezTo>
                    <a:pt x="158752" y="108064"/>
                    <a:pt x="174894" y="106668"/>
                    <a:pt x="191977" y="105161"/>
                  </a:cubicBezTo>
                  <a:cubicBezTo>
                    <a:pt x="201640" y="104310"/>
                    <a:pt x="211310" y="103480"/>
                    <a:pt x="220553" y="102760"/>
                  </a:cubicBezTo>
                  <a:cubicBezTo>
                    <a:pt x="206348" y="117336"/>
                    <a:pt x="185227" y="143465"/>
                    <a:pt x="188011" y="167949"/>
                  </a:cubicBezTo>
                  <a:cubicBezTo>
                    <a:pt x="189289" y="179093"/>
                    <a:pt x="195384" y="188376"/>
                    <a:pt x="205664" y="194800"/>
                  </a:cubicBezTo>
                  <a:cubicBezTo>
                    <a:pt x="211504" y="198449"/>
                    <a:pt x="218707" y="200298"/>
                    <a:pt x="227053" y="200298"/>
                  </a:cubicBezTo>
                  <a:cubicBezTo>
                    <a:pt x="244754" y="200298"/>
                    <a:pt x="268210" y="191478"/>
                    <a:pt x="281860" y="174530"/>
                  </a:cubicBezTo>
                  <a:cubicBezTo>
                    <a:pt x="293575" y="172839"/>
                    <a:pt x="301483" y="169847"/>
                    <a:pt x="310121" y="165564"/>
                  </a:cubicBezTo>
                  <a:cubicBezTo>
                    <a:pt x="324720" y="179287"/>
                    <a:pt x="344295" y="195420"/>
                    <a:pt x="364856" y="212366"/>
                  </a:cubicBezTo>
                  <a:cubicBezTo>
                    <a:pt x="400648" y="241856"/>
                    <a:pt x="441221" y="275288"/>
                    <a:pt x="451952" y="294036"/>
                  </a:cubicBezTo>
                  <a:cubicBezTo>
                    <a:pt x="457923" y="304464"/>
                    <a:pt x="449639" y="311959"/>
                    <a:pt x="446962" y="3140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98" name="Gráfico 243">
            <a:extLst>
              <a:ext uri="{FF2B5EF4-FFF2-40B4-BE49-F238E27FC236}">
                <a16:creationId xmlns:a16="http://schemas.microsoft.com/office/drawing/2014/main" id="{0FBF528A-3106-6242-98FB-C570A1FDA6E7}"/>
              </a:ext>
            </a:extLst>
          </p:cNvPr>
          <p:cNvGrpSpPr/>
          <p:nvPr/>
        </p:nvGrpSpPr>
        <p:grpSpPr>
          <a:xfrm>
            <a:off x="1431812" y="7614864"/>
            <a:ext cx="1138526" cy="1138522"/>
            <a:chOff x="527807" y="4262190"/>
            <a:chExt cx="654197" cy="654197"/>
          </a:xfrm>
          <a:solidFill>
            <a:schemeClr val="bg1"/>
          </a:solidFill>
        </p:grpSpPr>
        <p:sp>
          <p:nvSpPr>
            <p:cNvPr id="99" name="Forma libre 384">
              <a:extLst>
                <a:ext uri="{FF2B5EF4-FFF2-40B4-BE49-F238E27FC236}">
                  <a16:creationId xmlns:a16="http://schemas.microsoft.com/office/drawing/2014/main" id="{B7EC8A7A-9B74-894C-A825-06E94CB25003}"/>
                </a:ext>
              </a:extLst>
            </p:cNvPr>
            <p:cNvSpPr/>
            <p:nvPr/>
          </p:nvSpPr>
          <p:spPr>
            <a:xfrm>
              <a:off x="853947" y="4343006"/>
              <a:ext cx="273434" cy="246602"/>
            </a:xfrm>
            <a:custGeom>
              <a:avLst/>
              <a:gdLst>
                <a:gd name="connsiteX0" fmla="*/ 96362 w 273433"/>
                <a:gd name="connsiteY0" fmla="*/ 246283 h 246601"/>
                <a:gd name="connsiteX1" fmla="*/ 182122 w 273433"/>
                <a:gd name="connsiteY1" fmla="*/ 191364 h 246601"/>
                <a:gd name="connsiteX2" fmla="*/ 273541 w 273433"/>
                <a:gd name="connsiteY2" fmla="*/ 96362 h 246601"/>
                <a:gd name="connsiteX3" fmla="*/ 178137 w 273433"/>
                <a:gd name="connsiteY3" fmla="*/ 958 h 246601"/>
                <a:gd name="connsiteX4" fmla="*/ 92067 w 273433"/>
                <a:gd name="connsiteY4" fmla="*/ 55910 h 246601"/>
                <a:gd name="connsiteX5" fmla="*/ 958 w 273433"/>
                <a:gd name="connsiteY5" fmla="*/ 150879 h 246601"/>
                <a:gd name="connsiteX6" fmla="*/ 96362 w 273433"/>
                <a:gd name="connsiteY6" fmla="*/ 246283 h 246601"/>
                <a:gd name="connsiteX7" fmla="*/ 164508 w 273433"/>
                <a:gd name="connsiteY7" fmla="*/ 69105 h 246601"/>
                <a:gd name="connsiteX8" fmla="*/ 178137 w 273433"/>
                <a:gd name="connsiteY8" fmla="*/ 55475 h 246601"/>
                <a:gd name="connsiteX9" fmla="*/ 191767 w 273433"/>
                <a:gd name="connsiteY9" fmla="*/ 69105 h 246601"/>
                <a:gd name="connsiteX10" fmla="*/ 191767 w 273433"/>
                <a:gd name="connsiteY10" fmla="*/ 123622 h 246601"/>
                <a:gd name="connsiteX11" fmla="*/ 178137 w 273433"/>
                <a:gd name="connsiteY11" fmla="*/ 137251 h 246601"/>
                <a:gd name="connsiteX12" fmla="*/ 164508 w 273433"/>
                <a:gd name="connsiteY12" fmla="*/ 123622 h 246601"/>
                <a:gd name="connsiteX13" fmla="*/ 164508 w 273433"/>
                <a:gd name="connsiteY13" fmla="*/ 69105 h 246601"/>
                <a:gd name="connsiteX14" fmla="*/ 83966 w 273433"/>
                <a:gd name="connsiteY14" fmla="*/ 84164 h 246601"/>
                <a:gd name="connsiteX15" fmla="*/ 82733 w 273433"/>
                <a:gd name="connsiteY15" fmla="*/ 96364 h 246601"/>
                <a:gd name="connsiteX16" fmla="*/ 84984 w 273433"/>
                <a:gd name="connsiteY16" fmla="*/ 116561 h 246601"/>
                <a:gd name="connsiteX17" fmla="*/ 82733 w 273433"/>
                <a:gd name="connsiteY17" fmla="*/ 123622 h 246601"/>
                <a:gd name="connsiteX18" fmla="*/ 82733 w 273433"/>
                <a:gd name="connsiteY18" fmla="*/ 178138 h 246601"/>
                <a:gd name="connsiteX19" fmla="*/ 96362 w 273433"/>
                <a:gd name="connsiteY19" fmla="*/ 191768 h 246601"/>
                <a:gd name="connsiteX20" fmla="*/ 109992 w 273433"/>
                <a:gd name="connsiteY20" fmla="*/ 178138 h 246601"/>
                <a:gd name="connsiteX21" fmla="*/ 109992 w 273433"/>
                <a:gd name="connsiteY21" fmla="*/ 162921 h 246601"/>
                <a:gd name="connsiteX22" fmla="*/ 152939 w 273433"/>
                <a:gd name="connsiteY22" fmla="*/ 187959 h 246601"/>
                <a:gd name="connsiteX23" fmla="*/ 96362 w 273433"/>
                <a:gd name="connsiteY23" fmla="*/ 219026 h 246601"/>
                <a:gd name="connsiteX24" fmla="*/ 28217 w 273433"/>
                <a:gd name="connsiteY24" fmla="*/ 150881 h 246601"/>
                <a:gd name="connsiteX25" fmla="*/ 83966 w 273433"/>
                <a:gd name="connsiteY25" fmla="*/ 84164 h 246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73433" h="246601">
                  <a:moveTo>
                    <a:pt x="96362" y="246283"/>
                  </a:moveTo>
                  <a:cubicBezTo>
                    <a:pt x="133337" y="246283"/>
                    <a:pt x="166488" y="224502"/>
                    <a:pt x="182122" y="191364"/>
                  </a:cubicBezTo>
                  <a:cubicBezTo>
                    <a:pt x="232840" y="189223"/>
                    <a:pt x="273541" y="147598"/>
                    <a:pt x="273541" y="96362"/>
                  </a:cubicBezTo>
                  <a:cubicBezTo>
                    <a:pt x="273541" y="43762"/>
                    <a:pt x="230737" y="958"/>
                    <a:pt x="178137" y="958"/>
                  </a:cubicBezTo>
                  <a:cubicBezTo>
                    <a:pt x="140048" y="958"/>
                    <a:pt x="107350" y="23554"/>
                    <a:pt x="92067" y="55910"/>
                  </a:cubicBezTo>
                  <a:cubicBezTo>
                    <a:pt x="41494" y="58211"/>
                    <a:pt x="958" y="99751"/>
                    <a:pt x="958" y="150879"/>
                  </a:cubicBezTo>
                  <a:cubicBezTo>
                    <a:pt x="958" y="203480"/>
                    <a:pt x="43762" y="246283"/>
                    <a:pt x="96362" y="246283"/>
                  </a:cubicBezTo>
                  <a:close/>
                  <a:moveTo>
                    <a:pt x="164508" y="69105"/>
                  </a:moveTo>
                  <a:cubicBezTo>
                    <a:pt x="164508" y="61571"/>
                    <a:pt x="170604" y="55475"/>
                    <a:pt x="178137" y="55475"/>
                  </a:cubicBezTo>
                  <a:cubicBezTo>
                    <a:pt x="185671" y="55475"/>
                    <a:pt x="191767" y="61571"/>
                    <a:pt x="191767" y="69105"/>
                  </a:cubicBezTo>
                  <a:lnTo>
                    <a:pt x="191767" y="123622"/>
                  </a:lnTo>
                  <a:cubicBezTo>
                    <a:pt x="191767" y="131155"/>
                    <a:pt x="185671" y="137251"/>
                    <a:pt x="178137" y="137251"/>
                  </a:cubicBezTo>
                  <a:cubicBezTo>
                    <a:pt x="170604" y="137251"/>
                    <a:pt x="164508" y="131155"/>
                    <a:pt x="164508" y="123622"/>
                  </a:cubicBezTo>
                  <a:lnTo>
                    <a:pt x="164508" y="69105"/>
                  </a:lnTo>
                  <a:close/>
                  <a:moveTo>
                    <a:pt x="83966" y="84164"/>
                  </a:moveTo>
                  <a:cubicBezTo>
                    <a:pt x="83442" y="88202"/>
                    <a:pt x="82733" y="92187"/>
                    <a:pt x="82733" y="96364"/>
                  </a:cubicBezTo>
                  <a:cubicBezTo>
                    <a:pt x="82733" y="103304"/>
                    <a:pt x="83570" y="110038"/>
                    <a:pt x="84984" y="116561"/>
                  </a:cubicBezTo>
                  <a:cubicBezTo>
                    <a:pt x="83684" y="118650"/>
                    <a:pt x="82733" y="120977"/>
                    <a:pt x="82733" y="123622"/>
                  </a:cubicBezTo>
                  <a:lnTo>
                    <a:pt x="82733" y="178138"/>
                  </a:lnTo>
                  <a:cubicBezTo>
                    <a:pt x="82733" y="185672"/>
                    <a:pt x="88829" y="191768"/>
                    <a:pt x="96362" y="191768"/>
                  </a:cubicBezTo>
                  <a:cubicBezTo>
                    <a:pt x="103896" y="191768"/>
                    <a:pt x="109992" y="185672"/>
                    <a:pt x="109992" y="178138"/>
                  </a:cubicBezTo>
                  <a:lnTo>
                    <a:pt x="109992" y="162921"/>
                  </a:lnTo>
                  <a:cubicBezTo>
                    <a:pt x="121630" y="174834"/>
                    <a:pt x="136440" y="183404"/>
                    <a:pt x="152939" y="187959"/>
                  </a:cubicBezTo>
                  <a:cubicBezTo>
                    <a:pt x="140578" y="206943"/>
                    <a:pt x="119516" y="219026"/>
                    <a:pt x="96362" y="219026"/>
                  </a:cubicBezTo>
                  <a:cubicBezTo>
                    <a:pt x="58776" y="219026"/>
                    <a:pt x="28217" y="188453"/>
                    <a:pt x="28217" y="150881"/>
                  </a:cubicBezTo>
                  <a:cubicBezTo>
                    <a:pt x="28216" y="117773"/>
                    <a:pt x="51986" y="90186"/>
                    <a:pt x="83966" y="841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0" name="Forma libre 385">
              <a:extLst>
                <a:ext uri="{FF2B5EF4-FFF2-40B4-BE49-F238E27FC236}">
                  <a16:creationId xmlns:a16="http://schemas.microsoft.com/office/drawing/2014/main" id="{2AAEDAF8-28C7-F745-8503-BDEC9F9E42B3}"/>
                </a:ext>
              </a:extLst>
            </p:cNvPr>
            <p:cNvSpPr/>
            <p:nvPr/>
          </p:nvSpPr>
          <p:spPr>
            <a:xfrm>
              <a:off x="526849" y="4533816"/>
              <a:ext cx="160994" cy="246602"/>
            </a:xfrm>
            <a:custGeom>
              <a:avLst/>
              <a:gdLst>
                <a:gd name="connsiteX0" fmla="*/ 128252 w 160993"/>
                <a:gd name="connsiteY0" fmla="*/ 23422 h 246601"/>
                <a:gd name="connsiteX1" fmla="*/ 17249 w 160993"/>
                <a:gd name="connsiteY1" fmla="*/ 1222 h 246601"/>
                <a:gd name="connsiteX2" fmla="*/ 5936 w 160993"/>
                <a:gd name="connsiteY2" fmla="*/ 4043 h 246601"/>
                <a:gd name="connsiteX3" fmla="*/ 958 w 160993"/>
                <a:gd name="connsiteY3" fmla="*/ 14584 h 246601"/>
                <a:gd name="connsiteX4" fmla="*/ 958 w 160993"/>
                <a:gd name="connsiteY4" fmla="*/ 232650 h 246601"/>
                <a:gd name="connsiteX5" fmla="*/ 14588 w 160993"/>
                <a:gd name="connsiteY5" fmla="*/ 246280 h 246601"/>
                <a:gd name="connsiteX6" fmla="*/ 99982 w 160993"/>
                <a:gd name="connsiteY6" fmla="*/ 246280 h 246601"/>
                <a:gd name="connsiteX7" fmla="*/ 140471 w 160993"/>
                <a:gd name="connsiteY7" fmla="*/ 211182 h 246601"/>
                <a:gd name="connsiteX8" fmla="*/ 160728 w 160993"/>
                <a:gd name="connsiteY8" fmla="*/ 69300 h 246601"/>
                <a:gd name="connsiteX9" fmla="*/ 128252 w 160993"/>
                <a:gd name="connsiteY9" fmla="*/ 23422 h 246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0993" h="246601">
                  <a:moveTo>
                    <a:pt x="128252" y="23422"/>
                  </a:moveTo>
                  <a:lnTo>
                    <a:pt x="17249" y="1222"/>
                  </a:lnTo>
                  <a:cubicBezTo>
                    <a:pt x="13283" y="423"/>
                    <a:pt x="9104" y="1462"/>
                    <a:pt x="5936" y="4043"/>
                  </a:cubicBezTo>
                  <a:cubicBezTo>
                    <a:pt x="2794" y="6638"/>
                    <a:pt x="958" y="10498"/>
                    <a:pt x="958" y="14584"/>
                  </a:cubicBezTo>
                  <a:lnTo>
                    <a:pt x="958" y="232650"/>
                  </a:lnTo>
                  <a:cubicBezTo>
                    <a:pt x="958" y="240184"/>
                    <a:pt x="7054" y="246280"/>
                    <a:pt x="14588" y="246280"/>
                  </a:cubicBezTo>
                  <a:lnTo>
                    <a:pt x="99982" y="246280"/>
                  </a:lnTo>
                  <a:cubicBezTo>
                    <a:pt x="120213" y="246280"/>
                    <a:pt x="137622" y="231186"/>
                    <a:pt x="140471" y="211182"/>
                  </a:cubicBezTo>
                  <a:lnTo>
                    <a:pt x="160728" y="69300"/>
                  </a:lnTo>
                  <a:cubicBezTo>
                    <a:pt x="163789" y="47818"/>
                    <a:pt x="149548" y="27668"/>
                    <a:pt x="128252" y="234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1" name="Forma libre 386">
              <a:extLst>
                <a:ext uri="{FF2B5EF4-FFF2-40B4-BE49-F238E27FC236}">
                  <a16:creationId xmlns:a16="http://schemas.microsoft.com/office/drawing/2014/main" id="{FADB0B3A-EE23-544D-9F8F-71CE9B2588A6}"/>
                </a:ext>
              </a:extLst>
            </p:cNvPr>
            <p:cNvSpPr/>
            <p:nvPr/>
          </p:nvSpPr>
          <p:spPr>
            <a:xfrm>
              <a:off x="691333" y="4574696"/>
              <a:ext cx="490648" cy="260657"/>
            </a:xfrm>
            <a:custGeom>
              <a:avLst/>
              <a:gdLst>
                <a:gd name="connsiteX0" fmla="*/ 408897 w 490647"/>
                <a:gd name="connsiteY0" fmla="*/ 82737 h 260656"/>
                <a:gd name="connsiteX1" fmla="*/ 337377 w 490647"/>
                <a:gd name="connsiteY1" fmla="*/ 95278 h 260656"/>
                <a:gd name="connsiteX2" fmla="*/ 327113 w 490647"/>
                <a:gd name="connsiteY2" fmla="*/ 109176 h 260656"/>
                <a:gd name="connsiteX3" fmla="*/ 327122 w 490647"/>
                <a:gd name="connsiteY3" fmla="*/ 109995 h 260656"/>
                <a:gd name="connsiteX4" fmla="*/ 301594 w 490647"/>
                <a:gd name="connsiteY4" fmla="*/ 160998 h 260656"/>
                <a:gd name="connsiteX5" fmla="*/ 237175 w 490647"/>
                <a:gd name="connsiteY5" fmla="*/ 178446 h 260656"/>
                <a:gd name="connsiteX6" fmla="*/ 84567 w 490647"/>
                <a:gd name="connsiteY6" fmla="*/ 149425 h 260656"/>
                <a:gd name="connsiteX7" fmla="*/ 74270 w 490647"/>
                <a:gd name="connsiteY7" fmla="*/ 133657 h 260656"/>
                <a:gd name="connsiteX8" fmla="*/ 91541 w 490647"/>
                <a:gd name="connsiteY8" fmla="*/ 123063 h 260656"/>
                <a:gd name="connsiteX9" fmla="*/ 237175 w 490647"/>
                <a:gd name="connsiteY9" fmla="*/ 151186 h 260656"/>
                <a:gd name="connsiteX10" fmla="*/ 285303 w 490647"/>
                <a:gd name="connsiteY10" fmla="*/ 139141 h 260656"/>
                <a:gd name="connsiteX11" fmla="*/ 299864 w 490647"/>
                <a:gd name="connsiteY11" fmla="*/ 109992 h 260656"/>
                <a:gd name="connsiteX12" fmla="*/ 299159 w 490647"/>
                <a:gd name="connsiteY12" fmla="*/ 103516 h 260656"/>
                <a:gd name="connsiteX13" fmla="*/ 193547 w 490647"/>
                <a:gd name="connsiteY13" fmla="*/ 42113 h 260656"/>
                <a:gd name="connsiteX14" fmla="*/ 135304 w 490647"/>
                <a:gd name="connsiteY14" fmla="*/ 20630 h 260656"/>
                <a:gd name="connsiteX15" fmla="*/ 68170 w 490647"/>
                <a:gd name="connsiteY15" fmla="*/ 958 h 260656"/>
                <a:gd name="connsiteX16" fmla="*/ 35360 w 490647"/>
                <a:gd name="connsiteY16" fmla="*/ 3213 h 260656"/>
                <a:gd name="connsiteX17" fmla="*/ 23585 w 490647"/>
                <a:gd name="connsiteY17" fmla="*/ 17764 h 260656"/>
                <a:gd name="connsiteX18" fmla="*/ 23209 w 490647"/>
                <a:gd name="connsiteY18" fmla="*/ 32275 h 260656"/>
                <a:gd name="connsiteX19" fmla="*/ 2952 w 490647"/>
                <a:gd name="connsiteY19" fmla="*/ 174197 h 260656"/>
                <a:gd name="connsiteX20" fmla="*/ 2073 w 490647"/>
                <a:gd name="connsiteY20" fmla="*/ 177883 h 260656"/>
                <a:gd name="connsiteX21" fmla="*/ 1354 w 490647"/>
                <a:gd name="connsiteY21" fmla="*/ 180611 h 260656"/>
                <a:gd name="connsiteX22" fmla="*/ 9020 w 490647"/>
                <a:gd name="connsiteY22" fmla="*/ 196317 h 260656"/>
                <a:gd name="connsiteX23" fmla="*/ 204459 w 490647"/>
                <a:gd name="connsiteY23" fmla="*/ 259910 h 260656"/>
                <a:gd name="connsiteX24" fmla="*/ 438177 w 490647"/>
                <a:gd name="connsiteY24" fmla="*/ 171002 h 260656"/>
                <a:gd name="connsiteX25" fmla="*/ 482233 w 490647"/>
                <a:gd name="connsiteY25" fmla="*/ 149861 h 260656"/>
                <a:gd name="connsiteX26" fmla="*/ 490667 w 490647"/>
                <a:gd name="connsiteY26" fmla="*/ 137746 h 260656"/>
                <a:gd name="connsiteX27" fmla="*/ 408897 w 490647"/>
                <a:gd name="connsiteY27" fmla="*/ 82737 h 26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90647" h="260656">
                  <a:moveTo>
                    <a:pt x="408897" y="82737"/>
                  </a:moveTo>
                  <a:cubicBezTo>
                    <a:pt x="391880" y="82737"/>
                    <a:pt x="363181" y="88803"/>
                    <a:pt x="337377" y="95278"/>
                  </a:cubicBezTo>
                  <a:cubicBezTo>
                    <a:pt x="331059" y="96863"/>
                    <a:pt x="326970" y="102664"/>
                    <a:pt x="327113" y="109176"/>
                  </a:cubicBezTo>
                  <a:cubicBezTo>
                    <a:pt x="327119" y="109448"/>
                    <a:pt x="327122" y="109720"/>
                    <a:pt x="327122" y="109995"/>
                  </a:cubicBezTo>
                  <a:cubicBezTo>
                    <a:pt x="327122" y="130611"/>
                    <a:pt x="318045" y="148712"/>
                    <a:pt x="301594" y="160998"/>
                  </a:cubicBezTo>
                  <a:cubicBezTo>
                    <a:pt x="285649" y="172897"/>
                    <a:pt x="265179" y="178446"/>
                    <a:pt x="237175" y="178446"/>
                  </a:cubicBezTo>
                  <a:cubicBezTo>
                    <a:pt x="200499" y="178446"/>
                    <a:pt x="150586" y="168949"/>
                    <a:pt x="84567" y="149425"/>
                  </a:cubicBezTo>
                  <a:cubicBezTo>
                    <a:pt x="77753" y="147410"/>
                    <a:pt x="72937" y="140637"/>
                    <a:pt x="74270" y="133657"/>
                  </a:cubicBezTo>
                  <a:cubicBezTo>
                    <a:pt x="75806" y="125607"/>
                    <a:pt x="83929" y="120786"/>
                    <a:pt x="91541" y="123063"/>
                  </a:cubicBezTo>
                  <a:cubicBezTo>
                    <a:pt x="154523" y="141723"/>
                    <a:pt x="203502" y="151186"/>
                    <a:pt x="237175" y="151186"/>
                  </a:cubicBezTo>
                  <a:cubicBezTo>
                    <a:pt x="265845" y="151186"/>
                    <a:pt x="278382" y="144318"/>
                    <a:pt x="285303" y="139141"/>
                  </a:cubicBezTo>
                  <a:cubicBezTo>
                    <a:pt x="294832" y="132033"/>
                    <a:pt x="299864" y="121958"/>
                    <a:pt x="299864" y="109992"/>
                  </a:cubicBezTo>
                  <a:cubicBezTo>
                    <a:pt x="299864" y="107706"/>
                    <a:pt x="299448" y="105648"/>
                    <a:pt x="299159" y="103516"/>
                  </a:cubicBezTo>
                  <a:cubicBezTo>
                    <a:pt x="293999" y="65889"/>
                    <a:pt x="244454" y="52453"/>
                    <a:pt x="193547" y="42113"/>
                  </a:cubicBezTo>
                  <a:cubicBezTo>
                    <a:pt x="169909" y="37321"/>
                    <a:pt x="152313" y="28843"/>
                    <a:pt x="135304" y="20630"/>
                  </a:cubicBezTo>
                  <a:cubicBezTo>
                    <a:pt x="114328" y="10514"/>
                    <a:pt x="94523" y="958"/>
                    <a:pt x="68170" y="958"/>
                  </a:cubicBezTo>
                  <a:cubicBezTo>
                    <a:pt x="57722" y="958"/>
                    <a:pt x="46687" y="1719"/>
                    <a:pt x="35360" y="3213"/>
                  </a:cubicBezTo>
                  <a:cubicBezTo>
                    <a:pt x="28208" y="4156"/>
                    <a:pt x="23046" y="10571"/>
                    <a:pt x="23585" y="17764"/>
                  </a:cubicBezTo>
                  <a:cubicBezTo>
                    <a:pt x="23981" y="23048"/>
                    <a:pt x="23874" y="27788"/>
                    <a:pt x="23209" y="32275"/>
                  </a:cubicBezTo>
                  <a:lnTo>
                    <a:pt x="2952" y="174197"/>
                  </a:lnTo>
                  <a:cubicBezTo>
                    <a:pt x="2765" y="175474"/>
                    <a:pt x="2392" y="176673"/>
                    <a:pt x="2073" y="177883"/>
                  </a:cubicBezTo>
                  <a:cubicBezTo>
                    <a:pt x="2046" y="178003"/>
                    <a:pt x="1380" y="180505"/>
                    <a:pt x="1354" y="180611"/>
                  </a:cubicBezTo>
                  <a:cubicBezTo>
                    <a:pt x="-217" y="187012"/>
                    <a:pt x="3004" y="193628"/>
                    <a:pt x="9020" y="196317"/>
                  </a:cubicBezTo>
                  <a:cubicBezTo>
                    <a:pt x="73865" y="225331"/>
                    <a:pt x="160431" y="259910"/>
                    <a:pt x="204459" y="259910"/>
                  </a:cubicBezTo>
                  <a:cubicBezTo>
                    <a:pt x="257325" y="259910"/>
                    <a:pt x="366172" y="206406"/>
                    <a:pt x="438177" y="171002"/>
                  </a:cubicBezTo>
                  <a:cubicBezTo>
                    <a:pt x="456763" y="161868"/>
                    <a:pt x="472165" y="154286"/>
                    <a:pt x="482233" y="149861"/>
                  </a:cubicBezTo>
                  <a:cubicBezTo>
                    <a:pt x="487111" y="147718"/>
                    <a:pt x="490610" y="143074"/>
                    <a:pt x="490667" y="137746"/>
                  </a:cubicBezTo>
                  <a:cubicBezTo>
                    <a:pt x="491017" y="105382"/>
                    <a:pt x="457299" y="82737"/>
                    <a:pt x="408897" y="827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02" name="Gráfico 234">
            <a:extLst>
              <a:ext uri="{FF2B5EF4-FFF2-40B4-BE49-F238E27FC236}">
                <a16:creationId xmlns:a16="http://schemas.microsoft.com/office/drawing/2014/main" id="{2741562B-7D10-8648-ACFB-6B1E9FB6BCF7}"/>
              </a:ext>
            </a:extLst>
          </p:cNvPr>
          <p:cNvGrpSpPr/>
          <p:nvPr/>
        </p:nvGrpSpPr>
        <p:grpSpPr>
          <a:xfrm>
            <a:off x="21892631" y="7517475"/>
            <a:ext cx="1002198" cy="1002194"/>
            <a:chOff x="10919405" y="4252256"/>
            <a:chExt cx="654197" cy="654197"/>
          </a:xfrm>
          <a:solidFill>
            <a:schemeClr val="bg1"/>
          </a:solidFill>
        </p:grpSpPr>
        <p:sp>
          <p:nvSpPr>
            <p:cNvPr id="103" name="Forma libre 411">
              <a:extLst>
                <a:ext uri="{FF2B5EF4-FFF2-40B4-BE49-F238E27FC236}">
                  <a16:creationId xmlns:a16="http://schemas.microsoft.com/office/drawing/2014/main" id="{7C0242B7-CEA0-294D-A496-F65FF1E842D2}"/>
                </a:ext>
              </a:extLst>
            </p:cNvPr>
            <p:cNvSpPr/>
            <p:nvPr/>
          </p:nvSpPr>
          <p:spPr>
            <a:xfrm>
              <a:off x="10918359" y="4251210"/>
              <a:ext cx="298504" cy="298504"/>
            </a:xfrm>
            <a:custGeom>
              <a:avLst/>
              <a:gdLst>
                <a:gd name="connsiteX0" fmla="*/ 15925 w 298503"/>
                <a:gd name="connsiteY0" fmla="*/ 298619 h 298503"/>
                <a:gd name="connsiteX1" fmla="*/ 254739 w 298503"/>
                <a:gd name="connsiteY1" fmla="*/ 298619 h 298503"/>
                <a:gd name="connsiteX2" fmla="*/ 266073 w 298503"/>
                <a:gd name="connsiteY2" fmla="*/ 293389 h 298503"/>
                <a:gd name="connsiteX3" fmla="*/ 293389 w 298503"/>
                <a:gd name="connsiteY3" fmla="*/ 266073 h 298503"/>
                <a:gd name="connsiteX4" fmla="*/ 298619 w 298503"/>
                <a:gd name="connsiteY4" fmla="*/ 254739 h 298503"/>
                <a:gd name="connsiteX5" fmla="*/ 298619 w 298503"/>
                <a:gd name="connsiteY5" fmla="*/ 15925 h 298503"/>
                <a:gd name="connsiteX6" fmla="*/ 283742 w 298503"/>
                <a:gd name="connsiteY6" fmla="*/ 1046 h 298503"/>
                <a:gd name="connsiteX7" fmla="*/ 60561 w 298503"/>
                <a:gd name="connsiteY7" fmla="*/ 1046 h 298503"/>
                <a:gd name="connsiteX8" fmla="*/ 1046 w 298503"/>
                <a:gd name="connsiteY8" fmla="*/ 60561 h 298503"/>
                <a:gd name="connsiteX9" fmla="*/ 1046 w 298503"/>
                <a:gd name="connsiteY9" fmla="*/ 283742 h 298503"/>
                <a:gd name="connsiteX10" fmla="*/ 15925 w 298503"/>
                <a:gd name="connsiteY10" fmla="*/ 298619 h 298503"/>
                <a:gd name="connsiteX11" fmla="*/ 90318 w 298503"/>
                <a:gd name="connsiteY11" fmla="*/ 134954 h 298503"/>
                <a:gd name="connsiteX12" fmla="*/ 134954 w 298503"/>
                <a:gd name="connsiteY12" fmla="*/ 134954 h 298503"/>
                <a:gd name="connsiteX13" fmla="*/ 134954 w 298503"/>
                <a:gd name="connsiteY13" fmla="*/ 90318 h 298503"/>
                <a:gd name="connsiteX14" fmla="*/ 149833 w 298503"/>
                <a:gd name="connsiteY14" fmla="*/ 75439 h 298503"/>
                <a:gd name="connsiteX15" fmla="*/ 164711 w 298503"/>
                <a:gd name="connsiteY15" fmla="*/ 90318 h 298503"/>
                <a:gd name="connsiteX16" fmla="*/ 164711 w 298503"/>
                <a:gd name="connsiteY16" fmla="*/ 134954 h 298503"/>
                <a:gd name="connsiteX17" fmla="*/ 209347 w 298503"/>
                <a:gd name="connsiteY17" fmla="*/ 134954 h 298503"/>
                <a:gd name="connsiteX18" fmla="*/ 224226 w 298503"/>
                <a:gd name="connsiteY18" fmla="*/ 149833 h 298503"/>
                <a:gd name="connsiteX19" fmla="*/ 209347 w 298503"/>
                <a:gd name="connsiteY19" fmla="*/ 164713 h 298503"/>
                <a:gd name="connsiteX20" fmla="*/ 164711 w 298503"/>
                <a:gd name="connsiteY20" fmla="*/ 164713 h 298503"/>
                <a:gd name="connsiteX21" fmla="*/ 164711 w 298503"/>
                <a:gd name="connsiteY21" fmla="*/ 209349 h 298503"/>
                <a:gd name="connsiteX22" fmla="*/ 149832 w 298503"/>
                <a:gd name="connsiteY22" fmla="*/ 224228 h 298503"/>
                <a:gd name="connsiteX23" fmla="*/ 134954 w 298503"/>
                <a:gd name="connsiteY23" fmla="*/ 209347 h 298503"/>
                <a:gd name="connsiteX24" fmla="*/ 134954 w 298503"/>
                <a:gd name="connsiteY24" fmla="*/ 164711 h 298503"/>
                <a:gd name="connsiteX25" fmla="*/ 90318 w 298503"/>
                <a:gd name="connsiteY25" fmla="*/ 164711 h 298503"/>
                <a:gd name="connsiteX26" fmla="*/ 75439 w 298503"/>
                <a:gd name="connsiteY26" fmla="*/ 149832 h 298503"/>
                <a:gd name="connsiteX27" fmla="*/ 90318 w 298503"/>
                <a:gd name="connsiteY27" fmla="*/ 134954 h 298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98503" h="298503">
                  <a:moveTo>
                    <a:pt x="15925" y="298619"/>
                  </a:moveTo>
                  <a:lnTo>
                    <a:pt x="254739" y="298619"/>
                  </a:lnTo>
                  <a:cubicBezTo>
                    <a:pt x="259098" y="298619"/>
                    <a:pt x="263224" y="296715"/>
                    <a:pt x="266073" y="293389"/>
                  </a:cubicBezTo>
                  <a:cubicBezTo>
                    <a:pt x="274442" y="283552"/>
                    <a:pt x="283654" y="274354"/>
                    <a:pt x="293389" y="266073"/>
                  </a:cubicBezTo>
                  <a:cubicBezTo>
                    <a:pt x="296701" y="263240"/>
                    <a:pt x="298619" y="259098"/>
                    <a:pt x="298619" y="254739"/>
                  </a:cubicBezTo>
                  <a:lnTo>
                    <a:pt x="298619" y="15925"/>
                  </a:lnTo>
                  <a:cubicBezTo>
                    <a:pt x="298619" y="7701"/>
                    <a:pt x="291964" y="1046"/>
                    <a:pt x="283742" y="1046"/>
                  </a:cubicBezTo>
                  <a:lnTo>
                    <a:pt x="60561" y="1046"/>
                  </a:lnTo>
                  <a:cubicBezTo>
                    <a:pt x="27752" y="1046"/>
                    <a:pt x="1046" y="27737"/>
                    <a:pt x="1046" y="60561"/>
                  </a:cubicBezTo>
                  <a:lnTo>
                    <a:pt x="1046" y="283742"/>
                  </a:lnTo>
                  <a:cubicBezTo>
                    <a:pt x="1046" y="291964"/>
                    <a:pt x="7701" y="298619"/>
                    <a:pt x="15925" y="298619"/>
                  </a:cubicBezTo>
                  <a:close/>
                  <a:moveTo>
                    <a:pt x="90318" y="134954"/>
                  </a:moveTo>
                  <a:lnTo>
                    <a:pt x="134954" y="134954"/>
                  </a:lnTo>
                  <a:lnTo>
                    <a:pt x="134954" y="90318"/>
                  </a:lnTo>
                  <a:cubicBezTo>
                    <a:pt x="134954" y="82094"/>
                    <a:pt x="141609" y="75439"/>
                    <a:pt x="149833" y="75439"/>
                  </a:cubicBezTo>
                  <a:cubicBezTo>
                    <a:pt x="158058" y="75439"/>
                    <a:pt x="164711" y="82094"/>
                    <a:pt x="164711" y="90318"/>
                  </a:cubicBezTo>
                  <a:lnTo>
                    <a:pt x="164711" y="134954"/>
                  </a:lnTo>
                  <a:lnTo>
                    <a:pt x="209347" y="134954"/>
                  </a:lnTo>
                  <a:cubicBezTo>
                    <a:pt x="217571" y="134954"/>
                    <a:pt x="224226" y="141609"/>
                    <a:pt x="224226" y="149833"/>
                  </a:cubicBezTo>
                  <a:cubicBezTo>
                    <a:pt x="224226" y="158058"/>
                    <a:pt x="217571" y="164713"/>
                    <a:pt x="209347" y="164713"/>
                  </a:cubicBezTo>
                  <a:lnTo>
                    <a:pt x="164711" y="164713"/>
                  </a:lnTo>
                  <a:lnTo>
                    <a:pt x="164711" y="209349"/>
                  </a:lnTo>
                  <a:cubicBezTo>
                    <a:pt x="164711" y="217573"/>
                    <a:pt x="158056" y="224228"/>
                    <a:pt x="149832" y="224228"/>
                  </a:cubicBezTo>
                  <a:cubicBezTo>
                    <a:pt x="141608" y="224228"/>
                    <a:pt x="134954" y="217571"/>
                    <a:pt x="134954" y="209347"/>
                  </a:cubicBezTo>
                  <a:lnTo>
                    <a:pt x="134954" y="164711"/>
                  </a:lnTo>
                  <a:lnTo>
                    <a:pt x="90318" y="164711"/>
                  </a:lnTo>
                  <a:cubicBezTo>
                    <a:pt x="82094" y="164711"/>
                    <a:pt x="75439" y="158056"/>
                    <a:pt x="75439" y="149832"/>
                  </a:cubicBezTo>
                  <a:cubicBezTo>
                    <a:pt x="75439" y="141608"/>
                    <a:pt x="82094" y="134954"/>
                    <a:pt x="90318" y="134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4" name="Forma libre 412">
              <a:extLst>
                <a:ext uri="{FF2B5EF4-FFF2-40B4-BE49-F238E27FC236}">
                  <a16:creationId xmlns:a16="http://schemas.microsoft.com/office/drawing/2014/main" id="{E0DCB8D0-5623-F04A-BB15-3F6C914B2584}"/>
                </a:ext>
              </a:extLst>
            </p:cNvPr>
            <p:cNvSpPr/>
            <p:nvPr/>
          </p:nvSpPr>
          <p:spPr>
            <a:xfrm>
              <a:off x="11245689" y="4251210"/>
              <a:ext cx="298504" cy="270606"/>
            </a:xfrm>
            <a:custGeom>
              <a:avLst/>
              <a:gdLst>
                <a:gd name="connsiteX0" fmla="*/ 7875 w 298503"/>
                <a:gd name="connsiteY0" fmla="*/ 229602 h 270606"/>
                <a:gd name="connsiteX1" fmla="*/ 22057 w 298503"/>
                <a:gd name="connsiteY1" fmla="*/ 230648 h 270606"/>
                <a:gd name="connsiteX2" fmla="*/ 274093 w 298503"/>
                <a:gd name="connsiteY2" fmla="*/ 266087 h 270606"/>
                <a:gd name="connsiteX3" fmla="*/ 283742 w 298503"/>
                <a:gd name="connsiteY3" fmla="*/ 269632 h 270606"/>
                <a:gd name="connsiteX4" fmla="*/ 289989 w 298503"/>
                <a:gd name="connsiteY4" fmla="*/ 268267 h 270606"/>
                <a:gd name="connsiteX5" fmla="*/ 298621 w 298503"/>
                <a:gd name="connsiteY5" fmla="*/ 254753 h 270606"/>
                <a:gd name="connsiteX6" fmla="*/ 298621 w 298503"/>
                <a:gd name="connsiteY6" fmla="*/ 60561 h 270606"/>
                <a:gd name="connsiteX7" fmla="*/ 239106 w 298503"/>
                <a:gd name="connsiteY7" fmla="*/ 1046 h 270606"/>
                <a:gd name="connsiteX8" fmla="*/ 15925 w 298503"/>
                <a:gd name="connsiteY8" fmla="*/ 1046 h 270606"/>
                <a:gd name="connsiteX9" fmla="*/ 1046 w 298503"/>
                <a:gd name="connsiteY9" fmla="*/ 15925 h 270606"/>
                <a:gd name="connsiteX10" fmla="*/ 1046 w 298503"/>
                <a:gd name="connsiteY10" fmla="*/ 217093 h 270606"/>
                <a:gd name="connsiteX11" fmla="*/ 7875 w 298503"/>
                <a:gd name="connsiteY11" fmla="*/ 229602 h 270606"/>
                <a:gd name="connsiteX12" fmla="*/ 90320 w 298503"/>
                <a:gd name="connsiteY12" fmla="*/ 134954 h 270606"/>
                <a:gd name="connsiteX13" fmla="*/ 209349 w 298503"/>
                <a:gd name="connsiteY13" fmla="*/ 134954 h 270606"/>
                <a:gd name="connsiteX14" fmla="*/ 224228 w 298503"/>
                <a:gd name="connsiteY14" fmla="*/ 149833 h 270606"/>
                <a:gd name="connsiteX15" fmla="*/ 209349 w 298503"/>
                <a:gd name="connsiteY15" fmla="*/ 164713 h 270606"/>
                <a:gd name="connsiteX16" fmla="*/ 90320 w 298503"/>
                <a:gd name="connsiteY16" fmla="*/ 164713 h 270606"/>
                <a:gd name="connsiteX17" fmla="*/ 75440 w 298503"/>
                <a:gd name="connsiteY17" fmla="*/ 149833 h 270606"/>
                <a:gd name="connsiteX18" fmla="*/ 90320 w 298503"/>
                <a:gd name="connsiteY18" fmla="*/ 134954 h 270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98503" h="270606">
                  <a:moveTo>
                    <a:pt x="7875" y="229602"/>
                  </a:moveTo>
                  <a:cubicBezTo>
                    <a:pt x="12148" y="232333"/>
                    <a:pt x="17495" y="232727"/>
                    <a:pt x="22057" y="230648"/>
                  </a:cubicBezTo>
                  <a:cubicBezTo>
                    <a:pt x="105227" y="192943"/>
                    <a:pt x="205250" y="207517"/>
                    <a:pt x="274093" y="266087"/>
                  </a:cubicBezTo>
                  <a:cubicBezTo>
                    <a:pt x="276854" y="268426"/>
                    <a:pt x="280284" y="269632"/>
                    <a:pt x="283742" y="269632"/>
                  </a:cubicBezTo>
                  <a:cubicBezTo>
                    <a:pt x="285863" y="269632"/>
                    <a:pt x="287985" y="269182"/>
                    <a:pt x="289989" y="268267"/>
                  </a:cubicBezTo>
                  <a:cubicBezTo>
                    <a:pt x="295249" y="265826"/>
                    <a:pt x="298621" y="260552"/>
                    <a:pt x="298621" y="254753"/>
                  </a:cubicBezTo>
                  <a:lnTo>
                    <a:pt x="298621" y="60561"/>
                  </a:lnTo>
                  <a:cubicBezTo>
                    <a:pt x="298621" y="27737"/>
                    <a:pt x="271914" y="1046"/>
                    <a:pt x="239106" y="1046"/>
                  </a:cubicBezTo>
                  <a:lnTo>
                    <a:pt x="15925" y="1046"/>
                  </a:lnTo>
                  <a:cubicBezTo>
                    <a:pt x="7701" y="1046"/>
                    <a:pt x="1046" y="7701"/>
                    <a:pt x="1046" y="15925"/>
                  </a:cubicBezTo>
                  <a:lnTo>
                    <a:pt x="1046" y="217093"/>
                  </a:lnTo>
                  <a:cubicBezTo>
                    <a:pt x="1048" y="222148"/>
                    <a:pt x="3604" y="226856"/>
                    <a:pt x="7875" y="229602"/>
                  </a:cubicBezTo>
                  <a:close/>
                  <a:moveTo>
                    <a:pt x="90320" y="134954"/>
                  </a:moveTo>
                  <a:lnTo>
                    <a:pt x="209349" y="134954"/>
                  </a:lnTo>
                  <a:cubicBezTo>
                    <a:pt x="217573" y="134954"/>
                    <a:pt x="224228" y="141609"/>
                    <a:pt x="224228" y="149833"/>
                  </a:cubicBezTo>
                  <a:cubicBezTo>
                    <a:pt x="224228" y="158058"/>
                    <a:pt x="217573" y="164713"/>
                    <a:pt x="209349" y="164713"/>
                  </a:cubicBezTo>
                  <a:lnTo>
                    <a:pt x="90320" y="164713"/>
                  </a:lnTo>
                  <a:cubicBezTo>
                    <a:pt x="82095" y="164713"/>
                    <a:pt x="75440" y="158058"/>
                    <a:pt x="75440" y="149833"/>
                  </a:cubicBezTo>
                  <a:cubicBezTo>
                    <a:pt x="75440" y="141609"/>
                    <a:pt x="82095" y="134954"/>
                    <a:pt x="90320" y="134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5" name="Forma libre 413">
              <a:extLst>
                <a:ext uri="{FF2B5EF4-FFF2-40B4-BE49-F238E27FC236}">
                  <a16:creationId xmlns:a16="http://schemas.microsoft.com/office/drawing/2014/main" id="{19C082FF-44FA-2045-BE2B-BAC9ACCC3B8A}"/>
                </a:ext>
              </a:extLst>
            </p:cNvPr>
            <p:cNvSpPr/>
            <p:nvPr/>
          </p:nvSpPr>
          <p:spPr>
            <a:xfrm>
              <a:off x="10918359" y="4578541"/>
              <a:ext cx="270606" cy="298504"/>
            </a:xfrm>
            <a:custGeom>
              <a:avLst/>
              <a:gdLst>
                <a:gd name="connsiteX0" fmla="*/ 209347 w 270606"/>
                <a:gd name="connsiteY0" fmla="*/ 120075 h 298503"/>
                <a:gd name="connsiteX1" fmla="*/ 230619 w 270606"/>
                <a:gd name="connsiteY1" fmla="*/ 22056 h 298503"/>
                <a:gd name="connsiteX2" fmla="*/ 229573 w 270606"/>
                <a:gd name="connsiteY2" fmla="*/ 7860 h 298503"/>
                <a:gd name="connsiteX3" fmla="*/ 217078 w 270606"/>
                <a:gd name="connsiteY3" fmla="*/ 1046 h 298503"/>
                <a:gd name="connsiteX4" fmla="*/ 15925 w 270606"/>
                <a:gd name="connsiteY4" fmla="*/ 1046 h 298503"/>
                <a:gd name="connsiteX5" fmla="*/ 1046 w 270606"/>
                <a:gd name="connsiteY5" fmla="*/ 15924 h 298503"/>
                <a:gd name="connsiteX6" fmla="*/ 1046 w 270606"/>
                <a:gd name="connsiteY6" fmla="*/ 239104 h 298503"/>
                <a:gd name="connsiteX7" fmla="*/ 60561 w 270606"/>
                <a:gd name="connsiteY7" fmla="*/ 298619 h 298503"/>
                <a:gd name="connsiteX8" fmla="*/ 254739 w 270606"/>
                <a:gd name="connsiteY8" fmla="*/ 298619 h 298503"/>
                <a:gd name="connsiteX9" fmla="*/ 268253 w 270606"/>
                <a:gd name="connsiteY9" fmla="*/ 289988 h 298503"/>
                <a:gd name="connsiteX10" fmla="*/ 266073 w 270606"/>
                <a:gd name="connsiteY10" fmla="*/ 274107 h 298503"/>
                <a:gd name="connsiteX11" fmla="*/ 209347 w 270606"/>
                <a:gd name="connsiteY11" fmla="*/ 120075 h 298503"/>
                <a:gd name="connsiteX12" fmla="*/ 204988 w 270606"/>
                <a:gd name="connsiteY12" fmla="*/ 204988 h 298503"/>
                <a:gd name="connsiteX13" fmla="*/ 194468 w 270606"/>
                <a:gd name="connsiteY13" fmla="*/ 209347 h 298503"/>
                <a:gd name="connsiteX14" fmla="*/ 183948 w 270606"/>
                <a:gd name="connsiteY14" fmla="*/ 204988 h 298503"/>
                <a:gd name="connsiteX15" fmla="*/ 149832 w 270606"/>
                <a:gd name="connsiteY15" fmla="*/ 170872 h 298503"/>
                <a:gd name="connsiteX16" fmla="*/ 115716 w 270606"/>
                <a:gd name="connsiteY16" fmla="*/ 204988 h 298503"/>
                <a:gd name="connsiteX17" fmla="*/ 105196 w 270606"/>
                <a:gd name="connsiteY17" fmla="*/ 209347 h 298503"/>
                <a:gd name="connsiteX18" fmla="*/ 94676 w 270606"/>
                <a:gd name="connsiteY18" fmla="*/ 204988 h 298503"/>
                <a:gd name="connsiteX19" fmla="*/ 94676 w 270606"/>
                <a:gd name="connsiteY19" fmla="*/ 183949 h 298503"/>
                <a:gd name="connsiteX20" fmla="*/ 128792 w 270606"/>
                <a:gd name="connsiteY20" fmla="*/ 149833 h 298503"/>
                <a:gd name="connsiteX21" fmla="*/ 94676 w 270606"/>
                <a:gd name="connsiteY21" fmla="*/ 115718 h 298503"/>
                <a:gd name="connsiteX22" fmla="*/ 94676 w 270606"/>
                <a:gd name="connsiteY22" fmla="*/ 94679 h 298503"/>
                <a:gd name="connsiteX23" fmla="*/ 115715 w 270606"/>
                <a:gd name="connsiteY23" fmla="*/ 94679 h 298503"/>
                <a:gd name="connsiteX24" fmla="*/ 149831 w 270606"/>
                <a:gd name="connsiteY24" fmla="*/ 128795 h 298503"/>
                <a:gd name="connsiteX25" fmla="*/ 183947 w 270606"/>
                <a:gd name="connsiteY25" fmla="*/ 94679 h 298503"/>
                <a:gd name="connsiteX26" fmla="*/ 204985 w 270606"/>
                <a:gd name="connsiteY26" fmla="*/ 94679 h 298503"/>
                <a:gd name="connsiteX27" fmla="*/ 204985 w 270606"/>
                <a:gd name="connsiteY27" fmla="*/ 115718 h 298503"/>
                <a:gd name="connsiteX28" fmla="*/ 170870 w 270606"/>
                <a:gd name="connsiteY28" fmla="*/ 149833 h 298503"/>
                <a:gd name="connsiteX29" fmla="*/ 204985 w 270606"/>
                <a:gd name="connsiteY29" fmla="*/ 183949 h 298503"/>
                <a:gd name="connsiteX30" fmla="*/ 204988 w 270606"/>
                <a:gd name="connsiteY30" fmla="*/ 204988 h 298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70606" h="298503">
                  <a:moveTo>
                    <a:pt x="209347" y="120075"/>
                  </a:moveTo>
                  <a:cubicBezTo>
                    <a:pt x="209347" y="86249"/>
                    <a:pt x="216496" y="53281"/>
                    <a:pt x="230619" y="22056"/>
                  </a:cubicBezTo>
                  <a:cubicBezTo>
                    <a:pt x="232711" y="17450"/>
                    <a:pt x="232333" y="12103"/>
                    <a:pt x="229573" y="7860"/>
                  </a:cubicBezTo>
                  <a:cubicBezTo>
                    <a:pt x="226842" y="3617"/>
                    <a:pt x="222134" y="1046"/>
                    <a:pt x="217078" y="1046"/>
                  </a:cubicBezTo>
                  <a:lnTo>
                    <a:pt x="15925" y="1046"/>
                  </a:lnTo>
                  <a:cubicBezTo>
                    <a:pt x="7701" y="1046"/>
                    <a:pt x="1046" y="7700"/>
                    <a:pt x="1046" y="15924"/>
                  </a:cubicBezTo>
                  <a:lnTo>
                    <a:pt x="1046" y="239104"/>
                  </a:lnTo>
                  <a:cubicBezTo>
                    <a:pt x="1046" y="271928"/>
                    <a:pt x="27752" y="298619"/>
                    <a:pt x="60561" y="298619"/>
                  </a:cubicBezTo>
                  <a:lnTo>
                    <a:pt x="254739" y="298619"/>
                  </a:lnTo>
                  <a:cubicBezTo>
                    <a:pt x="260552" y="298619"/>
                    <a:pt x="265812" y="295248"/>
                    <a:pt x="268253" y="289988"/>
                  </a:cubicBezTo>
                  <a:cubicBezTo>
                    <a:pt x="270665" y="284714"/>
                    <a:pt x="269822" y="278523"/>
                    <a:pt x="266073" y="274107"/>
                  </a:cubicBezTo>
                  <a:cubicBezTo>
                    <a:pt x="229486" y="231070"/>
                    <a:pt x="209347" y="176379"/>
                    <a:pt x="209347" y="120075"/>
                  </a:cubicBezTo>
                  <a:close/>
                  <a:moveTo>
                    <a:pt x="204988" y="204988"/>
                  </a:moveTo>
                  <a:cubicBezTo>
                    <a:pt x="202083" y="207894"/>
                    <a:pt x="198275" y="209347"/>
                    <a:pt x="194468" y="209347"/>
                  </a:cubicBezTo>
                  <a:cubicBezTo>
                    <a:pt x="190661" y="209347"/>
                    <a:pt x="186855" y="207894"/>
                    <a:pt x="183948" y="204988"/>
                  </a:cubicBezTo>
                  <a:lnTo>
                    <a:pt x="149832" y="170872"/>
                  </a:lnTo>
                  <a:lnTo>
                    <a:pt x="115716" y="204988"/>
                  </a:lnTo>
                  <a:cubicBezTo>
                    <a:pt x="112811" y="207894"/>
                    <a:pt x="109003" y="209347"/>
                    <a:pt x="105196" y="209347"/>
                  </a:cubicBezTo>
                  <a:cubicBezTo>
                    <a:pt x="101389" y="209347"/>
                    <a:pt x="97583" y="207894"/>
                    <a:pt x="94676" y="204988"/>
                  </a:cubicBezTo>
                  <a:cubicBezTo>
                    <a:pt x="88863" y="199176"/>
                    <a:pt x="88863" y="189760"/>
                    <a:pt x="94676" y="183949"/>
                  </a:cubicBezTo>
                  <a:lnTo>
                    <a:pt x="128792" y="149833"/>
                  </a:lnTo>
                  <a:lnTo>
                    <a:pt x="94676" y="115718"/>
                  </a:lnTo>
                  <a:cubicBezTo>
                    <a:pt x="88863" y="109905"/>
                    <a:pt x="88863" y="100490"/>
                    <a:pt x="94676" y="94679"/>
                  </a:cubicBezTo>
                  <a:cubicBezTo>
                    <a:pt x="100488" y="88866"/>
                    <a:pt x="109904" y="88866"/>
                    <a:pt x="115715" y="94679"/>
                  </a:cubicBezTo>
                  <a:lnTo>
                    <a:pt x="149831" y="128795"/>
                  </a:lnTo>
                  <a:lnTo>
                    <a:pt x="183947" y="94679"/>
                  </a:lnTo>
                  <a:cubicBezTo>
                    <a:pt x="189759" y="88866"/>
                    <a:pt x="199174" y="88866"/>
                    <a:pt x="204985" y="94679"/>
                  </a:cubicBezTo>
                  <a:cubicBezTo>
                    <a:pt x="210798" y="100491"/>
                    <a:pt x="210798" y="109906"/>
                    <a:pt x="204985" y="115718"/>
                  </a:cubicBezTo>
                  <a:lnTo>
                    <a:pt x="170870" y="149833"/>
                  </a:lnTo>
                  <a:lnTo>
                    <a:pt x="204985" y="183949"/>
                  </a:lnTo>
                  <a:cubicBezTo>
                    <a:pt x="210801" y="189760"/>
                    <a:pt x="210801" y="199176"/>
                    <a:pt x="204988" y="2049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6" name="Forma libre 414">
              <a:extLst>
                <a:ext uri="{FF2B5EF4-FFF2-40B4-BE49-F238E27FC236}">
                  <a16:creationId xmlns:a16="http://schemas.microsoft.com/office/drawing/2014/main" id="{6DFA0DEA-C04F-CA43-BC5D-7AE5C3CDA273}"/>
                </a:ext>
              </a:extLst>
            </p:cNvPr>
            <p:cNvSpPr/>
            <p:nvPr/>
          </p:nvSpPr>
          <p:spPr>
            <a:xfrm>
              <a:off x="11156418" y="4489269"/>
              <a:ext cx="418463" cy="418463"/>
            </a:xfrm>
            <a:custGeom>
              <a:avLst/>
              <a:gdLst>
                <a:gd name="connsiteX0" fmla="*/ 209347 w 418462"/>
                <a:gd name="connsiteY0" fmla="*/ 1046 h 418462"/>
                <a:gd name="connsiteX1" fmla="*/ 1046 w 418462"/>
                <a:gd name="connsiteY1" fmla="*/ 209347 h 418462"/>
                <a:gd name="connsiteX2" fmla="*/ 209347 w 418462"/>
                <a:gd name="connsiteY2" fmla="*/ 417648 h 418462"/>
                <a:gd name="connsiteX3" fmla="*/ 417648 w 418462"/>
                <a:gd name="connsiteY3" fmla="*/ 209347 h 418462"/>
                <a:gd name="connsiteX4" fmla="*/ 209347 w 418462"/>
                <a:gd name="connsiteY4" fmla="*/ 1046 h 418462"/>
                <a:gd name="connsiteX5" fmla="*/ 283740 w 418462"/>
                <a:gd name="connsiteY5" fmla="*/ 268862 h 418462"/>
                <a:gd name="connsiteX6" fmla="*/ 134954 w 418462"/>
                <a:gd name="connsiteY6" fmla="*/ 268862 h 418462"/>
                <a:gd name="connsiteX7" fmla="*/ 120075 w 418462"/>
                <a:gd name="connsiteY7" fmla="*/ 253983 h 418462"/>
                <a:gd name="connsiteX8" fmla="*/ 134954 w 418462"/>
                <a:gd name="connsiteY8" fmla="*/ 239104 h 418462"/>
                <a:gd name="connsiteX9" fmla="*/ 283742 w 418462"/>
                <a:gd name="connsiteY9" fmla="*/ 239104 h 418462"/>
                <a:gd name="connsiteX10" fmla="*/ 298621 w 418462"/>
                <a:gd name="connsiteY10" fmla="*/ 253983 h 418462"/>
                <a:gd name="connsiteX11" fmla="*/ 283740 w 418462"/>
                <a:gd name="connsiteY11" fmla="*/ 268862 h 418462"/>
                <a:gd name="connsiteX12" fmla="*/ 283740 w 418462"/>
                <a:gd name="connsiteY12" fmla="*/ 179590 h 418462"/>
                <a:gd name="connsiteX13" fmla="*/ 134954 w 418462"/>
                <a:gd name="connsiteY13" fmla="*/ 179590 h 418462"/>
                <a:gd name="connsiteX14" fmla="*/ 120075 w 418462"/>
                <a:gd name="connsiteY14" fmla="*/ 164711 h 418462"/>
                <a:gd name="connsiteX15" fmla="*/ 134954 w 418462"/>
                <a:gd name="connsiteY15" fmla="*/ 149832 h 418462"/>
                <a:gd name="connsiteX16" fmla="*/ 283742 w 418462"/>
                <a:gd name="connsiteY16" fmla="*/ 149832 h 418462"/>
                <a:gd name="connsiteX17" fmla="*/ 298621 w 418462"/>
                <a:gd name="connsiteY17" fmla="*/ 164711 h 418462"/>
                <a:gd name="connsiteX18" fmla="*/ 283740 w 418462"/>
                <a:gd name="connsiteY18" fmla="*/ 179590 h 41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18462" h="418462">
                  <a:moveTo>
                    <a:pt x="209347" y="1046"/>
                  </a:moveTo>
                  <a:cubicBezTo>
                    <a:pt x="94503" y="1046"/>
                    <a:pt x="1046" y="94489"/>
                    <a:pt x="1046" y="209347"/>
                  </a:cubicBezTo>
                  <a:cubicBezTo>
                    <a:pt x="1046" y="324206"/>
                    <a:pt x="94503" y="417648"/>
                    <a:pt x="209347" y="417648"/>
                  </a:cubicBezTo>
                  <a:cubicBezTo>
                    <a:pt x="324192" y="417648"/>
                    <a:pt x="417648" y="324207"/>
                    <a:pt x="417648" y="209347"/>
                  </a:cubicBezTo>
                  <a:cubicBezTo>
                    <a:pt x="417648" y="94488"/>
                    <a:pt x="324192" y="1046"/>
                    <a:pt x="209347" y="1046"/>
                  </a:cubicBezTo>
                  <a:close/>
                  <a:moveTo>
                    <a:pt x="283740" y="268862"/>
                  </a:moveTo>
                  <a:lnTo>
                    <a:pt x="134954" y="268862"/>
                  </a:lnTo>
                  <a:cubicBezTo>
                    <a:pt x="126730" y="268862"/>
                    <a:pt x="120075" y="262207"/>
                    <a:pt x="120075" y="253983"/>
                  </a:cubicBezTo>
                  <a:cubicBezTo>
                    <a:pt x="120075" y="245759"/>
                    <a:pt x="126730" y="239104"/>
                    <a:pt x="134954" y="239104"/>
                  </a:cubicBezTo>
                  <a:lnTo>
                    <a:pt x="283742" y="239104"/>
                  </a:lnTo>
                  <a:cubicBezTo>
                    <a:pt x="291966" y="239104"/>
                    <a:pt x="298621" y="245759"/>
                    <a:pt x="298621" y="253983"/>
                  </a:cubicBezTo>
                  <a:cubicBezTo>
                    <a:pt x="298619" y="262207"/>
                    <a:pt x="291964" y="268862"/>
                    <a:pt x="283740" y="268862"/>
                  </a:cubicBezTo>
                  <a:close/>
                  <a:moveTo>
                    <a:pt x="283740" y="179590"/>
                  </a:moveTo>
                  <a:lnTo>
                    <a:pt x="134954" y="179590"/>
                  </a:lnTo>
                  <a:cubicBezTo>
                    <a:pt x="126730" y="179590"/>
                    <a:pt x="120075" y="172935"/>
                    <a:pt x="120075" y="164711"/>
                  </a:cubicBezTo>
                  <a:cubicBezTo>
                    <a:pt x="120075" y="156487"/>
                    <a:pt x="126730" y="149832"/>
                    <a:pt x="134954" y="149832"/>
                  </a:cubicBezTo>
                  <a:lnTo>
                    <a:pt x="283742" y="149832"/>
                  </a:lnTo>
                  <a:cubicBezTo>
                    <a:pt x="291966" y="149832"/>
                    <a:pt x="298621" y="156487"/>
                    <a:pt x="298621" y="164711"/>
                  </a:cubicBezTo>
                  <a:cubicBezTo>
                    <a:pt x="298619" y="172935"/>
                    <a:pt x="291964" y="179590"/>
                    <a:pt x="283740" y="1795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07" name="Gráfico 270">
            <a:extLst>
              <a:ext uri="{FF2B5EF4-FFF2-40B4-BE49-F238E27FC236}">
                <a16:creationId xmlns:a16="http://schemas.microsoft.com/office/drawing/2014/main" id="{B6A3BEFF-D9A9-A046-8246-EE878682E84F}"/>
              </a:ext>
            </a:extLst>
          </p:cNvPr>
          <p:cNvGrpSpPr/>
          <p:nvPr/>
        </p:nvGrpSpPr>
        <p:grpSpPr>
          <a:xfrm>
            <a:off x="17800043" y="7543735"/>
            <a:ext cx="1000486" cy="1000482"/>
            <a:chOff x="10973211" y="5662939"/>
            <a:chExt cx="654197" cy="654197"/>
          </a:xfrm>
          <a:solidFill>
            <a:schemeClr val="bg1"/>
          </a:solidFill>
        </p:grpSpPr>
        <p:sp>
          <p:nvSpPr>
            <p:cNvPr id="108" name="Forma libre 441">
              <a:extLst>
                <a:ext uri="{FF2B5EF4-FFF2-40B4-BE49-F238E27FC236}">
                  <a16:creationId xmlns:a16="http://schemas.microsoft.com/office/drawing/2014/main" id="{B9ED3ABD-5FDA-4440-8E60-17C0C2912FD3}"/>
                </a:ext>
              </a:extLst>
            </p:cNvPr>
            <p:cNvSpPr/>
            <p:nvPr/>
          </p:nvSpPr>
          <p:spPr>
            <a:xfrm>
              <a:off x="10972253" y="5661981"/>
              <a:ext cx="655475" cy="595421"/>
            </a:xfrm>
            <a:custGeom>
              <a:avLst/>
              <a:gdLst>
                <a:gd name="connsiteX0" fmla="*/ 521343 w 655474"/>
                <a:gd name="connsiteY0" fmla="*/ 958 h 595421"/>
                <a:gd name="connsiteX1" fmla="*/ 340041 w 655474"/>
                <a:gd name="connsiteY1" fmla="*/ 87045 h 595421"/>
                <a:gd name="connsiteX2" fmla="*/ 223981 w 655474"/>
                <a:gd name="connsiteY2" fmla="*/ 149640 h 595421"/>
                <a:gd name="connsiteX3" fmla="*/ 60431 w 655474"/>
                <a:gd name="connsiteY3" fmla="*/ 149640 h 595421"/>
                <a:gd name="connsiteX4" fmla="*/ 958 w 655474"/>
                <a:gd name="connsiteY4" fmla="*/ 298320 h 595421"/>
                <a:gd name="connsiteX5" fmla="*/ 60430 w 655474"/>
                <a:gd name="connsiteY5" fmla="*/ 447002 h 595421"/>
                <a:gd name="connsiteX6" fmla="*/ 223979 w 655474"/>
                <a:gd name="connsiteY6" fmla="*/ 447002 h 595421"/>
                <a:gd name="connsiteX7" fmla="*/ 340039 w 655474"/>
                <a:gd name="connsiteY7" fmla="*/ 509596 h 595421"/>
                <a:gd name="connsiteX8" fmla="*/ 521341 w 655474"/>
                <a:gd name="connsiteY8" fmla="*/ 595683 h 595421"/>
                <a:gd name="connsiteX9" fmla="*/ 655155 w 655474"/>
                <a:gd name="connsiteY9" fmla="*/ 298320 h 595421"/>
                <a:gd name="connsiteX10" fmla="*/ 521343 w 655474"/>
                <a:gd name="connsiteY10" fmla="*/ 958 h 595421"/>
                <a:gd name="connsiteX11" fmla="*/ 521343 w 655474"/>
                <a:gd name="connsiteY11" fmla="*/ 536210 h 595421"/>
                <a:gd name="connsiteX12" fmla="*/ 447002 w 655474"/>
                <a:gd name="connsiteY12" fmla="*/ 298320 h 595421"/>
                <a:gd name="connsiteX13" fmla="*/ 521343 w 655474"/>
                <a:gd name="connsiteY13" fmla="*/ 60430 h 595421"/>
                <a:gd name="connsiteX14" fmla="*/ 595683 w 655474"/>
                <a:gd name="connsiteY14" fmla="*/ 298320 h 595421"/>
                <a:gd name="connsiteX15" fmla="*/ 521343 w 655474"/>
                <a:gd name="connsiteY15" fmla="*/ 536210 h 595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5474" h="595421">
                  <a:moveTo>
                    <a:pt x="521343" y="958"/>
                  </a:moveTo>
                  <a:cubicBezTo>
                    <a:pt x="442037" y="958"/>
                    <a:pt x="387857" y="46692"/>
                    <a:pt x="340041" y="87045"/>
                  </a:cubicBezTo>
                  <a:cubicBezTo>
                    <a:pt x="300224" y="120618"/>
                    <a:pt x="265879" y="149640"/>
                    <a:pt x="223981" y="149640"/>
                  </a:cubicBezTo>
                  <a:lnTo>
                    <a:pt x="60431" y="149640"/>
                  </a:lnTo>
                  <a:cubicBezTo>
                    <a:pt x="19574" y="149640"/>
                    <a:pt x="958" y="226716"/>
                    <a:pt x="958" y="298320"/>
                  </a:cubicBezTo>
                  <a:cubicBezTo>
                    <a:pt x="958" y="369925"/>
                    <a:pt x="19574" y="447002"/>
                    <a:pt x="60430" y="447002"/>
                  </a:cubicBezTo>
                  <a:lnTo>
                    <a:pt x="223979" y="447002"/>
                  </a:lnTo>
                  <a:cubicBezTo>
                    <a:pt x="265877" y="447002"/>
                    <a:pt x="300223" y="476024"/>
                    <a:pt x="340039" y="509596"/>
                  </a:cubicBezTo>
                  <a:cubicBezTo>
                    <a:pt x="387856" y="549948"/>
                    <a:pt x="442035" y="595683"/>
                    <a:pt x="521341" y="595683"/>
                  </a:cubicBezTo>
                  <a:cubicBezTo>
                    <a:pt x="609183" y="595683"/>
                    <a:pt x="655155" y="446079"/>
                    <a:pt x="655155" y="298320"/>
                  </a:cubicBezTo>
                  <a:cubicBezTo>
                    <a:pt x="655155" y="150561"/>
                    <a:pt x="609183" y="958"/>
                    <a:pt x="521343" y="958"/>
                  </a:cubicBezTo>
                  <a:close/>
                  <a:moveTo>
                    <a:pt x="521343" y="536210"/>
                  </a:moveTo>
                  <a:cubicBezTo>
                    <a:pt x="496096" y="536210"/>
                    <a:pt x="447002" y="452235"/>
                    <a:pt x="447002" y="298320"/>
                  </a:cubicBezTo>
                  <a:cubicBezTo>
                    <a:pt x="447002" y="144405"/>
                    <a:pt x="496096" y="60430"/>
                    <a:pt x="521343" y="60430"/>
                  </a:cubicBezTo>
                  <a:cubicBezTo>
                    <a:pt x="546588" y="60430"/>
                    <a:pt x="595683" y="144405"/>
                    <a:pt x="595683" y="298320"/>
                  </a:cubicBezTo>
                  <a:cubicBezTo>
                    <a:pt x="595683" y="452235"/>
                    <a:pt x="546588" y="536210"/>
                    <a:pt x="521343" y="5362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9" name="Forma libre 442">
              <a:extLst>
                <a:ext uri="{FF2B5EF4-FFF2-40B4-BE49-F238E27FC236}">
                  <a16:creationId xmlns:a16="http://schemas.microsoft.com/office/drawing/2014/main" id="{BCDF79DB-477E-A046-A90F-76178B9B9A6C}"/>
                </a:ext>
              </a:extLst>
            </p:cNvPr>
            <p:cNvSpPr/>
            <p:nvPr/>
          </p:nvSpPr>
          <p:spPr>
            <a:xfrm>
              <a:off x="11448033" y="5872816"/>
              <a:ext cx="90719" cy="173771"/>
            </a:xfrm>
            <a:custGeom>
              <a:avLst/>
              <a:gdLst>
                <a:gd name="connsiteX0" fmla="*/ 23439 w 90718"/>
                <a:gd name="connsiteY0" fmla="*/ 1429 h 173771"/>
                <a:gd name="connsiteX1" fmla="*/ 11217 w 90718"/>
                <a:gd name="connsiteY1" fmla="*/ 3571 h 173771"/>
                <a:gd name="connsiteX2" fmla="*/ 4883 w 90718"/>
                <a:gd name="connsiteY2" fmla="*/ 14217 h 173771"/>
                <a:gd name="connsiteX3" fmla="*/ 958 w 90718"/>
                <a:gd name="connsiteY3" fmla="*/ 87487 h 173771"/>
                <a:gd name="connsiteX4" fmla="*/ 4913 w 90718"/>
                <a:gd name="connsiteY4" fmla="*/ 160727 h 173771"/>
                <a:gd name="connsiteX5" fmla="*/ 11247 w 90718"/>
                <a:gd name="connsiteY5" fmla="*/ 171373 h 173771"/>
                <a:gd name="connsiteX6" fmla="*/ 19691 w 90718"/>
                <a:gd name="connsiteY6" fmla="*/ 173990 h 173771"/>
                <a:gd name="connsiteX7" fmla="*/ 23437 w 90718"/>
                <a:gd name="connsiteY7" fmla="*/ 173515 h 173771"/>
                <a:gd name="connsiteX8" fmla="*/ 90165 w 90718"/>
                <a:gd name="connsiteY8" fmla="*/ 87488 h 173771"/>
                <a:gd name="connsiteX9" fmla="*/ 23439 w 90718"/>
                <a:gd name="connsiteY9" fmla="*/ 1429 h 173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718" h="173771">
                  <a:moveTo>
                    <a:pt x="23439" y="1429"/>
                  </a:moveTo>
                  <a:cubicBezTo>
                    <a:pt x="19157" y="358"/>
                    <a:pt x="14786" y="1131"/>
                    <a:pt x="11217" y="3571"/>
                  </a:cubicBezTo>
                  <a:cubicBezTo>
                    <a:pt x="7648" y="6039"/>
                    <a:pt x="5359" y="9934"/>
                    <a:pt x="4883" y="14217"/>
                  </a:cubicBezTo>
                  <a:cubicBezTo>
                    <a:pt x="2237" y="39047"/>
                    <a:pt x="958" y="63014"/>
                    <a:pt x="958" y="87487"/>
                  </a:cubicBezTo>
                  <a:cubicBezTo>
                    <a:pt x="958" y="111959"/>
                    <a:pt x="2237" y="135927"/>
                    <a:pt x="4913" y="160727"/>
                  </a:cubicBezTo>
                  <a:cubicBezTo>
                    <a:pt x="5388" y="165040"/>
                    <a:pt x="7678" y="168905"/>
                    <a:pt x="11247" y="171373"/>
                  </a:cubicBezTo>
                  <a:cubicBezTo>
                    <a:pt x="13745" y="173098"/>
                    <a:pt x="16718" y="173990"/>
                    <a:pt x="19691" y="173990"/>
                  </a:cubicBezTo>
                  <a:cubicBezTo>
                    <a:pt x="20939" y="173990"/>
                    <a:pt x="22189" y="173842"/>
                    <a:pt x="23437" y="173515"/>
                  </a:cubicBezTo>
                  <a:cubicBezTo>
                    <a:pt x="62719" y="163285"/>
                    <a:pt x="90165" y="127900"/>
                    <a:pt x="90165" y="87488"/>
                  </a:cubicBezTo>
                  <a:cubicBezTo>
                    <a:pt x="90167" y="47075"/>
                    <a:pt x="62720" y="11688"/>
                    <a:pt x="23439" y="14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0" name="Forma libre 443">
              <a:extLst>
                <a:ext uri="{FF2B5EF4-FFF2-40B4-BE49-F238E27FC236}">
                  <a16:creationId xmlns:a16="http://schemas.microsoft.com/office/drawing/2014/main" id="{E0CFD5F1-7C0F-2143-9884-B3662C2E0517}"/>
                </a:ext>
              </a:extLst>
            </p:cNvPr>
            <p:cNvSpPr/>
            <p:nvPr/>
          </p:nvSpPr>
          <p:spPr>
            <a:xfrm>
              <a:off x="11078440" y="6137760"/>
              <a:ext cx="222325" cy="180160"/>
            </a:xfrm>
            <a:custGeom>
              <a:avLst/>
              <a:gdLst>
                <a:gd name="connsiteX0" fmla="*/ 172448 w 222324"/>
                <a:gd name="connsiteY0" fmla="*/ 75299 h 180159"/>
                <a:gd name="connsiteX1" fmla="*/ 153774 w 222324"/>
                <a:gd name="connsiteY1" fmla="*/ 61828 h 180159"/>
                <a:gd name="connsiteX2" fmla="*/ 137032 w 222324"/>
                <a:gd name="connsiteY2" fmla="*/ 11663 h 180159"/>
                <a:gd name="connsiteX3" fmla="*/ 123205 w 222324"/>
                <a:gd name="connsiteY3" fmla="*/ 1404 h 180159"/>
                <a:gd name="connsiteX4" fmla="*/ 117792 w 222324"/>
                <a:gd name="connsiteY4" fmla="*/ 958 h 180159"/>
                <a:gd name="connsiteX5" fmla="*/ 15827 w 222324"/>
                <a:gd name="connsiteY5" fmla="*/ 958 h 180159"/>
                <a:gd name="connsiteX6" fmla="*/ 3962 w 222324"/>
                <a:gd name="connsiteY6" fmla="*/ 6875 h 180159"/>
                <a:gd name="connsiteX7" fmla="*/ 1524 w 222324"/>
                <a:gd name="connsiteY7" fmla="*/ 19899 h 180159"/>
                <a:gd name="connsiteX8" fmla="*/ 34769 w 222324"/>
                <a:gd name="connsiteY8" fmla="*/ 136228 h 180159"/>
                <a:gd name="connsiteX9" fmla="*/ 91952 w 222324"/>
                <a:gd name="connsiteY9" fmla="*/ 179376 h 180159"/>
                <a:gd name="connsiteX10" fmla="*/ 172447 w 222324"/>
                <a:gd name="connsiteY10" fmla="*/ 179376 h 180159"/>
                <a:gd name="connsiteX11" fmla="*/ 221870 w 222324"/>
                <a:gd name="connsiteY11" fmla="*/ 129955 h 180159"/>
                <a:gd name="connsiteX12" fmla="*/ 221870 w 222324"/>
                <a:gd name="connsiteY12" fmla="*/ 124722 h 180159"/>
                <a:gd name="connsiteX13" fmla="*/ 172448 w 222324"/>
                <a:gd name="connsiteY13" fmla="*/ 75299 h 180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2324" h="180159">
                  <a:moveTo>
                    <a:pt x="172448" y="75299"/>
                  </a:moveTo>
                  <a:cubicBezTo>
                    <a:pt x="163944" y="75299"/>
                    <a:pt x="156450" y="69887"/>
                    <a:pt x="153774" y="61828"/>
                  </a:cubicBezTo>
                  <a:lnTo>
                    <a:pt x="137032" y="11663"/>
                  </a:lnTo>
                  <a:cubicBezTo>
                    <a:pt x="135249" y="6311"/>
                    <a:pt x="128795" y="2207"/>
                    <a:pt x="123205" y="1404"/>
                  </a:cubicBezTo>
                  <a:cubicBezTo>
                    <a:pt x="121390" y="1167"/>
                    <a:pt x="119547" y="958"/>
                    <a:pt x="117792" y="958"/>
                  </a:cubicBezTo>
                  <a:lnTo>
                    <a:pt x="15827" y="958"/>
                  </a:lnTo>
                  <a:cubicBezTo>
                    <a:pt x="11158" y="958"/>
                    <a:pt x="6758" y="3159"/>
                    <a:pt x="3962" y="6875"/>
                  </a:cubicBezTo>
                  <a:cubicBezTo>
                    <a:pt x="1166" y="10592"/>
                    <a:pt x="245" y="15440"/>
                    <a:pt x="1524" y="19899"/>
                  </a:cubicBezTo>
                  <a:lnTo>
                    <a:pt x="34769" y="136228"/>
                  </a:lnTo>
                  <a:cubicBezTo>
                    <a:pt x="42026" y="161624"/>
                    <a:pt x="65546" y="179376"/>
                    <a:pt x="91952" y="179376"/>
                  </a:cubicBezTo>
                  <a:lnTo>
                    <a:pt x="172447" y="179376"/>
                  </a:lnTo>
                  <a:cubicBezTo>
                    <a:pt x="199687" y="179376"/>
                    <a:pt x="221870" y="157194"/>
                    <a:pt x="221870" y="129955"/>
                  </a:cubicBezTo>
                  <a:lnTo>
                    <a:pt x="221870" y="124722"/>
                  </a:lnTo>
                  <a:cubicBezTo>
                    <a:pt x="221870" y="97483"/>
                    <a:pt x="199687" y="75299"/>
                    <a:pt x="172448" y="752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55" name="CuadroTexto 350">
            <a:extLst>
              <a:ext uri="{FF2B5EF4-FFF2-40B4-BE49-F238E27FC236}">
                <a16:creationId xmlns:a16="http://schemas.microsoft.com/office/drawing/2014/main" id="{2768B9DA-013E-5847-A49D-E33C40F5CB56}"/>
              </a:ext>
            </a:extLst>
          </p:cNvPr>
          <p:cNvSpPr txBox="1"/>
          <p:nvPr/>
        </p:nvSpPr>
        <p:spPr>
          <a:xfrm>
            <a:off x="4536812" y="1022190"/>
            <a:ext cx="153041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PESTLE Analysis Infographics</a:t>
            </a:r>
          </a:p>
        </p:txBody>
      </p:sp>
      <p:sp>
        <p:nvSpPr>
          <p:cNvPr id="57" name="CuadroTexto 351">
            <a:extLst>
              <a:ext uri="{FF2B5EF4-FFF2-40B4-BE49-F238E27FC236}">
                <a16:creationId xmlns:a16="http://schemas.microsoft.com/office/drawing/2014/main" id="{B0C7F4DB-2F14-C544-BAAD-251685B96321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8ABCD14-6139-A04A-9414-F637C97A811B}"/>
              </a:ext>
            </a:extLst>
          </p:cNvPr>
          <p:cNvSpPr txBox="1"/>
          <p:nvPr/>
        </p:nvSpPr>
        <p:spPr>
          <a:xfrm>
            <a:off x="494369" y="11026669"/>
            <a:ext cx="2931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8E2982-7179-C540-A819-0A0DAD59E414}"/>
              </a:ext>
            </a:extLst>
          </p:cNvPr>
          <p:cNvSpPr txBox="1"/>
          <p:nvPr/>
        </p:nvSpPr>
        <p:spPr>
          <a:xfrm>
            <a:off x="4682332" y="11026669"/>
            <a:ext cx="2931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8BB3B79-C977-4B49-BF14-8E690909E3CB}"/>
              </a:ext>
            </a:extLst>
          </p:cNvPr>
          <p:cNvSpPr txBox="1"/>
          <p:nvPr/>
        </p:nvSpPr>
        <p:spPr>
          <a:xfrm>
            <a:off x="8702197" y="11026669"/>
            <a:ext cx="2931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D04273A-0247-2C4C-90E9-12F3B410C1B9}"/>
              </a:ext>
            </a:extLst>
          </p:cNvPr>
          <p:cNvSpPr txBox="1"/>
          <p:nvPr/>
        </p:nvSpPr>
        <p:spPr>
          <a:xfrm>
            <a:off x="12683196" y="11026669"/>
            <a:ext cx="2931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D9EC5CE-1789-5D4B-9DAC-FD1290F55F76}"/>
              </a:ext>
            </a:extLst>
          </p:cNvPr>
          <p:cNvSpPr txBox="1"/>
          <p:nvPr/>
        </p:nvSpPr>
        <p:spPr>
          <a:xfrm>
            <a:off x="16837038" y="11026669"/>
            <a:ext cx="2931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EB45331-C720-AF42-B0F5-BF7E36716697}"/>
              </a:ext>
            </a:extLst>
          </p:cNvPr>
          <p:cNvSpPr txBox="1"/>
          <p:nvPr/>
        </p:nvSpPr>
        <p:spPr>
          <a:xfrm>
            <a:off x="20930405" y="11026669"/>
            <a:ext cx="2931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2655852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orma libre 31">
            <a:extLst>
              <a:ext uri="{FF2B5EF4-FFF2-40B4-BE49-F238E27FC236}">
                <a16:creationId xmlns:a16="http://schemas.microsoft.com/office/drawing/2014/main" id="{12BD334E-C1FF-614E-AB4C-B34D73899FF2}"/>
              </a:ext>
            </a:extLst>
          </p:cNvPr>
          <p:cNvSpPr/>
          <p:nvPr/>
        </p:nvSpPr>
        <p:spPr>
          <a:xfrm rot="5400000">
            <a:off x="8071019" y="9140462"/>
            <a:ext cx="2239859" cy="2239873"/>
          </a:xfrm>
          <a:custGeom>
            <a:avLst/>
            <a:gdLst>
              <a:gd name="connsiteX0" fmla="*/ 160525 w 160220"/>
              <a:gd name="connsiteY0" fmla="*/ 80263 h 160221"/>
              <a:gd name="connsiteX1" fmla="*/ 80262 w 160220"/>
              <a:gd name="connsiteY1" fmla="*/ 160526 h 160221"/>
              <a:gd name="connsiteX2" fmla="*/ 0 w 160220"/>
              <a:gd name="connsiteY2" fmla="*/ 80263 h 160221"/>
              <a:gd name="connsiteX3" fmla="*/ 80262 w 160220"/>
              <a:gd name="connsiteY3" fmla="*/ 0 h 160221"/>
              <a:gd name="connsiteX4" fmla="*/ 160525 w 160220"/>
              <a:gd name="connsiteY4" fmla="*/ 80263 h 160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220" h="160221">
                <a:moveTo>
                  <a:pt x="160525" y="80263"/>
                </a:moveTo>
                <a:cubicBezTo>
                  <a:pt x="160525" y="124591"/>
                  <a:pt x="124591" y="160526"/>
                  <a:pt x="80262" y="160526"/>
                </a:cubicBezTo>
                <a:cubicBezTo>
                  <a:pt x="35935" y="160526"/>
                  <a:pt x="0" y="124591"/>
                  <a:pt x="0" y="80263"/>
                </a:cubicBezTo>
                <a:cubicBezTo>
                  <a:pt x="0" y="35935"/>
                  <a:pt x="35934" y="0"/>
                  <a:pt x="80262" y="0"/>
                </a:cubicBezTo>
                <a:cubicBezTo>
                  <a:pt x="124590" y="0"/>
                  <a:pt x="160525" y="35935"/>
                  <a:pt x="160525" y="80263"/>
                </a:cubicBezTo>
                <a:close/>
              </a:path>
            </a:pathLst>
          </a:custGeom>
          <a:solidFill>
            <a:schemeClr val="accent5"/>
          </a:solidFill>
          <a:ln w="254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7" name="Forma libre 32">
            <a:extLst>
              <a:ext uri="{FF2B5EF4-FFF2-40B4-BE49-F238E27FC236}">
                <a16:creationId xmlns:a16="http://schemas.microsoft.com/office/drawing/2014/main" id="{9ACCB1BE-37E4-9E42-A437-7C78834300A4}"/>
              </a:ext>
            </a:extLst>
          </p:cNvPr>
          <p:cNvSpPr/>
          <p:nvPr/>
        </p:nvSpPr>
        <p:spPr>
          <a:xfrm rot="5400000">
            <a:off x="8272581" y="5958651"/>
            <a:ext cx="2239859" cy="2239873"/>
          </a:xfrm>
          <a:custGeom>
            <a:avLst/>
            <a:gdLst>
              <a:gd name="connsiteX0" fmla="*/ 160525 w 160220"/>
              <a:gd name="connsiteY0" fmla="*/ 80263 h 160221"/>
              <a:gd name="connsiteX1" fmla="*/ 80262 w 160220"/>
              <a:gd name="connsiteY1" fmla="*/ 160526 h 160221"/>
              <a:gd name="connsiteX2" fmla="*/ 0 w 160220"/>
              <a:gd name="connsiteY2" fmla="*/ 80263 h 160221"/>
              <a:gd name="connsiteX3" fmla="*/ 80262 w 160220"/>
              <a:gd name="connsiteY3" fmla="*/ 0 h 160221"/>
              <a:gd name="connsiteX4" fmla="*/ 160525 w 160220"/>
              <a:gd name="connsiteY4" fmla="*/ 80263 h 160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220" h="160221">
                <a:moveTo>
                  <a:pt x="160525" y="80263"/>
                </a:moveTo>
                <a:cubicBezTo>
                  <a:pt x="160525" y="124591"/>
                  <a:pt x="124590" y="160526"/>
                  <a:pt x="80262" y="160526"/>
                </a:cubicBezTo>
                <a:cubicBezTo>
                  <a:pt x="35935" y="160526"/>
                  <a:pt x="0" y="124591"/>
                  <a:pt x="0" y="80263"/>
                </a:cubicBezTo>
                <a:cubicBezTo>
                  <a:pt x="0" y="35935"/>
                  <a:pt x="35934" y="0"/>
                  <a:pt x="80262" y="0"/>
                </a:cubicBezTo>
                <a:cubicBezTo>
                  <a:pt x="124590" y="0"/>
                  <a:pt x="160525" y="35935"/>
                  <a:pt x="160525" y="80263"/>
                </a:cubicBezTo>
                <a:close/>
              </a:path>
            </a:pathLst>
          </a:custGeom>
          <a:solidFill>
            <a:schemeClr val="accent6"/>
          </a:solidFill>
          <a:ln w="2543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/>
          </a:p>
        </p:txBody>
      </p:sp>
      <p:sp>
        <p:nvSpPr>
          <p:cNvPr id="68" name="Forma libre 33">
            <a:extLst>
              <a:ext uri="{FF2B5EF4-FFF2-40B4-BE49-F238E27FC236}">
                <a16:creationId xmlns:a16="http://schemas.microsoft.com/office/drawing/2014/main" id="{57A8B477-B1B1-9E4A-A3F8-85A10776177B}"/>
              </a:ext>
            </a:extLst>
          </p:cNvPr>
          <p:cNvSpPr/>
          <p:nvPr/>
        </p:nvSpPr>
        <p:spPr>
          <a:xfrm rot="5400000">
            <a:off x="11169677" y="10747968"/>
            <a:ext cx="2239859" cy="2239873"/>
          </a:xfrm>
          <a:custGeom>
            <a:avLst/>
            <a:gdLst>
              <a:gd name="connsiteX0" fmla="*/ 160525 w 160220"/>
              <a:gd name="connsiteY0" fmla="*/ 80263 h 160221"/>
              <a:gd name="connsiteX1" fmla="*/ 80262 w 160220"/>
              <a:gd name="connsiteY1" fmla="*/ 160526 h 160221"/>
              <a:gd name="connsiteX2" fmla="*/ 0 w 160220"/>
              <a:gd name="connsiteY2" fmla="*/ 80263 h 160221"/>
              <a:gd name="connsiteX3" fmla="*/ 80262 w 160220"/>
              <a:gd name="connsiteY3" fmla="*/ 0 h 160221"/>
              <a:gd name="connsiteX4" fmla="*/ 160525 w 160220"/>
              <a:gd name="connsiteY4" fmla="*/ 80263 h 160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220" h="160221">
                <a:moveTo>
                  <a:pt x="160525" y="80263"/>
                </a:moveTo>
                <a:cubicBezTo>
                  <a:pt x="160525" y="124591"/>
                  <a:pt x="124591" y="160526"/>
                  <a:pt x="80262" y="160526"/>
                </a:cubicBezTo>
                <a:cubicBezTo>
                  <a:pt x="35935" y="160526"/>
                  <a:pt x="0" y="124591"/>
                  <a:pt x="0" y="80263"/>
                </a:cubicBezTo>
                <a:cubicBezTo>
                  <a:pt x="0" y="35935"/>
                  <a:pt x="35934" y="0"/>
                  <a:pt x="80262" y="0"/>
                </a:cubicBezTo>
                <a:cubicBezTo>
                  <a:pt x="124590" y="0"/>
                  <a:pt x="160525" y="35935"/>
                  <a:pt x="160525" y="80263"/>
                </a:cubicBezTo>
                <a:close/>
              </a:path>
            </a:pathLst>
          </a:custGeom>
          <a:solidFill>
            <a:schemeClr val="accent4"/>
          </a:solidFill>
          <a:ln w="254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9" name="Forma libre 34">
            <a:extLst>
              <a:ext uri="{FF2B5EF4-FFF2-40B4-BE49-F238E27FC236}">
                <a16:creationId xmlns:a16="http://schemas.microsoft.com/office/drawing/2014/main" id="{AB6BC1D4-DFAC-BE4D-8B32-45C4B76D2085}"/>
              </a:ext>
            </a:extLst>
          </p:cNvPr>
          <p:cNvSpPr/>
          <p:nvPr/>
        </p:nvSpPr>
        <p:spPr>
          <a:xfrm rot="5400000">
            <a:off x="11169677" y="4309904"/>
            <a:ext cx="2239859" cy="2239873"/>
          </a:xfrm>
          <a:custGeom>
            <a:avLst/>
            <a:gdLst>
              <a:gd name="connsiteX0" fmla="*/ 160525 w 160220"/>
              <a:gd name="connsiteY0" fmla="*/ 80263 h 160221"/>
              <a:gd name="connsiteX1" fmla="*/ 80262 w 160220"/>
              <a:gd name="connsiteY1" fmla="*/ 160526 h 160221"/>
              <a:gd name="connsiteX2" fmla="*/ 0 w 160220"/>
              <a:gd name="connsiteY2" fmla="*/ 80263 h 160221"/>
              <a:gd name="connsiteX3" fmla="*/ 80262 w 160220"/>
              <a:gd name="connsiteY3" fmla="*/ 0 h 160221"/>
              <a:gd name="connsiteX4" fmla="*/ 160525 w 160220"/>
              <a:gd name="connsiteY4" fmla="*/ 80263 h 160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220" h="160221">
                <a:moveTo>
                  <a:pt x="160525" y="80263"/>
                </a:moveTo>
                <a:cubicBezTo>
                  <a:pt x="160525" y="124591"/>
                  <a:pt x="124590" y="160526"/>
                  <a:pt x="80262" y="160526"/>
                </a:cubicBezTo>
                <a:cubicBezTo>
                  <a:pt x="35935" y="160526"/>
                  <a:pt x="0" y="124591"/>
                  <a:pt x="0" y="80263"/>
                </a:cubicBezTo>
                <a:cubicBezTo>
                  <a:pt x="0" y="35935"/>
                  <a:pt x="35934" y="0"/>
                  <a:pt x="80262" y="0"/>
                </a:cubicBezTo>
                <a:cubicBezTo>
                  <a:pt x="124590" y="0"/>
                  <a:pt x="160525" y="35935"/>
                  <a:pt x="160525" y="80263"/>
                </a:cubicBezTo>
                <a:close/>
              </a:path>
            </a:pathLst>
          </a:custGeom>
          <a:solidFill>
            <a:schemeClr val="accent1"/>
          </a:solidFill>
          <a:ln w="254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0" name="Forma libre 35">
            <a:extLst>
              <a:ext uri="{FF2B5EF4-FFF2-40B4-BE49-F238E27FC236}">
                <a16:creationId xmlns:a16="http://schemas.microsoft.com/office/drawing/2014/main" id="{7F23EF1C-2FA7-4647-A3E2-84730A0C42F3}"/>
              </a:ext>
            </a:extLst>
          </p:cNvPr>
          <p:cNvSpPr/>
          <p:nvPr/>
        </p:nvSpPr>
        <p:spPr>
          <a:xfrm rot="5400000">
            <a:off x="14066773" y="9140462"/>
            <a:ext cx="2239859" cy="2239873"/>
          </a:xfrm>
          <a:custGeom>
            <a:avLst/>
            <a:gdLst>
              <a:gd name="connsiteX0" fmla="*/ 160525 w 160220"/>
              <a:gd name="connsiteY0" fmla="*/ 80263 h 160221"/>
              <a:gd name="connsiteX1" fmla="*/ 80262 w 160220"/>
              <a:gd name="connsiteY1" fmla="*/ 160526 h 160221"/>
              <a:gd name="connsiteX2" fmla="*/ 0 w 160220"/>
              <a:gd name="connsiteY2" fmla="*/ 80263 h 160221"/>
              <a:gd name="connsiteX3" fmla="*/ 80262 w 160220"/>
              <a:gd name="connsiteY3" fmla="*/ 0 h 160221"/>
              <a:gd name="connsiteX4" fmla="*/ 160525 w 160220"/>
              <a:gd name="connsiteY4" fmla="*/ 80263 h 160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220" h="160221">
                <a:moveTo>
                  <a:pt x="160525" y="80263"/>
                </a:moveTo>
                <a:cubicBezTo>
                  <a:pt x="160525" y="124591"/>
                  <a:pt x="124591" y="160526"/>
                  <a:pt x="80262" y="160526"/>
                </a:cubicBezTo>
                <a:cubicBezTo>
                  <a:pt x="35935" y="160526"/>
                  <a:pt x="0" y="124591"/>
                  <a:pt x="0" y="80263"/>
                </a:cubicBezTo>
                <a:cubicBezTo>
                  <a:pt x="0" y="35935"/>
                  <a:pt x="35934" y="0"/>
                  <a:pt x="80262" y="0"/>
                </a:cubicBezTo>
                <a:cubicBezTo>
                  <a:pt x="124590" y="0"/>
                  <a:pt x="160525" y="35935"/>
                  <a:pt x="160525" y="80263"/>
                </a:cubicBezTo>
                <a:close/>
              </a:path>
            </a:pathLst>
          </a:custGeom>
          <a:solidFill>
            <a:schemeClr val="accent3"/>
          </a:solidFill>
          <a:ln w="254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1" name="Forma libre 36">
            <a:extLst>
              <a:ext uri="{FF2B5EF4-FFF2-40B4-BE49-F238E27FC236}">
                <a16:creationId xmlns:a16="http://schemas.microsoft.com/office/drawing/2014/main" id="{DFBE9E05-F10E-0A41-92DE-34B988AE328D}"/>
              </a:ext>
            </a:extLst>
          </p:cNvPr>
          <p:cNvSpPr/>
          <p:nvPr/>
        </p:nvSpPr>
        <p:spPr>
          <a:xfrm rot="5400000">
            <a:off x="13906102" y="5958651"/>
            <a:ext cx="2239859" cy="2239873"/>
          </a:xfrm>
          <a:custGeom>
            <a:avLst/>
            <a:gdLst>
              <a:gd name="connsiteX0" fmla="*/ 160525 w 160220"/>
              <a:gd name="connsiteY0" fmla="*/ 80263 h 160221"/>
              <a:gd name="connsiteX1" fmla="*/ 80262 w 160220"/>
              <a:gd name="connsiteY1" fmla="*/ 160526 h 160221"/>
              <a:gd name="connsiteX2" fmla="*/ 0 w 160220"/>
              <a:gd name="connsiteY2" fmla="*/ 80263 h 160221"/>
              <a:gd name="connsiteX3" fmla="*/ 80262 w 160220"/>
              <a:gd name="connsiteY3" fmla="*/ 0 h 160221"/>
              <a:gd name="connsiteX4" fmla="*/ 160525 w 160220"/>
              <a:gd name="connsiteY4" fmla="*/ 80263 h 160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220" h="160221">
                <a:moveTo>
                  <a:pt x="160525" y="80263"/>
                </a:moveTo>
                <a:cubicBezTo>
                  <a:pt x="160525" y="124591"/>
                  <a:pt x="124590" y="160526"/>
                  <a:pt x="80262" y="160526"/>
                </a:cubicBezTo>
                <a:cubicBezTo>
                  <a:pt x="35935" y="160526"/>
                  <a:pt x="0" y="124591"/>
                  <a:pt x="0" y="80263"/>
                </a:cubicBezTo>
                <a:cubicBezTo>
                  <a:pt x="0" y="35935"/>
                  <a:pt x="35934" y="0"/>
                  <a:pt x="80262" y="0"/>
                </a:cubicBezTo>
                <a:cubicBezTo>
                  <a:pt x="124590" y="0"/>
                  <a:pt x="160525" y="35935"/>
                  <a:pt x="160525" y="80263"/>
                </a:cubicBezTo>
                <a:close/>
              </a:path>
            </a:pathLst>
          </a:custGeom>
          <a:solidFill>
            <a:schemeClr val="accent2"/>
          </a:solidFill>
          <a:ln w="254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2" name="CuadroTexto 395">
            <a:extLst>
              <a:ext uri="{FF2B5EF4-FFF2-40B4-BE49-F238E27FC236}">
                <a16:creationId xmlns:a16="http://schemas.microsoft.com/office/drawing/2014/main" id="{57FABC06-E38F-0F40-8A40-3251143F22CE}"/>
              </a:ext>
            </a:extLst>
          </p:cNvPr>
          <p:cNvSpPr txBox="1"/>
          <p:nvPr/>
        </p:nvSpPr>
        <p:spPr>
          <a:xfrm>
            <a:off x="11624729" y="4987367"/>
            <a:ext cx="12921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</a:t>
            </a:r>
          </a:p>
        </p:txBody>
      </p:sp>
      <p:sp>
        <p:nvSpPr>
          <p:cNvPr id="73" name="CuadroTexto 395">
            <a:extLst>
              <a:ext uri="{FF2B5EF4-FFF2-40B4-BE49-F238E27FC236}">
                <a16:creationId xmlns:a16="http://schemas.microsoft.com/office/drawing/2014/main" id="{198226B2-1E91-F940-982C-A7C0EE66E1F3}"/>
              </a:ext>
            </a:extLst>
          </p:cNvPr>
          <p:cNvSpPr txBox="1"/>
          <p:nvPr/>
        </p:nvSpPr>
        <p:spPr>
          <a:xfrm>
            <a:off x="14370211" y="6649599"/>
            <a:ext cx="12921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E</a:t>
            </a:r>
          </a:p>
        </p:txBody>
      </p:sp>
      <p:sp>
        <p:nvSpPr>
          <p:cNvPr id="74" name="CuadroTexto 395">
            <a:extLst>
              <a:ext uri="{FF2B5EF4-FFF2-40B4-BE49-F238E27FC236}">
                <a16:creationId xmlns:a16="http://schemas.microsoft.com/office/drawing/2014/main" id="{9976FE05-F8A0-9540-8C17-BEC33D8D4552}"/>
              </a:ext>
            </a:extLst>
          </p:cNvPr>
          <p:cNvSpPr txBox="1"/>
          <p:nvPr/>
        </p:nvSpPr>
        <p:spPr>
          <a:xfrm>
            <a:off x="14387620" y="9847564"/>
            <a:ext cx="16361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S</a:t>
            </a:r>
          </a:p>
        </p:txBody>
      </p:sp>
      <p:sp>
        <p:nvSpPr>
          <p:cNvPr id="75" name="CuadroTexto 395">
            <a:extLst>
              <a:ext uri="{FF2B5EF4-FFF2-40B4-BE49-F238E27FC236}">
                <a16:creationId xmlns:a16="http://schemas.microsoft.com/office/drawing/2014/main" id="{2340B473-D9C2-DE4B-B2B9-A77DBD7A7E45}"/>
              </a:ext>
            </a:extLst>
          </p:cNvPr>
          <p:cNvSpPr txBox="1"/>
          <p:nvPr/>
        </p:nvSpPr>
        <p:spPr>
          <a:xfrm>
            <a:off x="11452730" y="11452136"/>
            <a:ext cx="16361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T</a:t>
            </a:r>
          </a:p>
        </p:txBody>
      </p:sp>
      <p:sp>
        <p:nvSpPr>
          <p:cNvPr id="76" name="CuadroTexto 395">
            <a:extLst>
              <a:ext uri="{FF2B5EF4-FFF2-40B4-BE49-F238E27FC236}">
                <a16:creationId xmlns:a16="http://schemas.microsoft.com/office/drawing/2014/main" id="{C943FA35-BDD5-874A-895E-7BAD59623921}"/>
              </a:ext>
            </a:extLst>
          </p:cNvPr>
          <p:cNvSpPr txBox="1"/>
          <p:nvPr/>
        </p:nvSpPr>
        <p:spPr>
          <a:xfrm>
            <a:off x="8396012" y="9847564"/>
            <a:ext cx="16361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L</a:t>
            </a:r>
          </a:p>
        </p:txBody>
      </p:sp>
      <p:sp>
        <p:nvSpPr>
          <p:cNvPr id="77" name="CuadroTexto 395">
            <a:extLst>
              <a:ext uri="{FF2B5EF4-FFF2-40B4-BE49-F238E27FC236}">
                <a16:creationId xmlns:a16="http://schemas.microsoft.com/office/drawing/2014/main" id="{7141E030-4007-6B40-85CB-B92959A32D00}"/>
              </a:ext>
            </a:extLst>
          </p:cNvPr>
          <p:cNvSpPr txBox="1"/>
          <p:nvPr/>
        </p:nvSpPr>
        <p:spPr>
          <a:xfrm>
            <a:off x="8541909" y="6649599"/>
            <a:ext cx="16361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C08357F-BF3A-B643-AF62-8B2E3D5C15AD}"/>
              </a:ext>
            </a:extLst>
          </p:cNvPr>
          <p:cNvSpPr/>
          <p:nvPr/>
        </p:nvSpPr>
        <p:spPr>
          <a:xfrm>
            <a:off x="10645688" y="8206355"/>
            <a:ext cx="34537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PESTLE</a:t>
            </a:r>
          </a:p>
        </p:txBody>
      </p:sp>
      <p:sp>
        <p:nvSpPr>
          <p:cNvPr id="80" name="CuadroTexto 395">
            <a:extLst>
              <a:ext uri="{FF2B5EF4-FFF2-40B4-BE49-F238E27FC236}">
                <a16:creationId xmlns:a16="http://schemas.microsoft.com/office/drawing/2014/main" id="{086E9A84-7A1E-9147-8B58-80B77D636629}"/>
              </a:ext>
            </a:extLst>
          </p:cNvPr>
          <p:cNvSpPr txBox="1"/>
          <p:nvPr/>
        </p:nvSpPr>
        <p:spPr>
          <a:xfrm>
            <a:off x="4282613" y="6195542"/>
            <a:ext cx="33396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Environmental</a:t>
            </a:r>
          </a:p>
        </p:txBody>
      </p:sp>
      <p:sp>
        <p:nvSpPr>
          <p:cNvPr id="83" name="CuadroTexto 395">
            <a:extLst>
              <a:ext uri="{FF2B5EF4-FFF2-40B4-BE49-F238E27FC236}">
                <a16:creationId xmlns:a16="http://schemas.microsoft.com/office/drawing/2014/main" id="{786A183A-DA57-A24D-BE9E-83296FC31DDC}"/>
              </a:ext>
            </a:extLst>
          </p:cNvPr>
          <p:cNvSpPr txBox="1"/>
          <p:nvPr/>
        </p:nvSpPr>
        <p:spPr>
          <a:xfrm flipH="1">
            <a:off x="16803192" y="6195542"/>
            <a:ext cx="3316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Economic</a:t>
            </a:r>
          </a:p>
        </p:txBody>
      </p:sp>
      <p:sp>
        <p:nvSpPr>
          <p:cNvPr id="86" name="CuadroTexto 395">
            <a:extLst>
              <a:ext uri="{FF2B5EF4-FFF2-40B4-BE49-F238E27FC236}">
                <a16:creationId xmlns:a16="http://schemas.microsoft.com/office/drawing/2014/main" id="{E48A80A6-EF4C-364C-A260-D3DBA6FB4194}"/>
              </a:ext>
            </a:extLst>
          </p:cNvPr>
          <p:cNvSpPr txBox="1"/>
          <p:nvPr/>
        </p:nvSpPr>
        <p:spPr>
          <a:xfrm>
            <a:off x="4818935" y="9363285"/>
            <a:ext cx="2803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Legal</a:t>
            </a:r>
          </a:p>
        </p:txBody>
      </p:sp>
      <p:sp>
        <p:nvSpPr>
          <p:cNvPr id="111" name="CuadroTexto 395">
            <a:extLst>
              <a:ext uri="{FF2B5EF4-FFF2-40B4-BE49-F238E27FC236}">
                <a16:creationId xmlns:a16="http://schemas.microsoft.com/office/drawing/2014/main" id="{59C9437B-9F9C-DC42-A168-C40F6BB67030}"/>
              </a:ext>
            </a:extLst>
          </p:cNvPr>
          <p:cNvSpPr txBox="1"/>
          <p:nvPr/>
        </p:nvSpPr>
        <p:spPr>
          <a:xfrm flipH="1">
            <a:off x="16803192" y="9363285"/>
            <a:ext cx="3316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Sociological</a:t>
            </a:r>
          </a:p>
        </p:txBody>
      </p:sp>
      <p:sp>
        <p:nvSpPr>
          <p:cNvPr id="114" name="CuadroTexto 395">
            <a:extLst>
              <a:ext uri="{FF2B5EF4-FFF2-40B4-BE49-F238E27FC236}">
                <a16:creationId xmlns:a16="http://schemas.microsoft.com/office/drawing/2014/main" id="{47C7B579-AB5B-1C44-B214-24382A2B9CED}"/>
              </a:ext>
            </a:extLst>
          </p:cNvPr>
          <p:cNvSpPr txBox="1"/>
          <p:nvPr/>
        </p:nvSpPr>
        <p:spPr>
          <a:xfrm flipH="1">
            <a:off x="13852351" y="4203594"/>
            <a:ext cx="3316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Political</a:t>
            </a:r>
          </a:p>
        </p:txBody>
      </p:sp>
      <p:sp>
        <p:nvSpPr>
          <p:cNvPr id="117" name="CuadroTexto 395">
            <a:extLst>
              <a:ext uri="{FF2B5EF4-FFF2-40B4-BE49-F238E27FC236}">
                <a16:creationId xmlns:a16="http://schemas.microsoft.com/office/drawing/2014/main" id="{D68A31F8-640E-9045-A486-1CF0B8038D7F}"/>
              </a:ext>
            </a:extLst>
          </p:cNvPr>
          <p:cNvSpPr txBox="1"/>
          <p:nvPr/>
        </p:nvSpPr>
        <p:spPr>
          <a:xfrm>
            <a:off x="7478606" y="11853920"/>
            <a:ext cx="3316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Technological</a:t>
            </a:r>
          </a:p>
        </p:txBody>
      </p:sp>
      <p:sp>
        <p:nvSpPr>
          <p:cNvPr id="35" name="CuadroTexto 350">
            <a:extLst>
              <a:ext uri="{FF2B5EF4-FFF2-40B4-BE49-F238E27FC236}">
                <a16:creationId xmlns:a16="http://schemas.microsoft.com/office/drawing/2014/main" id="{B559503B-C3B7-744D-B5E9-5393094218FB}"/>
              </a:ext>
            </a:extLst>
          </p:cNvPr>
          <p:cNvSpPr txBox="1"/>
          <p:nvPr/>
        </p:nvSpPr>
        <p:spPr>
          <a:xfrm>
            <a:off x="4536812" y="1022190"/>
            <a:ext cx="153041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PESTLE Analysis Infographics</a:t>
            </a:r>
          </a:p>
        </p:txBody>
      </p:sp>
      <p:sp>
        <p:nvSpPr>
          <p:cNvPr id="36" name="CuadroTexto 351">
            <a:extLst>
              <a:ext uri="{FF2B5EF4-FFF2-40B4-BE49-F238E27FC236}">
                <a16:creationId xmlns:a16="http://schemas.microsoft.com/office/drawing/2014/main" id="{14E6B01E-12EF-C744-8513-1F8956FBA76D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9C4955-BEFF-7B43-8704-67EAA83DF2F6}"/>
              </a:ext>
            </a:extLst>
          </p:cNvPr>
          <p:cNvSpPr txBox="1"/>
          <p:nvPr/>
        </p:nvSpPr>
        <p:spPr>
          <a:xfrm>
            <a:off x="13852351" y="4702685"/>
            <a:ext cx="4827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EAF094-2E67-7B41-B150-F17A03298AD3}"/>
              </a:ext>
            </a:extLst>
          </p:cNvPr>
          <p:cNvSpPr txBox="1"/>
          <p:nvPr/>
        </p:nvSpPr>
        <p:spPr>
          <a:xfrm>
            <a:off x="16943894" y="6792742"/>
            <a:ext cx="4827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0E3BF0-92ED-4345-9B94-62F28F526032}"/>
              </a:ext>
            </a:extLst>
          </p:cNvPr>
          <p:cNvSpPr txBox="1"/>
          <p:nvPr/>
        </p:nvSpPr>
        <p:spPr>
          <a:xfrm>
            <a:off x="16922123" y="9993142"/>
            <a:ext cx="4827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83153BE-4ADA-9142-AC3F-03E124D9BEA1}"/>
              </a:ext>
            </a:extLst>
          </p:cNvPr>
          <p:cNvSpPr txBox="1"/>
          <p:nvPr/>
        </p:nvSpPr>
        <p:spPr>
          <a:xfrm>
            <a:off x="2794695" y="6792742"/>
            <a:ext cx="4827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18B4C1-791D-E34E-A2D4-5DE5122347CD}"/>
              </a:ext>
            </a:extLst>
          </p:cNvPr>
          <p:cNvSpPr txBox="1"/>
          <p:nvPr/>
        </p:nvSpPr>
        <p:spPr>
          <a:xfrm>
            <a:off x="2794695" y="9906057"/>
            <a:ext cx="4827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A28C10-5962-D14B-8676-0FD41DAA7576}"/>
              </a:ext>
            </a:extLst>
          </p:cNvPr>
          <p:cNvSpPr txBox="1"/>
          <p:nvPr/>
        </p:nvSpPr>
        <p:spPr>
          <a:xfrm>
            <a:off x="5964102" y="12388000"/>
            <a:ext cx="4827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1259171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9741B03-E5A0-AD4C-A466-296DAB78362A}"/>
              </a:ext>
            </a:extLst>
          </p:cNvPr>
          <p:cNvGrpSpPr/>
          <p:nvPr/>
        </p:nvGrpSpPr>
        <p:grpSpPr>
          <a:xfrm>
            <a:off x="2229679" y="1874520"/>
            <a:ext cx="19918292" cy="10424160"/>
            <a:chOff x="2229679" y="1711234"/>
            <a:chExt cx="19918292" cy="10424160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53E1EF59-1F81-BD4F-B168-937450D5EB51}"/>
                </a:ext>
              </a:extLst>
            </p:cNvPr>
            <p:cNvGrpSpPr/>
            <p:nvPr/>
          </p:nvGrpSpPr>
          <p:grpSpPr>
            <a:xfrm>
              <a:off x="2229679" y="1711234"/>
              <a:ext cx="19918292" cy="10424160"/>
              <a:chOff x="1366956" y="5475828"/>
              <a:chExt cx="12902178" cy="6752304"/>
            </a:xfrm>
            <a:solidFill>
              <a:schemeClr val="bg1">
                <a:lumMod val="95000"/>
              </a:schemeClr>
            </a:solidFill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6C4168C8-1744-CB43-948F-9DCF068CBB90}"/>
                  </a:ext>
                </a:extLst>
              </p:cNvPr>
              <p:cNvGrpSpPr/>
              <p:nvPr/>
            </p:nvGrpSpPr>
            <p:grpSpPr>
              <a:xfrm>
                <a:off x="11443625" y="9843432"/>
                <a:ext cx="2369383" cy="1948986"/>
                <a:chOff x="17313474" y="8259388"/>
                <a:chExt cx="3349052" cy="2754834"/>
              </a:xfrm>
              <a:grpFill/>
            </p:grpSpPr>
            <p:sp>
              <p:nvSpPr>
                <p:cNvPr id="464" name="Freeform 403">
                  <a:extLst>
                    <a:ext uri="{FF2B5EF4-FFF2-40B4-BE49-F238E27FC236}">
                      <a16:creationId xmlns:a16="http://schemas.microsoft.com/office/drawing/2014/main" id="{FC040298-C2DC-7A4E-9164-4CC3FEF7F3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313474" y="8845757"/>
                  <a:ext cx="2084011" cy="1648471"/>
                </a:xfrm>
                <a:custGeom>
                  <a:avLst/>
                  <a:gdLst>
                    <a:gd name="T0" fmla="*/ 96 w 204"/>
                    <a:gd name="T1" fmla="*/ 3 h 152"/>
                    <a:gd name="T2" fmla="*/ 97 w 204"/>
                    <a:gd name="T3" fmla="*/ 7 h 152"/>
                    <a:gd name="T4" fmla="*/ 86 w 204"/>
                    <a:gd name="T5" fmla="*/ 13 h 152"/>
                    <a:gd name="T6" fmla="*/ 76 w 204"/>
                    <a:gd name="T7" fmla="*/ 24 h 152"/>
                    <a:gd name="T8" fmla="*/ 71 w 204"/>
                    <a:gd name="T9" fmla="*/ 15 h 152"/>
                    <a:gd name="T10" fmla="*/ 65 w 204"/>
                    <a:gd name="T11" fmla="*/ 19 h 152"/>
                    <a:gd name="T12" fmla="*/ 62 w 204"/>
                    <a:gd name="T13" fmla="*/ 22 h 152"/>
                    <a:gd name="T14" fmla="*/ 59 w 204"/>
                    <a:gd name="T15" fmla="*/ 26 h 152"/>
                    <a:gd name="T16" fmla="*/ 55 w 204"/>
                    <a:gd name="T17" fmla="*/ 33 h 152"/>
                    <a:gd name="T18" fmla="*/ 51 w 204"/>
                    <a:gd name="T19" fmla="*/ 30 h 152"/>
                    <a:gd name="T20" fmla="*/ 47 w 204"/>
                    <a:gd name="T21" fmla="*/ 38 h 152"/>
                    <a:gd name="T22" fmla="*/ 24 w 204"/>
                    <a:gd name="T23" fmla="*/ 50 h 152"/>
                    <a:gd name="T24" fmla="*/ 7 w 204"/>
                    <a:gd name="T25" fmla="*/ 60 h 152"/>
                    <a:gd name="T26" fmla="*/ 3 w 204"/>
                    <a:gd name="T27" fmla="*/ 68 h 152"/>
                    <a:gd name="T28" fmla="*/ 4 w 204"/>
                    <a:gd name="T29" fmla="*/ 82 h 152"/>
                    <a:gd name="T30" fmla="*/ 7 w 204"/>
                    <a:gd name="T31" fmla="*/ 91 h 152"/>
                    <a:gd name="T32" fmla="*/ 13 w 204"/>
                    <a:gd name="T33" fmla="*/ 106 h 152"/>
                    <a:gd name="T34" fmla="*/ 11 w 204"/>
                    <a:gd name="T35" fmla="*/ 121 h 152"/>
                    <a:gd name="T36" fmla="*/ 30 w 204"/>
                    <a:gd name="T37" fmla="*/ 125 h 152"/>
                    <a:gd name="T38" fmla="*/ 54 w 204"/>
                    <a:gd name="T39" fmla="*/ 121 h 152"/>
                    <a:gd name="T40" fmla="*/ 73 w 204"/>
                    <a:gd name="T41" fmla="*/ 112 h 152"/>
                    <a:gd name="T42" fmla="*/ 96 w 204"/>
                    <a:gd name="T43" fmla="*/ 111 h 152"/>
                    <a:gd name="T44" fmla="*/ 111 w 204"/>
                    <a:gd name="T45" fmla="*/ 121 h 152"/>
                    <a:gd name="T46" fmla="*/ 116 w 204"/>
                    <a:gd name="T47" fmla="*/ 125 h 152"/>
                    <a:gd name="T48" fmla="*/ 125 w 204"/>
                    <a:gd name="T49" fmla="*/ 120 h 152"/>
                    <a:gd name="T50" fmla="*/ 122 w 204"/>
                    <a:gd name="T51" fmla="*/ 129 h 152"/>
                    <a:gd name="T52" fmla="*/ 131 w 204"/>
                    <a:gd name="T53" fmla="*/ 132 h 152"/>
                    <a:gd name="T54" fmla="*/ 145 w 204"/>
                    <a:gd name="T55" fmla="*/ 147 h 152"/>
                    <a:gd name="T56" fmla="*/ 161 w 204"/>
                    <a:gd name="T57" fmla="*/ 145 h 152"/>
                    <a:gd name="T58" fmla="*/ 165 w 204"/>
                    <a:gd name="T59" fmla="*/ 149 h 152"/>
                    <a:gd name="T60" fmla="*/ 174 w 204"/>
                    <a:gd name="T61" fmla="*/ 145 h 152"/>
                    <a:gd name="T62" fmla="*/ 194 w 204"/>
                    <a:gd name="T63" fmla="*/ 118 h 152"/>
                    <a:gd name="T64" fmla="*/ 200 w 204"/>
                    <a:gd name="T65" fmla="*/ 108 h 152"/>
                    <a:gd name="T66" fmla="*/ 202 w 204"/>
                    <a:gd name="T67" fmla="*/ 96 h 152"/>
                    <a:gd name="T68" fmla="*/ 201 w 204"/>
                    <a:gd name="T69" fmla="*/ 83 h 152"/>
                    <a:gd name="T70" fmla="*/ 196 w 204"/>
                    <a:gd name="T71" fmla="*/ 70 h 152"/>
                    <a:gd name="T72" fmla="*/ 184 w 204"/>
                    <a:gd name="T73" fmla="*/ 59 h 152"/>
                    <a:gd name="T74" fmla="*/ 180 w 204"/>
                    <a:gd name="T75" fmla="*/ 50 h 152"/>
                    <a:gd name="T76" fmla="*/ 166 w 204"/>
                    <a:gd name="T77" fmla="*/ 36 h 152"/>
                    <a:gd name="T78" fmla="*/ 161 w 204"/>
                    <a:gd name="T79" fmla="*/ 20 h 152"/>
                    <a:gd name="T80" fmla="*/ 152 w 204"/>
                    <a:gd name="T81" fmla="*/ 8 h 152"/>
                    <a:gd name="T82" fmla="*/ 145 w 204"/>
                    <a:gd name="T83" fmla="*/ 6 h 152"/>
                    <a:gd name="T84" fmla="*/ 143 w 204"/>
                    <a:gd name="T85" fmla="*/ 16 h 152"/>
                    <a:gd name="T86" fmla="*/ 130 w 204"/>
                    <a:gd name="T87" fmla="*/ 31 h 152"/>
                    <a:gd name="T88" fmla="*/ 115 w 204"/>
                    <a:gd name="T89" fmla="*/ 17 h 152"/>
                    <a:gd name="T90" fmla="*/ 118 w 204"/>
                    <a:gd name="T91" fmla="*/ 11 h 152"/>
                    <a:gd name="T92" fmla="*/ 117 w 204"/>
                    <a:gd name="T93" fmla="*/ 8 h 152"/>
                    <a:gd name="T94" fmla="*/ 109 w 204"/>
                    <a:gd name="T95" fmla="*/ 7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204" h="152">
                      <a:moveTo>
                        <a:pt x="101" y="4"/>
                      </a:moveTo>
                      <a:cubicBezTo>
                        <a:pt x="99" y="4"/>
                        <a:pt x="98" y="2"/>
                        <a:pt x="96" y="2"/>
                      </a:cubicBezTo>
                      <a:cubicBezTo>
                        <a:pt x="95" y="1"/>
                        <a:pt x="95" y="2"/>
                        <a:pt x="96" y="3"/>
                      </a:cubicBezTo>
                      <a:cubicBezTo>
                        <a:pt x="96" y="4"/>
                        <a:pt x="98" y="3"/>
                        <a:pt x="98" y="3"/>
                      </a:cubicBezTo>
                      <a:cubicBezTo>
                        <a:pt x="99" y="4"/>
                        <a:pt x="98" y="6"/>
                        <a:pt x="99" y="6"/>
                      </a:cubicBezTo>
                      <a:cubicBezTo>
                        <a:pt x="99" y="7"/>
                        <a:pt x="98" y="7"/>
                        <a:pt x="97" y="7"/>
                      </a:cubicBezTo>
                      <a:cubicBezTo>
                        <a:pt x="96" y="8"/>
                        <a:pt x="95" y="8"/>
                        <a:pt x="94" y="8"/>
                      </a:cubicBezTo>
                      <a:cubicBezTo>
                        <a:pt x="92" y="7"/>
                        <a:pt x="92" y="8"/>
                        <a:pt x="90" y="8"/>
                      </a:cubicBezTo>
                      <a:cubicBezTo>
                        <a:pt x="87" y="9"/>
                        <a:pt x="88" y="12"/>
                        <a:pt x="86" y="13"/>
                      </a:cubicBezTo>
                      <a:cubicBezTo>
                        <a:pt x="84" y="15"/>
                        <a:pt x="83" y="18"/>
                        <a:pt x="84" y="20"/>
                      </a:cubicBezTo>
                      <a:cubicBezTo>
                        <a:pt x="86" y="23"/>
                        <a:pt x="81" y="21"/>
                        <a:pt x="80" y="21"/>
                      </a:cubicBezTo>
                      <a:cubicBezTo>
                        <a:pt x="79" y="21"/>
                        <a:pt x="76" y="24"/>
                        <a:pt x="76" y="24"/>
                      </a:cubicBezTo>
                      <a:cubicBezTo>
                        <a:pt x="76" y="24"/>
                        <a:pt x="75" y="19"/>
                        <a:pt x="74" y="18"/>
                      </a:cubicBezTo>
                      <a:cubicBezTo>
                        <a:pt x="74" y="17"/>
                        <a:pt x="73" y="17"/>
                        <a:pt x="72" y="17"/>
                      </a:cubicBezTo>
                      <a:cubicBezTo>
                        <a:pt x="71" y="16"/>
                        <a:pt x="71" y="16"/>
                        <a:pt x="71" y="15"/>
                      </a:cubicBezTo>
                      <a:cubicBezTo>
                        <a:pt x="70" y="14"/>
                        <a:pt x="70" y="16"/>
                        <a:pt x="70" y="17"/>
                      </a:cubicBezTo>
                      <a:cubicBezTo>
                        <a:pt x="69" y="17"/>
                        <a:pt x="68" y="17"/>
                        <a:pt x="68" y="16"/>
                      </a:cubicBezTo>
                      <a:cubicBezTo>
                        <a:pt x="66" y="16"/>
                        <a:pt x="67" y="20"/>
                        <a:pt x="65" y="19"/>
                      </a:cubicBezTo>
                      <a:cubicBezTo>
                        <a:pt x="65" y="19"/>
                        <a:pt x="64" y="18"/>
                        <a:pt x="64" y="18"/>
                      </a:cubicBezTo>
                      <a:cubicBezTo>
                        <a:pt x="63" y="19"/>
                        <a:pt x="63" y="19"/>
                        <a:pt x="63" y="19"/>
                      </a:cubicBezTo>
                      <a:cubicBezTo>
                        <a:pt x="60" y="18"/>
                        <a:pt x="62" y="22"/>
                        <a:pt x="62" y="22"/>
                      </a:cubicBezTo>
                      <a:cubicBezTo>
                        <a:pt x="62" y="22"/>
                        <a:pt x="60" y="22"/>
                        <a:pt x="60" y="22"/>
                      </a:cubicBezTo>
                      <a:cubicBezTo>
                        <a:pt x="60" y="23"/>
                        <a:pt x="61" y="23"/>
                        <a:pt x="61" y="23"/>
                      </a:cubicBezTo>
                      <a:cubicBezTo>
                        <a:pt x="60" y="25"/>
                        <a:pt x="59" y="23"/>
                        <a:pt x="59" y="26"/>
                      </a:cubicBezTo>
                      <a:cubicBezTo>
                        <a:pt x="59" y="27"/>
                        <a:pt x="60" y="27"/>
                        <a:pt x="60" y="28"/>
                      </a:cubicBezTo>
                      <a:cubicBezTo>
                        <a:pt x="60" y="30"/>
                        <a:pt x="53" y="26"/>
                        <a:pt x="53" y="29"/>
                      </a:cubicBezTo>
                      <a:cubicBezTo>
                        <a:pt x="53" y="30"/>
                        <a:pt x="57" y="32"/>
                        <a:pt x="55" y="33"/>
                      </a:cubicBezTo>
                      <a:cubicBezTo>
                        <a:pt x="54" y="33"/>
                        <a:pt x="54" y="32"/>
                        <a:pt x="54" y="33"/>
                      </a:cubicBezTo>
                      <a:cubicBezTo>
                        <a:pt x="53" y="34"/>
                        <a:pt x="53" y="34"/>
                        <a:pt x="52" y="33"/>
                      </a:cubicBezTo>
                      <a:cubicBezTo>
                        <a:pt x="51" y="33"/>
                        <a:pt x="52" y="31"/>
                        <a:pt x="51" y="30"/>
                      </a:cubicBezTo>
                      <a:cubicBezTo>
                        <a:pt x="50" y="28"/>
                        <a:pt x="48" y="32"/>
                        <a:pt x="47" y="33"/>
                      </a:cubicBezTo>
                      <a:cubicBezTo>
                        <a:pt x="47" y="34"/>
                        <a:pt x="46" y="35"/>
                        <a:pt x="46" y="36"/>
                      </a:cubicBezTo>
                      <a:cubicBezTo>
                        <a:pt x="46" y="36"/>
                        <a:pt x="47" y="37"/>
                        <a:pt x="47" y="38"/>
                      </a:cubicBezTo>
                      <a:cubicBezTo>
                        <a:pt x="47" y="38"/>
                        <a:pt x="45" y="40"/>
                        <a:pt x="44" y="41"/>
                      </a:cubicBezTo>
                      <a:cubicBezTo>
                        <a:pt x="41" y="44"/>
                        <a:pt x="38" y="46"/>
                        <a:pt x="34" y="47"/>
                      </a:cubicBezTo>
                      <a:cubicBezTo>
                        <a:pt x="31" y="47"/>
                        <a:pt x="28" y="49"/>
                        <a:pt x="24" y="50"/>
                      </a:cubicBezTo>
                      <a:cubicBezTo>
                        <a:pt x="21" y="51"/>
                        <a:pt x="18" y="51"/>
                        <a:pt x="15" y="53"/>
                      </a:cubicBezTo>
                      <a:cubicBezTo>
                        <a:pt x="13" y="55"/>
                        <a:pt x="12" y="55"/>
                        <a:pt x="10" y="56"/>
                      </a:cubicBezTo>
                      <a:cubicBezTo>
                        <a:pt x="9" y="57"/>
                        <a:pt x="7" y="60"/>
                        <a:pt x="7" y="60"/>
                      </a:cubicBezTo>
                      <a:cubicBezTo>
                        <a:pt x="6" y="60"/>
                        <a:pt x="7" y="57"/>
                        <a:pt x="7" y="56"/>
                      </a:cubicBezTo>
                      <a:cubicBezTo>
                        <a:pt x="5" y="56"/>
                        <a:pt x="4" y="61"/>
                        <a:pt x="4" y="61"/>
                      </a:cubicBezTo>
                      <a:cubicBezTo>
                        <a:pt x="5" y="64"/>
                        <a:pt x="3" y="65"/>
                        <a:pt x="3" y="68"/>
                      </a:cubicBezTo>
                      <a:cubicBezTo>
                        <a:pt x="3" y="69"/>
                        <a:pt x="8" y="80"/>
                        <a:pt x="6" y="81"/>
                      </a:cubicBezTo>
                      <a:cubicBezTo>
                        <a:pt x="6" y="81"/>
                        <a:pt x="3" y="77"/>
                        <a:pt x="3" y="77"/>
                      </a:cubicBezTo>
                      <a:cubicBezTo>
                        <a:pt x="3" y="78"/>
                        <a:pt x="6" y="81"/>
                        <a:pt x="4" y="82"/>
                      </a:cubicBezTo>
                      <a:cubicBezTo>
                        <a:pt x="2" y="82"/>
                        <a:pt x="2" y="77"/>
                        <a:pt x="0" y="77"/>
                      </a:cubicBezTo>
                      <a:cubicBezTo>
                        <a:pt x="0" y="77"/>
                        <a:pt x="6" y="85"/>
                        <a:pt x="6" y="86"/>
                      </a:cubicBezTo>
                      <a:cubicBezTo>
                        <a:pt x="7" y="87"/>
                        <a:pt x="6" y="89"/>
                        <a:pt x="7" y="91"/>
                      </a:cubicBezTo>
                      <a:cubicBezTo>
                        <a:pt x="8" y="93"/>
                        <a:pt x="9" y="94"/>
                        <a:pt x="10" y="96"/>
                      </a:cubicBezTo>
                      <a:cubicBezTo>
                        <a:pt x="11" y="97"/>
                        <a:pt x="11" y="100"/>
                        <a:pt x="11" y="101"/>
                      </a:cubicBezTo>
                      <a:cubicBezTo>
                        <a:pt x="11" y="103"/>
                        <a:pt x="12" y="105"/>
                        <a:pt x="13" y="106"/>
                      </a:cubicBezTo>
                      <a:cubicBezTo>
                        <a:pt x="14" y="109"/>
                        <a:pt x="14" y="110"/>
                        <a:pt x="14" y="113"/>
                      </a:cubicBezTo>
                      <a:cubicBezTo>
                        <a:pt x="14" y="114"/>
                        <a:pt x="14" y="119"/>
                        <a:pt x="14" y="119"/>
                      </a:cubicBezTo>
                      <a:cubicBezTo>
                        <a:pt x="13" y="120"/>
                        <a:pt x="12" y="120"/>
                        <a:pt x="11" y="121"/>
                      </a:cubicBezTo>
                      <a:cubicBezTo>
                        <a:pt x="10" y="124"/>
                        <a:pt x="12" y="124"/>
                        <a:pt x="13" y="125"/>
                      </a:cubicBezTo>
                      <a:cubicBezTo>
                        <a:pt x="17" y="127"/>
                        <a:pt x="20" y="129"/>
                        <a:pt x="25" y="128"/>
                      </a:cubicBezTo>
                      <a:cubicBezTo>
                        <a:pt x="27" y="127"/>
                        <a:pt x="29" y="126"/>
                        <a:pt x="30" y="125"/>
                      </a:cubicBezTo>
                      <a:cubicBezTo>
                        <a:pt x="33" y="124"/>
                        <a:pt x="32" y="125"/>
                        <a:pt x="33" y="123"/>
                      </a:cubicBezTo>
                      <a:cubicBezTo>
                        <a:pt x="35" y="121"/>
                        <a:pt x="42" y="121"/>
                        <a:pt x="44" y="122"/>
                      </a:cubicBezTo>
                      <a:cubicBezTo>
                        <a:pt x="47" y="122"/>
                        <a:pt x="52" y="124"/>
                        <a:pt x="54" y="121"/>
                      </a:cubicBezTo>
                      <a:cubicBezTo>
                        <a:pt x="55" y="120"/>
                        <a:pt x="55" y="118"/>
                        <a:pt x="57" y="117"/>
                      </a:cubicBezTo>
                      <a:cubicBezTo>
                        <a:pt x="59" y="116"/>
                        <a:pt x="61" y="115"/>
                        <a:pt x="63" y="114"/>
                      </a:cubicBezTo>
                      <a:cubicBezTo>
                        <a:pt x="66" y="112"/>
                        <a:pt x="70" y="114"/>
                        <a:pt x="73" y="112"/>
                      </a:cubicBezTo>
                      <a:cubicBezTo>
                        <a:pt x="78" y="110"/>
                        <a:pt x="82" y="110"/>
                        <a:pt x="88" y="109"/>
                      </a:cubicBezTo>
                      <a:cubicBezTo>
                        <a:pt x="89" y="109"/>
                        <a:pt x="90" y="108"/>
                        <a:pt x="92" y="108"/>
                      </a:cubicBezTo>
                      <a:cubicBezTo>
                        <a:pt x="93" y="109"/>
                        <a:pt x="95" y="110"/>
                        <a:pt x="96" y="111"/>
                      </a:cubicBezTo>
                      <a:cubicBezTo>
                        <a:pt x="97" y="111"/>
                        <a:pt x="107" y="113"/>
                        <a:pt x="107" y="114"/>
                      </a:cubicBezTo>
                      <a:cubicBezTo>
                        <a:pt x="106" y="115"/>
                        <a:pt x="105" y="118"/>
                        <a:pt x="107" y="117"/>
                      </a:cubicBezTo>
                      <a:cubicBezTo>
                        <a:pt x="108" y="117"/>
                        <a:pt x="110" y="120"/>
                        <a:pt x="111" y="121"/>
                      </a:cubicBezTo>
                      <a:cubicBezTo>
                        <a:pt x="112" y="122"/>
                        <a:pt x="112" y="123"/>
                        <a:pt x="112" y="125"/>
                      </a:cubicBezTo>
                      <a:cubicBezTo>
                        <a:pt x="113" y="126"/>
                        <a:pt x="115" y="128"/>
                        <a:pt x="115" y="128"/>
                      </a:cubicBezTo>
                      <a:cubicBezTo>
                        <a:pt x="115" y="127"/>
                        <a:pt x="114" y="126"/>
                        <a:pt x="116" y="125"/>
                      </a:cubicBezTo>
                      <a:cubicBezTo>
                        <a:pt x="117" y="124"/>
                        <a:pt x="118" y="123"/>
                        <a:pt x="120" y="122"/>
                      </a:cubicBezTo>
                      <a:cubicBezTo>
                        <a:pt x="121" y="121"/>
                        <a:pt x="126" y="116"/>
                        <a:pt x="125" y="115"/>
                      </a:cubicBezTo>
                      <a:cubicBezTo>
                        <a:pt x="126" y="117"/>
                        <a:pt x="125" y="118"/>
                        <a:pt x="125" y="120"/>
                      </a:cubicBezTo>
                      <a:cubicBezTo>
                        <a:pt x="126" y="121"/>
                        <a:pt x="124" y="122"/>
                        <a:pt x="124" y="122"/>
                      </a:cubicBezTo>
                      <a:cubicBezTo>
                        <a:pt x="123" y="124"/>
                        <a:pt x="123" y="125"/>
                        <a:pt x="123" y="126"/>
                      </a:cubicBezTo>
                      <a:cubicBezTo>
                        <a:pt x="123" y="128"/>
                        <a:pt x="119" y="129"/>
                        <a:pt x="122" y="129"/>
                      </a:cubicBezTo>
                      <a:cubicBezTo>
                        <a:pt x="126" y="129"/>
                        <a:pt x="124" y="125"/>
                        <a:pt x="125" y="123"/>
                      </a:cubicBezTo>
                      <a:cubicBezTo>
                        <a:pt x="125" y="123"/>
                        <a:pt x="129" y="127"/>
                        <a:pt x="128" y="129"/>
                      </a:cubicBezTo>
                      <a:cubicBezTo>
                        <a:pt x="125" y="133"/>
                        <a:pt x="129" y="130"/>
                        <a:pt x="131" y="132"/>
                      </a:cubicBezTo>
                      <a:cubicBezTo>
                        <a:pt x="134" y="135"/>
                        <a:pt x="134" y="136"/>
                        <a:pt x="134" y="139"/>
                      </a:cubicBezTo>
                      <a:cubicBezTo>
                        <a:pt x="133" y="142"/>
                        <a:pt x="137" y="145"/>
                        <a:pt x="139" y="145"/>
                      </a:cubicBezTo>
                      <a:cubicBezTo>
                        <a:pt x="141" y="146"/>
                        <a:pt x="143" y="147"/>
                        <a:pt x="145" y="147"/>
                      </a:cubicBezTo>
                      <a:cubicBezTo>
                        <a:pt x="147" y="147"/>
                        <a:pt x="151" y="152"/>
                        <a:pt x="153" y="151"/>
                      </a:cubicBezTo>
                      <a:cubicBezTo>
                        <a:pt x="155" y="150"/>
                        <a:pt x="157" y="149"/>
                        <a:pt x="158" y="147"/>
                      </a:cubicBezTo>
                      <a:cubicBezTo>
                        <a:pt x="158" y="147"/>
                        <a:pt x="160" y="144"/>
                        <a:pt x="161" y="145"/>
                      </a:cubicBezTo>
                      <a:cubicBezTo>
                        <a:pt x="161" y="146"/>
                        <a:pt x="159" y="147"/>
                        <a:pt x="160" y="148"/>
                      </a:cubicBezTo>
                      <a:cubicBezTo>
                        <a:pt x="161" y="149"/>
                        <a:pt x="161" y="146"/>
                        <a:pt x="162" y="146"/>
                      </a:cubicBezTo>
                      <a:cubicBezTo>
                        <a:pt x="162" y="146"/>
                        <a:pt x="164" y="149"/>
                        <a:pt x="165" y="149"/>
                      </a:cubicBezTo>
                      <a:cubicBezTo>
                        <a:pt x="165" y="150"/>
                        <a:pt x="167" y="152"/>
                        <a:pt x="168" y="152"/>
                      </a:cubicBezTo>
                      <a:cubicBezTo>
                        <a:pt x="167" y="152"/>
                        <a:pt x="170" y="149"/>
                        <a:pt x="170" y="149"/>
                      </a:cubicBezTo>
                      <a:cubicBezTo>
                        <a:pt x="172" y="148"/>
                        <a:pt x="173" y="146"/>
                        <a:pt x="174" y="145"/>
                      </a:cubicBezTo>
                      <a:cubicBezTo>
                        <a:pt x="177" y="144"/>
                        <a:pt x="185" y="146"/>
                        <a:pt x="185" y="142"/>
                      </a:cubicBezTo>
                      <a:cubicBezTo>
                        <a:pt x="186" y="137"/>
                        <a:pt x="187" y="134"/>
                        <a:pt x="188" y="130"/>
                      </a:cubicBezTo>
                      <a:cubicBezTo>
                        <a:pt x="190" y="126"/>
                        <a:pt x="191" y="122"/>
                        <a:pt x="194" y="118"/>
                      </a:cubicBezTo>
                      <a:cubicBezTo>
                        <a:pt x="195" y="117"/>
                        <a:pt x="197" y="116"/>
                        <a:pt x="198" y="114"/>
                      </a:cubicBezTo>
                      <a:cubicBezTo>
                        <a:pt x="198" y="113"/>
                        <a:pt x="198" y="113"/>
                        <a:pt x="198" y="112"/>
                      </a:cubicBezTo>
                      <a:cubicBezTo>
                        <a:pt x="199" y="111"/>
                        <a:pt x="200" y="110"/>
                        <a:pt x="200" y="108"/>
                      </a:cubicBezTo>
                      <a:cubicBezTo>
                        <a:pt x="201" y="106"/>
                        <a:pt x="200" y="104"/>
                        <a:pt x="201" y="102"/>
                      </a:cubicBezTo>
                      <a:cubicBezTo>
                        <a:pt x="201" y="101"/>
                        <a:pt x="202" y="100"/>
                        <a:pt x="202" y="99"/>
                      </a:cubicBezTo>
                      <a:cubicBezTo>
                        <a:pt x="203" y="98"/>
                        <a:pt x="201" y="97"/>
                        <a:pt x="202" y="96"/>
                      </a:cubicBezTo>
                      <a:cubicBezTo>
                        <a:pt x="203" y="95"/>
                        <a:pt x="204" y="92"/>
                        <a:pt x="203" y="91"/>
                      </a:cubicBezTo>
                      <a:cubicBezTo>
                        <a:pt x="203" y="89"/>
                        <a:pt x="202" y="88"/>
                        <a:pt x="202" y="87"/>
                      </a:cubicBezTo>
                      <a:cubicBezTo>
                        <a:pt x="201" y="86"/>
                        <a:pt x="201" y="84"/>
                        <a:pt x="201" y="83"/>
                      </a:cubicBezTo>
                      <a:cubicBezTo>
                        <a:pt x="200" y="79"/>
                        <a:pt x="203" y="77"/>
                        <a:pt x="202" y="73"/>
                      </a:cubicBezTo>
                      <a:cubicBezTo>
                        <a:pt x="202" y="74"/>
                        <a:pt x="201" y="76"/>
                        <a:pt x="200" y="76"/>
                      </a:cubicBezTo>
                      <a:cubicBezTo>
                        <a:pt x="198" y="76"/>
                        <a:pt x="197" y="72"/>
                        <a:pt x="196" y="70"/>
                      </a:cubicBezTo>
                      <a:cubicBezTo>
                        <a:pt x="194" y="67"/>
                        <a:pt x="190" y="67"/>
                        <a:pt x="190" y="62"/>
                      </a:cubicBezTo>
                      <a:cubicBezTo>
                        <a:pt x="189" y="60"/>
                        <a:pt x="188" y="60"/>
                        <a:pt x="187" y="59"/>
                      </a:cubicBezTo>
                      <a:cubicBezTo>
                        <a:pt x="185" y="58"/>
                        <a:pt x="185" y="61"/>
                        <a:pt x="184" y="59"/>
                      </a:cubicBezTo>
                      <a:cubicBezTo>
                        <a:pt x="184" y="56"/>
                        <a:pt x="183" y="55"/>
                        <a:pt x="181" y="53"/>
                      </a:cubicBezTo>
                      <a:cubicBezTo>
                        <a:pt x="181" y="53"/>
                        <a:pt x="180" y="52"/>
                        <a:pt x="180" y="51"/>
                      </a:cubicBezTo>
                      <a:cubicBezTo>
                        <a:pt x="179" y="51"/>
                        <a:pt x="180" y="49"/>
                        <a:pt x="180" y="50"/>
                      </a:cubicBezTo>
                      <a:cubicBezTo>
                        <a:pt x="178" y="48"/>
                        <a:pt x="176" y="47"/>
                        <a:pt x="174" y="46"/>
                      </a:cubicBezTo>
                      <a:cubicBezTo>
                        <a:pt x="172" y="44"/>
                        <a:pt x="169" y="45"/>
                        <a:pt x="168" y="43"/>
                      </a:cubicBezTo>
                      <a:cubicBezTo>
                        <a:pt x="166" y="41"/>
                        <a:pt x="167" y="37"/>
                        <a:pt x="166" y="36"/>
                      </a:cubicBezTo>
                      <a:cubicBezTo>
                        <a:pt x="166" y="34"/>
                        <a:pt x="166" y="32"/>
                        <a:pt x="165" y="31"/>
                      </a:cubicBezTo>
                      <a:cubicBezTo>
                        <a:pt x="164" y="30"/>
                        <a:pt x="163" y="30"/>
                        <a:pt x="163" y="28"/>
                      </a:cubicBezTo>
                      <a:cubicBezTo>
                        <a:pt x="163" y="26"/>
                        <a:pt x="163" y="23"/>
                        <a:pt x="161" y="20"/>
                      </a:cubicBezTo>
                      <a:cubicBezTo>
                        <a:pt x="160" y="20"/>
                        <a:pt x="158" y="17"/>
                        <a:pt x="158" y="18"/>
                      </a:cubicBezTo>
                      <a:cubicBezTo>
                        <a:pt x="156" y="18"/>
                        <a:pt x="156" y="19"/>
                        <a:pt x="155" y="17"/>
                      </a:cubicBezTo>
                      <a:cubicBezTo>
                        <a:pt x="153" y="15"/>
                        <a:pt x="154" y="11"/>
                        <a:pt x="152" y="8"/>
                      </a:cubicBezTo>
                      <a:cubicBezTo>
                        <a:pt x="152" y="7"/>
                        <a:pt x="148" y="0"/>
                        <a:pt x="148" y="0"/>
                      </a:cubicBezTo>
                      <a:cubicBezTo>
                        <a:pt x="147" y="0"/>
                        <a:pt x="147" y="2"/>
                        <a:pt x="147" y="3"/>
                      </a:cubicBezTo>
                      <a:cubicBezTo>
                        <a:pt x="147" y="4"/>
                        <a:pt x="146" y="5"/>
                        <a:pt x="145" y="6"/>
                      </a:cubicBezTo>
                      <a:cubicBezTo>
                        <a:pt x="145" y="6"/>
                        <a:pt x="143" y="8"/>
                        <a:pt x="144" y="9"/>
                      </a:cubicBezTo>
                      <a:cubicBezTo>
                        <a:pt x="144" y="9"/>
                        <a:pt x="146" y="9"/>
                        <a:pt x="145" y="10"/>
                      </a:cubicBezTo>
                      <a:cubicBezTo>
                        <a:pt x="144" y="10"/>
                        <a:pt x="143" y="15"/>
                        <a:pt x="143" y="16"/>
                      </a:cubicBezTo>
                      <a:cubicBezTo>
                        <a:pt x="144" y="18"/>
                        <a:pt x="144" y="20"/>
                        <a:pt x="144" y="22"/>
                      </a:cubicBezTo>
                      <a:cubicBezTo>
                        <a:pt x="143" y="26"/>
                        <a:pt x="143" y="36"/>
                        <a:pt x="137" y="36"/>
                      </a:cubicBezTo>
                      <a:cubicBezTo>
                        <a:pt x="133" y="36"/>
                        <a:pt x="133" y="32"/>
                        <a:pt x="130" y="31"/>
                      </a:cubicBezTo>
                      <a:cubicBezTo>
                        <a:pt x="128" y="30"/>
                        <a:pt x="126" y="30"/>
                        <a:pt x="124" y="28"/>
                      </a:cubicBezTo>
                      <a:cubicBezTo>
                        <a:pt x="123" y="27"/>
                        <a:pt x="112" y="21"/>
                        <a:pt x="113" y="20"/>
                      </a:cubicBezTo>
                      <a:cubicBezTo>
                        <a:pt x="113" y="19"/>
                        <a:pt x="114" y="18"/>
                        <a:pt x="115" y="17"/>
                      </a:cubicBezTo>
                      <a:cubicBezTo>
                        <a:pt x="115" y="16"/>
                        <a:pt x="117" y="16"/>
                        <a:pt x="117" y="15"/>
                      </a:cubicBezTo>
                      <a:cubicBezTo>
                        <a:pt x="117" y="15"/>
                        <a:pt x="116" y="14"/>
                        <a:pt x="116" y="13"/>
                      </a:cubicBezTo>
                      <a:cubicBezTo>
                        <a:pt x="117" y="12"/>
                        <a:pt x="117" y="12"/>
                        <a:pt x="118" y="11"/>
                      </a:cubicBezTo>
                      <a:cubicBezTo>
                        <a:pt x="118" y="10"/>
                        <a:pt x="120" y="9"/>
                        <a:pt x="121" y="8"/>
                      </a:cubicBezTo>
                      <a:cubicBezTo>
                        <a:pt x="121" y="7"/>
                        <a:pt x="119" y="5"/>
                        <a:pt x="118" y="6"/>
                      </a:cubicBezTo>
                      <a:cubicBezTo>
                        <a:pt x="118" y="6"/>
                        <a:pt x="117" y="8"/>
                        <a:pt x="117" y="8"/>
                      </a:cubicBezTo>
                      <a:cubicBezTo>
                        <a:pt x="116" y="7"/>
                        <a:pt x="116" y="7"/>
                        <a:pt x="115" y="6"/>
                      </a:cubicBezTo>
                      <a:cubicBezTo>
                        <a:pt x="115" y="5"/>
                        <a:pt x="113" y="7"/>
                        <a:pt x="112" y="7"/>
                      </a:cubicBezTo>
                      <a:cubicBezTo>
                        <a:pt x="111" y="8"/>
                        <a:pt x="110" y="7"/>
                        <a:pt x="109" y="7"/>
                      </a:cubicBezTo>
                      <a:cubicBezTo>
                        <a:pt x="107" y="6"/>
                        <a:pt x="104" y="5"/>
                        <a:pt x="101" y="4"/>
                      </a:cubicBezTo>
                      <a:cubicBezTo>
                        <a:pt x="99" y="4"/>
                        <a:pt x="103" y="5"/>
                        <a:pt x="101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65" name="Freeform 470">
                  <a:extLst>
                    <a:ext uri="{FF2B5EF4-FFF2-40B4-BE49-F238E27FC236}">
                      <a16:creationId xmlns:a16="http://schemas.microsoft.com/office/drawing/2014/main" id="{137E3C5B-F972-F148-B498-15C7364BC3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12596" y="8259388"/>
                  <a:ext cx="48790" cy="22128"/>
                </a:xfrm>
                <a:custGeom>
                  <a:avLst/>
                  <a:gdLst>
                    <a:gd name="T0" fmla="*/ 5 w 5"/>
                    <a:gd name="T1" fmla="*/ 1 h 2"/>
                    <a:gd name="T2" fmla="*/ 0 w 5"/>
                    <a:gd name="T3" fmla="*/ 1 h 2"/>
                    <a:gd name="T4" fmla="*/ 5 w 5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2">
                      <a:moveTo>
                        <a:pt x="5" y="1"/>
                      </a:moveTo>
                      <a:cubicBezTo>
                        <a:pt x="5" y="0"/>
                        <a:pt x="0" y="0"/>
                        <a:pt x="0" y="1"/>
                      </a:cubicBezTo>
                      <a:cubicBezTo>
                        <a:pt x="0" y="1"/>
                        <a:pt x="5" y="2"/>
                        <a:pt x="5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66" name="Freeform 471">
                  <a:extLst>
                    <a:ext uri="{FF2B5EF4-FFF2-40B4-BE49-F238E27FC236}">
                      <a16:creationId xmlns:a16="http://schemas.microsoft.com/office/drawing/2014/main" id="{F5E6AD21-C4C5-9942-B65C-114AE094DA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23051" y="8270449"/>
                  <a:ext cx="191674" cy="121701"/>
                </a:xfrm>
                <a:custGeom>
                  <a:avLst/>
                  <a:gdLst>
                    <a:gd name="T0" fmla="*/ 10 w 19"/>
                    <a:gd name="T1" fmla="*/ 1 h 11"/>
                    <a:gd name="T2" fmla="*/ 4 w 19"/>
                    <a:gd name="T3" fmla="*/ 3 h 11"/>
                    <a:gd name="T4" fmla="*/ 3 w 19"/>
                    <a:gd name="T5" fmla="*/ 4 h 11"/>
                    <a:gd name="T6" fmla="*/ 1 w 19"/>
                    <a:gd name="T7" fmla="*/ 3 h 11"/>
                    <a:gd name="T8" fmla="*/ 3 w 19"/>
                    <a:gd name="T9" fmla="*/ 6 h 11"/>
                    <a:gd name="T10" fmla="*/ 6 w 19"/>
                    <a:gd name="T11" fmla="*/ 7 h 11"/>
                    <a:gd name="T12" fmla="*/ 9 w 19"/>
                    <a:gd name="T13" fmla="*/ 10 h 11"/>
                    <a:gd name="T14" fmla="*/ 14 w 19"/>
                    <a:gd name="T15" fmla="*/ 10 h 11"/>
                    <a:gd name="T16" fmla="*/ 18 w 19"/>
                    <a:gd name="T17" fmla="*/ 5 h 11"/>
                    <a:gd name="T18" fmla="*/ 15 w 19"/>
                    <a:gd name="T19" fmla="*/ 2 h 11"/>
                    <a:gd name="T20" fmla="*/ 10 w 19"/>
                    <a:gd name="T21" fmla="*/ 1 h 11"/>
                    <a:gd name="T22" fmla="*/ 10 w 19"/>
                    <a:gd name="T23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9" h="11">
                      <a:moveTo>
                        <a:pt x="10" y="1"/>
                      </a:moveTo>
                      <a:cubicBezTo>
                        <a:pt x="9" y="0"/>
                        <a:pt x="5" y="2"/>
                        <a:pt x="4" y="3"/>
                      </a:cubicBezTo>
                      <a:cubicBezTo>
                        <a:pt x="3" y="3"/>
                        <a:pt x="4" y="3"/>
                        <a:pt x="3" y="4"/>
                      </a:cubicBezTo>
                      <a:cubicBezTo>
                        <a:pt x="3" y="5"/>
                        <a:pt x="2" y="3"/>
                        <a:pt x="1" y="3"/>
                      </a:cubicBezTo>
                      <a:cubicBezTo>
                        <a:pt x="0" y="3"/>
                        <a:pt x="2" y="6"/>
                        <a:pt x="3" y="6"/>
                      </a:cubicBezTo>
                      <a:cubicBezTo>
                        <a:pt x="3" y="7"/>
                        <a:pt x="5" y="7"/>
                        <a:pt x="6" y="7"/>
                      </a:cubicBezTo>
                      <a:cubicBezTo>
                        <a:pt x="8" y="7"/>
                        <a:pt x="8" y="9"/>
                        <a:pt x="9" y="10"/>
                      </a:cubicBezTo>
                      <a:cubicBezTo>
                        <a:pt x="10" y="11"/>
                        <a:pt x="13" y="10"/>
                        <a:pt x="14" y="10"/>
                      </a:cubicBezTo>
                      <a:cubicBezTo>
                        <a:pt x="18" y="10"/>
                        <a:pt x="19" y="8"/>
                        <a:pt x="18" y="5"/>
                      </a:cubicBezTo>
                      <a:cubicBezTo>
                        <a:pt x="18" y="3"/>
                        <a:pt x="17" y="2"/>
                        <a:pt x="15" y="2"/>
                      </a:cubicBezTo>
                      <a:cubicBezTo>
                        <a:pt x="14" y="2"/>
                        <a:pt x="12" y="1"/>
                        <a:pt x="10" y="1"/>
                      </a:cubicBezTo>
                      <a:cubicBezTo>
                        <a:pt x="10" y="1"/>
                        <a:pt x="11" y="1"/>
                        <a:pt x="10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67" name="Freeform 472">
                  <a:extLst>
                    <a:ext uri="{FF2B5EF4-FFF2-40B4-BE49-F238E27FC236}">
                      <a16:creationId xmlns:a16="http://schemas.microsoft.com/office/drawing/2014/main" id="{E57AD7A9-B742-BC45-838F-A571DA58FE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132628" y="8476972"/>
                  <a:ext cx="212583" cy="129075"/>
                </a:xfrm>
                <a:custGeom>
                  <a:avLst/>
                  <a:gdLst>
                    <a:gd name="T0" fmla="*/ 0 w 21"/>
                    <a:gd name="T1" fmla="*/ 8 h 12"/>
                    <a:gd name="T2" fmla="*/ 6 w 21"/>
                    <a:gd name="T3" fmla="*/ 8 h 12"/>
                    <a:gd name="T4" fmla="*/ 9 w 21"/>
                    <a:gd name="T5" fmla="*/ 7 h 12"/>
                    <a:gd name="T6" fmla="*/ 13 w 21"/>
                    <a:gd name="T7" fmla="*/ 7 h 12"/>
                    <a:gd name="T8" fmla="*/ 14 w 21"/>
                    <a:gd name="T9" fmla="*/ 5 h 12"/>
                    <a:gd name="T10" fmla="*/ 17 w 21"/>
                    <a:gd name="T11" fmla="*/ 3 h 12"/>
                    <a:gd name="T12" fmla="*/ 20 w 21"/>
                    <a:gd name="T13" fmla="*/ 4 h 12"/>
                    <a:gd name="T14" fmla="*/ 18 w 21"/>
                    <a:gd name="T15" fmla="*/ 7 h 12"/>
                    <a:gd name="T16" fmla="*/ 11 w 21"/>
                    <a:gd name="T17" fmla="*/ 11 h 12"/>
                    <a:gd name="T18" fmla="*/ 0 w 21"/>
                    <a:gd name="T19" fmla="*/ 8 h 12"/>
                    <a:gd name="T20" fmla="*/ 0 w 21"/>
                    <a:gd name="T21" fmla="*/ 8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1" h="12">
                      <a:moveTo>
                        <a:pt x="0" y="8"/>
                      </a:moveTo>
                      <a:cubicBezTo>
                        <a:pt x="1" y="7"/>
                        <a:pt x="5" y="8"/>
                        <a:pt x="6" y="8"/>
                      </a:cubicBezTo>
                      <a:cubicBezTo>
                        <a:pt x="7" y="8"/>
                        <a:pt x="8" y="6"/>
                        <a:pt x="9" y="7"/>
                      </a:cubicBezTo>
                      <a:cubicBezTo>
                        <a:pt x="10" y="8"/>
                        <a:pt x="12" y="8"/>
                        <a:pt x="13" y="7"/>
                      </a:cubicBezTo>
                      <a:cubicBezTo>
                        <a:pt x="13" y="6"/>
                        <a:pt x="14" y="5"/>
                        <a:pt x="14" y="5"/>
                      </a:cubicBezTo>
                      <a:cubicBezTo>
                        <a:pt x="15" y="5"/>
                        <a:pt x="17" y="5"/>
                        <a:pt x="17" y="3"/>
                      </a:cubicBezTo>
                      <a:cubicBezTo>
                        <a:pt x="17" y="0"/>
                        <a:pt x="21" y="2"/>
                        <a:pt x="20" y="4"/>
                      </a:cubicBezTo>
                      <a:cubicBezTo>
                        <a:pt x="19" y="5"/>
                        <a:pt x="18" y="7"/>
                        <a:pt x="18" y="7"/>
                      </a:cubicBezTo>
                      <a:cubicBezTo>
                        <a:pt x="15" y="8"/>
                        <a:pt x="14" y="10"/>
                        <a:pt x="11" y="11"/>
                      </a:cubicBezTo>
                      <a:cubicBezTo>
                        <a:pt x="9" y="12"/>
                        <a:pt x="0" y="11"/>
                        <a:pt x="0" y="8"/>
                      </a:cubicBezTo>
                      <a:cubicBezTo>
                        <a:pt x="0" y="7"/>
                        <a:pt x="0" y="10"/>
                        <a:pt x="0" y="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68" name="Freeform 473">
                  <a:extLst>
                    <a:ext uri="{FF2B5EF4-FFF2-40B4-BE49-F238E27FC236}">
                      <a16:creationId xmlns:a16="http://schemas.microsoft.com/office/drawing/2014/main" id="{BCA58E0C-F43F-B04B-BE6F-29FD11DBC8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439307" y="8543352"/>
                  <a:ext cx="90610" cy="118010"/>
                </a:xfrm>
                <a:custGeom>
                  <a:avLst/>
                  <a:gdLst>
                    <a:gd name="T0" fmla="*/ 1 w 9"/>
                    <a:gd name="T1" fmla="*/ 0 h 11"/>
                    <a:gd name="T2" fmla="*/ 8 w 9"/>
                    <a:gd name="T3" fmla="*/ 8 h 11"/>
                    <a:gd name="T4" fmla="*/ 5 w 9"/>
                    <a:gd name="T5" fmla="*/ 4 h 11"/>
                    <a:gd name="T6" fmla="*/ 1 w 9"/>
                    <a:gd name="T7" fmla="*/ 0 h 11"/>
                    <a:gd name="T8" fmla="*/ 1 w 9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0"/>
                      </a:moveTo>
                      <a:cubicBezTo>
                        <a:pt x="0" y="1"/>
                        <a:pt x="5" y="11"/>
                        <a:pt x="8" y="8"/>
                      </a:cubicBezTo>
                      <a:cubicBezTo>
                        <a:pt x="9" y="6"/>
                        <a:pt x="6" y="4"/>
                        <a:pt x="5" y="4"/>
                      </a:cubicBezTo>
                      <a:cubicBezTo>
                        <a:pt x="4" y="3"/>
                        <a:pt x="1" y="0"/>
                        <a:pt x="1" y="0"/>
                      </a:cubicBezTo>
                      <a:cubicBezTo>
                        <a:pt x="0" y="1"/>
                        <a:pt x="2" y="0"/>
                        <a:pt x="1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69" name="Freeform 474">
                  <a:extLst>
                    <a:ext uri="{FF2B5EF4-FFF2-40B4-BE49-F238E27FC236}">
                      <a16:creationId xmlns:a16="http://schemas.microsoft.com/office/drawing/2014/main" id="{3B61C9E4-1364-C24E-B8CA-49B6F91A77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704162" y="8760939"/>
                  <a:ext cx="59243" cy="62692"/>
                </a:xfrm>
                <a:custGeom>
                  <a:avLst/>
                  <a:gdLst>
                    <a:gd name="T0" fmla="*/ 6 w 6"/>
                    <a:gd name="T1" fmla="*/ 4 h 6"/>
                    <a:gd name="T2" fmla="*/ 1 w 6"/>
                    <a:gd name="T3" fmla="*/ 2 h 6"/>
                    <a:gd name="T4" fmla="*/ 6 w 6"/>
                    <a:gd name="T5" fmla="*/ 4 h 6"/>
                    <a:gd name="T6" fmla="*/ 6 w 6"/>
                    <a:gd name="T7" fmla="*/ 4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6">
                      <a:moveTo>
                        <a:pt x="6" y="4"/>
                      </a:moveTo>
                      <a:cubicBezTo>
                        <a:pt x="6" y="2"/>
                        <a:pt x="0" y="0"/>
                        <a:pt x="1" y="2"/>
                      </a:cubicBezTo>
                      <a:cubicBezTo>
                        <a:pt x="1" y="3"/>
                        <a:pt x="6" y="5"/>
                        <a:pt x="6" y="4"/>
                      </a:cubicBezTo>
                      <a:cubicBezTo>
                        <a:pt x="6" y="3"/>
                        <a:pt x="6" y="6"/>
                        <a:pt x="6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70" name="Freeform 475">
                  <a:extLst>
                    <a:ext uri="{FF2B5EF4-FFF2-40B4-BE49-F238E27FC236}">
                      <a16:creationId xmlns:a16="http://schemas.microsoft.com/office/drawing/2014/main" id="{9749DD7C-DE10-A644-968A-F4487A029F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641433" y="8661365"/>
                  <a:ext cx="94095" cy="66379"/>
                </a:xfrm>
                <a:custGeom>
                  <a:avLst/>
                  <a:gdLst>
                    <a:gd name="T0" fmla="*/ 8 w 9"/>
                    <a:gd name="T1" fmla="*/ 6 h 6"/>
                    <a:gd name="T2" fmla="*/ 0 w 9"/>
                    <a:gd name="T3" fmla="*/ 1 h 6"/>
                    <a:gd name="T4" fmla="*/ 3 w 9"/>
                    <a:gd name="T5" fmla="*/ 4 h 6"/>
                    <a:gd name="T6" fmla="*/ 8 w 9"/>
                    <a:gd name="T7" fmla="*/ 6 h 6"/>
                    <a:gd name="T8" fmla="*/ 8 w 9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6">
                      <a:moveTo>
                        <a:pt x="8" y="6"/>
                      </a:moveTo>
                      <a:cubicBezTo>
                        <a:pt x="6" y="5"/>
                        <a:pt x="3" y="0"/>
                        <a:pt x="0" y="1"/>
                      </a:cubicBezTo>
                      <a:cubicBezTo>
                        <a:pt x="0" y="2"/>
                        <a:pt x="3" y="3"/>
                        <a:pt x="3" y="4"/>
                      </a:cubicBezTo>
                      <a:cubicBezTo>
                        <a:pt x="5" y="4"/>
                        <a:pt x="6" y="5"/>
                        <a:pt x="8" y="6"/>
                      </a:cubicBezTo>
                      <a:cubicBezTo>
                        <a:pt x="9" y="6"/>
                        <a:pt x="6" y="5"/>
                        <a:pt x="8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71" name="Freeform 476">
                  <a:extLst>
                    <a:ext uri="{FF2B5EF4-FFF2-40B4-BE49-F238E27FC236}">
                      <a16:creationId xmlns:a16="http://schemas.microsoft.com/office/drawing/2014/main" id="{8626A687-8B46-504D-B724-9FC08BD7AF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550823" y="8617109"/>
                  <a:ext cx="41820" cy="55320"/>
                </a:xfrm>
                <a:custGeom>
                  <a:avLst/>
                  <a:gdLst>
                    <a:gd name="T0" fmla="*/ 4 w 4"/>
                    <a:gd name="T1" fmla="*/ 4 h 5"/>
                    <a:gd name="T2" fmla="*/ 0 w 4"/>
                    <a:gd name="T3" fmla="*/ 0 h 5"/>
                    <a:gd name="T4" fmla="*/ 4 w 4"/>
                    <a:gd name="T5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5">
                      <a:moveTo>
                        <a:pt x="4" y="4"/>
                      </a:moveTo>
                      <a:cubicBezTo>
                        <a:pt x="4" y="2"/>
                        <a:pt x="0" y="0"/>
                        <a:pt x="0" y="0"/>
                      </a:cubicBezTo>
                      <a:cubicBezTo>
                        <a:pt x="0" y="1"/>
                        <a:pt x="4" y="5"/>
                        <a:pt x="4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72" name="Freeform 477">
                  <a:extLst>
                    <a:ext uri="{FF2B5EF4-FFF2-40B4-BE49-F238E27FC236}">
                      <a16:creationId xmlns:a16="http://schemas.microsoft.com/office/drawing/2014/main" id="{4D59774F-378C-D34F-8166-C422F77254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27199" y="9376809"/>
                  <a:ext cx="163792" cy="129075"/>
                </a:xfrm>
                <a:custGeom>
                  <a:avLst/>
                  <a:gdLst>
                    <a:gd name="T0" fmla="*/ 15 w 16"/>
                    <a:gd name="T1" fmla="*/ 11 h 12"/>
                    <a:gd name="T2" fmla="*/ 2 w 16"/>
                    <a:gd name="T3" fmla="*/ 0 h 12"/>
                    <a:gd name="T4" fmla="*/ 15 w 16"/>
                    <a:gd name="T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6" h="12">
                      <a:moveTo>
                        <a:pt x="15" y="11"/>
                      </a:moveTo>
                      <a:cubicBezTo>
                        <a:pt x="16" y="12"/>
                        <a:pt x="3" y="0"/>
                        <a:pt x="2" y="0"/>
                      </a:cubicBezTo>
                      <a:cubicBezTo>
                        <a:pt x="0" y="0"/>
                        <a:pt x="7" y="9"/>
                        <a:pt x="15" y="1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73" name="Freeform 478">
                  <a:extLst>
                    <a:ext uri="{FF2B5EF4-FFF2-40B4-BE49-F238E27FC236}">
                      <a16:creationId xmlns:a16="http://schemas.microsoft.com/office/drawing/2014/main" id="{4B369F2D-4B0B-A046-8000-DA7F25612E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366305" y="10199201"/>
                  <a:ext cx="115005" cy="151203"/>
                </a:xfrm>
                <a:custGeom>
                  <a:avLst/>
                  <a:gdLst>
                    <a:gd name="T0" fmla="*/ 11 w 11"/>
                    <a:gd name="T1" fmla="*/ 14 h 14"/>
                    <a:gd name="T2" fmla="*/ 9 w 11"/>
                    <a:gd name="T3" fmla="*/ 10 h 14"/>
                    <a:gd name="T4" fmla="*/ 9 w 11"/>
                    <a:gd name="T5" fmla="*/ 7 h 14"/>
                    <a:gd name="T6" fmla="*/ 0 w 11"/>
                    <a:gd name="T7" fmla="*/ 0 h 14"/>
                    <a:gd name="T8" fmla="*/ 3 w 11"/>
                    <a:gd name="T9" fmla="*/ 4 h 14"/>
                    <a:gd name="T10" fmla="*/ 5 w 11"/>
                    <a:gd name="T11" fmla="*/ 8 h 14"/>
                    <a:gd name="T12" fmla="*/ 8 w 11"/>
                    <a:gd name="T13" fmla="*/ 11 h 14"/>
                    <a:gd name="T14" fmla="*/ 11 w 11"/>
                    <a:gd name="T15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1" h="14">
                      <a:moveTo>
                        <a:pt x="11" y="14"/>
                      </a:moveTo>
                      <a:cubicBezTo>
                        <a:pt x="10" y="12"/>
                        <a:pt x="11" y="11"/>
                        <a:pt x="9" y="10"/>
                      </a:cubicBezTo>
                      <a:cubicBezTo>
                        <a:pt x="8" y="8"/>
                        <a:pt x="9" y="8"/>
                        <a:pt x="9" y="7"/>
                      </a:cubicBezTo>
                      <a:cubicBezTo>
                        <a:pt x="8" y="5"/>
                        <a:pt x="0" y="1"/>
                        <a:pt x="0" y="0"/>
                      </a:cubicBezTo>
                      <a:cubicBezTo>
                        <a:pt x="0" y="1"/>
                        <a:pt x="3" y="3"/>
                        <a:pt x="3" y="4"/>
                      </a:cubicBezTo>
                      <a:cubicBezTo>
                        <a:pt x="4" y="6"/>
                        <a:pt x="4" y="7"/>
                        <a:pt x="5" y="8"/>
                      </a:cubicBezTo>
                      <a:cubicBezTo>
                        <a:pt x="6" y="9"/>
                        <a:pt x="9" y="10"/>
                        <a:pt x="8" y="11"/>
                      </a:cubicBezTo>
                      <a:cubicBezTo>
                        <a:pt x="8" y="13"/>
                        <a:pt x="9" y="13"/>
                        <a:pt x="11" y="1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74" name="Freeform 479">
                  <a:extLst>
                    <a:ext uri="{FF2B5EF4-FFF2-40B4-BE49-F238E27FC236}">
                      <a16:creationId xmlns:a16="http://schemas.microsoft.com/office/drawing/2014/main" id="{7DE8DA67-76F9-ED46-A890-F3341567E6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397671" y="10339341"/>
                  <a:ext cx="264855" cy="328220"/>
                </a:xfrm>
                <a:custGeom>
                  <a:avLst/>
                  <a:gdLst>
                    <a:gd name="T0" fmla="*/ 8 w 26"/>
                    <a:gd name="T1" fmla="*/ 2 h 30"/>
                    <a:gd name="T2" fmla="*/ 7 w 26"/>
                    <a:gd name="T3" fmla="*/ 11 h 30"/>
                    <a:gd name="T4" fmla="*/ 5 w 26"/>
                    <a:gd name="T5" fmla="*/ 18 h 30"/>
                    <a:gd name="T6" fmla="*/ 9 w 26"/>
                    <a:gd name="T7" fmla="*/ 25 h 30"/>
                    <a:gd name="T8" fmla="*/ 14 w 26"/>
                    <a:gd name="T9" fmla="*/ 26 h 30"/>
                    <a:gd name="T10" fmla="*/ 17 w 26"/>
                    <a:gd name="T11" fmla="*/ 22 h 30"/>
                    <a:gd name="T12" fmla="*/ 18 w 26"/>
                    <a:gd name="T13" fmla="*/ 16 h 30"/>
                    <a:gd name="T14" fmla="*/ 22 w 26"/>
                    <a:gd name="T15" fmla="*/ 14 h 30"/>
                    <a:gd name="T16" fmla="*/ 26 w 26"/>
                    <a:gd name="T17" fmla="*/ 10 h 30"/>
                    <a:gd name="T18" fmla="*/ 25 w 26"/>
                    <a:gd name="T19" fmla="*/ 6 h 30"/>
                    <a:gd name="T20" fmla="*/ 20 w 26"/>
                    <a:gd name="T21" fmla="*/ 8 h 30"/>
                    <a:gd name="T22" fmla="*/ 14 w 26"/>
                    <a:gd name="T23" fmla="*/ 5 h 30"/>
                    <a:gd name="T24" fmla="*/ 11 w 26"/>
                    <a:gd name="T25" fmla="*/ 0 h 30"/>
                    <a:gd name="T26" fmla="*/ 11 w 26"/>
                    <a:gd name="T27" fmla="*/ 3 h 30"/>
                    <a:gd name="T28" fmla="*/ 8 w 26"/>
                    <a:gd name="T29" fmla="*/ 2 h 30"/>
                    <a:gd name="T30" fmla="*/ 8 w 26"/>
                    <a:gd name="T31" fmla="*/ 2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6" h="30">
                      <a:moveTo>
                        <a:pt x="8" y="2"/>
                      </a:moveTo>
                      <a:cubicBezTo>
                        <a:pt x="7" y="2"/>
                        <a:pt x="7" y="9"/>
                        <a:pt x="7" y="11"/>
                      </a:cubicBezTo>
                      <a:cubicBezTo>
                        <a:pt x="6" y="13"/>
                        <a:pt x="0" y="16"/>
                        <a:pt x="5" y="18"/>
                      </a:cubicBezTo>
                      <a:cubicBezTo>
                        <a:pt x="8" y="19"/>
                        <a:pt x="11" y="21"/>
                        <a:pt x="9" y="25"/>
                      </a:cubicBezTo>
                      <a:cubicBezTo>
                        <a:pt x="6" y="30"/>
                        <a:pt x="11" y="29"/>
                        <a:pt x="14" y="26"/>
                      </a:cubicBezTo>
                      <a:cubicBezTo>
                        <a:pt x="15" y="25"/>
                        <a:pt x="16" y="23"/>
                        <a:pt x="17" y="22"/>
                      </a:cubicBezTo>
                      <a:cubicBezTo>
                        <a:pt x="19" y="19"/>
                        <a:pt x="18" y="19"/>
                        <a:pt x="18" y="16"/>
                      </a:cubicBezTo>
                      <a:cubicBezTo>
                        <a:pt x="19" y="14"/>
                        <a:pt x="21" y="14"/>
                        <a:pt x="22" y="14"/>
                      </a:cubicBezTo>
                      <a:cubicBezTo>
                        <a:pt x="23" y="15"/>
                        <a:pt x="25" y="11"/>
                        <a:pt x="26" y="10"/>
                      </a:cubicBezTo>
                      <a:cubicBezTo>
                        <a:pt x="26" y="9"/>
                        <a:pt x="26" y="6"/>
                        <a:pt x="25" y="6"/>
                      </a:cubicBezTo>
                      <a:cubicBezTo>
                        <a:pt x="23" y="6"/>
                        <a:pt x="21" y="8"/>
                        <a:pt x="20" y="8"/>
                      </a:cubicBezTo>
                      <a:cubicBezTo>
                        <a:pt x="18" y="8"/>
                        <a:pt x="15" y="7"/>
                        <a:pt x="14" y="5"/>
                      </a:cubicBezTo>
                      <a:cubicBezTo>
                        <a:pt x="13" y="4"/>
                        <a:pt x="13" y="0"/>
                        <a:pt x="11" y="0"/>
                      </a:cubicBezTo>
                      <a:cubicBezTo>
                        <a:pt x="11" y="0"/>
                        <a:pt x="11" y="3"/>
                        <a:pt x="11" y="3"/>
                      </a:cubicBezTo>
                      <a:cubicBezTo>
                        <a:pt x="10" y="3"/>
                        <a:pt x="9" y="1"/>
                        <a:pt x="8" y="2"/>
                      </a:cubicBezTo>
                      <a:cubicBezTo>
                        <a:pt x="7" y="2"/>
                        <a:pt x="9" y="1"/>
                        <a:pt x="8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75" name="Freeform 480">
                  <a:extLst>
                    <a:ext uri="{FF2B5EF4-FFF2-40B4-BE49-F238E27FC236}">
                      <a16:creationId xmlns:a16="http://schemas.microsoft.com/office/drawing/2014/main" id="{8270F95E-53C2-4840-9C7E-5DCAD87EEC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049176" y="10579051"/>
                  <a:ext cx="400771" cy="413040"/>
                </a:xfrm>
                <a:custGeom>
                  <a:avLst/>
                  <a:gdLst>
                    <a:gd name="T0" fmla="*/ 33 w 39"/>
                    <a:gd name="T1" fmla="*/ 4 h 38"/>
                    <a:gd name="T2" fmla="*/ 30 w 39"/>
                    <a:gd name="T3" fmla="*/ 1 h 38"/>
                    <a:gd name="T4" fmla="*/ 26 w 39"/>
                    <a:gd name="T5" fmla="*/ 8 h 38"/>
                    <a:gd name="T6" fmla="*/ 22 w 39"/>
                    <a:gd name="T7" fmla="*/ 13 h 38"/>
                    <a:gd name="T8" fmla="*/ 15 w 39"/>
                    <a:gd name="T9" fmla="*/ 18 h 38"/>
                    <a:gd name="T10" fmla="*/ 9 w 39"/>
                    <a:gd name="T11" fmla="*/ 22 h 38"/>
                    <a:gd name="T12" fmla="*/ 4 w 39"/>
                    <a:gd name="T13" fmla="*/ 27 h 38"/>
                    <a:gd name="T14" fmla="*/ 2 w 39"/>
                    <a:gd name="T15" fmla="*/ 33 h 38"/>
                    <a:gd name="T16" fmla="*/ 1 w 39"/>
                    <a:gd name="T17" fmla="*/ 34 h 38"/>
                    <a:gd name="T18" fmla="*/ 3 w 39"/>
                    <a:gd name="T19" fmla="*/ 35 h 38"/>
                    <a:gd name="T20" fmla="*/ 10 w 39"/>
                    <a:gd name="T21" fmla="*/ 37 h 38"/>
                    <a:gd name="T22" fmla="*/ 19 w 39"/>
                    <a:gd name="T23" fmla="*/ 34 h 38"/>
                    <a:gd name="T24" fmla="*/ 22 w 39"/>
                    <a:gd name="T25" fmla="*/ 27 h 38"/>
                    <a:gd name="T26" fmla="*/ 27 w 39"/>
                    <a:gd name="T27" fmla="*/ 22 h 38"/>
                    <a:gd name="T28" fmla="*/ 29 w 39"/>
                    <a:gd name="T29" fmla="*/ 21 h 38"/>
                    <a:gd name="T30" fmla="*/ 33 w 39"/>
                    <a:gd name="T31" fmla="*/ 21 h 38"/>
                    <a:gd name="T32" fmla="*/ 32 w 39"/>
                    <a:gd name="T33" fmla="*/ 19 h 38"/>
                    <a:gd name="T34" fmla="*/ 32 w 39"/>
                    <a:gd name="T35" fmla="*/ 17 h 38"/>
                    <a:gd name="T36" fmla="*/ 38 w 39"/>
                    <a:gd name="T37" fmla="*/ 9 h 38"/>
                    <a:gd name="T38" fmla="*/ 38 w 39"/>
                    <a:gd name="T39" fmla="*/ 6 h 38"/>
                    <a:gd name="T40" fmla="*/ 38 w 39"/>
                    <a:gd name="T41" fmla="*/ 4 h 38"/>
                    <a:gd name="T42" fmla="*/ 37 w 39"/>
                    <a:gd name="T43" fmla="*/ 4 h 38"/>
                    <a:gd name="T44" fmla="*/ 37 w 39"/>
                    <a:gd name="T45" fmla="*/ 2 h 38"/>
                    <a:gd name="T46" fmla="*/ 33 w 39"/>
                    <a:gd name="T47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38">
                      <a:moveTo>
                        <a:pt x="33" y="4"/>
                      </a:moveTo>
                      <a:cubicBezTo>
                        <a:pt x="33" y="4"/>
                        <a:pt x="32" y="0"/>
                        <a:pt x="30" y="1"/>
                      </a:cubicBezTo>
                      <a:cubicBezTo>
                        <a:pt x="27" y="3"/>
                        <a:pt x="28" y="5"/>
                        <a:pt x="26" y="8"/>
                      </a:cubicBezTo>
                      <a:cubicBezTo>
                        <a:pt x="25" y="9"/>
                        <a:pt x="24" y="12"/>
                        <a:pt x="22" y="13"/>
                      </a:cubicBezTo>
                      <a:cubicBezTo>
                        <a:pt x="20" y="16"/>
                        <a:pt x="18" y="17"/>
                        <a:pt x="15" y="18"/>
                      </a:cubicBezTo>
                      <a:cubicBezTo>
                        <a:pt x="13" y="19"/>
                        <a:pt x="12" y="21"/>
                        <a:pt x="9" y="22"/>
                      </a:cubicBezTo>
                      <a:cubicBezTo>
                        <a:pt x="7" y="23"/>
                        <a:pt x="7" y="27"/>
                        <a:pt x="4" y="27"/>
                      </a:cubicBezTo>
                      <a:cubicBezTo>
                        <a:pt x="0" y="28"/>
                        <a:pt x="4" y="31"/>
                        <a:pt x="2" y="33"/>
                      </a:cubicBezTo>
                      <a:cubicBezTo>
                        <a:pt x="1" y="33"/>
                        <a:pt x="0" y="33"/>
                        <a:pt x="1" y="34"/>
                      </a:cubicBezTo>
                      <a:cubicBezTo>
                        <a:pt x="1" y="35"/>
                        <a:pt x="1" y="35"/>
                        <a:pt x="3" y="35"/>
                      </a:cubicBezTo>
                      <a:cubicBezTo>
                        <a:pt x="5" y="35"/>
                        <a:pt x="8" y="37"/>
                        <a:pt x="10" y="37"/>
                      </a:cubicBezTo>
                      <a:cubicBezTo>
                        <a:pt x="14" y="38"/>
                        <a:pt x="16" y="36"/>
                        <a:pt x="19" y="34"/>
                      </a:cubicBezTo>
                      <a:cubicBezTo>
                        <a:pt x="21" y="32"/>
                        <a:pt x="22" y="30"/>
                        <a:pt x="22" y="27"/>
                      </a:cubicBezTo>
                      <a:cubicBezTo>
                        <a:pt x="23" y="24"/>
                        <a:pt x="24" y="24"/>
                        <a:pt x="27" y="22"/>
                      </a:cubicBezTo>
                      <a:cubicBezTo>
                        <a:pt x="28" y="22"/>
                        <a:pt x="28" y="21"/>
                        <a:pt x="29" y="21"/>
                      </a:cubicBezTo>
                      <a:cubicBezTo>
                        <a:pt x="30" y="21"/>
                        <a:pt x="31" y="21"/>
                        <a:pt x="33" y="21"/>
                      </a:cubicBezTo>
                      <a:cubicBezTo>
                        <a:pt x="34" y="20"/>
                        <a:pt x="33" y="19"/>
                        <a:pt x="32" y="19"/>
                      </a:cubicBezTo>
                      <a:cubicBezTo>
                        <a:pt x="31" y="18"/>
                        <a:pt x="31" y="18"/>
                        <a:pt x="32" y="17"/>
                      </a:cubicBezTo>
                      <a:cubicBezTo>
                        <a:pt x="34" y="14"/>
                        <a:pt x="36" y="12"/>
                        <a:pt x="38" y="9"/>
                      </a:cubicBezTo>
                      <a:cubicBezTo>
                        <a:pt x="38" y="8"/>
                        <a:pt x="38" y="7"/>
                        <a:pt x="38" y="6"/>
                      </a:cubicBezTo>
                      <a:cubicBezTo>
                        <a:pt x="38" y="5"/>
                        <a:pt x="38" y="5"/>
                        <a:pt x="38" y="4"/>
                      </a:cubicBezTo>
                      <a:cubicBezTo>
                        <a:pt x="39" y="3"/>
                        <a:pt x="37" y="4"/>
                        <a:pt x="37" y="4"/>
                      </a:cubicBezTo>
                      <a:cubicBezTo>
                        <a:pt x="37" y="3"/>
                        <a:pt x="37" y="3"/>
                        <a:pt x="37" y="2"/>
                      </a:cubicBezTo>
                      <a:cubicBezTo>
                        <a:pt x="36" y="3"/>
                        <a:pt x="35" y="5"/>
                        <a:pt x="33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76" name="Freeform 481">
                  <a:extLst>
                    <a:ext uri="{FF2B5EF4-FFF2-40B4-BE49-F238E27FC236}">
                      <a16:creationId xmlns:a16="http://schemas.microsoft.com/office/drawing/2014/main" id="{1EC62568-4458-4542-A707-8346B2C228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1903" y="10992094"/>
                  <a:ext cx="20911" cy="22128"/>
                </a:xfrm>
                <a:custGeom>
                  <a:avLst/>
                  <a:gdLst>
                    <a:gd name="T0" fmla="*/ 2 w 2"/>
                    <a:gd name="T1" fmla="*/ 2 h 2"/>
                    <a:gd name="T2" fmla="*/ 1 w 2"/>
                    <a:gd name="T3" fmla="*/ 0 h 2"/>
                    <a:gd name="T4" fmla="*/ 0 w 2"/>
                    <a:gd name="T5" fmla="*/ 2 h 2"/>
                    <a:gd name="T6" fmla="*/ 2 w 2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2" y="1"/>
                        <a:pt x="1" y="1"/>
                        <a:pt x="1" y="0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1" y="2"/>
                        <a:pt x="2" y="2"/>
                        <a:pt x="2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77" name="Freeform 482">
                  <a:extLst>
                    <a:ext uri="{FF2B5EF4-FFF2-40B4-BE49-F238E27FC236}">
                      <a16:creationId xmlns:a16="http://schemas.microsoft.com/office/drawing/2014/main" id="{811A8A52-3A82-CF4D-BE3A-0ABCDC799D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937470" y="10590116"/>
                  <a:ext cx="195161" cy="195458"/>
                </a:xfrm>
                <a:custGeom>
                  <a:avLst/>
                  <a:gdLst>
                    <a:gd name="T0" fmla="*/ 0 w 19"/>
                    <a:gd name="T1" fmla="*/ 2 h 18"/>
                    <a:gd name="T2" fmla="*/ 2 w 19"/>
                    <a:gd name="T3" fmla="*/ 7 h 18"/>
                    <a:gd name="T4" fmla="*/ 4 w 19"/>
                    <a:gd name="T5" fmla="*/ 10 h 18"/>
                    <a:gd name="T6" fmla="*/ 3 w 19"/>
                    <a:gd name="T7" fmla="*/ 12 h 18"/>
                    <a:gd name="T8" fmla="*/ 9 w 19"/>
                    <a:gd name="T9" fmla="*/ 18 h 18"/>
                    <a:gd name="T10" fmla="*/ 12 w 19"/>
                    <a:gd name="T11" fmla="*/ 15 h 18"/>
                    <a:gd name="T12" fmla="*/ 13 w 19"/>
                    <a:gd name="T13" fmla="*/ 17 h 18"/>
                    <a:gd name="T14" fmla="*/ 14 w 19"/>
                    <a:gd name="T15" fmla="*/ 14 h 18"/>
                    <a:gd name="T16" fmla="*/ 16 w 19"/>
                    <a:gd name="T17" fmla="*/ 15 h 18"/>
                    <a:gd name="T18" fmla="*/ 18 w 19"/>
                    <a:gd name="T19" fmla="*/ 7 h 18"/>
                    <a:gd name="T20" fmla="*/ 16 w 19"/>
                    <a:gd name="T21" fmla="*/ 1 h 18"/>
                    <a:gd name="T22" fmla="*/ 7 w 19"/>
                    <a:gd name="T23" fmla="*/ 3 h 18"/>
                    <a:gd name="T24" fmla="*/ 0 w 19"/>
                    <a:gd name="T25" fmla="*/ 2 h 18"/>
                    <a:gd name="T26" fmla="*/ 0 w 19"/>
                    <a:gd name="T27" fmla="*/ 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" h="18">
                      <a:moveTo>
                        <a:pt x="0" y="2"/>
                      </a:moveTo>
                      <a:cubicBezTo>
                        <a:pt x="0" y="3"/>
                        <a:pt x="2" y="6"/>
                        <a:pt x="2" y="7"/>
                      </a:cubicBezTo>
                      <a:cubicBezTo>
                        <a:pt x="3" y="8"/>
                        <a:pt x="4" y="9"/>
                        <a:pt x="4" y="10"/>
                      </a:cubicBezTo>
                      <a:cubicBezTo>
                        <a:pt x="4" y="11"/>
                        <a:pt x="3" y="11"/>
                        <a:pt x="3" y="12"/>
                      </a:cubicBezTo>
                      <a:cubicBezTo>
                        <a:pt x="4" y="15"/>
                        <a:pt x="7" y="17"/>
                        <a:pt x="9" y="18"/>
                      </a:cubicBezTo>
                      <a:cubicBezTo>
                        <a:pt x="11" y="18"/>
                        <a:pt x="11" y="16"/>
                        <a:pt x="12" y="15"/>
                      </a:cubicBezTo>
                      <a:cubicBezTo>
                        <a:pt x="12" y="15"/>
                        <a:pt x="13" y="17"/>
                        <a:pt x="13" y="17"/>
                      </a:cubicBezTo>
                      <a:cubicBezTo>
                        <a:pt x="13" y="16"/>
                        <a:pt x="13" y="14"/>
                        <a:pt x="14" y="14"/>
                      </a:cubicBezTo>
                      <a:cubicBezTo>
                        <a:pt x="15" y="13"/>
                        <a:pt x="15" y="15"/>
                        <a:pt x="16" y="15"/>
                      </a:cubicBezTo>
                      <a:cubicBezTo>
                        <a:pt x="15" y="15"/>
                        <a:pt x="18" y="8"/>
                        <a:pt x="18" y="7"/>
                      </a:cubicBezTo>
                      <a:cubicBezTo>
                        <a:pt x="18" y="6"/>
                        <a:pt x="19" y="0"/>
                        <a:pt x="16" y="1"/>
                      </a:cubicBezTo>
                      <a:cubicBezTo>
                        <a:pt x="13" y="2"/>
                        <a:pt x="10" y="4"/>
                        <a:pt x="7" y="3"/>
                      </a:cubicBezTo>
                      <a:cubicBezTo>
                        <a:pt x="6" y="3"/>
                        <a:pt x="1" y="0"/>
                        <a:pt x="0" y="2"/>
                      </a:cubicBezTo>
                      <a:cubicBezTo>
                        <a:pt x="0" y="3"/>
                        <a:pt x="1" y="0"/>
                        <a:pt x="0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78" name="Freeform 483">
                  <a:extLst>
                    <a:ext uri="{FF2B5EF4-FFF2-40B4-BE49-F238E27FC236}">
                      <a16:creationId xmlns:a16="http://schemas.microsoft.com/office/drawing/2014/main" id="{EA2781E6-E5B1-A84B-9647-ACF4BC53E7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090808" y="10534799"/>
                  <a:ext cx="31364" cy="55320"/>
                </a:xfrm>
                <a:custGeom>
                  <a:avLst/>
                  <a:gdLst>
                    <a:gd name="T0" fmla="*/ 3 w 3"/>
                    <a:gd name="T1" fmla="*/ 4 h 5"/>
                    <a:gd name="T2" fmla="*/ 1 w 3"/>
                    <a:gd name="T3" fmla="*/ 0 h 5"/>
                    <a:gd name="T4" fmla="*/ 3 w 3"/>
                    <a:gd name="T5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5">
                      <a:moveTo>
                        <a:pt x="3" y="4"/>
                      </a:moveTo>
                      <a:cubicBezTo>
                        <a:pt x="3" y="5"/>
                        <a:pt x="0" y="1"/>
                        <a:pt x="1" y="0"/>
                      </a:cubicBezTo>
                      <a:cubicBezTo>
                        <a:pt x="2" y="0"/>
                        <a:pt x="3" y="1"/>
                        <a:pt x="3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79" name="Freeform 484">
                  <a:extLst>
                    <a:ext uri="{FF2B5EF4-FFF2-40B4-BE49-F238E27FC236}">
                      <a16:creationId xmlns:a16="http://schemas.microsoft.com/office/drawing/2014/main" id="{F1BEF62A-5346-8442-A6BE-7925F15115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85195" y="10534799"/>
                  <a:ext cx="20911" cy="22128"/>
                </a:xfrm>
                <a:custGeom>
                  <a:avLst/>
                  <a:gdLst>
                    <a:gd name="T0" fmla="*/ 1 w 2"/>
                    <a:gd name="T1" fmla="*/ 2 h 2"/>
                    <a:gd name="T2" fmla="*/ 1 w 2"/>
                    <a:gd name="T3" fmla="*/ 0 h 2"/>
                    <a:gd name="T4" fmla="*/ 1 w 2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2"/>
                      </a:moveTo>
                      <a:cubicBezTo>
                        <a:pt x="0" y="2"/>
                        <a:pt x="0" y="0"/>
                        <a:pt x="1" y="0"/>
                      </a:cubicBezTo>
                      <a:cubicBezTo>
                        <a:pt x="2" y="0"/>
                        <a:pt x="2" y="2"/>
                        <a:pt x="1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80" name="Freeform 610">
                  <a:extLst>
                    <a:ext uri="{FF2B5EF4-FFF2-40B4-BE49-F238E27FC236}">
                      <a16:creationId xmlns:a16="http://schemas.microsoft.com/office/drawing/2014/main" id="{F35C7F7E-19CB-5944-BC48-871D21EC45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91684" y="8358957"/>
                  <a:ext cx="20911" cy="11065"/>
                </a:xfrm>
                <a:custGeom>
                  <a:avLst/>
                  <a:gdLst>
                    <a:gd name="T0" fmla="*/ 2 w 2"/>
                    <a:gd name="T1" fmla="*/ 0 h 1"/>
                    <a:gd name="T2" fmla="*/ 0 w 2"/>
                    <a:gd name="T3" fmla="*/ 0 h 1"/>
                    <a:gd name="T4" fmla="*/ 2 w 2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1"/>
                        <a:pt x="0" y="0"/>
                        <a:pt x="0" y="0"/>
                      </a:cubicBezTo>
                      <a:cubicBezTo>
                        <a:pt x="1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81" name="Freeform 612">
                  <a:extLst>
                    <a:ext uri="{FF2B5EF4-FFF2-40B4-BE49-F238E27FC236}">
                      <a16:creationId xmlns:a16="http://schemas.microsoft.com/office/drawing/2014/main" id="{6B5B5D82-2B4B-6348-A10A-013CF7596D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519271" y="10265581"/>
                  <a:ext cx="69700" cy="55320"/>
                </a:xfrm>
                <a:custGeom>
                  <a:avLst/>
                  <a:gdLst>
                    <a:gd name="T0" fmla="*/ 6 w 7"/>
                    <a:gd name="T1" fmla="*/ 2 h 5"/>
                    <a:gd name="T2" fmla="*/ 1 w 7"/>
                    <a:gd name="T3" fmla="*/ 2 h 5"/>
                    <a:gd name="T4" fmla="*/ 6 w 7"/>
                    <a:gd name="T5" fmla="*/ 2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" h="5">
                      <a:moveTo>
                        <a:pt x="6" y="2"/>
                      </a:moveTo>
                      <a:cubicBezTo>
                        <a:pt x="7" y="0"/>
                        <a:pt x="0" y="1"/>
                        <a:pt x="1" y="2"/>
                      </a:cubicBezTo>
                      <a:cubicBezTo>
                        <a:pt x="1" y="3"/>
                        <a:pt x="5" y="5"/>
                        <a:pt x="6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82" name="Freeform 707">
                  <a:extLst>
                    <a:ext uri="{FF2B5EF4-FFF2-40B4-BE49-F238E27FC236}">
                      <a16:creationId xmlns:a16="http://schemas.microsoft.com/office/drawing/2014/main" id="{D5F454F3-9684-B748-AB12-34288AFE26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92746" y="8336829"/>
                  <a:ext cx="460016" cy="413040"/>
                </a:xfrm>
                <a:custGeom>
                  <a:avLst/>
                  <a:gdLst>
                    <a:gd name="T0" fmla="*/ 45 w 45"/>
                    <a:gd name="T1" fmla="*/ 29 h 38"/>
                    <a:gd name="T2" fmla="*/ 45 w 45"/>
                    <a:gd name="T3" fmla="*/ 26 h 38"/>
                    <a:gd name="T4" fmla="*/ 45 w 45"/>
                    <a:gd name="T5" fmla="*/ 24 h 38"/>
                    <a:gd name="T6" fmla="*/ 45 w 45"/>
                    <a:gd name="T7" fmla="*/ 15 h 38"/>
                    <a:gd name="T8" fmla="*/ 45 w 45"/>
                    <a:gd name="T9" fmla="*/ 6 h 38"/>
                    <a:gd name="T10" fmla="*/ 35 w 45"/>
                    <a:gd name="T11" fmla="*/ 3 h 38"/>
                    <a:gd name="T12" fmla="*/ 30 w 45"/>
                    <a:gd name="T13" fmla="*/ 0 h 38"/>
                    <a:gd name="T14" fmla="*/ 26 w 45"/>
                    <a:gd name="T15" fmla="*/ 3 h 38"/>
                    <a:gd name="T16" fmla="*/ 22 w 45"/>
                    <a:gd name="T17" fmla="*/ 5 h 38"/>
                    <a:gd name="T18" fmla="*/ 18 w 45"/>
                    <a:gd name="T19" fmla="*/ 10 h 38"/>
                    <a:gd name="T20" fmla="*/ 14 w 45"/>
                    <a:gd name="T21" fmla="*/ 8 h 38"/>
                    <a:gd name="T22" fmla="*/ 11 w 45"/>
                    <a:gd name="T23" fmla="*/ 5 h 38"/>
                    <a:gd name="T24" fmla="*/ 9 w 45"/>
                    <a:gd name="T25" fmla="*/ 6 h 38"/>
                    <a:gd name="T26" fmla="*/ 7 w 45"/>
                    <a:gd name="T27" fmla="*/ 5 h 38"/>
                    <a:gd name="T28" fmla="*/ 4 w 45"/>
                    <a:gd name="T29" fmla="*/ 6 h 38"/>
                    <a:gd name="T30" fmla="*/ 0 w 45"/>
                    <a:gd name="T31" fmla="*/ 7 h 38"/>
                    <a:gd name="T32" fmla="*/ 3 w 45"/>
                    <a:gd name="T33" fmla="*/ 8 h 38"/>
                    <a:gd name="T34" fmla="*/ 4 w 45"/>
                    <a:gd name="T35" fmla="*/ 11 h 38"/>
                    <a:gd name="T36" fmla="*/ 7 w 45"/>
                    <a:gd name="T37" fmla="*/ 14 h 38"/>
                    <a:gd name="T38" fmla="*/ 9 w 45"/>
                    <a:gd name="T39" fmla="*/ 8 h 38"/>
                    <a:gd name="T40" fmla="*/ 10 w 45"/>
                    <a:gd name="T41" fmla="*/ 12 h 38"/>
                    <a:gd name="T42" fmla="*/ 15 w 45"/>
                    <a:gd name="T43" fmla="*/ 12 h 38"/>
                    <a:gd name="T44" fmla="*/ 18 w 45"/>
                    <a:gd name="T45" fmla="*/ 15 h 38"/>
                    <a:gd name="T46" fmla="*/ 27 w 45"/>
                    <a:gd name="T47" fmla="*/ 19 h 38"/>
                    <a:gd name="T48" fmla="*/ 32 w 45"/>
                    <a:gd name="T49" fmla="*/ 22 h 38"/>
                    <a:gd name="T50" fmla="*/ 34 w 45"/>
                    <a:gd name="T51" fmla="*/ 26 h 38"/>
                    <a:gd name="T52" fmla="*/ 36 w 45"/>
                    <a:gd name="T53" fmla="*/ 27 h 38"/>
                    <a:gd name="T54" fmla="*/ 34 w 45"/>
                    <a:gd name="T55" fmla="*/ 28 h 38"/>
                    <a:gd name="T56" fmla="*/ 36 w 45"/>
                    <a:gd name="T57" fmla="*/ 29 h 38"/>
                    <a:gd name="T58" fmla="*/ 35 w 45"/>
                    <a:gd name="T59" fmla="*/ 30 h 38"/>
                    <a:gd name="T60" fmla="*/ 32 w 45"/>
                    <a:gd name="T61" fmla="*/ 31 h 38"/>
                    <a:gd name="T62" fmla="*/ 29 w 45"/>
                    <a:gd name="T63" fmla="*/ 34 h 38"/>
                    <a:gd name="T64" fmla="*/ 34 w 45"/>
                    <a:gd name="T65" fmla="*/ 35 h 38"/>
                    <a:gd name="T66" fmla="*/ 36 w 45"/>
                    <a:gd name="T67" fmla="*/ 31 h 38"/>
                    <a:gd name="T68" fmla="*/ 36 w 45"/>
                    <a:gd name="T69" fmla="*/ 33 h 38"/>
                    <a:gd name="T70" fmla="*/ 40 w 45"/>
                    <a:gd name="T71" fmla="*/ 32 h 38"/>
                    <a:gd name="T72" fmla="*/ 45 w 45"/>
                    <a:gd name="T73" fmla="*/ 38 h 38"/>
                    <a:gd name="T74" fmla="*/ 45 w 45"/>
                    <a:gd name="T75" fmla="*/ 29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45" h="38">
                      <a:moveTo>
                        <a:pt x="45" y="29"/>
                      </a:moveTo>
                      <a:cubicBezTo>
                        <a:pt x="45" y="28"/>
                        <a:pt x="44" y="27"/>
                        <a:pt x="45" y="26"/>
                      </a:cubicBezTo>
                      <a:cubicBezTo>
                        <a:pt x="45" y="25"/>
                        <a:pt x="45" y="25"/>
                        <a:pt x="45" y="24"/>
                      </a:cubicBezTo>
                      <a:cubicBezTo>
                        <a:pt x="45" y="21"/>
                        <a:pt x="45" y="18"/>
                        <a:pt x="45" y="15"/>
                      </a:cubicBezTo>
                      <a:cubicBezTo>
                        <a:pt x="45" y="12"/>
                        <a:pt x="45" y="9"/>
                        <a:pt x="45" y="6"/>
                      </a:cubicBezTo>
                      <a:cubicBezTo>
                        <a:pt x="45" y="6"/>
                        <a:pt x="36" y="3"/>
                        <a:pt x="35" y="3"/>
                      </a:cubicBezTo>
                      <a:cubicBezTo>
                        <a:pt x="33" y="2"/>
                        <a:pt x="32" y="1"/>
                        <a:pt x="30" y="0"/>
                      </a:cubicBezTo>
                      <a:cubicBezTo>
                        <a:pt x="27" y="0"/>
                        <a:pt x="27" y="2"/>
                        <a:pt x="26" y="3"/>
                      </a:cubicBezTo>
                      <a:cubicBezTo>
                        <a:pt x="26" y="4"/>
                        <a:pt x="23" y="4"/>
                        <a:pt x="22" y="5"/>
                      </a:cubicBezTo>
                      <a:cubicBezTo>
                        <a:pt x="21" y="7"/>
                        <a:pt x="20" y="9"/>
                        <a:pt x="18" y="10"/>
                      </a:cubicBezTo>
                      <a:cubicBezTo>
                        <a:pt x="16" y="11"/>
                        <a:pt x="14" y="10"/>
                        <a:pt x="14" y="8"/>
                      </a:cubicBezTo>
                      <a:cubicBezTo>
                        <a:pt x="13" y="6"/>
                        <a:pt x="12" y="6"/>
                        <a:pt x="11" y="5"/>
                      </a:cubicBezTo>
                      <a:cubicBezTo>
                        <a:pt x="11" y="3"/>
                        <a:pt x="10" y="5"/>
                        <a:pt x="9" y="6"/>
                      </a:cubicBezTo>
                      <a:cubicBezTo>
                        <a:pt x="8" y="6"/>
                        <a:pt x="7" y="5"/>
                        <a:pt x="7" y="5"/>
                      </a:cubicBezTo>
                      <a:cubicBezTo>
                        <a:pt x="6" y="5"/>
                        <a:pt x="5" y="6"/>
                        <a:pt x="4" y="6"/>
                      </a:cubicBezTo>
                      <a:cubicBezTo>
                        <a:pt x="4" y="7"/>
                        <a:pt x="0" y="6"/>
                        <a:pt x="0" y="7"/>
                      </a:cubicBezTo>
                      <a:cubicBezTo>
                        <a:pt x="0" y="8"/>
                        <a:pt x="2" y="8"/>
                        <a:pt x="3" y="8"/>
                      </a:cubicBezTo>
                      <a:cubicBezTo>
                        <a:pt x="4" y="9"/>
                        <a:pt x="4" y="10"/>
                        <a:pt x="4" y="11"/>
                      </a:cubicBezTo>
                      <a:cubicBezTo>
                        <a:pt x="4" y="13"/>
                        <a:pt x="7" y="13"/>
                        <a:pt x="7" y="14"/>
                      </a:cubicBezTo>
                      <a:cubicBezTo>
                        <a:pt x="7" y="12"/>
                        <a:pt x="7" y="9"/>
                        <a:pt x="9" y="8"/>
                      </a:cubicBezTo>
                      <a:cubicBezTo>
                        <a:pt x="7" y="9"/>
                        <a:pt x="8" y="11"/>
                        <a:pt x="10" y="12"/>
                      </a:cubicBezTo>
                      <a:cubicBezTo>
                        <a:pt x="12" y="13"/>
                        <a:pt x="13" y="13"/>
                        <a:pt x="15" y="12"/>
                      </a:cubicBezTo>
                      <a:cubicBezTo>
                        <a:pt x="12" y="13"/>
                        <a:pt x="17" y="15"/>
                        <a:pt x="18" y="15"/>
                      </a:cubicBezTo>
                      <a:cubicBezTo>
                        <a:pt x="21" y="16"/>
                        <a:pt x="24" y="18"/>
                        <a:pt x="27" y="19"/>
                      </a:cubicBezTo>
                      <a:cubicBezTo>
                        <a:pt x="29" y="20"/>
                        <a:pt x="31" y="21"/>
                        <a:pt x="32" y="22"/>
                      </a:cubicBezTo>
                      <a:cubicBezTo>
                        <a:pt x="32" y="24"/>
                        <a:pt x="33" y="25"/>
                        <a:pt x="34" y="26"/>
                      </a:cubicBezTo>
                      <a:cubicBezTo>
                        <a:pt x="34" y="26"/>
                        <a:pt x="36" y="27"/>
                        <a:pt x="36" y="27"/>
                      </a:cubicBezTo>
                      <a:cubicBezTo>
                        <a:pt x="36" y="27"/>
                        <a:pt x="34" y="28"/>
                        <a:pt x="34" y="28"/>
                      </a:cubicBezTo>
                      <a:cubicBezTo>
                        <a:pt x="34" y="28"/>
                        <a:pt x="36" y="28"/>
                        <a:pt x="36" y="29"/>
                      </a:cubicBezTo>
                      <a:cubicBezTo>
                        <a:pt x="36" y="28"/>
                        <a:pt x="35" y="29"/>
                        <a:pt x="35" y="30"/>
                      </a:cubicBezTo>
                      <a:cubicBezTo>
                        <a:pt x="34" y="31"/>
                        <a:pt x="33" y="30"/>
                        <a:pt x="32" y="31"/>
                      </a:cubicBezTo>
                      <a:cubicBezTo>
                        <a:pt x="31" y="31"/>
                        <a:pt x="28" y="34"/>
                        <a:pt x="29" y="34"/>
                      </a:cubicBezTo>
                      <a:cubicBezTo>
                        <a:pt x="30" y="35"/>
                        <a:pt x="32" y="35"/>
                        <a:pt x="34" y="35"/>
                      </a:cubicBezTo>
                      <a:cubicBezTo>
                        <a:pt x="34" y="34"/>
                        <a:pt x="35" y="30"/>
                        <a:pt x="36" y="31"/>
                      </a:cubicBezTo>
                      <a:cubicBezTo>
                        <a:pt x="36" y="32"/>
                        <a:pt x="33" y="33"/>
                        <a:pt x="36" y="33"/>
                      </a:cubicBezTo>
                      <a:cubicBezTo>
                        <a:pt x="38" y="34"/>
                        <a:pt x="39" y="34"/>
                        <a:pt x="40" y="32"/>
                      </a:cubicBezTo>
                      <a:cubicBezTo>
                        <a:pt x="39" y="34"/>
                        <a:pt x="44" y="37"/>
                        <a:pt x="45" y="38"/>
                      </a:cubicBezTo>
                      <a:cubicBezTo>
                        <a:pt x="45" y="35"/>
                        <a:pt x="45" y="32"/>
                        <a:pt x="45" y="2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83" name="Freeform 708">
                  <a:extLst>
                    <a:ext uri="{FF2B5EF4-FFF2-40B4-BE49-F238E27FC236}">
                      <a16:creationId xmlns:a16="http://schemas.microsoft.com/office/drawing/2014/main" id="{9B7CDF34-3CFB-B84F-8B09-17817087F7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742308" y="8403216"/>
                  <a:ext cx="522745" cy="442543"/>
                </a:xfrm>
                <a:custGeom>
                  <a:avLst/>
                  <a:gdLst>
                    <a:gd name="T0" fmla="*/ 50 w 51"/>
                    <a:gd name="T1" fmla="*/ 39 h 41"/>
                    <a:gd name="T2" fmla="*/ 45 w 51"/>
                    <a:gd name="T3" fmla="*/ 37 h 41"/>
                    <a:gd name="T4" fmla="*/ 47 w 51"/>
                    <a:gd name="T5" fmla="*/ 36 h 41"/>
                    <a:gd name="T6" fmla="*/ 42 w 51"/>
                    <a:gd name="T7" fmla="*/ 34 h 41"/>
                    <a:gd name="T8" fmla="*/ 38 w 51"/>
                    <a:gd name="T9" fmla="*/ 30 h 41"/>
                    <a:gd name="T10" fmla="*/ 37 w 51"/>
                    <a:gd name="T11" fmla="*/ 28 h 41"/>
                    <a:gd name="T12" fmla="*/ 34 w 51"/>
                    <a:gd name="T13" fmla="*/ 26 h 41"/>
                    <a:gd name="T14" fmla="*/ 29 w 51"/>
                    <a:gd name="T15" fmla="*/ 21 h 41"/>
                    <a:gd name="T16" fmla="*/ 34 w 51"/>
                    <a:gd name="T17" fmla="*/ 21 h 41"/>
                    <a:gd name="T18" fmla="*/ 34 w 51"/>
                    <a:gd name="T19" fmla="*/ 18 h 41"/>
                    <a:gd name="T20" fmla="*/ 31 w 51"/>
                    <a:gd name="T21" fmla="*/ 17 h 41"/>
                    <a:gd name="T22" fmla="*/ 25 w 51"/>
                    <a:gd name="T23" fmla="*/ 12 h 41"/>
                    <a:gd name="T24" fmla="*/ 19 w 51"/>
                    <a:gd name="T25" fmla="*/ 7 h 41"/>
                    <a:gd name="T26" fmla="*/ 16 w 51"/>
                    <a:gd name="T27" fmla="*/ 6 h 41"/>
                    <a:gd name="T28" fmla="*/ 13 w 51"/>
                    <a:gd name="T29" fmla="*/ 4 h 41"/>
                    <a:gd name="T30" fmla="*/ 8 w 51"/>
                    <a:gd name="T31" fmla="*/ 2 h 41"/>
                    <a:gd name="T32" fmla="*/ 1 w 51"/>
                    <a:gd name="T33" fmla="*/ 0 h 41"/>
                    <a:gd name="T34" fmla="*/ 1 w 51"/>
                    <a:gd name="T35" fmla="*/ 10 h 41"/>
                    <a:gd name="T36" fmla="*/ 1 w 51"/>
                    <a:gd name="T37" fmla="*/ 20 h 41"/>
                    <a:gd name="T38" fmla="*/ 1 w 51"/>
                    <a:gd name="T39" fmla="*/ 25 h 41"/>
                    <a:gd name="T40" fmla="*/ 1 w 51"/>
                    <a:gd name="T41" fmla="*/ 30 h 41"/>
                    <a:gd name="T42" fmla="*/ 4 w 51"/>
                    <a:gd name="T43" fmla="*/ 33 h 41"/>
                    <a:gd name="T44" fmla="*/ 13 w 51"/>
                    <a:gd name="T45" fmla="*/ 31 h 41"/>
                    <a:gd name="T46" fmla="*/ 9 w 51"/>
                    <a:gd name="T47" fmla="*/ 28 h 41"/>
                    <a:gd name="T48" fmla="*/ 14 w 51"/>
                    <a:gd name="T49" fmla="*/ 30 h 41"/>
                    <a:gd name="T50" fmla="*/ 13 w 51"/>
                    <a:gd name="T51" fmla="*/ 26 h 41"/>
                    <a:gd name="T52" fmla="*/ 15 w 51"/>
                    <a:gd name="T53" fmla="*/ 27 h 41"/>
                    <a:gd name="T54" fmla="*/ 18 w 51"/>
                    <a:gd name="T55" fmla="*/ 25 h 41"/>
                    <a:gd name="T56" fmla="*/ 26 w 51"/>
                    <a:gd name="T57" fmla="*/ 27 h 41"/>
                    <a:gd name="T58" fmla="*/ 31 w 51"/>
                    <a:gd name="T59" fmla="*/ 33 h 41"/>
                    <a:gd name="T60" fmla="*/ 36 w 51"/>
                    <a:gd name="T61" fmla="*/ 38 h 41"/>
                    <a:gd name="T62" fmla="*/ 45 w 51"/>
                    <a:gd name="T63" fmla="*/ 40 h 41"/>
                    <a:gd name="T64" fmla="*/ 48 w 51"/>
                    <a:gd name="T65" fmla="*/ 40 h 41"/>
                    <a:gd name="T66" fmla="*/ 50 w 51"/>
                    <a:gd name="T67" fmla="*/ 39 h 41"/>
                    <a:gd name="T68" fmla="*/ 50 w 51"/>
                    <a:gd name="T69" fmla="*/ 39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51" h="41">
                      <a:moveTo>
                        <a:pt x="50" y="39"/>
                      </a:moveTo>
                      <a:cubicBezTo>
                        <a:pt x="48" y="38"/>
                        <a:pt x="46" y="38"/>
                        <a:pt x="45" y="37"/>
                      </a:cubicBezTo>
                      <a:cubicBezTo>
                        <a:pt x="44" y="36"/>
                        <a:pt x="46" y="35"/>
                        <a:pt x="47" y="36"/>
                      </a:cubicBezTo>
                      <a:cubicBezTo>
                        <a:pt x="45" y="35"/>
                        <a:pt x="42" y="36"/>
                        <a:pt x="42" y="34"/>
                      </a:cubicBezTo>
                      <a:cubicBezTo>
                        <a:pt x="42" y="32"/>
                        <a:pt x="39" y="32"/>
                        <a:pt x="38" y="30"/>
                      </a:cubicBezTo>
                      <a:cubicBezTo>
                        <a:pt x="37" y="29"/>
                        <a:pt x="38" y="29"/>
                        <a:pt x="37" y="28"/>
                      </a:cubicBezTo>
                      <a:cubicBezTo>
                        <a:pt x="36" y="27"/>
                        <a:pt x="35" y="27"/>
                        <a:pt x="34" y="26"/>
                      </a:cubicBezTo>
                      <a:cubicBezTo>
                        <a:pt x="34" y="26"/>
                        <a:pt x="30" y="21"/>
                        <a:pt x="29" y="21"/>
                      </a:cubicBezTo>
                      <a:cubicBezTo>
                        <a:pt x="30" y="20"/>
                        <a:pt x="33" y="21"/>
                        <a:pt x="34" y="21"/>
                      </a:cubicBezTo>
                      <a:cubicBezTo>
                        <a:pt x="36" y="21"/>
                        <a:pt x="35" y="20"/>
                        <a:pt x="34" y="18"/>
                      </a:cubicBezTo>
                      <a:cubicBezTo>
                        <a:pt x="34" y="17"/>
                        <a:pt x="32" y="17"/>
                        <a:pt x="31" y="17"/>
                      </a:cubicBezTo>
                      <a:cubicBezTo>
                        <a:pt x="28" y="15"/>
                        <a:pt x="26" y="14"/>
                        <a:pt x="25" y="12"/>
                      </a:cubicBezTo>
                      <a:cubicBezTo>
                        <a:pt x="24" y="10"/>
                        <a:pt x="21" y="8"/>
                        <a:pt x="19" y="7"/>
                      </a:cubicBezTo>
                      <a:cubicBezTo>
                        <a:pt x="18" y="6"/>
                        <a:pt x="17" y="6"/>
                        <a:pt x="16" y="6"/>
                      </a:cubicBezTo>
                      <a:cubicBezTo>
                        <a:pt x="15" y="6"/>
                        <a:pt x="14" y="4"/>
                        <a:pt x="13" y="4"/>
                      </a:cubicBezTo>
                      <a:cubicBezTo>
                        <a:pt x="12" y="3"/>
                        <a:pt x="10" y="3"/>
                        <a:pt x="8" y="2"/>
                      </a:cubicBezTo>
                      <a:cubicBezTo>
                        <a:pt x="6" y="2"/>
                        <a:pt x="4" y="0"/>
                        <a:pt x="1" y="0"/>
                      </a:cubicBezTo>
                      <a:cubicBezTo>
                        <a:pt x="1" y="3"/>
                        <a:pt x="1" y="7"/>
                        <a:pt x="1" y="10"/>
                      </a:cubicBezTo>
                      <a:cubicBezTo>
                        <a:pt x="1" y="13"/>
                        <a:pt x="2" y="17"/>
                        <a:pt x="1" y="20"/>
                      </a:cubicBezTo>
                      <a:cubicBezTo>
                        <a:pt x="0" y="21"/>
                        <a:pt x="1" y="23"/>
                        <a:pt x="1" y="25"/>
                      </a:cubicBezTo>
                      <a:cubicBezTo>
                        <a:pt x="1" y="27"/>
                        <a:pt x="1" y="28"/>
                        <a:pt x="1" y="30"/>
                      </a:cubicBezTo>
                      <a:cubicBezTo>
                        <a:pt x="1" y="33"/>
                        <a:pt x="2" y="33"/>
                        <a:pt x="4" y="33"/>
                      </a:cubicBezTo>
                      <a:cubicBezTo>
                        <a:pt x="7" y="33"/>
                        <a:pt x="10" y="33"/>
                        <a:pt x="13" y="31"/>
                      </a:cubicBezTo>
                      <a:cubicBezTo>
                        <a:pt x="14" y="31"/>
                        <a:pt x="9" y="28"/>
                        <a:pt x="9" y="28"/>
                      </a:cubicBezTo>
                      <a:cubicBezTo>
                        <a:pt x="10" y="28"/>
                        <a:pt x="14" y="31"/>
                        <a:pt x="14" y="30"/>
                      </a:cubicBezTo>
                      <a:cubicBezTo>
                        <a:pt x="14" y="29"/>
                        <a:pt x="13" y="28"/>
                        <a:pt x="13" y="26"/>
                      </a:cubicBezTo>
                      <a:cubicBezTo>
                        <a:pt x="13" y="26"/>
                        <a:pt x="16" y="28"/>
                        <a:pt x="15" y="27"/>
                      </a:cubicBezTo>
                      <a:cubicBezTo>
                        <a:pt x="15" y="25"/>
                        <a:pt x="17" y="25"/>
                        <a:pt x="18" y="25"/>
                      </a:cubicBezTo>
                      <a:cubicBezTo>
                        <a:pt x="19" y="25"/>
                        <a:pt x="26" y="28"/>
                        <a:pt x="26" y="27"/>
                      </a:cubicBezTo>
                      <a:cubicBezTo>
                        <a:pt x="26" y="29"/>
                        <a:pt x="30" y="31"/>
                        <a:pt x="31" y="33"/>
                      </a:cubicBezTo>
                      <a:cubicBezTo>
                        <a:pt x="32" y="35"/>
                        <a:pt x="34" y="38"/>
                        <a:pt x="36" y="38"/>
                      </a:cubicBezTo>
                      <a:cubicBezTo>
                        <a:pt x="39" y="38"/>
                        <a:pt x="42" y="39"/>
                        <a:pt x="45" y="40"/>
                      </a:cubicBezTo>
                      <a:cubicBezTo>
                        <a:pt x="46" y="40"/>
                        <a:pt x="48" y="41"/>
                        <a:pt x="48" y="40"/>
                      </a:cubicBezTo>
                      <a:cubicBezTo>
                        <a:pt x="48" y="39"/>
                        <a:pt x="51" y="39"/>
                        <a:pt x="50" y="39"/>
                      </a:cubicBezTo>
                      <a:cubicBezTo>
                        <a:pt x="49" y="38"/>
                        <a:pt x="51" y="39"/>
                        <a:pt x="50" y="3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2859A81F-BCB7-9B46-9280-A11A3F93A6E0}"/>
                  </a:ext>
                </a:extLst>
              </p:cNvPr>
              <p:cNvGrpSpPr/>
              <p:nvPr/>
            </p:nvGrpSpPr>
            <p:grpSpPr>
              <a:xfrm>
                <a:off x="7069754" y="5697602"/>
                <a:ext cx="7199380" cy="4552850"/>
                <a:chOff x="11131138" y="2399379"/>
                <a:chExt cx="10176108" cy="6435319"/>
              </a:xfrm>
              <a:grpFill/>
            </p:grpSpPr>
            <p:sp>
              <p:nvSpPr>
                <p:cNvPr id="286" name="Freeform 404">
                  <a:extLst>
                    <a:ext uri="{FF2B5EF4-FFF2-40B4-BE49-F238E27FC236}">
                      <a16:creationId xmlns:a16="http://schemas.microsoft.com/office/drawing/2014/main" id="{2A8416CD-DE4D-EE41-A7E4-67114C848B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7660" y="4641596"/>
                  <a:ext cx="407739" cy="652750"/>
                </a:xfrm>
                <a:custGeom>
                  <a:avLst/>
                  <a:gdLst>
                    <a:gd name="T0" fmla="*/ 7 w 40"/>
                    <a:gd name="T1" fmla="*/ 0 h 60"/>
                    <a:gd name="T2" fmla="*/ 4 w 40"/>
                    <a:gd name="T3" fmla="*/ 3 h 60"/>
                    <a:gd name="T4" fmla="*/ 2 w 40"/>
                    <a:gd name="T5" fmla="*/ 8 h 60"/>
                    <a:gd name="T6" fmla="*/ 5 w 40"/>
                    <a:gd name="T7" fmla="*/ 14 h 60"/>
                    <a:gd name="T8" fmla="*/ 3 w 40"/>
                    <a:gd name="T9" fmla="*/ 18 h 60"/>
                    <a:gd name="T10" fmla="*/ 3 w 40"/>
                    <a:gd name="T11" fmla="*/ 19 h 60"/>
                    <a:gd name="T12" fmla="*/ 2 w 40"/>
                    <a:gd name="T13" fmla="*/ 23 h 60"/>
                    <a:gd name="T14" fmla="*/ 5 w 40"/>
                    <a:gd name="T15" fmla="*/ 23 h 60"/>
                    <a:gd name="T16" fmla="*/ 7 w 40"/>
                    <a:gd name="T17" fmla="*/ 19 h 60"/>
                    <a:gd name="T18" fmla="*/ 7 w 40"/>
                    <a:gd name="T19" fmla="*/ 23 h 60"/>
                    <a:gd name="T20" fmla="*/ 11 w 40"/>
                    <a:gd name="T21" fmla="*/ 27 h 60"/>
                    <a:gd name="T22" fmla="*/ 14 w 40"/>
                    <a:gd name="T23" fmla="*/ 30 h 60"/>
                    <a:gd name="T24" fmla="*/ 16 w 40"/>
                    <a:gd name="T25" fmla="*/ 36 h 60"/>
                    <a:gd name="T26" fmla="*/ 8 w 40"/>
                    <a:gd name="T27" fmla="*/ 39 h 60"/>
                    <a:gd name="T28" fmla="*/ 9 w 40"/>
                    <a:gd name="T29" fmla="*/ 42 h 60"/>
                    <a:gd name="T30" fmla="*/ 5 w 40"/>
                    <a:gd name="T31" fmla="*/ 47 h 60"/>
                    <a:gd name="T32" fmla="*/ 9 w 40"/>
                    <a:gd name="T33" fmla="*/ 48 h 60"/>
                    <a:gd name="T34" fmla="*/ 18 w 40"/>
                    <a:gd name="T35" fmla="*/ 48 h 60"/>
                    <a:gd name="T36" fmla="*/ 10 w 40"/>
                    <a:gd name="T37" fmla="*/ 52 h 60"/>
                    <a:gd name="T38" fmla="*/ 7 w 40"/>
                    <a:gd name="T39" fmla="*/ 55 h 60"/>
                    <a:gd name="T40" fmla="*/ 3 w 40"/>
                    <a:gd name="T41" fmla="*/ 59 h 60"/>
                    <a:gd name="T42" fmla="*/ 5 w 40"/>
                    <a:gd name="T43" fmla="*/ 60 h 60"/>
                    <a:gd name="T44" fmla="*/ 12 w 40"/>
                    <a:gd name="T45" fmla="*/ 57 h 60"/>
                    <a:gd name="T46" fmla="*/ 19 w 40"/>
                    <a:gd name="T47" fmla="*/ 55 h 60"/>
                    <a:gd name="T48" fmla="*/ 27 w 40"/>
                    <a:gd name="T49" fmla="*/ 54 h 60"/>
                    <a:gd name="T50" fmla="*/ 38 w 40"/>
                    <a:gd name="T51" fmla="*/ 51 h 60"/>
                    <a:gd name="T52" fmla="*/ 38 w 40"/>
                    <a:gd name="T53" fmla="*/ 46 h 60"/>
                    <a:gd name="T54" fmla="*/ 32 w 40"/>
                    <a:gd name="T55" fmla="*/ 41 h 60"/>
                    <a:gd name="T56" fmla="*/ 31 w 40"/>
                    <a:gd name="T57" fmla="*/ 36 h 60"/>
                    <a:gd name="T58" fmla="*/ 30 w 40"/>
                    <a:gd name="T59" fmla="*/ 34 h 60"/>
                    <a:gd name="T60" fmla="*/ 23 w 40"/>
                    <a:gd name="T61" fmla="*/ 25 h 60"/>
                    <a:gd name="T62" fmla="*/ 12 w 40"/>
                    <a:gd name="T63" fmla="*/ 18 h 60"/>
                    <a:gd name="T64" fmla="*/ 14 w 40"/>
                    <a:gd name="T65" fmla="*/ 16 h 60"/>
                    <a:gd name="T66" fmla="*/ 21 w 40"/>
                    <a:gd name="T67" fmla="*/ 8 h 60"/>
                    <a:gd name="T68" fmla="*/ 9 w 40"/>
                    <a:gd name="T69" fmla="*/ 7 h 60"/>
                    <a:gd name="T70" fmla="*/ 9 w 40"/>
                    <a:gd name="T71" fmla="*/ 6 h 60"/>
                    <a:gd name="T72" fmla="*/ 15 w 40"/>
                    <a:gd name="T73" fmla="*/ 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40" h="60">
                      <a:moveTo>
                        <a:pt x="15" y="0"/>
                      </a:moveTo>
                      <a:cubicBezTo>
                        <a:pt x="12" y="0"/>
                        <a:pt x="10" y="1"/>
                        <a:pt x="7" y="0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6" y="3"/>
                        <a:pt x="5" y="2"/>
                        <a:pt x="4" y="3"/>
                      </a:cubicBezTo>
                      <a:cubicBezTo>
                        <a:pt x="5" y="2"/>
                        <a:pt x="5" y="4"/>
                        <a:pt x="5" y="4"/>
                      </a:cubicBezTo>
                      <a:cubicBezTo>
                        <a:pt x="4" y="6"/>
                        <a:pt x="1" y="5"/>
                        <a:pt x="2" y="8"/>
                      </a:cubicBezTo>
                      <a:cubicBezTo>
                        <a:pt x="4" y="10"/>
                        <a:pt x="3" y="11"/>
                        <a:pt x="2" y="13"/>
                      </a:cubicBezTo>
                      <a:cubicBezTo>
                        <a:pt x="2" y="15"/>
                        <a:pt x="4" y="15"/>
                        <a:pt x="5" y="14"/>
                      </a:cubicBezTo>
                      <a:cubicBezTo>
                        <a:pt x="4" y="15"/>
                        <a:pt x="5" y="15"/>
                        <a:pt x="5" y="16"/>
                      </a:cubicBezTo>
                      <a:cubicBezTo>
                        <a:pt x="5" y="15"/>
                        <a:pt x="3" y="18"/>
                        <a:pt x="3" y="18"/>
                      </a:cubicBezTo>
                      <a:cubicBezTo>
                        <a:pt x="2" y="18"/>
                        <a:pt x="0" y="18"/>
                        <a:pt x="0" y="20"/>
                      </a:cubicBezTo>
                      <a:cubicBezTo>
                        <a:pt x="1" y="20"/>
                        <a:pt x="2" y="18"/>
                        <a:pt x="3" y="19"/>
                      </a:cubicBezTo>
                      <a:cubicBezTo>
                        <a:pt x="3" y="20"/>
                        <a:pt x="3" y="21"/>
                        <a:pt x="3" y="21"/>
                      </a:cubicBezTo>
                      <a:cubicBezTo>
                        <a:pt x="2" y="22"/>
                        <a:pt x="2" y="23"/>
                        <a:pt x="2" y="23"/>
                      </a:cubicBezTo>
                      <a:cubicBezTo>
                        <a:pt x="2" y="24"/>
                        <a:pt x="3" y="22"/>
                        <a:pt x="4" y="22"/>
                      </a:cubicBezTo>
                      <a:cubicBezTo>
                        <a:pt x="4" y="21"/>
                        <a:pt x="5" y="23"/>
                        <a:pt x="5" y="23"/>
                      </a:cubicBezTo>
                      <a:cubicBezTo>
                        <a:pt x="6" y="23"/>
                        <a:pt x="5" y="19"/>
                        <a:pt x="4" y="19"/>
                      </a:cubicBezTo>
                      <a:cubicBezTo>
                        <a:pt x="5" y="19"/>
                        <a:pt x="7" y="20"/>
                        <a:pt x="7" y="19"/>
                      </a:cubicBezTo>
                      <a:cubicBezTo>
                        <a:pt x="7" y="19"/>
                        <a:pt x="6" y="20"/>
                        <a:pt x="6" y="20"/>
                      </a:cubicBezTo>
                      <a:cubicBezTo>
                        <a:pt x="6" y="21"/>
                        <a:pt x="7" y="22"/>
                        <a:pt x="7" y="23"/>
                      </a:cubicBezTo>
                      <a:cubicBezTo>
                        <a:pt x="7" y="24"/>
                        <a:pt x="4" y="27"/>
                        <a:pt x="7" y="27"/>
                      </a:cubicBezTo>
                      <a:cubicBezTo>
                        <a:pt x="7" y="27"/>
                        <a:pt x="10" y="27"/>
                        <a:pt x="11" y="27"/>
                      </a:cubicBezTo>
                      <a:cubicBezTo>
                        <a:pt x="12" y="26"/>
                        <a:pt x="15" y="26"/>
                        <a:pt x="15" y="26"/>
                      </a:cubicBezTo>
                      <a:cubicBezTo>
                        <a:pt x="14" y="28"/>
                        <a:pt x="13" y="28"/>
                        <a:pt x="14" y="30"/>
                      </a:cubicBezTo>
                      <a:cubicBezTo>
                        <a:pt x="15" y="33"/>
                        <a:pt x="15" y="31"/>
                        <a:pt x="16" y="32"/>
                      </a:cubicBezTo>
                      <a:cubicBezTo>
                        <a:pt x="16" y="33"/>
                        <a:pt x="15" y="35"/>
                        <a:pt x="16" y="36"/>
                      </a:cubicBezTo>
                      <a:cubicBezTo>
                        <a:pt x="17" y="38"/>
                        <a:pt x="14" y="38"/>
                        <a:pt x="13" y="38"/>
                      </a:cubicBezTo>
                      <a:cubicBezTo>
                        <a:pt x="11" y="39"/>
                        <a:pt x="10" y="37"/>
                        <a:pt x="8" y="39"/>
                      </a:cubicBezTo>
                      <a:cubicBezTo>
                        <a:pt x="7" y="41"/>
                        <a:pt x="12" y="40"/>
                        <a:pt x="11" y="41"/>
                      </a:cubicBezTo>
                      <a:cubicBezTo>
                        <a:pt x="11" y="41"/>
                        <a:pt x="9" y="42"/>
                        <a:pt x="9" y="42"/>
                      </a:cubicBezTo>
                      <a:cubicBezTo>
                        <a:pt x="9" y="43"/>
                        <a:pt x="10" y="43"/>
                        <a:pt x="9" y="44"/>
                      </a:cubicBezTo>
                      <a:cubicBezTo>
                        <a:pt x="8" y="45"/>
                        <a:pt x="7" y="46"/>
                        <a:pt x="5" y="47"/>
                      </a:cubicBezTo>
                      <a:cubicBezTo>
                        <a:pt x="4" y="48"/>
                        <a:pt x="6" y="49"/>
                        <a:pt x="6" y="49"/>
                      </a:cubicBezTo>
                      <a:cubicBezTo>
                        <a:pt x="7" y="49"/>
                        <a:pt x="9" y="48"/>
                        <a:pt x="9" y="48"/>
                      </a:cubicBezTo>
                      <a:cubicBezTo>
                        <a:pt x="9" y="49"/>
                        <a:pt x="12" y="49"/>
                        <a:pt x="13" y="50"/>
                      </a:cubicBezTo>
                      <a:cubicBezTo>
                        <a:pt x="15" y="50"/>
                        <a:pt x="17" y="48"/>
                        <a:pt x="18" y="48"/>
                      </a:cubicBezTo>
                      <a:cubicBezTo>
                        <a:pt x="18" y="48"/>
                        <a:pt x="16" y="53"/>
                        <a:pt x="13" y="52"/>
                      </a:cubicBezTo>
                      <a:cubicBezTo>
                        <a:pt x="12" y="51"/>
                        <a:pt x="11" y="52"/>
                        <a:pt x="10" y="52"/>
                      </a:cubicBezTo>
                      <a:cubicBezTo>
                        <a:pt x="8" y="52"/>
                        <a:pt x="9" y="51"/>
                        <a:pt x="8" y="51"/>
                      </a:cubicBezTo>
                      <a:cubicBezTo>
                        <a:pt x="8" y="51"/>
                        <a:pt x="8" y="54"/>
                        <a:pt x="7" y="55"/>
                      </a:cubicBezTo>
                      <a:cubicBezTo>
                        <a:pt x="7" y="55"/>
                        <a:pt x="6" y="56"/>
                        <a:pt x="5" y="57"/>
                      </a:cubicBezTo>
                      <a:cubicBezTo>
                        <a:pt x="5" y="57"/>
                        <a:pt x="3" y="58"/>
                        <a:pt x="3" y="59"/>
                      </a:cubicBezTo>
                      <a:cubicBezTo>
                        <a:pt x="3" y="59"/>
                        <a:pt x="5" y="59"/>
                        <a:pt x="5" y="59"/>
                      </a:cubicBezTo>
                      <a:cubicBezTo>
                        <a:pt x="5" y="59"/>
                        <a:pt x="4" y="59"/>
                        <a:pt x="5" y="60"/>
                      </a:cubicBezTo>
                      <a:cubicBezTo>
                        <a:pt x="5" y="60"/>
                        <a:pt x="7" y="57"/>
                        <a:pt x="8" y="57"/>
                      </a:cubicBezTo>
                      <a:cubicBezTo>
                        <a:pt x="9" y="57"/>
                        <a:pt x="11" y="58"/>
                        <a:pt x="12" y="57"/>
                      </a:cubicBezTo>
                      <a:cubicBezTo>
                        <a:pt x="14" y="57"/>
                        <a:pt x="13" y="55"/>
                        <a:pt x="15" y="55"/>
                      </a:cubicBezTo>
                      <a:cubicBezTo>
                        <a:pt x="16" y="54"/>
                        <a:pt x="17" y="55"/>
                        <a:pt x="19" y="55"/>
                      </a:cubicBezTo>
                      <a:cubicBezTo>
                        <a:pt x="20" y="56"/>
                        <a:pt x="21" y="54"/>
                        <a:pt x="23" y="55"/>
                      </a:cubicBezTo>
                      <a:cubicBezTo>
                        <a:pt x="24" y="56"/>
                        <a:pt x="26" y="55"/>
                        <a:pt x="27" y="54"/>
                      </a:cubicBezTo>
                      <a:cubicBezTo>
                        <a:pt x="29" y="54"/>
                        <a:pt x="32" y="54"/>
                        <a:pt x="34" y="54"/>
                      </a:cubicBezTo>
                      <a:cubicBezTo>
                        <a:pt x="34" y="54"/>
                        <a:pt x="38" y="51"/>
                        <a:pt x="38" y="51"/>
                      </a:cubicBezTo>
                      <a:cubicBezTo>
                        <a:pt x="37" y="50"/>
                        <a:pt x="33" y="51"/>
                        <a:pt x="33" y="50"/>
                      </a:cubicBezTo>
                      <a:cubicBezTo>
                        <a:pt x="33" y="49"/>
                        <a:pt x="37" y="46"/>
                        <a:pt x="38" y="46"/>
                      </a:cubicBezTo>
                      <a:cubicBezTo>
                        <a:pt x="39" y="44"/>
                        <a:pt x="40" y="40"/>
                        <a:pt x="36" y="40"/>
                      </a:cubicBezTo>
                      <a:cubicBezTo>
                        <a:pt x="35" y="40"/>
                        <a:pt x="33" y="41"/>
                        <a:pt x="32" y="41"/>
                      </a:cubicBezTo>
                      <a:cubicBezTo>
                        <a:pt x="30" y="40"/>
                        <a:pt x="32" y="40"/>
                        <a:pt x="32" y="39"/>
                      </a:cubicBezTo>
                      <a:cubicBezTo>
                        <a:pt x="32" y="38"/>
                        <a:pt x="32" y="37"/>
                        <a:pt x="31" y="36"/>
                      </a:cubicBezTo>
                      <a:cubicBezTo>
                        <a:pt x="31" y="36"/>
                        <a:pt x="27" y="35"/>
                        <a:pt x="28" y="34"/>
                      </a:cubicBezTo>
                      <a:cubicBezTo>
                        <a:pt x="28" y="34"/>
                        <a:pt x="30" y="35"/>
                        <a:pt x="30" y="34"/>
                      </a:cubicBezTo>
                      <a:cubicBezTo>
                        <a:pt x="31" y="33"/>
                        <a:pt x="30" y="32"/>
                        <a:pt x="29" y="31"/>
                      </a:cubicBezTo>
                      <a:cubicBezTo>
                        <a:pt x="26" y="29"/>
                        <a:pt x="25" y="29"/>
                        <a:pt x="23" y="25"/>
                      </a:cubicBezTo>
                      <a:cubicBezTo>
                        <a:pt x="22" y="23"/>
                        <a:pt x="21" y="21"/>
                        <a:pt x="18" y="19"/>
                      </a:cubicBezTo>
                      <a:cubicBezTo>
                        <a:pt x="17" y="18"/>
                        <a:pt x="13" y="20"/>
                        <a:pt x="12" y="18"/>
                      </a:cubicBezTo>
                      <a:cubicBezTo>
                        <a:pt x="12" y="18"/>
                        <a:pt x="18" y="17"/>
                        <a:pt x="17" y="16"/>
                      </a:cubicBezTo>
                      <a:cubicBezTo>
                        <a:pt x="17" y="16"/>
                        <a:pt x="15" y="17"/>
                        <a:pt x="14" y="16"/>
                      </a:cubicBezTo>
                      <a:cubicBezTo>
                        <a:pt x="14" y="16"/>
                        <a:pt x="18" y="15"/>
                        <a:pt x="18" y="15"/>
                      </a:cubicBezTo>
                      <a:cubicBezTo>
                        <a:pt x="19" y="14"/>
                        <a:pt x="22" y="9"/>
                        <a:pt x="21" y="8"/>
                      </a:cubicBezTo>
                      <a:cubicBezTo>
                        <a:pt x="20" y="6"/>
                        <a:pt x="17" y="6"/>
                        <a:pt x="15" y="6"/>
                      </a:cubicBezTo>
                      <a:cubicBezTo>
                        <a:pt x="14" y="7"/>
                        <a:pt x="9" y="7"/>
                        <a:pt x="9" y="7"/>
                      </a:cubicBezTo>
                      <a:cubicBezTo>
                        <a:pt x="9" y="7"/>
                        <a:pt x="11" y="6"/>
                        <a:pt x="11" y="6"/>
                      </a:cubicBezTo>
                      <a:cubicBezTo>
                        <a:pt x="11" y="6"/>
                        <a:pt x="9" y="5"/>
                        <a:pt x="9" y="6"/>
                      </a:cubicBezTo>
                      <a:cubicBezTo>
                        <a:pt x="9" y="5"/>
                        <a:pt x="18" y="1"/>
                        <a:pt x="15" y="0"/>
                      </a:cubicBezTo>
                      <a:cubicBezTo>
                        <a:pt x="14" y="0"/>
                        <a:pt x="17" y="1"/>
                        <a:pt x="15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87" name="Freeform 406">
                  <a:extLst>
                    <a:ext uri="{FF2B5EF4-FFF2-40B4-BE49-F238E27FC236}">
                      <a16:creationId xmlns:a16="http://schemas.microsoft.com/office/drawing/2014/main" id="{B847F72F-074A-FA4E-98EC-D53C5F4974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278063" y="2919366"/>
                  <a:ext cx="920032" cy="671193"/>
                </a:xfrm>
                <a:custGeom>
                  <a:avLst/>
                  <a:gdLst>
                    <a:gd name="T0" fmla="*/ 77 w 90"/>
                    <a:gd name="T1" fmla="*/ 2 h 62"/>
                    <a:gd name="T2" fmla="*/ 66 w 90"/>
                    <a:gd name="T3" fmla="*/ 6 h 62"/>
                    <a:gd name="T4" fmla="*/ 51 w 90"/>
                    <a:gd name="T5" fmla="*/ 8 h 62"/>
                    <a:gd name="T6" fmla="*/ 48 w 90"/>
                    <a:gd name="T7" fmla="*/ 9 h 62"/>
                    <a:gd name="T8" fmla="*/ 39 w 90"/>
                    <a:gd name="T9" fmla="*/ 11 h 62"/>
                    <a:gd name="T10" fmla="*/ 32 w 90"/>
                    <a:gd name="T11" fmla="*/ 14 h 62"/>
                    <a:gd name="T12" fmla="*/ 26 w 90"/>
                    <a:gd name="T13" fmla="*/ 19 h 62"/>
                    <a:gd name="T14" fmla="*/ 26 w 90"/>
                    <a:gd name="T15" fmla="*/ 21 h 62"/>
                    <a:gd name="T16" fmla="*/ 27 w 90"/>
                    <a:gd name="T17" fmla="*/ 23 h 62"/>
                    <a:gd name="T18" fmla="*/ 23 w 90"/>
                    <a:gd name="T19" fmla="*/ 25 h 62"/>
                    <a:gd name="T20" fmla="*/ 21 w 90"/>
                    <a:gd name="T21" fmla="*/ 28 h 62"/>
                    <a:gd name="T22" fmla="*/ 21 w 90"/>
                    <a:gd name="T23" fmla="*/ 29 h 62"/>
                    <a:gd name="T24" fmla="*/ 14 w 90"/>
                    <a:gd name="T25" fmla="*/ 31 h 62"/>
                    <a:gd name="T26" fmla="*/ 19 w 90"/>
                    <a:gd name="T27" fmla="*/ 34 h 62"/>
                    <a:gd name="T28" fmla="*/ 9 w 90"/>
                    <a:gd name="T29" fmla="*/ 38 h 62"/>
                    <a:gd name="T30" fmla="*/ 6 w 90"/>
                    <a:gd name="T31" fmla="*/ 41 h 62"/>
                    <a:gd name="T32" fmla="*/ 5 w 90"/>
                    <a:gd name="T33" fmla="*/ 47 h 62"/>
                    <a:gd name="T34" fmla="*/ 4 w 90"/>
                    <a:gd name="T35" fmla="*/ 53 h 62"/>
                    <a:gd name="T36" fmla="*/ 12 w 90"/>
                    <a:gd name="T37" fmla="*/ 55 h 62"/>
                    <a:gd name="T38" fmla="*/ 12 w 90"/>
                    <a:gd name="T39" fmla="*/ 56 h 62"/>
                    <a:gd name="T40" fmla="*/ 16 w 90"/>
                    <a:gd name="T41" fmla="*/ 62 h 62"/>
                    <a:gd name="T42" fmla="*/ 26 w 90"/>
                    <a:gd name="T43" fmla="*/ 61 h 62"/>
                    <a:gd name="T44" fmla="*/ 26 w 90"/>
                    <a:gd name="T45" fmla="*/ 59 h 62"/>
                    <a:gd name="T46" fmla="*/ 20 w 90"/>
                    <a:gd name="T47" fmla="*/ 48 h 62"/>
                    <a:gd name="T48" fmla="*/ 20 w 90"/>
                    <a:gd name="T49" fmla="*/ 42 h 62"/>
                    <a:gd name="T50" fmla="*/ 22 w 90"/>
                    <a:gd name="T51" fmla="*/ 40 h 62"/>
                    <a:gd name="T52" fmla="*/ 21 w 90"/>
                    <a:gd name="T53" fmla="*/ 36 h 62"/>
                    <a:gd name="T54" fmla="*/ 27 w 90"/>
                    <a:gd name="T55" fmla="*/ 34 h 62"/>
                    <a:gd name="T56" fmla="*/ 27 w 90"/>
                    <a:gd name="T57" fmla="*/ 32 h 62"/>
                    <a:gd name="T58" fmla="*/ 32 w 90"/>
                    <a:gd name="T59" fmla="*/ 31 h 62"/>
                    <a:gd name="T60" fmla="*/ 35 w 90"/>
                    <a:gd name="T61" fmla="*/ 29 h 62"/>
                    <a:gd name="T62" fmla="*/ 35 w 90"/>
                    <a:gd name="T63" fmla="*/ 26 h 62"/>
                    <a:gd name="T64" fmla="*/ 42 w 90"/>
                    <a:gd name="T65" fmla="*/ 24 h 62"/>
                    <a:gd name="T66" fmla="*/ 45 w 90"/>
                    <a:gd name="T67" fmla="*/ 22 h 62"/>
                    <a:gd name="T68" fmla="*/ 58 w 90"/>
                    <a:gd name="T69" fmla="*/ 15 h 62"/>
                    <a:gd name="T70" fmla="*/ 81 w 90"/>
                    <a:gd name="T71" fmla="*/ 8 h 62"/>
                    <a:gd name="T72" fmla="*/ 84 w 90"/>
                    <a:gd name="T73" fmla="*/ 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90" h="62">
                      <a:moveTo>
                        <a:pt x="84" y="1"/>
                      </a:moveTo>
                      <a:cubicBezTo>
                        <a:pt x="81" y="1"/>
                        <a:pt x="80" y="0"/>
                        <a:pt x="77" y="2"/>
                      </a:cubicBezTo>
                      <a:cubicBezTo>
                        <a:pt x="76" y="2"/>
                        <a:pt x="72" y="3"/>
                        <a:pt x="73" y="4"/>
                      </a:cubicBezTo>
                      <a:cubicBezTo>
                        <a:pt x="72" y="4"/>
                        <a:pt x="68" y="6"/>
                        <a:pt x="66" y="6"/>
                      </a:cubicBezTo>
                      <a:cubicBezTo>
                        <a:pt x="64" y="6"/>
                        <a:pt x="61" y="7"/>
                        <a:pt x="59" y="8"/>
                      </a:cubicBezTo>
                      <a:cubicBezTo>
                        <a:pt x="56" y="8"/>
                        <a:pt x="54" y="8"/>
                        <a:pt x="51" y="8"/>
                      </a:cubicBezTo>
                      <a:cubicBezTo>
                        <a:pt x="51" y="8"/>
                        <a:pt x="45" y="8"/>
                        <a:pt x="46" y="9"/>
                      </a:cubicBezTo>
                      <a:cubicBezTo>
                        <a:pt x="46" y="9"/>
                        <a:pt x="48" y="9"/>
                        <a:pt x="48" y="9"/>
                      </a:cubicBezTo>
                      <a:cubicBezTo>
                        <a:pt x="47" y="10"/>
                        <a:pt x="45" y="10"/>
                        <a:pt x="44" y="11"/>
                      </a:cubicBezTo>
                      <a:cubicBezTo>
                        <a:pt x="43" y="11"/>
                        <a:pt x="41" y="11"/>
                        <a:pt x="39" y="11"/>
                      </a:cubicBezTo>
                      <a:cubicBezTo>
                        <a:pt x="38" y="11"/>
                        <a:pt x="38" y="11"/>
                        <a:pt x="36" y="12"/>
                      </a:cubicBezTo>
                      <a:cubicBezTo>
                        <a:pt x="35" y="15"/>
                        <a:pt x="34" y="14"/>
                        <a:pt x="32" y="14"/>
                      </a:cubicBezTo>
                      <a:cubicBezTo>
                        <a:pt x="30" y="15"/>
                        <a:pt x="31" y="17"/>
                        <a:pt x="28" y="17"/>
                      </a:cubicBezTo>
                      <a:cubicBezTo>
                        <a:pt x="26" y="17"/>
                        <a:pt x="27" y="19"/>
                        <a:pt x="26" y="19"/>
                      </a:cubicBezTo>
                      <a:cubicBezTo>
                        <a:pt x="25" y="20"/>
                        <a:pt x="22" y="18"/>
                        <a:pt x="23" y="19"/>
                      </a:cubicBezTo>
                      <a:cubicBezTo>
                        <a:pt x="23" y="20"/>
                        <a:pt x="26" y="21"/>
                        <a:pt x="26" y="21"/>
                      </a:cubicBezTo>
                      <a:cubicBezTo>
                        <a:pt x="26" y="21"/>
                        <a:pt x="22" y="22"/>
                        <a:pt x="22" y="22"/>
                      </a:cubicBezTo>
                      <a:cubicBezTo>
                        <a:pt x="22" y="23"/>
                        <a:pt x="27" y="23"/>
                        <a:pt x="27" y="23"/>
                      </a:cubicBezTo>
                      <a:cubicBezTo>
                        <a:pt x="27" y="24"/>
                        <a:pt x="20" y="24"/>
                        <a:pt x="21" y="25"/>
                      </a:cubicBezTo>
                      <a:cubicBezTo>
                        <a:pt x="21" y="24"/>
                        <a:pt x="23" y="25"/>
                        <a:pt x="23" y="25"/>
                      </a:cubicBezTo>
                      <a:cubicBezTo>
                        <a:pt x="21" y="26"/>
                        <a:pt x="20" y="25"/>
                        <a:pt x="20" y="26"/>
                      </a:cubicBezTo>
                      <a:cubicBezTo>
                        <a:pt x="19" y="27"/>
                        <a:pt x="21" y="28"/>
                        <a:pt x="21" y="28"/>
                      </a:cubicBezTo>
                      <a:cubicBezTo>
                        <a:pt x="20" y="28"/>
                        <a:pt x="19" y="28"/>
                        <a:pt x="18" y="28"/>
                      </a:cubicBezTo>
                      <a:cubicBezTo>
                        <a:pt x="18" y="28"/>
                        <a:pt x="20" y="29"/>
                        <a:pt x="21" y="29"/>
                      </a:cubicBezTo>
                      <a:cubicBezTo>
                        <a:pt x="19" y="29"/>
                        <a:pt x="18" y="29"/>
                        <a:pt x="17" y="30"/>
                      </a:cubicBezTo>
                      <a:cubicBezTo>
                        <a:pt x="16" y="31"/>
                        <a:pt x="15" y="31"/>
                        <a:pt x="14" y="31"/>
                      </a:cubicBezTo>
                      <a:cubicBezTo>
                        <a:pt x="12" y="32"/>
                        <a:pt x="12" y="33"/>
                        <a:pt x="14" y="33"/>
                      </a:cubicBezTo>
                      <a:cubicBezTo>
                        <a:pt x="15" y="33"/>
                        <a:pt x="18" y="34"/>
                        <a:pt x="19" y="34"/>
                      </a:cubicBezTo>
                      <a:cubicBezTo>
                        <a:pt x="17" y="35"/>
                        <a:pt x="15" y="33"/>
                        <a:pt x="15" y="36"/>
                      </a:cubicBezTo>
                      <a:cubicBezTo>
                        <a:pt x="15" y="37"/>
                        <a:pt x="10" y="37"/>
                        <a:pt x="9" y="38"/>
                      </a:cubicBezTo>
                      <a:cubicBezTo>
                        <a:pt x="8" y="39"/>
                        <a:pt x="9" y="39"/>
                        <a:pt x="9" y="40"/>
                      </a:cubicBezTo>
                      <a:cubicBezTo>
                        <a:pt x="9" y="40"/>
                        <a:pt x="6" y="41"/>
                        <a:pt x="6" y="41"/>
                      </a:cubicBezTo>
                      <a:cubicBezTo>
                        <a:pt x="2" y="42"/>
                        <a:pt x="7" y="42"/>
                        <a:pt x="7" y="43"/>
                      </a:cubicBezTo>
                      <a:cubicBezTo>
                        <a:pt x="8" y="44"/>
                        <a:pt x="5" y="47"/>
                        <a:pt x="5" y="47"/>
                      </a:cubicBezTo>
                      <a:cubicBezTo>
                        <a:pt x="3" y="49"/>
                        <a:pt x="0" y="47"/>
                        <a:pt x="0" y="51"/>
                      </a:cubicBezTo>
                      <a:cubicBezTo>
                        <a:pt x="0" y="55"/>
                        <a:pt x="2" y="53"/>
                        <a:pt x="4" y="53"/>
                      </a:cubicBezTo>
                      <a:cubicBezTo>
                        <a:pt x="6" y="54"/>
                        <a:pt x="7" y="55"/>
                        <a:pt x="9" y="54"/>
                      </a:cubicBezTo>
                      <a:cubicBezTo>
                        <a:pt x="9" y="54"/>
                        <a:pt x="11" y="56"/>
                        <a:pt x="12" y="55"/>
                      </a:cubicBezTo>
                      <a:cubicBezTo>
                        <a:pt x="12" y="55"/>
                        <a:pt x="10" y="55"/>
                        <a:pt x="10" y="56"/>
                      </a:cubicBezTo>
                      <a:cubicBezTo>
                        <a:pt x="11" y="56"/>
                        <a:pt x="12" y="56"/>
                        <a:pt x="12" y="56"/>
                      </a:cubicBezTo>
                      <a:cubicBezTo>
                        <a:pt x="12" y="56"/>
                        <a:pt x="10" y="60"/>
                        <a:pt x="10" y="60"/>
                      </a:cubicBezTo>
                      <a:cubicBezTo>
                        <a:pt x="12" y="61"/>
                        <a:pt x="14" y="61"/>
                        <a:pt x="16" y="62"/>
                      </a:cubicBezTo>
                      <a:cubicBezTo>
                        <a:pt x="19" y="62"/>
                        <a:pt x="20" y="62"/>
                        <a:pt x="23" y="62"/>
                      </a:cubicBezTo>
                      <a:cubicBezTo>
                        <a:pt x="24" y="61"/>
                        <a:pt x="25" y="61"/>
                        <a:pt x="26" y="61"/>
                      </a:cubicBezTo>
                      <a:cubicBezTo>
                        <a:pt x="27" y="62"/>
                        <a:pt x="28" y="62"/>
                        <a:pt x="30" y="62"/>
                      </a:cubicBezTo>
                      <a:cubicBezTo>
                        <a:pt x="31" y="62"/>
                        <a:pt x="27" y="59"/>
                        <a:pt x="26" y="59"/>
                      </a:cubicBezTo>
                      <a:cubicBezTo>
                        <a:pt x="24" y="57"/>
                        <a:pt x="23" y="55"/>
                        <a:pt x="22" y="53"/>
                      </a:cubicBezTo>
                      <a:cubicBezTo>
                        <a:pt x="20" y="51"/>
                        <a:pt x="21" y="50"/>
                        <a:pt x="20" y="48"/>
                      </a:cubicBezTo>
                      <a:cubicBezTo>
                        <a:pt x="19" y="45"/>
                        <a:pt x="18" y="45"/>
                        <a:pt x="20" y="43"/>
                      </a:cubicBezTo>
                      <a:cubicBezTo>
                        <a:pt x="21" y="43"/>
                        <a:pt x="20" y="43"/>
                        <a:pt x="20" y="42"/>
                      </a:cubicBezTo>
                      <a:cubicBezTo>
                        <a:pt x="21" y="41"/>
                        <a:pt x="24" y="42"/>
                        <a:pt x="24" y="41"/>
                      </a:cubicBezTo>
                      <a:cubicBezTo>
                        <a:pt x="24" y="41"/>
                        <a:pt x="22" y="40"/>
                        <a:pt x="22" y="40"/>
                      </a:cubicBezTo>
                      <a:cubicBezTo>
                        <a:pt x="23" y="39"/>
                        <a:pt x="26" y="40"/>
                        <a:pt x="26" y="39"/>
                      </a:cubicBezTo>
                      <a:cubicBezTo>
                        <a:pt x="26" y="38"/>
                        <a:pt x="21" y="37"/>
                        <a:pt x="21" y="36"/>
                      </a:cubicBezTo>
                      <a:cubicBezTo>
                        <a:pt x="21" y="36"/>
                        <a:pt x="29" y="37"/>
                        <a:pt x="29" y="37"/>
                      </a:cubicBezTo>
                      <a:cubicBezTo>
                        <a:pt x="29" y="36"/>
                        <a:pt x="27" y="35"/>
                        <a:pt x="27" y="34"/>
                      </a:cubicBezTo>
                      <a:cubicBezTo>
                        <a:pt x="27" y="33"/>
                        <a:pt x="30" y="35"/>
                        <a:pt x="31" y="34"/>
                      </a:cubicBezTo>
                      <a:cubicBezTo>
                        <a:pt x="31" y="33"/>
                        <a:pt x="27" y="31"/>
                        <a:pt x="27" y="32"/>
                      </a:cubicBezTo>
                      <a:cubicBezTo>
                        <a:pt x="27" y="31"/>
                        <a:pt x="31" y="33"/>
                        <a:pt x="32" y="32"/>
                      </a:cubicBezTo>
                      <a:cubicBezTo>
                        <a:pt x="32" y="32"/>
                        <a:pt x="33" y="31"/>
                        <a:pt x="32" y="31"/>
                      </a:cubicBezTo>
                      <a:cubicBezTo>
                        <a:pt x="32" y="31"/>
                        <a:pt x="30" y="29"/>
                        <a:pt x="30" y="29"/>
                      </a:cubicBezTo>
                      <a:cubicBezTo>
                        <a:pt x="32" y="29"/>
                        <a:pt x="33" y="30"/>
                        <a:pt x="35" y="29"/>
                      </a:cubicBezTo>
                      <a:cubicBezTo>
                        <a:pt x="35" y="28"/>
                        <a:pt x="37" y="27"/>
                        <a:pt x="37" y="27"/>
                      </a:cubicBezTo>
                      <a:cubicBezTo>
                        <a:pt x="37" y="26"/>
                        <a:pt x="35" y="26"/>
                        <a:pt x="35" y="26"/>
                      </a:cubicBezTo>
                      <a:cubicBezTo>
                        <a:pt x="36" y="26"/>
                        <a:pt x="39" y="26"/>
                        <a:pt x="39" y="24"/>
                      </a:cubicBezTo>
                      <a:cubicBezTo>
                        <a:pt x="39" y="22"/>
                        <a:pt x="41" y="25"/>
                        <a:pt x="42" y="24"/>
                      </a:cubicBezTo>
                      <a:cubicBezTo>
                        <a:pt x="42" y="24"/>
                        <a:pt x="41" y="23"/>
                        <a:pt x="41" y="23"/>
                      </a:cubicBezTo>
                      <a:cubicBezTo>
                        <a:pt x="42" y="22"/>
                        <a:pt x="45" y="23"/>
                        <a:pt x="45" y="22"/>
                      </a:cubicBezTo>
                      <a:cubicBezTo>
                        <a:pt x="46" y="21"/>
                        <a:pt x="45" y="20"/>
                        <a:pt x="44" y="20"/>
                      </a:cubicBezTo>
                      <a:cubicBezTo>
                        <a:pt x="49" y="18"/>
                        <a:pt x="53" y="16"/>
                        <a:pt x="58" y="15"/>
                      </a:cubicBezTo>
                      <a:cubicBezTo>
                        <a:pt x="61" y="14"/>
                        <a:pt x="65" y="13"/>
                        <a:pt x="68" y="12"/>
                      </a:cubicBezTo>
                      <a:cubicBezTo>
                        <a:pt x="73" y="11"/>
                        <a:pt x="77" y="10"/>
                        <a:pt x="81" y="8"/>
                      </a:cubicBezTo>
                      <a:cubicBezTo>
                        <a:pt x="83" y="8"/>
                        <a:pt x="86" y="6"/>
                        <a:pt x="88" y="4"/>
                      </a:cubicBezTo>
                      <a:cubicBezTo>
                        <a:pt x="90" y="2"/>
                        <a:pt x="86" y="1"/>
                        <a:pt x="84" y="1"/>
                      </a:cubicBezTo>
                      <a:cubicBezTo>
                        <a:pt x="82" y="1"/>
                        <a:pt x="86" y="1"/>
                        <a:pt x="84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88" name="Freeform 407">
                  <a:extLst>
                    <a:ext uri="{FF2B5EF4-FFF2-40B4-BE49-F238E27FC236}">
                      <a16:creationId xmlns:a16="http://schemas.microsoft.com/office/drawing/2014/main" id="{5CEAFA4F-596F-4440-90A8-47382A21A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37390" y="2639089"/>
                  <a:ext cx="327588" cy="173330"/>
                </a:xfrm>
                <a:custGeom>
                  <a:avLst/>
                  <a:gdLst>
                    <a:gd name="T0" fmla="*/ 16 w 32"/>
                    <a:gd name="T1" fmla="*/ 6 h 16"/>
                    <a:gd name="T2" fmla="*/ 19 w 32"/>
                    <a:gd name="T3" fmla="*/ 1 h 16"/>
                    <a:gd name="T4" fmla="*/ 16 w 32"/>
                    <a:gd name="T5" fmla="*/ 0 h 16"/>
                    <a:gd name="T6" fmla="*/ 15 w 32"/>
                    <a:gd name="T7" fmla="*/ 2 h 16"/>
                    <a:gd name="T8" fmla="*/ 10 w 32"/>
                    <a:gd name="T9" fmla="*/ 2 h 16"/>
                    <a:gd name="T10" fmla="*/ 9 w 32"/>
                    <a:gd name="T11" fmla="*/ 4 h 16"/>
                    <a:gd name="T12" fmla="*/ 12 w 32"/>
                    <a:gd name="T13" fmla="*/ 4 h 16"/>
                    <a:gd name="T14" fmla="*/ 10 w 32"/>
                    <a:gd name="T15" fmla="*/ 8 h 16"/>
                    <a:gd name="T16" fmla="*/ 5 w 32"/>
                    <a:gd name="T17" fmla="*/ 10 h 16"/>
                    <a:gd name="T18" fmla="*/ 1 w 32"/>
                    <a:gd name="T19" fmla="*/ 15 h 16"/>
                    <a:gd name="T20" fmla="*/ 8 w 32"/>
                    <a:gd name="T21" fmla="*/ 15 h 16"/>
                    <a:gd name="T22" fmla="*/ 17 w 32"/>
                    <a:gd name="T23" fmla="*/ 14 h 16"/>
                    <a:gd name="T24" fmla="*/ 28 w 32"/>
                    <a:gd name="T25" fmla="*/ 12 h 16"/>
                    <a:gd name="T26" fmla="*/ 29 w 32"/>
                    <a:gd name="T27" fmla="*/ 7 h 16"/>
                    <a:gd name="T28" fmla="*/ 22 w 32"/>
                    <a:gd name="T29" fmla="*/ 3 h 16"/>
                    <a:gd name="T30" fmla="*/ 16 w 32"/>
                    <a:gd name="T31" fmla="*/ 6 h 16"/>
                    <a:gd name="T32" fmla="*/ 16 w 32"/>
                    <a:gd name="T33" fmla="*/ 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2" h="16">
                      <a:moveTo>
                        <a:pt x="16" y="6"/>
                      </a:moveTo>
                      <a:cubicBezTo>
                        <a:pt x="16" y="6"/>
                        <a:pt x="19" y="2"/>
                        <a:pt x="19" y="1"/>
                      </a:cubicBez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5" y="0"/>
                        <a:pt x="15" y="2"/>
                        <a:pt x="15" y="2"/>
                      </a:cubicBezTo>
                      <a:cubicBezTo>
                        <a:pt x="13" y="2"/>
                        <a:pt x="12" y="0"/>
                        <a:pt x="10" y="2"/>
                      </a:cubicBezTo>
                      <a:cubicBezTo>
                        <a:pt x="10" y="2"/>
                        <a:pt x="8" y="3"/>
                        <a:pt x="9" y="4"/>
                      </a:cubicBezTo>
                      <a:cubicBezTo>
                        <a:pt x="10" y="4"/>
                        <a:pt x="11" y="5"/>
                        <a:pt x="12" y="4"/>
                      </a:cubicBezTo>
                      <a:cubicBezTo>
                        <a:pt x="10" y="5"/>
                        <a:pt x="5" y="6"/>
                        <a:pt x="10" y="8"/>
                      </a:cubicBezTo>
                      <a:cubicBezTo>
                        <a:pt x="7" y="7"/>
                        <a:pt x="6" y="8"/>
                        <a:pt x="5" y="10"/>
                      </a:cubicBezTo>
                      <a:cubicBezTo>
                        <a:pt x="4" y="11"/>
                        <a:pt x="0" y="15"/>
                        <a:pt x="1" y="15"/>
                      </a:cubicBezTo>
                      <a:cubicBezTo>
                        <a:pt x="3" y="16"/>
                        <a:pt x="6" y="16"/>
                        <a:pt x="8" y="15"/>
                      </a:cubicBezTo>
                      <a:cubicBezTo>
                        <a:pt x="11" y="13"/>
                        <a:pt x="14" y="13"/>
                        <a:pt x="17" y="14"/>
                      </a:cubicBezTo>
                      <a:cubicBezTo>
                        <a:pt x="21" y="14"/>
                        <a:pt x="24" y="13"/>
                        <a:pt x="28" y="12"/>
                      </a:cubicBezTo>
                      <a:cubicBezTo>
                        <a:pt x="30" y="11"/>
                        <a:pt x="32" y="8"/>
                        <a:pt x="29" y="7"/>
                      </a:cubicBezTo>
                      <a:cubicBezTo>
                        <a:pt x="27" y="6"/>
                        <a:pt x="24" y="2"/>
                        <a:pt x="22" y="3"/>
                      </a:cubicBezTo>
                      <a:cubicBezTo>
                        <a:pt x="20" y="3"/>
                        <a:pt x="18" y="6"/>
                        <a:pt x="16" y="6"/>
                      </a:cubicBezTo>
                      <a:cubicBezTo>
                        <a:pt x="15" y="6"/>
                        <a:pt x="17" y="6"/>
                        <a:pt x="16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89" name="Freeform 408">
                  <a:extLst>
                    <a:ext uri="{FF2B5EF4-FFF2-40B4-BE49-F238E27FC236}">
                      <a16:creationId xmlns:a16="http://schemas.microsoft.com/office/drawing/2014/main" id="{A25B91F1-F6F9-2D41-AB79-42C1E65451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372532" y="2539517"/>
                  <a:ext cx="306678" cy="173330"/>
                </a:xfrm>
                <a:custGeom>
                  <a:avLst/>
                  <a:gdLst>
                    <a:gd name="T0" fmla="*/ 26 w 30"/>
                    <a:gd name="T1" fmla="*/ 10 h 16"/>
                    <a:gd name="T2" fmla="*/ 28 w 30"/>
                    <a:gd name="T3" fmla="*/ 7 h 16"/>
                    <a:gd name="T4" fmla="*/ 29 w 30"/>
                    <a:gd name="T5" fmla="*/ 5 h 16"/>
                    <a:gd name="T6" fmla="*/ 26 w 30"/>
                    <a:gd name="T7" fmla="*/ 3 h 16"/>
                    <a:gd name="T8" fmla="*/ 22 w 30"/>
                    <a:gd name="T9" fmla="*/ 3 h 16"/>
                    <a:gd name="T10" fmla="*/ 17 w 30"/>
                    <a:gd name="T11" fmla="*/ 4 h 16"/>
                    <a:gd name="T12" fmla="*/ 18 w 30"/>
                    <a:gd name="T13" fmla="*/ 1 h 16"/>
                    <a:gd name="T14" fmla="*/ 12 w 30"/>
                    <a:gd name="T15" fmla="*/ 1 h 16"/>
                    <a:gd name="T16" fmla="*/ 5 w 30"/>
                    <a:gd name="T17" fmla="*/ 4 h 16"/>
                    <a:gd name="T18" fmla="*/ 7 w 30"/>
                    <a:gd name="T19" fmla="*/ 4 h 16"/>
                    <a:gd name="T20" fmla="*/ 0 w 30"/>
                    <a:gd name="T21" fmla="*/ 8 h 16"/>
                    <a:gd name="T22" fmla="*/ 4 w 30"/>
                    <a:gd name="T23" fmla="*/ 9 h 16"/>
                    <a:gd name="T24" fmla="*/ 7 w 30"/>
                    <a:gd name="T25" fmla="*/ 12 h 16"/>
                    <a:gd name="T26" fmla="*/ 12 w 30"/>
                    <a:gd name="T27" fmla="*/ 13 h 16"/>
                    <a:gd name="T28" fmla="*/ 19 w 30"/>
                    <a:gd name="T29" fmla="*/ 16 h 16"/>
                    <a:gd name="T30" fmla="*/ 28 w 30"/>
                    <a:gd name="T31" fmla="*/ 15 h 16"/>
                    <a:gd name="T32" fmla="*/ 26 w 30"/>
                    <a:gd name="T33" fmla="*/ 10 h 16"/>
                    <a:gd name="T34" fmla="*/ 26 w 30"/>
                    <a:gd name="T35" fmla="*/ 1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0" h="16">
                      <a:moveTo>
                        <a:pt x="26" y="10"/>
                      </a:moveTo>
                      <a:cubicBezTo>
                        <a:pt x="29" y="11"/>
                        <a:pt x="27" y="9"/>
                        <a:pt x="28" y="7"/>
                      </a:cubicBezTo>
                      <a:cubicBezTo>
                        <a:pt x="28" y="6"/>
                        <a:pt x="29" y="6"/>
                        <a:pt x="29" y="5"/>
                      </a:cubicBezTo>
                      <a:cubicBezTo>
                        <a:pt x="29" y="4"/>
                        <a:pt x="27" y="3"/>
                        <a:pt x="26" y="3"/>
                      </a:cubicBezTo>
                      <a:cubicBezTo>
                        <a:pt x="25" y="2"/>
                        <a:pt x="23" y="2"/>
                        <a:pt x="22" y="3"/>
                      </a:cubicBezTo>
                      <a:cubicBezTo>
                        <a:pt x="22" y="3"/>
                        <a:pt x="17" y="4"/>
                        <a:pt x="17" y="4"/>
                      </a:cubicBezTo>
                      <a:cubicBezTo>
                        <a:pt x="17" y="4"/>
                        <a:pt x="21" y="2"/>
                        <a:pt x="18" y="1"/>
                      </a:cubicBezTo>
                      <a:cubicBezTo>
                        <a:pt x="16" y="0"/>
                        <a:pt x="14" y="1"/>
                        <a:pt x="12" y="1"/>
                      </a:cubicBezTo>
                      <a:cubicBezTo>
                        <a:pt x="11" y="1"/>
                        <a:pt x="6" y="2"/>
                        <a:pt x="5" y="4"/>
                      </a:cubicBezTo>
                      <a:cubicBezTo>
                        <a:pt x="5" y="4"/>
                        <a:pt x="7" y="4"/>
                        <a:pt x="7" y="4"/>
                      </a:cubicBezTo>
                      <a:cubicBezTo>
                        <a:pt x="7" y="4"/>
                        <a:pt x="0" y="7"/>
                        <a:pt x="0" y="8"/>
                      </a:cubicBezTo>
                      <a:cubicBezTo>
                        <a:pt x="0" y="8"/>
                        <a:pt x="4" y="9"/>
                        <a:pt x="4" y="9"/>
                      </a:cubicBezTo>
                      <a:cubicBezTo>
                        <a:pt x="5" y="9"/>
                        <a:pt x="6" y="11"/>
                        <a:pt x="7" y="12"/>
                      </a:cubicBezTo>
                      <a:cubicBezTo>
                        <a:pt x="9" y="13"/>
                        <a:pt x="10" y="13"/>
                        <a:pt x="12" y="13"/>
                      </a:cubicBezTo>
                      <a:cubicBezTo>
                        <a:pt x="14" y="14"/>
                        <a:pt x="17" y="16"/>
                        <a:pt x="19" y="16"/>
                      </a:cubicBezTo>
                      <a:cubicBezTo>
                        <a:pt x="22" y="16"/>
                        <a:pt x="25" y="16"/>
                        <a:pt x="28" y="15"/>
                      </a:cubicBezTo>
                      <a:cubicBezTo>
                        <a:pt x="30" y="15"/>
                        <a:pt x="26" y="10"/>
                        <a:pt x="26" y="10"/>
                      </a:cubicBezTo>
                      <a:cubicBezTo>
                        <a:pt x="27" y="10"/>
                        <a:pt x="25" y="10"/>
                        <a:pt x="26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90" name="Freeform 409">
                  <a:extLst>
                    <a:ext uri="{FF2B5EF4-FFF2-40B4-BE49-F238E27FC236}">
                      <a16:creationId xmlns:a16="http://schemas.microsoft.com/office/drawing/2014/main" id="{7553F23F-B847-5845-946A-2504C1D1C1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281922" y="2550579"/>
                  <a:ext cx="153338" cy="55320"/>
                </a:xfrm>
                <a:custGeom>
                  <a:avLst/>
                  <a:gdLst>
                    <a:gd name="T0" fmla="*/ 9 w 15"/>
                    <a:gd name="T1" fmla="*/ 1 h 5"/>
                    <a:gd name="T2" fmla="*/ 4 w 15"/>
                    <a:gd name="T3" fmla="*/ 1 h 5"/>
                    <a:gd name="T4" fmla="*/ 0 w 15"/>
                    <a:gd name="T5" fmla="*/ 1 h 5"/>
                    <a:gd name="T6" fmla="*/ 1 w 15"/>
                    <a:gd name="T7" fmla="*/ 3 h 5"/>
                    <a:gd name="T8" fmla="*/ 6 w 15"/>
                    <a:gd name="T9" fmla="*/ 5 h 5"/>
                    <a:gd name="T10" fmla="*/ 9 w 15"/>
                    <a:gd name="T11" fmla="*/ 1 h 5"/>
                    <a:gd name="T12" fmla="*/ 9 w 15"/>
                    <a:gd name="T13" fmla="*/ 1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5">
                      <a:moveTo>
                        <a:pt x="9" y="1"/>
                      </a:moveTo>
                      <a:cubicBezTo>
                        <a:pt x="8" y="1"/>
                        <a:pt x="6" y="1"/>
                        <a:pt x="4" y="1"/>
                      </a:cubicBezTo>
                      <a:cubicBezTo>
                        <a:pt x="3" y="1"/>
                        <a:pt x="1" y="0"/>
                        <a:pt x="0" y="1"/>
                      </a:cubicBezTo>
                      <a:cubicBezTo>
                        <a:pt x="0" y="1"/>
                        <a:pt x="0" y="3"/>
                        <a:pt x="1" y="3"/>
                      </a:cubicBezTo>
                      <a:cubicBezTo>
                        <a:pt x="3" y="4"/>
                        <a:pt x="4" y="5"/>
                        <a:pt x="6" y="5"/>
                      </a:cubicBezTo>
                      <a:cubicBezTo>
                        <a:pt x="8" y="5"/>
                        <a:pt x="15" y="2"/>
                        <a:pt x="9" y="1"/>
                      </a:cubicBezTo>
                      <a:cubicBezTo>
                        <a:pt x="8" y="1"/>
                        <a:pt x="10" y="2"/>
                        <a:pt x="9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91" name="Freeform 410">
                  <a:extLst>
                    <a:ext uri="{FF2B5EF4-FFF2-40B4-BE49-F238E27FC236}">
                      <a16:creationId xmlns:a16="http://schemas.microsoft.com/office/drawing/2014/main" id="{C83899CF-31A7-1E48-A4D2-498159B5F7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309801" y="2399379"/>
                  <a:ext cx="257886" cy="173330"/>
                </a:xfrm>
                <a:custGeom>
                  <a:avLst/>
                  <a:gdLst>
                    <a:gd name="T0" fmla="*/ 7 w 25"/>
                    <a:gd name="T1" fmla="*/ 15 h 16"/>
                    <a:gd name="T2" fmla="*/ 3 w 25"/>
                    <a:gd name="T3" fmla="*/ 13 h 16"/>
                    <a:gd name="T4" fmla="*/ 4 w 25"/>
                    <a:gd name="T5" fmla="*/ 12 h 16"/>
                    <a:gd name="T6" fmla="*/ 0 w 25"/>
                    <a:gd name="T7" fmla="*/ 12 h 16"/>
                    <a:gd name="T8" fmla="*/ 3 w 25"/>
                    <a:gd name="T9" fmla="*/ 11 h 16"/>
                    <a:gd name="T10" fmla="*/ 2 w 25"/>
                    <a:gd name="T11" fmla="*/ 10 h 16"/>
                    <a:gd name="T12" fmla="*/ 6 w 25"/>
                    <a:gd name="T13" fmla="*/ 6 h 16"/>
                    <a:gd name="T14" fmla="*/ 5 w 25"/>
                    <a:gd name="T15" fmla="*/ 6 h 16"/>
                    <a:gd name="T16" fmla="*/ 11 w 25"/>
                    <a:gd name="T17" fmla="*/ 3 h 16"/>
                    <a:gd name="T18" fmla="*/ 18 w 25"/>
                    <a:gd name="T19" fmla="*/ 0 h 16"/>
                    <a:gd name="T20" fmla="*/ 20 w 25"/>
                    <a:gd name="T21" fmla="*/ 4 h 16"/>
                    <a:gd name="T22" fmla="*/ 25 w 25"/>
                    <a:gd name="T23" fmla="*/ 7 h 16"/>
                    <a:gd name="T24" fmla="*/ 21 w 25"/>
                    <a:gd name="T25" fmla="*/ 9 h 16"/>
                    <a:gd name="T26" fmla="*/ 23 w 25"/>
                    <a:gd name="T27" fmla="*/ 12 h 16"/>
                    <a:gd name="T28" fmla="*/ 19 w 25"/>
                    <a:gd name="T29" fmla="*/ 13 h 16"/>
                    <a:gd name="T30" fmla="*/ 7 w 25"/>
                    <a:gd name="T31" fmla="*/ 15 h 16"/>
                    <a:gd name="T32" fmla="*/ 7 w 25"/>
                    <a:gd name="T33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5" h="16">
                      <a:moveTo>
                        <a:pt x="7" y="15"/>
                      </a:moveTo>
                      <a:cubicBezTo>
                        <a:pt x="6" y="14"/>
                        <a:pt x="4" y="14"/>
                        <a:pt x="3" y="13"/>
                      </a:cubicBezTo>
                      <a:cubicBezTo>
                        <a:pt x="2" y="12"/>
                        <a:pt x="4" y="12"/>
                        <a:pt x="4" y="12"/>
                      </a:cubicBezTo>
                      <a:cubicBezTo>
                        <a:pt x="4" y="12"/>
                        <a:pt x="0" y="13"/>
                        <a:pt x="0" y="12"/>
                      </a:cubicBezTo>
                      <a:cubicBezTo>
                        <a:pt x="0" y="10"/>
                        <a:pt x="3" y="11"/>
                        <a:pt x="3" y="11"/>
                      </a:cubicBezTo>
                      <a:cubicBezTo>
                        <a:pt x="3" y="10"/>
                        <a:pt x="2" y="10"/>
                        <a:pt x="2" y="10"/>
                      </a:cubicBezTo>
                      <a:cubicBezTo>
                        <a:pt x="2" y="10"/>
                        <a:pt x="7" y="7"/>
                        <a:pt x="6" y="6"/>
                      </a:cubicBezTo>
                      <a:cubicBezTo>
                        <a:pt x="6" y="6"/>
                        <a:pt x="5" y="6"/>
                        <a:pt x="5" y="6"/>
                      </a:cubicBezTo>
                      <a:cubicBezTo>
                        <a:pt x="6" y="4"/>
                        <a:pt x="9" y="4"/>
                        <a:pt x="11" y="3"/>
                      </a:cubicBezTo>
                      <a:cubicBezTo>
                        <a:pt x="13" y="2"/>
                        <a:pt x="16" y="1"/>
                        <a:pt x="18" y="0"/>
                      </a:cubicBezTo>
                      <a:cubicBezTo>
                        <a:pt x="18" y="0"/>
                        <a:pt x="19" y="3"/>
                        <a:pt x="20" y="4"/>
                      </a:cubicBezTo>
                      <a:cubicBezTo>
                        <a:pt x="20" y="4"/>
                        <a:pt x="25" y="6"/>
                        <a:pt x="25" y="7"/>
                      </a:cubicBezTo>
                      <a:cubicBezTo>
                        <a:pt x="25" y="8"/>
                        <a:pt x="20" y="7"/>
                        <a:pt x="21" y="9"/>
                      </a:cubicBezTo>
                      <a:cubicBezTo>
                        <a:pt x="21" y="9"/>
                        <a:pt x="23" y="10"/>
                        <a:pt x="23" y="12"/>
                      </a:cubicBezTo>
                      <a:cubicBezTo>
                        <a:pt x="22" y="12"/>
                        <a:pt x="20" y="12"/>
                        <a:pt x="19" y="13"/>
                      </a:cubicBezTo>
                      <a:cubicBezTo>
                        <a:pt x="16" y="14"/>
                        <a:pt x="10" y="16"/>
                        <a:pt x="7" y="15"/>
                      </a:cubicBezTo>
                      <a:cubicBezTo>
                        <a:pt x="6" y="14"/>
                        <a:pt x="9" y="16"/>
                        <a:pt x="7" y="1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92" name="Freeform 411">
                  <a:extLst>
                    <a:ext uri="{FF2B5EF4-FFF2-40B4-BE49-F238E27FC236}">
                      <a16:creationId xmlns:a16="http://schemas.microsoft.com/office/drawing/2014/main" id="{3E635D14-4D30-E04B-8273-95A62D33CD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028080" y="3081631"/>
                  <a:ext cx="257886" cy="88507"/>
                </a:xfrm>
                <a:custGeom>
                  <a:avLst/>
                  <a:gdLst>
                    <a:gd name="T0" fmla="*/ 5 w 25"/>
                    <a:gd name="T1" fmla="*/ 3 h 8"/>
                    <a:gd name="T2" fmla="*/ 3 w 25"/>
                    <a:gd name="T3" fmla="*/ 1 h 8"/>
                    <a:gd name="T4" fmla="*/ 1 w 25"/>
                    <a:gd name="T5" fmla="*/ 2 h 8"/>
                    <a:gd name="T6" fmla="*/ 2 w 25"/>
                    <a:gd name="T7" fmla="*/ 4 h 8"/>
                    <a:gd name="T8" fmla="*/ 5 w 25"/>
                    <a:gd name="T9" fmla="*/ 6 h 8"/>
                    <a:gd name="T10" fmla="*/ 16 w 25"/>
                    <a:gd name="T11" fmla="*/ 8 h 8"/>
                    <a:gd name="T12" fmla="*/ 24 w 25"/>
                    <a:gd name="T13" fmla="*/ 5 h 8"/>
                    <a:gd name="T14" fmla="*/ 23 w 25"/>
                    <a:gd name="T15" fmla="*/ 6 h 8"/>
                    <a:gd name="T16" fmla="*/ 20 w 25"/>
                    <a:gd name="T17" fmla="*/ 4 h 8"/>
                    <a:gd name="T18" fmla="*/ 15 w 25"/>
                    <a:gd name="T19" fmla="*/ 4 h 8"/>
                    <a:gd name="T20" fmla="*/ 10 w 25"/>
                    <a:gd name="T21" fmla="*/ 2 h 8"/>
                    <a:gd name="T22" fmla="*/ 5 w 25"/>
                    <a:gd name="T23" fmla="*/ 3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5" h="8">
                      <a:moveTo>
                        <a:pt x="5" y="3"/>
                      </a:moveTo>
                      <a:cubicBezTo>
                        <a:pt x="4" y="3"/>
                        <a:pt x="4" y="1"/>
                        <a:pt x="3" y="1"/>
                      </a:cubicBezTo>
                      <a:cubicBezTo>
                        <a:pt x="3" y="0"/>
                        <a:pt x="1" y="2"/>
                        <a:pt x="1" y="2"/>
                      </a:cubicBezTo>
                      <a:cubicBezTo>
                        <a:pt x="0" y="4"/>
                        <a:pt x="1" y="4"/>
                        <a:pt x="2" y="4"/>
                      </a:cubicBezTo>
                      <a:cubicBezTo>
                        <a:pt x="3" y="4"/>
                        <a:pt x="4" y="6"/>
                        <a:pt x="5" y="6"/>
                      </a:cubicBezTo>
                      <a:cubicBezTo>
                        <a:pt x="9" y="7"/>
                        <a:pt x="12" y="8"/>
                        <a:pt x="16" y="8"/>
                      </a:cubicBezTo>
                      <a:cubicBezTo>
                        <a:pt x="17" y="8"/>
                        <a:pt x="25" y="7"/>
                        <a:pt x="24" y="5"/>
                      </a:cubicBezTo>
                      <a:cubicBezTo>
                        <a:pt x="23" y="5"/>
                        <a:pt x="23" y="6"/>
                        <a:pt x="23" y="6"/>
                      </a:cubicBezTo>
                      <a:cubicBezTo>
                        <a:pt x="22" y="6"/>
                        <a:pt x="21" y="5"/>
                        <a:pt x="20" y="4"/>
                      </a:cubicBezTo>
                      <a:cubicBezTo>
                        <a:pt x="19" y="4"/>
                        <a:pt x="17" y="3"/>
                        <a:pt x="15" y="4"/>
                      </a:cubicBezTo>
                      <a:cubicBezTo>
                        <a:pt x="14" y="4"/>
                        <a:pt x="12" y="2"/>
                        <a:pt x="10" y="2"/>
                      </a:cubicBezTo>
                      <a:cubicBezTo>
                        <a:pt x="8" y="2"/>
                        <a:pt x="7" y="3"/>
                        <a:pt x="5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93" name="Freeform 412">
                  <a:extLst>
                    <a:ext uri="{FF2B5EF4-FFF2-40B4-BE49-F238E27FC236}">
                      <a16:creationId xmlns:a16="http://schemas.microsoft.com/office/drawing/2014/main" id="{6FC64A0A-3E36-5243-A177-A9F2061C4A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700492" y="3254959"/>
                  <a:ext cx="216069" cy="88507"/>
                </a:xfrm>
                <a:custGeom>
                  <a:avLst/>
                  <a:gdLst>
                    <a:gd name="T0" fmla="*/ 2 w 21"/>
                    <a:gd name="T1" fmla="*/ 6 h 8"/>
                    <a:gd name="T2" fmla="*/ 8 w 21"/>
                    <a:gd name="T3" fmla="*/ 6 h 8"/>
                    <a:gd name="T4" fmla="*/ 14 w 21"/>
                    <a:gd name="T5" fmla="*/ 8 h 8"/>
                    <a:gd name="T6" fmla="*/ 19 w 21"/>
                    <a:gd name="T7" fmla="*/ 7 h 8"/>
                    <a:gd name="T8" fmla="*/ 17 w 21"/>
                    <a:gd name="T9" fmla="*/ 4 h 8"/>
                    <a:gd name="T10" fmla="*/ 7 w 21"/>
                    <a:gd name="T11" fmla="*/ 2 h 8"/>
                    <a:gd name="T12" fmla="*/ 4 w 21"/>
                    <a:gd name="T13" fmla="*/ 5 h 8"/>
                    <a:gd name="T14" fmla="*/ 2 w 21"/>
                    <a:gd name="T15" fmla="*/ 6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" h="8">
                      <a:moveTo>
                        <a:pt x="2" y="6"/>
                      </a:moveTo>
                      <a:cubicBezTo>
                        <a:pt x="5" y="6"/>
                        <a:pt x="6" y="6"/>
                        <a:pt x="8" y="6"/>
                      </a:cubicBezTo>
                      <a:cubicBezTo>
                        <a:pt x="10" y="7"/>
                        <a:pt x="12" y="7"/>
                        <a:pt x="14" y="8"/>
                      </a:cubicBezTo>
                      <a:cubicBezTo>
                        <a:pt x="16" y="8"/>
                        <a:pt x="18" y="8"/>
                        <a:pt x="19" y="7"/>
                      </a:cubicBezTo>
                      <a:cubicBezTo>
                        <a:pt x="21" y="6"/>
                        <a:pt x="18" y="5"/>
                        <a:pt x="17" y="4"/>
                      </a:cubicBezTo>
                      <a:cubicBezTo>
                        <a:pt x="14" y="2"/>
                        <a:pt x="11" y="0"/>
                        <a:pt x="7" y="2"/>
                      </a:cubicBezTo>
                      <a:cubicBezTo>
                        <a:pt x="5" y="3"/>
                        <a:pt x="5" y="4"/>
                        <a:pt x="4" y="5"/>
                      </a:cubicBezTo>
                      <a:cubicBezTo>
                        <a:pt x="3" y="5"/>
                        <a:pt x="0" y="6"/>
                        <a:pt x="2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94" name="Freeform 413">
                  <a:extLst>
                    <a:ext uri="{FF2B5EF4-FFF2-40B4-BE49-F238E27FC236}">
                      <a16:creationId xmlns:a16="http://schemas.microsoft.com/office/drawing/2014/main" id="{62B46527-2D59-CE44-A644-4FCCE701B1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710948" y="3214397"/>
                  <a:ext cx="83638" cy="51630"/>
                </a:xfrm>
                <a:custGeom>
                  <a:avLst/>
                  <a:gdLst>
                    <a:gd name="T0" fmla="*/ 3 w 8"/>
                    <a:gd name="T1" fmla="*/ 5 h 5"/>
                    <a:gd name="T2" fmla="*/ 4 w 8"/>
                    <a:gd name="T3" fmla="*/ 1 h 5"/>
                    <a:gd name="T4" fmla="*/ 3 w 8"/>
                    <a:gd name="T5" fmla="*/ 5 h 5"/>
                    <a:gd name="T6" fmla="*/ 3 w 8"/>
                    <a:gd name="T7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5">
                      <a:moveTo>
                        <a:pt x="3" y="5"/>
                      </a:moveTo>
                      <a:cubicBezTo>
                        <a:pt x="0" y="5"/>
                        <a:pt x="1" y="0"/>
                        <a:pt x="4" y="1"/>
                      </a:cubicBezTo>
                      <a:cubicBezTo>
                        <a:pt x="8" y="2"/>
                        <a:pt x="6" y="4"/>
                        <a:pt x="3" y="5"/>
                      </a:cubicBezTo>
                      <a:cubicBezTo>
                        <a:pt x="1" y="5"/>
                        <a:pt x="5" y="5"/>
                        <a:pt x="3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95" name="Freeform 414">
                  <a:extLst>
                    <a:ext uri="{FF2B5EF4-FFF2-40B4-BE49-F238E27FC236}">
                      <a16:creationId xmlns:a16="http://schemas.microsoft.com/office/drawing/2014/main" id="{4217507E-B46A-534B-BA7B-519E657395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487907" y="3059504"/>
                  <a:ext cx="31364" cy="55320"/>
                </a:xfrm>
                <a:custGeom>
                  <a:avLst/>
                  <a:gdLst>
                    <a:gd name="T0" fmla="*/ 1 w 3"/>
                    <a:gd name="T1" fmla="*/ 3 h 5"/>
                    <a:gd name="T2" fmla="*/ 3 w 3"/>
                    <a:gd name="T3" fmla="*/ 1 h 5"/>
                    <a:gd name="T4" fmla="*/ 1 w 3"/>
                    <a:gd name="T5" fmla="*/ 5 h 5"/>
                    <a:gd name="T6" fmla="*/ 1 w 3"/>
                    <a:gd name="T7" fmla="*/ 3 h 5"/>
                    <a:gd name="T8" fmla="*/ 1 w 3"/>
                    <a:gd name="T9" fmla="*/ 3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1" y="3"/>
                      </a:moveTo>
                      <a:cubicBezTo>
                        <a:pt x="0" y="2"/>
                        <a:pt x="2" y="0"/>
                        <a:pt x="3" y="1"/>
                      </a:cubicBezTo>
                      <a:cubicBezTo>
                        <a:pt x="3" y="2"/>
                        <a:pt x="2" y="5"/>
                        <a:pt x="1" y="5"/>
                      </a:cubicBezTo>
                      <a:cubicBezTo>
                        <a:pt x="1" y="5"/>
                        <a:pt x="1" y="3"/>
                        <a:pt x="1" y="3"/>
                      </a:cubicBezTo>
                      <a:cubicBezTo>
                        <a:pt x="0" y="2"/>
                        <a:pt x="1" y="3"/>
                        <a:pt x="1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96" name="Freeform 415">
                  <a:extLst>
                    <a:ext uri="{FF2B5EF4-FFF2-40B4-BE49-F238E27FC236}">
                      <a16:creationId xmlns:a16="http://schemas.microsoft.com/office/drawing/2014/main" id="{25F702CF-E6C1-B747-8DDF-C0E28DC7EA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487907" y="3221769"/>
                  <a:ext cx="41820" cy="55320"/>
                </a:xfrm>
                <a:custGeom>
                  <a:avLst/>
                  <a:gdLst>
                    <a:gd name="T0" fmla="*/ 4 w 4"/>
                    <a:gd name="T1" fmla="*/ 4 h 5"/>
                    <a:gd name="T2" fmla="*/ 0 w 4"/>
                    <a:gd name="T3" fmla="*/ 1 h 5"/>
                    <a:gd name="T4" fmla="*/ 4 w 4"/>
                    <a:gd name="T5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5">
                      <a:moveTo>
                        <a:pt x="4" y="4"/>
                      </a:moveTo>
                      <a:cubicBezTo>
                        <a:pt x="4" y="3"/>
                        <a:pt x="1" y="0"/>
                        <a:pt x="0" y="1"/>
                      </a:cubicBezTo>
                      <a:cubicBezTo>
                        <a:pt x="0" y="1"/>
                        <a:pt x="3" y="5"/>
                        <a:pt x="4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97" name="Freeform 416">
                  <a:extLst>
                    <a:ext uri="{FF2B5EF4-FFF2-40B4-BE49-F238E27FC236}">
                      <a16:creationId xmlns:a16="http://schemas.microsoft.com/office/drawing/2014/main" id="{40146BBF-7BED-A644-8C37-70C5409567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557607" y="3018939"/>
                  <a:ext cx="432136" cy="173330"/>
                </a:xfrm>
                <a:custGeom>
                  <a:avLst/>
                  <a:gdLst>
                    <a:gd name="T0" fmla="*/ 34 w 42"/>
                    <a:gd name="T1" fmla="*/ 4 h 16"/>
                    <a:gd name="T2" fmla="*/ 29 w 42"/>
                    <a:gd name="T3" fmla="*/ 3 h 16"/>
                    <a:gd name="T4" fmla="*/ 23 w 42"/>
                    <a:gd name="T5" fmla="*/ 0 h 16"/>
                    <a:gd name="T6" fmla="*/ 22 w 42"/>
                    <a:gd name="T7" fmla="*/ 2 h 16"/>
                    <a:gd name="T8" fmla="*/ 20 w 42"/>
                    <a:gd name="T9" fmla="*/ 6 h 16"/>
                    <a:gd name="T10" fmla="*/ 11 w 42"/>
                    <a:gd name="T11" fmla="*/ 1 h 16"/>
                    <a:gd name="T12" fmla="*/ 4 w 42"/>
                    <a:gd name="T13" fmla="*/ 3 h 16"/>
                    <a:gd name="T14" fmla="*/ 2 w 42"/>
                    <a:gd name="T15" fmla="*/ 6 h 16"/>
                    <a:gd name="T16" fmla="*/ 1 w 42"/>
                    <a:gd name="T17" fmla="*/ 10 h 16"/>
                    <a:gd name="T18" fmla="*/ 9 w 42"/>
                    <a:gd name="T19" fmla="*/ 14 h 16"/>
                    <a:gd name="T20" fmla="*/ 13 w 42"/>
                    <a:gd name="T21" fmla="*/ 15 h 16"/>
                    <a:gd name="T22" fmla="*/ 15 w 42"/>
                    <a:gd name="T23" fmla="*/ 13 h 16"/>
                    <a:gd name="T24" fmla="*/ 16 w 42"/>
                    <a:gd name="T25" fmla="*/ 14 h 16"/>
                    <a:gd name="T26" fmla="*/ 18 w 42"/>
                    <a:gd name="T27" fmla="*/ 14 h 16"/>
                    <a:gd name="T28" fmla="*/ 25 w 42"/>
                    <a:gd name="T29" fmla="*/ 12 h 16"/>
                    <a:gd name="T30" fmla="*/ 28 w 42"/>
                    <a:gd name="T31" fmla="*/ 14 h 16"/>
                    <a:gd name="T32" fmla="*/ 34 w 42"/>
                    <a:gd name="T33" fmla="*/ 13 h 16"/>
                    <a:gd name="T34" fmla="*/ 33 w 42"/>
                    <a:gd name="T35" fmla="*/ 12 h 16"/>
                    <a:gd name="T36" fmla="*/ 37 w 42"/>
                    <a:gd name="T37" fmla="*/ 12 h 16"/>
                    <a:gd name="T38" fmla="*/ 39 w 42"/>
                    <a:gd name="T39" fmla="*/ 11 h 16"/>
                    <a:gd name="T40" fmla="*/ 40 w 42"/>
                    <a:gd name="T41" fmla="*/ 9 h 16"/>
                    <a:gd name="T42" fmla="*/ 39 w 42"/>
                    <a:gd name="T43" fmla="*/ 9 h 16"/>
                    <a:gd name="T44" fmla="*/ 42 w 42"/>
                    <a:gd name="T45" fmla="*/ 6 h 16"/>
                    <a:gd name="T46" fmla="*/ 34 w 42"/>
                    <a:gd name="T47" fmla="*/ 4 h 16"/>
                    <a:gd name="T48" fmla="*/ 34 w 42"/>
                    <a:gd name="T49" fmla="*/ 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6">
                      <a:moveTo>
                        <a:pt x="34" y="4"/>
                      </a:moveTo>
                      <a:cubicBezTo>
                        <a:pt x="32" y="3"/>
                        <a:pt x="31" y="4"/>
                        <a:pt x="29" y="3"/>
                      </a:cubicBezTo>
                      <a:cubicBezTo>
                        <a:pt x="29" y="3"/>
                        <a:pt x="24" y="0"/>
                        <a:pt x="23" y="0"/>
                      </a:cubicBezTo>
                      <a:cubicBezTo>
                        <a:pt x="23" y="0"/>
                        <a:pt x="24" y="1"/>
                        <a:pt x="22" y="2"/>
                      </a:cubicBezTo>
                      <a:cubicBezTo>
                        <a:pt x="20" y="2"/>
                        <a:pt x="22" y="5"/>
                        <a:pt x="20" y="6"/>
                      </a:cubicBezTo>
                      <a:cubicBezTo>
                        <a:pt x="19" y="6"/>
                        <a:pt x="12" y="1"/>
                        <a:pt x="11" y="1"/>
                      </a:cubicBezTo>
                      <a:cubicBezTo>
                        <a:pt x="9" y="0"/>
                        <a:pt x="4" y="1"/>
                        <a:pt x="4" y="3"/>
                      </a:cubicBezTo>
                      <a:cubicBezTo>
                        <a:pt x="4" y="5"/>
                        <a:pt x="0" y="4"/>
                        <a:pt x="2" y="6"/>
                      </a:cubicBezTo>
                      <a:cubicBezTo>
                        <a:pt x="3" y="7"/>
                        <a:pt x="0" y="9"/>
                        <a:pt x="1" y="10"/>
                      </a:cubicBezTo>
                      <a:cubicBezTo>
                        <a:pt x="3" y="12"/>
                        <a:pt x="6" y="13"/>
                        <a:pt x="9" y="14"/>
                      </a:cubicBezTo>
                      <a:cubicBezTo>
                        <a:pt x="10" y="15"/>
                        <a:pt x="12" y="16"/>
                        <a:pt x="13" y="15"/>
                      </a:cubicBezTo>
                      <a:cubicBezTo>
                        <a:pt x="14" y="15"/>
                        <a:pt x="14" y="12"/>
                        <a:pt x="15" y="13"/>
                      </a:cubicBezTo>
                      <a:cubicBezTo>
                        <a:pt x="15" y="13"/>
                        <a:pt x="15" y="14"/>
                        <a:pt x="16" y="14"/>
                      </a:cubicBezTo>
                      <a:cubicBezTo>
                        <a:pt x="17" y="14"/>
                        <a:pt x="18" y="14"/>
                        <a:pt x="18" y="14"/>
                      </a:cubicBezTo>
                      <a:cubicBezTo>
                        <a:pt x="20" y="13"/>
                        <a:pt x="22" y="13"/>
                        <a:pt x="25" y="12"/>
                      </a:cubicBezTo>
                      <a:cubicBezTo>
                        <a:pt x="27" y="12"/>
                        <a:pt x="27" y="14"/>
                        <a:pt x="28" y="14"/>
                      </a:cubicBezTo>
                      <a:cubicBezTo>
                        <a:pt x="29" y="14"/>
                        <a:pt x="34" y="13"/>
                        <a:pt x="34" y="13"/>
                      </a:cubicBezTo>
                      <a:cubicBezTo>
                        <a:pt x="34" y="13"/>
                        <a:pt x="33" y="12"/>
                        <a:pt x="33" y="12"/>
                      </a:cubicBezTo>
                      <a:cubicBezTo>
                        <a:pt x="33" y="11"/>
                        <a:pt x="36" y="12"/>
                        <a:pt x="37" y="12"/>
                      </a:cubicBezTo>
                      <a:cubicBezTo>
                        <a:pt x="37" y="12"/>
                        <a:pt x="39" y="12"/>
                        <a:pt x="39" y="11"/>
                      </a:cubicBezTo>
                      <a:cubicBezTo>
                        <a:pt x="39" y="10"/>
                        <a:pt x="40" y="9"/>
                        <a:pt x="40" y="9"/>
                      </a:cubicBezTo>
                      <a:cubicBezTo>
                        <a:pt x="40" y="9"/>
                        <a:pt x="40" y="9"/>
                        <a:pt x="39" y="9"/>
                      </a:cubicBezTo>
                      <a:cubicBezTo>
                        <a:pt x="39" y="8"/>
                        <a:pt x="42" y="7"/>
                        <a:pt x="42" y="6"/>
                      </a:cubicBezTo>
                      <a:cubicBezTo>
                        <a:pt x="41" y="5"/>
                        <a:pt x="36" y="4"/>
                        <a:pt x="34" y="4"/>
                      </a:cubicBezTo>
                      <a:cubicBezTo>
                        <a:pt x="32" y="3"/>
                        <a:pt x="36" y="4"/>
                        <a:pt x="34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98" name="Freeform 417">
                  <a:extLst>
                    <a:ext uri="{FF2B5EF4-FFF2-40B4-BE49-F238E27FC236}">
                      <a16:creationId xmlns:a16="http://schemas.microsoft.com/office/drawing/2014/main" id="{0C767288-89C8-944D-84F2-7D3EA0C1B1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5042" y="3070569"/>
                  <a:ext cx="80154" cy="88507"/>
                </a:xfrm>
                <a:custGeom>
                  <a:avLst/>
                  <a:gdLst>
                    <a:gd name="T0" fmla="*/ 7 w 8"/>
                    <a:gd name="T1" fmla="*/ 6 h 8"/>
                    <a:gd name="T2" fmla="*/ 4 w 8"/>
                    <a:gd name="T3" fmla="*/ 0 h 8"/>
                    <a:gd name="T4" fmla="*/ 6 w 8"/>
                    <a:gd name="T5" fmla="*/ 2 h 8"/>
                    <a:gd name="T6" fmla="*/ 7 w 8"/>
                    <a:gd name="T7" fmla="*/ 6 h 8"/>
                    <a:gd name="T8" fmla="*/ 7 w 8"/>
                    <a:gd name="T9" fmla="*/ 6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8">
                      <a:moveTo>
                        <a:pt x="7" y="6"/>
                      </a:moveTo>
                      <a:cubicBezTo>
                        <a:pt x="6" y="7"/>
                        <a:pt x="0" y="1"/>
                        <a:pt x="4" y="0"/>
                      </a:cubicBezTo>
                      <a:cubicBezTo>
                        <a:pt x="5" y="0"/>
                        <a:pt x="8" y="0"/>
                        <a:pt x="6" y="2"/>
                      </a:cubicBezTo>
                      <a:cubicBezTo>
                        <a:pt x="3" y="4"/>
                        <a:pt x="7" y="4"/>
                        <a:pt x="7" y="6"/>
                      </a:cubicBezTo>
                      <a:cubicBezTo>
                        <a:pt x="6" y="8"/>
                        <a:pt x="7" y="5"/>
                        <a:pt x="7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299" name="Freeform 418">
                  <a:extLst>
                    <a:ext uri="{FF2B5EF4-FFF2-40B4-BE49-F238E27FC236}">
                      <a16:creationId xmlns:a16="http://schemas.microsoft.com/office/drawing/2014/main" id="{8C96EE52-CE8D-C446-9388-732FEA5B81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43270" y="3656936"/>
                  <a:ext cx="111517" cy="66379"/>
                </a:xfrm>
                <a:custGeom>
                  <a:avLst/>
                  <a:gdLst>
                    <a:gd name="T0" fmla="*/ 3 w 11"/>
                    <a:gd name="T1" fmla="*/ 4 h 6"/>
                    <a:gd name="T2" fmla="*/ 1 w 11"/>
                    <a:gd name="T3" fmla="*/ 1 h 6"/>
                    <a:gd name="T4" fmla="*/ 6 w 11"/>
                    <a:gd name="T5" fmla="*/ 1 h 6"/>
                    <a:gd name="T6" fmla="*/ 3 w 11"/>
                    <a:gd name="T7" fmla="*/ 4 h 6"/>
                    <a:gd name="T8" fmla="*/ 3 w 11"/>
                    <a:gd name="T9" fmla="*/ 4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6">
                      <a:moveTo>
                        <a:pt x="3" y="4"/>
                      </a:moveTo>
                      <a:cubicBezTo>
                        <a:pt x="1" y="3"/>
                        <a:pt x="0" y="3"/>
                        <a:pt x="1" y="1"/>
                      </a:cubicBezTo>
                      <a:cubicBezTo>
                        <a:pt x="2" y="0"/>
                        <a:pt x="4" y="1"/>
                        <a:pt x="6" y="1"/>
                      </a:cubicBezTo>
                      <a:cubicBezTo>
                        <a:pt x="11" y="2"/>
                        <a:pt x="6" y="6"/>
                        <a:pt x="3" y="4"/>
                      </a:cubicBezTo>
                      <a:cubicBezTo>
                        <a:pt x="2" y="3"/>
                        <a:pt x="4" y="5"/>
                        <a:pt x="3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00" name="Freeform 419">
                  <a:extLst>
                    <a:ext uri="{FF2B5EF4-FFF2-40B4-BE49-F238E27FC236}">
                      <a16:creationId xmlns:a16="http://schemas.microsoft.com/office/drawing/2014/main" id="{9DDBFB50-0858-5B4E-A6D3-A0E344529F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27199" y="4608407"/>
                  <a:ext cx="62727" cy="55320"/>
                </a:xfrm>
                <a:custGeom>
                  <a:avLst/>
                  <a:gdLst>
                    <a:gd name="T0" fmla="*/ 5 w 6"/>
                    <a:gd name="T1" fmla="*/ 2 h 5"/>
                    <a:gd name="T2" fmla="*/ 5 w 6"/>
                    <a:gd name="T3" fmla="*/ 1 h 5"/>
                    <a:gd name="T4" fmla="*/ 2 w 6"/>
                    <a:gd name="T5" fmla="*/ 1 h 5"/>
                    <a:gd name="T6" fmla="*/ 1 w 6"/>
                    <a:gd name="T7" fmla="*/ 3 h 5"/>
                    <a:gd name="T8" fmla="*/ 0 w 6"/>
                    <a:gd name="T9" fmla="*/ 4 h 5"/>
                    <a:gd name="T10" fmla="*/ 5 w 6"/>
                    <a:gd name="T11" fmla="*/ 2 h 5"/>
                    <a:gd name="T12" fmla="*/ 5 w 6"/>
                    <a:gd name="T13" fmla="*/ 2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5">
                      <a:moveTo>
                        <a:pt x="5" y="2"/>
                      </a:move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0"/>
                        <a:pt x="3" y="1"/>
                        <a:pt x="2" y="1"/>
                      </a:cubicBezTo>
                      <a:cubicBezTo>
                        <a:pt x="1" y="1"/>
                        <a:pt x="0" y="2"/>
                        <a:pt x="1" y="3"/>
                      </a:cubicBezTo>
                      <a:cubicBezTo>
                        <a:pt x="1" y="3"/>
                        <a:pt x="0" y="5"/>
                        <a:pt x="0" y="4"/>
                      </a:cubicBezTo>
                      <a:cubicBezTo>
                        <a:pt x="0" y="4"/>
                        <a:pt x="5" y="2"/>
                        <a:pt x="5" y="2"/>
                      </a:cubicBezTo>
                      <a:cubicBezTo>
                        <a:pt x="6" y="2"/>
                        <a:pt x="3" y="3"/>
                        <a:pt x="5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01" name="Freeform 420">
                  <a:extLst>
                    <a:ext uri="{FF2B5EF4-FFF2-40B4-BE49-F238E27FC236}">
                      <a16:creationId xmlns:a16="http://schemas.microsoft.com/office/drawing/2014/main" id="{2398BDDA-480C-BC42-9E29-B84BEEECD0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568061" y="4925563"/>
                  <a:ext cx="52274" cy="29502"/>
                </a:xfrm>
                <a:custGeom>
                  <a:avLst/>
                  <a:gdLst>
                    <a:gd name="T0" fmla="*/ 3 w 5"/>
                    <a:gd name="T1" fmla="*/ 3 h 3"/>
                    <a:gd name="T2" fmla="*/ 3 w 5"/>
                    <a:gd name="T3" fmla="*/ 0 h 3"/>
                    <a:gd name="T4" fmla="*/ 3 w 5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3">
                      <a:moveTo>
                        <a:pt x="3" y="3"/>
                      </a:moveTo>
                      <a:cubicBezTo>
                        <a:pt x="1" y="3"/>
                        <a:pt x="0" y="1"/>
                        <a:pt x="3" y="0"/>
                      </a:cubicBezTo>
                      <a:cubicBezTo>
                        <a:pt x="5" y="0"/>
                        <a:pt x="4" y="3"/>
                        <a:pt x="3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02" name="Freeform 421">
                  <a:extLst>
                    <a:ext uri="{FF2B5EF4-FFF2-40B4-BE49-F238E27FC236}">
                      <a16:creationId xmlns:a16="http://schemas.microsoft.com/office/drawing/2014/main" id="{3B79D5BA-EF56-FF48-9A62-7FF65C504B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488093" y="5250093"/>
                  <a:ext cx="52274" cy="51630"/>
                </a:xfrm>
                <a:custGeom>
                  <a:avLst/>
                  <a:gdLst>
                    <a:gd name="T0" fmla="*/ 5 w 5"/>
                    <a:gd name="T1" fmla="*/ 1 h 5"/>
                    <a:gd name="T2" fmla="*/ 1 w 5"/>
                    <a:gd name="T3" fmla="*/ 5 h 5"/>
                    <a:gd name="T4" fmla="*/ 4 w 5"/>
                    <a:gd name="T5" fmla="*/ 3 h 5"/>
                    <a:gd name="T6" fmla="*/ 5 w 5"/>
                    <a:gd name="T7" fmla="*/ 1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5">
                      <a:moveTo>
                        <a:pt x="5" y="1"/>
                      </a:moveTo>
                      <a:cubicBezTo>
                        <a:pt x="5" y="1"/>
                        <a:pt x="0" y="5"/>
                        <a:pt x="1" y="5"/>
                      </a:cubicBezTo>
                      <a:cubicBezTo>
                        <a:pt x="2" y="5"/>
                        <a:pt x="4" y="3"/>
                        <a:pt x="4" y="3"/>
                      </a:cubicBezTo>
                      <a:cubicBezTo>
                        <a:pt x="5" y="2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03" name="Freeform 422">
                  <a:extLst>
                    <a:ext uri="{FF2B5EF4-FFF2-40B4-BE49-F238E27FC236}">
                      <a16:creationId xmlns:a16="http://schemas.microsoft.com/office/drawing/2014/main" id="{F36618CE-DB23-C943-9B50-6F48CE0145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456730" y="5334913"/>
                  <a:ext cx="20911" cy="11063"/>
                </a:xfrm>
                <a:custGeom>
                  <a:avLst/>
                  <a:gdLst>
                    <a:gd name="T0" fmla="*/ 1 w 2"/>
                    <a:gd name="T1" fmla="*/ 0 h 1"/>
                    <a:gd name="T2" fmla="*/ 1 w 2"/>
                    <a:gd name="T3" fmla="*/ 1 h 1"/>
                    <a:gd name="T4" fmla="*/ 1 w 2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1" y="0"/>
                        <a:pt x="0" y="1"/>
                        <a:pt x="1" y="1"/>
                      </a:cubicBezTo>
                      <a:cubicBezTo>
                        <a:pt x="1" y="1"/>
                        <a:pt x="2" y="0"/>
                        <a:pt x="1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04" name="Freeform 423">
                  <a:extLst>
                    <a:ext uri="{FF2B5EF4-FFF2-40B4-BE49-F238E27FC236}">
                      <a16:creationId xmlns:a16="http://schemas.microsoft.com/office/drawing/2014/main" id="{5B697229-10E6-8144-B39B-2520023C7D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313847" y="5508243"/>
                  <a:ext cx="31364" cy="11063"/>
                </a:xfrm>
                <a:custGeom>
                  <a:avLst/>
                  <a:gdLst>
                    <a:gd name="T0" fmla="*/ 2 w 3"/>
                    <a:gd name="T1" fmla="*/ 0 h 1"/>
                    <a:gd name="T2" fmla="*/ 1 w 3"/>
                    <a:gd name="T3" fmla="*/ 1 h 1"/>
                    <a:gd name="T4" fmla="*/ 2 w 3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2" y="0"/>
                        <a:pt x="0" y="1"/>
                        <a:pt x="1" y="1"/>
                      </a:cubicBezTo>
                      <a:cubicBezTo>
                        <a:pt x="1" y="1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05" name="Freeform 424">
                  <a:extLst>
                    <a:ext uri="{FF2B5EF4-FFF2-40B4-BE49-F238E27FC236}">
                      <a16:creationId xmlns:a16="http://schemas.microsoft.com/office/drawing/2014/main" id="{FAAADECD-4EF0-9349-A32F-CA77385C01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191871" y="5563561"/>
                  <a:ext cx="73184" cy="44255"/>
                </a:xfrm>
                <a:custGeom>
                  <a:avLst/>
                  <a:gdLst>
                    <a:gd name="T0" fmla="*/ 6 w 7"/>
                    <a:gd name="T1" fmla="*/ 0 h 4"/>
                    <a:gd name="T2" fmla="*/ 1 w 7"/>
                    <a:gd name="T3" fmla="*/ 3 h 4"/>
                    <a:gd name="T4" fmla="*/ 6 w 7"/>
                    <a:gd name="T5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" h="4">
                      <a:moveTo>
                        <a:pt x="6" y="0"/>
                      </a:moveTo>
                      <a:cubicBezTo>
                        <a:pt x="5" y="0"/>
                        <a:pt x="0" y="2"/>
                        <a:pt x="1" y="3"/>
                      </a:cubicBezTo>
                      <a:cubicBezTo>
                        <a:pt x="2" y="4"/>
                        <a:pt x="7" y="0"/>
                        <a:pt x="6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06" name="Freeform 425">
                  <a:extLst>
                    <a:ext uri="{FF2B5EF4-FFF2-40B4-BE49-F238E27FC236}">
                      <a16:creationId xmlns:a16="http://schemas.microsoft.com/office/drawing/2014/main" id="{8A0B15B1-9AAD-7B43-A61C-441D49996E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111718" y="5607815"/>
                  <a:ext cx="59243" cy="40568"/>
                </a:xfrm>
                <a:custGeom>
                  <a:avLst/>
                  <a:gdLst>
                    <a:gd name="T0" fmla="*/ 5 w 6"/>
                    <a:gd name="T1" fmla="*/ 0 h 4"/>
                    <a:gd name="T2" fmla="*/ 1 w 6"/>
                    <a:gd name="T3" fmla="*/ 3 h 4"/>
                    <a:gd name="T4" fmla="*/ 5 w 6"/>
                    <a:gd name="T5" fmla="*/ 0 h 4"/>
                    <a:gd name="T6" fmla="*/ 5 w 6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4">
                      <a:moveTo>
                        <a:pt x="5" y="0"/>
                      </a:moveTo>
                      <a:cubicBezTo>
                        <a:pt x="5" y="0"/>
                        <a:pt x="0" y="2"/>
                        <a:pt x="1" y="3"/>
                      </a:cubicBezTo>
                      <a:cubicBezTo>
                        <a:pt x="2" y="4"/>
                        <a:pt x="5" y="0"/>
                        <a:pt x="5" y="0"/>
                      </a:cubicBezTo>
                      <a:cubicBezTo>
                        <a:pt x="5" y="0"/>
                        <a:pt x="6" y="0"/>
                        <a:pt x="5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07" name="Freeform 426">
                  <a:extLst>
                    <a:ext uri="{FF2B5EF4-FFF2-40B4-BE49-F238E27FC236}">
                      <a16:creationId xmlns:a16="http://schemas.microsoft.com/office/drawing/2014/main" id="{09017653-1A87-514C-894F-E2CFA79B18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059444" y="5641005"/>
                  <a:ext cx="52274" cy="51630"/>
                </a:xfrm>
                <a:custGeom>
                  <a:avLst/>
                  <a:gdLst>
                    <a:gd name="T0" fmla="*/ 4 w 5"/>
                    <a:gd name="T1" fmla="*/ 0 h 5"/>
                    <a:gd name="T2" fmla="*/ 0 w 5"/>
                    <a:gd name="T3" fmla="*/ 4 h 5"/>
                    <a:gd name="T4" fmla="*/ 4 w 5"/>
                    <a:gd name="T5" fmla="*/ 0 h 5"/>
                    <a:gd name="T6" fmla="*/ 4 w 5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5">
                      <a:moveTo>
                        <a:pt x="4" y="0"/>
                      </a:moveTo>
                      <a:cubicBezTo>
                        <a:pt x="4" y="0"/>
                        <a:pt x="0" y="4"/>
                        <a:pt x="0" y="4"/>
                      </a:cubicBezTo>
                      <a:cubicBezTo>
                        <a:pt x="2" y="5"/>
                        <a:pt x="4" y="0"/>
                        <a:pt x="4" y="0"/>
                      </a:cubicBezTo>
                      <a:cubicBezTo>
                        <a:pt x="4" y="0"/>
                        <a:pt x="5" y="0"/>
                        <a:pt x="4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08" name="Freeform 427">
                  <a:extLst>
                    <a:ext uri="{FF2B5EF4-FFF2-40B4-BE49-F238E27FC236}">
                      <a16:creationId xmlns:a16="http://schemas.microsoft.com/office/drawing/2014/main" id="{8D3C625B-6CC6-BA4B-820E-1B5FDF7152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048987" y="5714762"/>
                  <a:ext cx="10454" cy="11063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1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09" name="Freeform 428">
                  <a:extLst>
                    <a:ext uri="{FF2B5EF4-FFF2-40B4-BE49-F238E27FC236}">
                      <a16:creationId xmlns:a16="http://schemas.microsoft.com/office/drawing/2014/main" id="{504BA5AC-0ED5-EF47-B13C-6F201FB2F1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996713" y="5670508"/>
                  <a:ext cx="52274" cy="44255"/>
                </a:xfrm>
                <a:custGeom>
                  <a:avLst/>
                  <a:gdLst>
                    <a:gd name="T0" fmla="*/ 4 w 5"/>
                    <a:gd name="T1" fmla="*/ 1 h 4"/>
                    <a:gd name="T2" fmla="*/ 0 w 5"/>
                    <a:gd name="T3" fmla="*/ 4 h 4"/>
                    <a:gd name="T4" fmla="*/ 4 w 5"/>
                    <a:gd name="T5" fmla="*/ 1 h 4"/>
                    <a:gd name="T6" fmla="*/ 4 w 5"/>
                    <a:gd name="T7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4">
                      <a:moveTo>
                        <a:pt x="4" y="1"/>
                      </a:moveTo>
                      <a:cubicBezTo>
                        <a:pt x="2" y="2"/>
                        <a:pt x="0" y="3"/>
                        <a:pt x="0" y="4"/>
                      </a:cubicBezTo>
                      <a:cubicBezTo>
                        <a:pt x="0" y="4"/>
                        <a:pt x="4" y="1"/>
                        <a:pt x="4" y="1"/>
                      </a:cubicBezTo>
                      <a:cubicBezTo>
                        <a:pt x="3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10" name="Freeform 429">
                  <a:extLst>
                    <a:ext uri="{FF2B5EF4-FFF2-40B4-BE49-F238E27FC236}">
                      <a16:creationId xmlns:a16="http://schemas.microsoft.com/office/drawing/2014/main" id="{0C9F6D40-0E01-EE44-A26D-2655F64ECF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20335" y="6072485"/>
                  <a:ext cx="20911" cy="33190"/>
                </a:xfrm>
                <a:custGeom>
                  <a:avLst/>
                  <a:gdLst>
                    <a:gd name="T0" fmla="*/ 1 w 2"/>
                    <a:gd name="T1" fmla="*/ 0 h 3"/>
                    <a:gd name="T2" fmla="*/ 1 w 2"/>
                    <a:gd name="T3" fmla="*/ 3 h 3"/>
                    <a:gd name="T4" fmla="*/ 1 w 2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1" y="0"/>
                      </a:moveTo>
                      <a:cubicBezTo>
                        <a:pt x="1" y="0"/>
                        <a:pt x="0" y="3"/>
                        <a:pt x="1" y="3"/>
                      </a:cubicBezTo>
                      <a:cubicBezTo>
                        <a:pt x="2" y="3"/>
                        <a:pt x="2" y="0"/>
                        <a:pt x="1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grpSp>
              <p:nvGrpSpPr>
                <p:cNvPr id="311" name="Group 310">
                  <a:extLst>
                    <a:ext uri="{FF2B5EF4-FFF2-40B4-BE49-F238E27FC236}">
                      <a16:creationId xmlns:a16="http://schemas.microsoft.com/office/drawing/2014/main" id="{DE642ECC-682F-1F4C-8223-620AA0A27E95}"/>
                    </a:ext>
                  </a:extLst>
                </p:cNvPr>
                <p:cNvGrpSpPr/>
                <p:nvPr/>
              </p:nvGrpSpPr>
              <p:grpSpPr>
                <a:xfrm>
                  <a:off x="18243963" y="5607815"/>
                  <a:ext cx="763204" cy="767074"/>
                  <a:chOff x="5961121" y="2686387"/>
                  <a:chExt cx="288233" cy="273757"/>
                </a:xfrm>
                <a:grpFill/>
              </p:grpSpPr>
              <p:sp>
                <p:nvSpPr>
                  <p:cNvPr id="462" name="Freeform 461">
                    <a:extLst>
                      <a:ext uri="{FF2B5EF4-FFF2-40B4-BE49-F238E27FC236}">
                        <a16:creationId xmlns:a16="http://schemas.microsoft.com/office/drawing/2014/main" id="{FB934CEB-4E54-9F4E-B364-2253E3CD3C2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30902" y="2686387"/>
                    <a:ext cx="118452" cy="100026"/>
                  </a:xfrm>
                  <a:custGeom>
                    <a:avLst/>
                    <a:gdLst>
                      <a:gd name="T0" fmla="*/ 28 w 31"/>
                      <a:gd name="T1" fmla="*/ 10 h 26"/>
                      <a:gd name="T2" fmla="*/ 29 w 31"/>
                      <a:gd name="T3" fmla="*/ 7 h 26"/>
                      <a:gd name="T4" fmla="*/ 27 w 31"/>
                      <a:gd name="T5" fmla="*/ 10 h 26"/>
                      <a:gd name="T6" fmla="*/ 20 w 31"/>
                      <a:gd name="T7" fmla="*/ 8 h 26"/>
                      <a:gd name="T8" fmla="*/ 11 w 31"/>
                      <a:gd name="T9" fmla="*/ 1 h 26"/>
                      <a:gd name="T10" fmla="*/ 11 w 31"/>
                      <a:gd name="T11" fmla="*/ 5 h 26"/>
                      <a:gd name="T12" fmla="*/ 9 w 31"/>
                      <a:gd name="T13" fmla="*/ 11 h 26"/>
                      <a:gd name="T14" fmla="*/ 7 w 31"/>
                      <a:gd name="T15" fmla="*/ 14 h 26"/>
                      <a:gd name="T16" fmla="*/ 4 w 31"/>
                      <a:gd name="T17" fmla="*/ 14 h 26"/>
                      <a:gd name="T18" fmla="*/ 5 w 31"/>
                      <a:gd name="T19" fmla="*/ 16 h 26"/>
                      <a:gd name="T20" fmla="*/ 1 w 31"/>
                      <a:gd name="T21" fmla="*/ 18 h 26"/>
                      <a:gd name="T22" fmla="*/ 2 w 31"/>
                      <a:gd name="T23" fmla="*/ 23 h 26"/>
                      <a:gd name="T24" fmla="*/ 4 w 31"/>
                      <a:gd name="T25" fmla="*/ 25 h 26"/>
                      <a:gd name="T26" fmla="*/ 6 w 31"/>
                      <a:gd name="T27" fmla="*/ 23 h 26"/>
                      <a:gd name="T28" fmla="*/ 7 w 31"/>
                      <a:gd name="T29" fmla="*/ 23 h 26"/>
                      <a:gd name="T30" fmla="*/ 4 w 31"/>
                      <a:gd name="T31" fmla="*/ 20 h 26"/>
                      <a:gd name="T32" fmla="*/ 7 w 31"/>
                      <a:gd name="T33" fmla="*/ 19 h 26"/>
                      <a:gd name="T34" fmla="*/ 12 w 31"/>
                      <a:gd name="T35" fmla="*/ 18 h 26"/>
                      <a:gd name="T36" fmla="*/ 17 w 31"/>
                      <a:gd name="T37" fmla="*/ 21 h 26"/>
                      <a:gd name="T38" fmla="*/ 21 w 31"/>
                      <a:gd name="T39" fmla="*/ 16 h 26"/>
                      <a:gd name="T40" fmla="*/ 31 w 31"/>
                      <a:gd name="T41" fmla="*/ 14 h 26"/>
                      <a:gd name="T42" fmla="*/ 29 w 31"/>
                      <a:gd name="T43" fmla="*/ 12 h 26"/>
                      <a:gd name="T44" fmla="*/ 28 w 31"/>
                      <a:gd name="T45" fmla="*/ 10 h 26"/>
                      <a:gd name="T46" fmla="*/ 28 w 31"/>
                      <a:gd name="T47" fmla="*/ 10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31" h="26">
                        <a:moveTo>
                          <a:pt x="28" y="10"/>
                        </a:moveTo>
                        <a:cubicBezTo>
                          <a:pt x="28" y="10"/>
                          <a:pt x="29" y="8"/>
                          <a:pt x="29" y="7"/>
                        </a:cubicBezTo>
                        <a:cubicBezTo>
                          <a:pt x="29" y="8"/>
                          <a:pt x="27" y="10"/>
                          <a:pt x="27" y="10"/>
                        </a:cubicBezTo>
                        <a:cubicBezTo>
                          <a:pt x="25" y="10"/>
                          <a:pt x="21" y="9"/>
                          <a:pt x="20" y="8"/>
                        </a:cubicBezTo>
                        <a:cubicBezTo>
                          <a:pt x="17" y="7"/>
                          <a:pt x="15" y="2"/>
                          <a:pt x="11" y="1"/>
                        </a:cubicBezTo>
                        <a:cubicBezTo>
                          <a:pt x="9" y="0"/>
                          <a:pt x="10" y="4"/>
                          <a:pt x="11" y="5"/>
                        </a:cubicBezTo>
                        <a:cubicBezTo>
                          <a:pt x="11" y="7"/>
                          <a:pt x="10" y="9"/>
                          <a:pt x="9" y="11"/>
                        </a:cubicBezTo>
                        <a:cubicBezTo>
                          <a:pt x="8" y="12"/>
                          <a:pt x="10" y="15"/>
                          <a:pt x="7" y="14"/>
                        </a:cubicBezTo>
                        <a:cubicBezTo>
                          <a:pt x="7" y="14"/>
                          <a:pt x="5" y="13"/>
                          <a:pt x="4" y="14"/>
                        </a:cubicBezTo>
                        <a:cubicBezTo>
                          <a:pt x="4" y="15"/>
                          <a:pt x="5" y="16"/>
                          <a:pt x="5" y="16"/>
                        </a:cubicBezTo>
                        <a:cubicBezTo>
                          <a:pt x="5" y="16"/>
                          <a:pt x="2" y="18"/>
                          <a:pt x="1" y="18"/>
                        </a:cubicBezTo>
                        <a:cubicBezTo>
                          <a:pt x="0" y="20"/>
                          <a:pt x="3" y="21"/>
                          <a:pt x="2" y="23"/>
                        </a:cubicBezTo>
                        <a:cubicBezTo>
                          <a:pt x="1" y="24"/>
                          <a:pt x="3" y="26"/>
                          <a:pt x="4" y="25"/>
                        </a:cubicBezTo>
                        <a:cubicBezTo>
                          <a:pt x="5" y="24"/>
                          <a:pt x="5" y="23"/>
                          <a:pt x="6" y="23"/>
                        </a:cubicBezTo>
                        <a:cubicBezTo>
                          <a:pt x="6" y="23"/>
                          <a:pt x="7" y="24"/>
                          <a:pt x="7" y="23"/>
                        </a:cubicBezTo>
                        <a:cubicBezTo>
                          <a:pt x="7" y="22"/>
                          <a:pt x="5" y="21"/>
                          <a:pt x="4" y="20"/>
                        </a:cubicBezTo>
                        <a:cubicBezTo>
                          <a:pt x="3" y="18"/>
                          <a:pt x="7" y="19"/>
                          <a:pt x="7" y="19"/>
                        </a:cubicBezTo>
                        <a:cubicBezTo>
                          <a:pt x="9" y="19"/>
                          <a:pt x="10" y="17"/>
                          <a:pt x="12" y="18"/>
                        </a:cubicBezTo>
                        <a:cubicBezTo>
                          <a:pt x="14" y="19"/>
                          <a:pt x="15" y="20"/>
                          <a:pt x="17" y="21"/>
                        </a:cubicBezTo>
                        <a:cubicBezTo>
                          <a:pt x="20" y="23"/>
                          <a:pt x="19" y="17"/>
                          <a:pt x="21" y="16"/>
                        </a:cubicBezTo>
                        <a:cubicBezTo>
                          <a:pt x="21" y="16"/>
                          <a:pt x="31" y="16"/>
                          <a:pt x="31" y="14"/>
                        </a:cubicBezTo>
                        <a:cubicBezTo>
                          <a:pt x="30" y="13"/>
                          <a:pt x="27" y="15"/>
                          <a:pt x="29" y="12"/>
                        </a:cubicBezTo>
                        <a:cubicBezTo>
                          <a:pt x="30" y="11"/>
                          <a:pt x="27" y="12"/>
                          <a:pt x="28" y="10"/>
                        </a:cubicBezTo>
                        <a:cubicBezTo>
                          <a:pt x="29" y="7"/>
                          <a:pt x="28" y="11"/>
                          <a:pt x="28" y="1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463" name="Freeform 462">
                    <a:extLst>
                      <a:ext uri="{FF2B5EF4-FFF2-40B4-BE49-F238E27FC236}">
                        <a16:creationId xmlns:a16="http://schemas.microsoft.com/office/drawing/2014/main" id="{19C8DA4F-6C7D-5247-B360-0D7A5436182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961121" y="2778517"/>
                    <a:ext cx="215847" cy="181627"/>
                  </a:xfrm>
                  <a:custGeom>
                    <a:avLst/>
                    <a:gdLst>
                      <a:gd name="T0" fmla="*/ 52 w 56"/>
                      <a:gd name="T1" fmla="*/ 1 h 47"/>
                      <a:gd name="T2" fmla="*/ 51 w 56"/>
                      <a:gd name="T3" fmla="*/ 1 h 47"/>
                      <a:gd name="T4" fmla="*/ 52 w 56"/>
                      <a:gd name="T5" fmla="*/ 3 h 47"/>
                      <a:gd name="T6" fmla="*/ 49 w 56"/>
                      <a:gd name="T7" fmla="*/ 3 h 47"/>
                      <a:gd name="T8" fmla="*/ 47 w 56"/>
                      <a:gd name="T9" fmla="*/ 5 h 47"/>
                      <a:gd name="T10" fmla="*/ 45 w 56"/>
                      <a:gd name="T11" fmla="*/ 6 h 47"/>
                      <a:gd name="T12" fmla="*/ 46 w 56"/>
                      <a:gd name="T13" fmla="*/ 7 h 47"/>
                      <a:gd name="T14" fmla="*/ 46 w 56"/>
                      <a:gd name="T15" fmla="*/ 10 h 47"/>
                      <a:gd name="T16" fmla="*/ 46 w 56"/>
                      <a:gd name="T17" fmla="*/ 13 h 47"/>
                      <a:gd name="T18" fmla="*/ 41 w 56"/>
                      <a:gd name="T19" fmla="*/ 22 h 47"/>
                      <a:gd name="T20" fmla="*/ 36 w 56"/>
                      <a:gd name="T21" fmla="*/ 27 h 47"/>
                      <a:gd name="T22" fmla="*/ 31 w 56"/>
                      <a:gd name="T23" fmla="*/ 27 h 47"/>
                      <a:gd name="T24" fmla="*/ 32 w 56"/>
                      <a:gd name="T25" fmla="*/ 24 h 47"/>
                      <a:gd name="T26" fmla="*/ 30 w 56"/>
                      <a:gd name="T27" fmla="*/ 25 h 47"/>
                      <a:gd name="T28" fmla="*/ 29 w 56"/>
                      <a:gd name="T29" fmla="*/ 27 h 47"/>
                      <a:gd name="T30" fmla="*/ 25 w 56"/>
                      <a:gd name="T31" fmla="*/ 33 h 47"/>
                      <a:gd name="T32" fmla="*/ 25 w 56"/>
                      <a:gd name="T33" fmla="*/ 34 h 47"/>
                      <a:gd name="T34" fmla="*/ 23 w 56"/>
                      <a:gd name="T35" fmla="*/ 36 h 47"/>
                      <a:gd name="T36" fmla="*/ 21 w 56"/>
                      <a:gd name="T37" fmla="*/ 35 h 47"/>
                      <a:gd name="T38" fmla="*/ 17 w 56"/>
                      <a:gd name="T39" fmla="*/ 35 h 47"/>
                      <a:gd name="T40" fmla="*/ 9 w 56"/>
                      <a:gd name="T41" fmla="*/ 36 h 47"/>
                      <a:gd name="T42" fmla="*/ 2 w 56"/>
                      <a:gd name="T43" fmla="*/ 42 h 47"/>
                      <a:gd name="T44" fmla="*/ 1 w 56"/>
                      <a:gd name="T45" fmla="*/ 44 h 47"/>
                      <a:gd name="T46" fmla="*/ 3 w 56"/>
                      <a:gd name="T47" fmla="*/ 43 h 47"/>
                      <a:gd name="T48" fmla="*/ 5 w 56"/>
                      <a:gd name="T49" fmla="*/ 44 h 47"/>
                      <a:gd name="T50" fmla="*/ 22 w 56"/>
                      <a:gd name="T51" fmla="*/ 40 h 47"/>
                      <a:gd name="T52" fmla="*/ 21 w 56"/>
                      <a:gd name="T53" fmla="*/ 43 h 47"/>
                      <a:gd name="T54" fmla="*/ 24 w 56"/>
                      <a:gd name="T55" fmla="*/ 47 h 47"/>
                      <a:gd name="T56" fmla="*/ 27 w 56"/>
                      <a:gd name="T57" fmla="*/ 44 h 47"/>
                      <a:gd name="T58" fmla="*/ 30 w 56"/>
                      <a:gd name="T59" fmla="*/ 43 h 47"/>
                      <a:gd name="T60" fmla="*/ 31 w 56"/>
                      <a:gd name="T61" fmla="*/ 40 h 47"/>
                      <a:gd name="T62" fmla="*/ 38 w 56"/>
                      <a:gd name="T63" fmla="*/ 39 h 47"/>
                      <a:gd name="T64" fmla="*/ 41 w 56"/>
                      <a:gd name="T65" fmla="*/ 40 h 47"/>
                      <a:gd name="T66" fmla="*/ 43 w 56"/>
                      <a:gd name="T67" fmla="*/ 37 h 47"/>
                      <a:gd name="T68" fmla="*/ 45 w 56"/>
                      <a:gd name="T69" fmla="*/ 35 h 47"/>
                      <a:gd name="T70" fmla="*/ 46 w 56"/>
                      <a:gd name="T71" fmla="*/ 38 h 47"/>
                      <a:gd name="T72" fmla="*/ 48 w 56"/>
                      <a:gd name="T73" fmla="*/ 37 h 47"/>
                      <a:gd name="T74" fmla="*/ 49 w 56"/>
                      <a:gd name="T75" fmla="*/ 35 h 47"/>
                      <a:gd name="T76" fmla="*/ 49 w 56"/>
                      <a:gd name="T77" fmla="*/ 32 h 47"/>
                      <a:gd name="T78" fmla="*/ 51 w 56"/>
                      <a:gd name="T79" fmla="*/ 26 h 47"/>
                      <a:gd name="T80" fmla="*/ 51 w 56"/>
                      <a:gd name="T81" fmla="*/ 19 h 47"/>
                      <a:gd name="T82" fmla="*/ 53 w 56"/>
                      <a:gd name="T83" fmla="*/ 19 h 47"/>
                      <a:gd name="T84" fmla="*/ 55 w 56"/>
                      <a:gd name="T85" fmla="*/ 17 h 47"/>
                      <a:gd name="T86" fmla="*/ 55 w 56"/>
                      <a:gd name="T87" fmla="*/ 9 h 47"/>
                      <a:gd name="T88" fmla="*/ 52 w 56"/>
                      <a:gd name="T89" fmla="*/ 1 h 47"/>
                      <a:gd name="T90" fmla="*/ 52 w 56"/>
                      <a:gd name="T91" fmla="*/ 1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</a:cxnLst>
                    <a:rect l="0" t="0" r="r" b="b"/>
                    <a:pathLst>
                      <a:path w="56" h="47">
                        <a:moveTo>
                          <a:pt x="52" y="1"/>
                        </a:moveTo>
                        <a:cubicBezTo>
                          <a:pt x="51" y="1"/>
                          <a:pt x="51" y="0"/>
                          <a:pt x="51" y="1"/>
                        </a:cubicBezTo>
                        <a:cubicBezTo>
                          <a:pt x="49" y="2"/>
                          <a:pt x="51" y="2"/>
                          <a:pt x="52" y="3"/>
                        </a:cubicBezTo>
                        <a:cubicBezTo>
                          <a:pt x="53" y="4"/>
                          <a:pt x="50" y="5"/>
                          <a:pt x="49" y="3"/>
                        </a:cubicBezTo>
                        <a:cubicBezTo>
                          <a:pt x="48" y="1"/>
                          <a:pt x="47" y="4"/>
                          <a:pt x="47" y="5"/>
                        </a:cubicBezTo>
                        <a:cubicBezTo>
                          <a:pt x="46" y="5"/>
                          <a:pt x="45" y="6"/>
                          <a:pt x="45" y="6"/>
                        </a:cubicBezTo>
                        <a:cubicBezTo>
                          <a:pt x="45" y="8"/>
                          <a:pt x="46" y="7"/>
                          <a:pt x="46" y="7"/>
                        </a:cubicBezTo>
                        <a:cubicBezTo>
                          <a:pt x="46" y="8"/>
                          <a:pt x="46" y="9"/>
                          <a:pt x="46" y="10"/>
                        </a:cubicBezTo>
                        <a:cubicBezTo>
                          <a:pt x="46" y="11"/>
                          <a:pt x="47" y="11"/>
                          <a:pt x="46" y="13"/>
                        </a:cubicBezTo>
                        <a:cubicBezTo>
                          <a:pt x="44" y="16"/>
                          <a:pt x="43" y="19"/>
                          <a:pt x="41" y="22"/>
                        </a:cubicBezTo>
                        <a:cubicBezTo>
                          <a:pt x="40" y="23"/>
                          <a:pt x="37" y="27"/>
                          <a:pt x="36" y="27"/>
                        </a:cubicBezTo>
                        <a:cubicBezTo>
                          <a:pt x="34" y="27"/>
                          <a:pt x="32" y="28"/>
                          <a:pt x="31" y="27"/>
                        </a:cubicBezTo>
                        <a:cubicBezTo>
                          <a:pt x="30" y="26"/>
                          <a:pt x="32" y="25"/>
                          <a:pt x="32" y="24"/>
                        </a:cubicBezTo>
                        <a:cubicBezTo>
                          <a:pt x="33" y="23"/>
                          <a:pt x="30" y="25"/>
                          <a:pt x="30" y="25"/>
                        </a:cubicBezTo>
                        <a:cubicBezTo>
                          <a:pt x="29" y="26"/>
                          <a:pt x="29" y="26"/>
                          <a:pt x="29" y="27"/>
                        </a:cubicBezTo>
                        <a:cubicBezTo>
                          <a:pt x="29" y="30"/>
                          <a:pt x="26" y="31"/>
                          <a:pt x="25" y="33"/>
                        </a:cubicBezTo>
                        <a:cubicBezTo>
                          <a:pt x="25" y="33"/>
                          <a:pt x="25" y="34"/>
                          <a:pt x="25" y="34"/>
                        </a:cubicBezTo>
                        <a:cubicBezTo>
                          <a:pt x="25" y="35"/>
                          <a:pt x="23" y="36"/>
                          <a:pt x="23" y="36"/>
                        </a:cubicBezTo>
                        <a:cubicBezTo>
                          <a:pt x="22" y="36"/>
                          <a:pt x="23" y="35"/>
                          <a:pt x="21" y="35"/>
                        </a:cubicBezTo>
                        <a:cubicBezTo>
                          <a:pt x="20" y="35"/>
                          <a:pt x="19" y="35"/>
                          <a:pt x="17" y="35"/>
                        </a:cubicBezTo>
                        <a:cubicBezTo>
                          <a:pt x="14" y="36"/>
                          <a:pt x="12" y="35"/>
                          <a:pt x="9" y="36"/>
                        </a:cubicBezTo>
                        <a:cubicBezTo>
                          <a:pt x="7" y="38"/>
                          <a:pt x="4" y="40"/>
                          <a:pt x="2" y="42"/>
                        </a:cubicBezTo>
                        <a:cubicBezTo>
                          <a:pt x="0" y="42"/>
                          <a:pt x="0" y="45"/>
                          <a:pt x="1" y="44"/>
                        </a:cubicBezTo>
                        <a:cubicBezTo>
                          <a:pt x="2" y="44"/>
                          <a:pt x="2" y="43"/>
                          <a:pt x="3" y="43"/>
                        </a:cubicBezTo>
                        <a:cubicBezTo>
                          <a:pt x="4" y="44"/>
                          <a:pt x="5" y="45"/>
                          <a:pt x="5" y="44"/>
                        </a:cubicBezTo>
                        <a:cubicBezTo>
                          <a:pt x="10" y="43"/>
                          <a:pt x="17" y="39"/>
                          <a:pt x="22" y="40"/>
                        </a:cubicBezTo>
                        <a:cubicBezTo>
                          <a:pt x="23" y="41"/>
                          <a:pt x="21" y="43"/>
                          <a:pt x="21" y="43"/>
                        </a:cubicBezTo>
                        <a:cubicBezTo>
                          <a:pt x="22" y="44"/>
                          <a:pt x="23" y="47"/>
                          <a:pt x="24" y="47"/>
                        </a:cubicBezTo>
                        <a:cubicBezTo>
                          <a:pt x="25" y="46"/>
                          <a:pt x="26" y="45"/>
                          <a:pt x="27" y="44"/>
                        </a:cubicBezTo>
                        <a:cubicBezTo>
                          <a:pt x="28" y="42"/>
                          <a:pt x="28" y="43"/>
                          <a:pt x="30" y="43"/>
                        </a:cubicBezTo>
                        <a:cubicBezTo>
                          <a:pt x="29" y="43"/>
                          <a:pt x="28" y="35"/>
                          <a:pt x="31" y="40"/>
                        </a:cubicBezTo>
                        <a:cubicBezTo>
                          <a:pt x="32" y="42"/>
                          <a:pt x="37" y="40"/>
                          <a:pt x="38" y="39"/>
                        </a:cubicBezTo>
                        <a:cubicBezTo>
                          <a:pt x="40" y="36"/>
                          <a:pt x="40" y="42"/>
                          <a:pt x="41" y="40"/>
                        </a:cubicBezTo>
                        <a:cubicBezTo>
                          <a:pt x="41" y="39"/>
                          <a:pt x="42" y="37"/>
                          <a:pt x="43" y="37"/>
                        </a:cubicBezTo>
                        <a:cubicBezTo>
                          <a:pt x="44" y="36"/>
                          <a:pt x="44" y="37"/>
                          <a:pt x="45" y="35"/>
                        </a:cubicBezTo>
                        <a:cubicBezTo>
                          <a:pt x="45" y="35"/>
                          <a:pt x="45" y="39"/>
                          <a:pt x="46" y="38"/>
                        </a:cubicBezTo>
                        <a:cubicBezTo>
                          <a:pt x="46" y="38"/>
                          <a:pt x="47" y="38"/>
                          <a:pt x="48" y="37"/>
                        </a:cubicBezTo>
                        <a:cubicBezTo>
                          <a:pt x="49" y="37"/>
                          <a:pt x="48" y="36"/>
                          <a:pt x="49" y="35"/>
                        </a:cubicBezTo>
                        <a:cubicBezTo>
                          <a:pt x="51" y="34"/>
                          <a:pt x="51" y="34"/>
                          <a:pt x="49" y="32"/>
                        </a:cubicBezTo>
                        <a:cubicBezTo>
                          <a:pt x="48" y="31"/>
                          <a:pt x="51" y="28"/>
                          <a:pt x="51" y="26"/>
                        </a:cubicBezTo>
                        <a:cubicBezTo>
                          <a:pt x="52" y="24"/>
                          <a:pt x="50" y="21"/>
                          <a:pt x="51" y="19"/>
                        </a:cubicBezTo>
                        <a:cubicBezTo>
                          <a:pt x="52" y="18"/>
                          <a:pt x="52" y="19"/>
                          <a:pt x="53" y="19"/>
                        </a:cubicBezTo>
                        <a:cubicBezTo>
                          <a:pt x="54" y="19"/>
                          <a:pt x="55" y="17"/>
                          <a:pt x="55" y="17"/>
                        </a:cubicBezTo>
                        <a:cubicBezTo>
                          <a:pt x="56" y="14"/>
                          <a:pt x="56" y="11"/>
                          <a:pt x="55" y="9"/>
                        </a:cubicBezTo>
                        <a:cubicBezTo>
                          <a:pt x="55" y="8"/>
                          <a:pt x="52" y="1"/>
                          <a:pt x="52" y="1"/>
                        </a:cubicBezTo>
                        <a:cubicBezTo>
                          <a:pt x="52" y="1"/>
                          <a:pt x="52" y="1"/>
                          <a:pt x="52" y="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</p:grpSp>
            <p:sp>
              <p:nvSpPr>
                <p:cNvPr id="312" name="Freeform 432">
                  <a:extLst>
                    <a:ext uri="{FF2B5EF4-FFF2-40B4-BE49-F238E27FC236}">
                      <a16:creationId xmlns:a16="http://schemas.microsoft.com/office/drawing/2014/main" id="{D08FE5AE-93E3-A544-98BE-31534CE38B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435631" y="6312195"/>
                  <a:ext cx="20911" cy="29502"/>
                </a:xfrm>
                <a:custGeom>
                  <a:avLst/>
                  <a:gdLst>
                    <a:gd name="T0" fmla="*/ 2 w 2"/>
                    <a:gd name="T1" fmla="*/ 0 h 3"/>
                    <a:gd name="T2" fmla="*/ 0 w 2"/>
                    <a:gd name="T3" fmla="*/ 1 h 3"/>
                    <a:gd name="T4" fmla="*/ 2 w 2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cubicBezTo>
                        <a:pt x="2" y="0"/>
                        <a:pt x="0" y="1"/>
                        <a:pt x="0" y="1"/>
                      </a:cubicBezTo>
                      <a:cubicBezTo>
                        <a:pt x="1" y="3"/>
                        <a:pt x="2" y="1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13" name="Freeform 433">
                  <a:extLst>
                    <a:ext uri="{FF2B5EF4-FFF2-40B4-BE49-F238E27FC236}">
                      <a16:creationId xmlns:a16="http://schemas.microsoft.com/office/drawing/2014/main" id="{28C0C917-3637-834C-9B5C-2B520346B0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13657" y="6312195"/>
                  <a:ext cx="132428" cy="106947"/>
                </a:xfrm>
                <a:custGeom>
                  <a:avLst/>
                  <a:gdLst>
                    <a:gd name="T0" fmla="*/ 11 w 13"/>
                    <a:gd name="T1" fmla="*/ 2 h 10"/>
                    <a:gd name="T2" fmla="*/ 7 w 13"/>
                    <a:gd name="T3" fmla="*/ 2 h 10"/>
                    <a:gd name="T4" fmla="*/ 5 w 13"/>
                    <a:gd name="T5" fmla="*/ 3 h 10"/>
                    <a:gd name="T6" fmla="*/ 3 w 13"/>
                    <a:gd name="T7" fmla="*/ 4 h 10"/>
                    <a:gd name="T8" fmla="*/ 0 w 13"/>
                    <a:gd name="T9" fmla="*/ 6 h 10"/>
                    <a:gd name="T10" fmla="*/ 3 w 13"/>
                    <a:gd name="T11" fmla="*/ 9 h 10"/>
                    <a:gd name="T12" fmla="*/ 6 w 13"/>
                    <a:gd name="T13" fmla="*/ 6 h 10"/>
                    <a:gd name="T14" fmla="*/ 10 w 13"/>
                    <a:gd name="T15" fmla="*/ 6 h 10"/>
                    <a:gd name="T16" fmla="*/ 11 w 13"/>
                    <a:gd name="T17" fmla="*/ 2 h 10"/>
                    <a:gd name="T18" fmla="*/ 11 w 13"/>
                    <a:gd name="T19" fmla="*/ 2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" h="10">
                      <a:moveTo>
                        <a:pt x="11" y="2"/>
                      </a:moveTo>
                      <a:cubicBezTo>
                        <a:pt x="9" y="2"/>
                        <a:pt x="9" y="0"/>
                        <a:pt x="7" y="2"/>
                      </a:cubicBezTo>
                      <a:cubicBezTo>
                        <a:pt x="6" y="2"/>
                        <a:pt x="5" y="4"/>
                        <a:pt x="5" y="3"/>
                      </a:cubicBezTo>
                      <a:cubicBezTo>
                        <a:pt x="4" y="2"/>
                        <a:pt x="3" y="4"/>
                        <a:pt x="3" y="4"/>
                      </a:cubicBezTo>
                      <a:cubicBezTo>
                        <a:pt x="2" y="6"/>
                        <a:pt x="1" y="5"/>
                        <a:pt x="0" y="6"/>
                      </a:cubicBezTo>
                      <a:cubicBezTo>
                        <a:pt x="0" y="5"/>
                        <a:pt x="2" y="9"/>
                        <a:pt x="3" y="9"/>
                      </a:cubicBezTo>
                      <a:cubicBezTo>
                        <a:pt x="3" y="10"/>
                        <a:pt x="5" y="6"/>
                        <a:pt x="6" y="6"/>
                      </a:cubicBezTo>
                      <a:cubicBezTo>
                        <a:pt x="7" y="6"/>
                        <a:pt x="9" y="7"/>
                        <a:pt x="10" y="6"/>
                      </a:cubicBezTo>
                      <a:cubicBezTo>
                        <a:pt x="11" y="6"/>
                        <a:pt x="13" y="3"/>
                        <a:pt x="11" y="2"/>
                      </a:cubicBezTo>
                      <a:cubicBezTo>
                        <a:pt x="10" y="2"/>
                        <a:pt x="11" y="2"/>
                        <a:pt x="11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14" name="Freeform 434">
                  <a:extLst>
                    <a:ext uri="{FF2B5EF4-FFF2-40B4-BE49-F238E27FC236}">
                      <a16:creationId xmlns:a16="http://schemas.microsoft.com/office/drawing/2014/main" id="{49419915-A4D1-E249-A32A-45AB3A9F5B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81229" y="6352763"/>
                  <a:ext cx="111517" cy="173330"/>
                </a:xfrm>
                <a:custGeom>
                  <a:avLst/>
                  <a:gdLst>
                    <a:gd name="T0" fmla="*/ 7 w 11"/>
                    <a:gd name="T1" fmla="*/ 0 h 16"/>
                    <a:gd name="T2" fmla="*/ 2 w 11"/>
                    <a:gd name="T3" fmla="*/ 2 h 16"/>
                    <a:gd name="T4" fmla="*/ 0 w 11"/>
                    <a:gd name="T5" fmla="*/ 6 h 16"/>
                    <a:gd name="T6" fmla="*/ 2 w 11"/>
                    <a:gd name="T7" fmla="*/ 6 h 16"/>
                    <a:gd name="T8" fmla="*/ 3 w 11"/>
                    <a:gd name="T9" fmla="*/ 4 h 16"/>
                    <a:gd name="T10" fmla="*/ 4 w 11"/>
                    <a:gd name="T11" fmla="*/ 5 h 16"/>
                    <a:gd name="T12" fmla="*/ 3 w 11"/>
                    <a:gd name="T13" fmla="*/ 10 h 16"/>
                    <a:gd name="T14" fmla="*/ 3 w 11"/>
                    <a:gd name="T15" fmla="*/ 11 h 16"/>
                    <a:gd name="T16" fmla="*/ 3 w 11"/>
                    <a:gd name="T17" fmla="*/ 13 h 16"/>
                    <a:gd name="T18" fmla="*/ 5 w 11"/>
                    <a:gd name="T19" fmla="*/ 12 h 16"/>
                    <a:gd name="T20" fmla="*/ 6 w 11"/>
                    <a:gd name="T21" fmla="*/ 15 h 16"/>
                    <a:gd name="T22" fmla="*/ 8 w 11"/>
                    <a:gd name="T23" fmla="*/ 12 h 16"/>
                    <a:gd name="T24" fmla="*/ 11 w 11"/>
                    <a:gd name="T25" fmla="*/ 7 h 16"/>
                    <a:gd name="T26" fmla="*/ 10 w 11"/>
                    <a:gd name="T27" fmla="*/ 2 h 16"/>
                    <a:gd name="T28" fmla="*/ 7 w 11"/>
                    <a:gd name="T29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" h="16">
                      <a:moveTo>
                        <a:pt x="7" y="0"/>
                      </a:moveTo>
                      <a:cubicBezTo>
                        <a:pt x="5" y="0"/>
                        <a:pt x="3" y="1"/>
                        <a:pt x="2" y="2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5"/>
                        <a:pt x="3" y="5"/>
                        <a:pt x="2" y="6"/>
                      </a:cubicBezTo>
                      <a:cubicBezTo>
                        <a:pt x="3" y="5"/>
                        <a:pt x="2" y="4"/>
                        <a:pt x="3" y="4"/>
                      </a:cubicBezTo>
                      <a:cubicBezTo>
                        <a:pt x="3" y="4"/>
                        <a:pt x="4" y="4"/>
                        <a:pt x="4" y="5"/>
                      </a:cubicBezTo>
                      <a:cubicBezTo>
                        <a:pt x="4" y="7"/>
                        <a:pt x="4" y="8"/>
                        <a:pt x="3" y="10"/>
                      </a:cubicBezTo>
                      <a:cubicBezTo>
                        <a:pt x="2" y="11"/>
                        <a:pt x="3" y="11"/>
                        <a:pt x="3" y="11"/>
                      </a:cubicBezTo>
                      <a:cubicBezTo>
                        <a:pt x="3" y="12"/>
                        <a:pt x="3" y="13"/>
                        <a:pt x="3" y="13"/>
                      </a:cubicBezTo>
                      <a:cubicBezTo>
                        <a:pt x="3" y="16"/>
                        <a:pt x="5" y="12"/>
                        <a:pt x="5" y="12"/>
                      </a:cubicBezTo>
                      <a:cubicBezTo>
                        <a:pt x="5" y="12"/>
                        <a:pt x="5" y="15"/>
                        <a:pt x="6" y="15"/>
                      </a:cubicBezTo>
                      <a:cubicBezTo>
                        <a:pt x="6" y="16"/>
                        <a:pt x="8" y="13"/>
                        <a:pt x="8" y="12"/>
                      </a:cubicBezTo>
                      <a:cubicBezTo>
                        <a:pt x="10" y="10"/>
                        <a:pt x="10" y="8"/>
                        <a:pt x="11" y="7"/>
                      </a:cubicBezTo>
                      <a:cubicBezTo>
                        <a:pt x="11" y="5"/>
                        <a:pt x="10" y="4"/>
                        <a:pt x="10" y="2"/>
                      </a:cubicBezTo>
                      <a:cubicBezTo>
                        <a:pt x="10" y="0"/>
                        <a:pt x="7" y="2"/>
                        <a:pt x="7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15" name="Freeform 435">
                  <a:extLst>
                    <a:ext uri="{FF2B5EF4-FFF2-40B4-BE49-F238E27FC236}">
                      <a16:creationId xmlns:a16="http://schemas.microsoft.com/office/drawing/2014/main" id="{0FAF8124-184D-2247-848B-2FF160DB0B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69712" y="6776871"/>
                  <a:ext cx="38336" cy="33190"/>
                </a:xfrm>
                <a:custGeom>
                  <a:avLst/>
                  <a:gdLst>
                    <a:gd name="T0" fmla="*/ 4 w 4"/>
                    <a:gd name="T1" fmla="*/ 0 h 3"/>
                    <a:gd name="T2" fmla="*/ 1 w 4"/>
                    <a:gd name="T3" fmla="*/ 3 h 3"/>
                    <a:gd name="T4" fmla="*/ 4 w 4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cubicBezTo>
                        <a:pt x="3" y="0"/>
                        <a:pt x="0" y="1"/>
                        <a:pt x="1" y="3"/>
                      </a:cubicBezTo>
                      <a:cubicBezTo>
                        <a:pt x="1" y="3"/>
                        <a:pt x="4" y="0"/>
                        <a:pt x="4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16" name="Freeform 436">
                  <a:extLst>
                    <a:ext uri="{FF2B5EF4-FFF2-40B4-BE49-F238E27FC236}">
                      <a16:creationId xmlns:a16="http://schemas.microsoft.com/office/drawing/2014/main" id="{14F668B0-CA46-CD4A-80DB-F50113F960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60319" y="6669919"/>
                  <a:ext cx="20911" cy="18440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1 h 2"/>
                    <a:gd name="T4" fmla="*/ 2 w 2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2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17" name="Freeform 437">
                  <a:extLst>
                    <a:ext uri="{FF2B5EF4-FFF2-40B4-BE49-F238E27FC236}">
                      <a16:creationId xmlns:a16="http://schemas.microsoft.com/office/drawing/2014/main" id="{D17E4CCF-01C7-B44D-B726-8E54DB47A8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85007" y="6894880"/>
                  <a:ext cx="20911" cy="11063"/>
                </a:xfrm>
                <a:custGeom>
                  <a:avLst/>
                  <a:gdLst>
                    <a:gd name="T0" fmla="*/ 2 w 2"/>
                    <a:gd name="T1" fmla="*/ 0 h 1"/>
                    <a:gd name="T2" fmla="*/ 1 w 2"/>
                    <a:gd name="T3" fmla="*/ 1 h 1"/>
                    <a:gd name="T4" fmla="*/ 2 w 2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1" y="0"/>
                        <a:pt x="0" y="1"/>
                        <a:pt x="1" y="1"/>
                      </a:cubicBezTo>
                      <a:cubicBezTo>
                        <a:pt x="2" y="1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18" name="Freeform 438">
                  <a:extLst>
                    <a:ext uri="{FF2B5EF4-FFF2-40B4-BE49-F238E27FC236}">
                      <a16:creationId xmlns:a16="http://schemas.microsoft.com/office/drawing/2014/main" id="{F9F450BA-3356-0541-854B-CA9A148343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89852" y="6854313"/>
                  <a:ext cx="121974" cy="180705"/>
                </a:xfrm>
                <a:custGeom>
                  <a:avLst/>
                  <a:gdLst>
                    <a:gd name="T0" fmla="*/ 8 w 12"/>
                    <a:gd name="T1" fmla="*/ 1 h 17"/>
                    <a:gd name="T2" fmla="*/ 0 w 12"/>
                    <a:gd name="T3" fmla="*/ 8 h 17"/>
                    <a:gd name="T4" fmla="*/ 1 w 12"/>
                    <a:gd name="T5" fmla="*/ 14 h 17"/>
                    <a:gd name="T6" fmla="*/ 3 w 12"/>
                    <a:gd name="T7" fmla="*/ 17 h 17"/>
                    <a:gd name="T8" fmla="*/ 8 w 12"/>
                    <a:gd name="T9" fmla="*/ 1 h 17"/>
                    <a:gd name="T10" fmla="*/ 8 w 12"/>
                    <a:gd name="T11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17">
                      <a:moveTo>
                        <a:pt x="8" y="1"/>
                      </a:moveTo>
                      <a:cubicBezTo>
                        <a:pt x="5" y="0"/>
                        <a:pt x="1" y="6"/>
                        <a:pt x="0" y="8"/>
                      </a:cubicBezTo>
                      <a:cubicBezTo>
                        <a:pt x="0" y="10"/>
                        <a:pt x="0" y="12"/>
                        <a:pt x="1" y="14"/>
                      </a:cubicBezTo>
                      <a:cubicBezTo>
                        <a:pt x="1" y="14"/>
                        <a:pt x="3" y="17"/>
                        <a:pt x="3" y="17"/>
                      </a:cubicBezTo>
                      <a:cubicBezTo>
                        <a:pt x="4" y="15"/>
                        <a:pt x="12" y="2"/>
                        <a:pt x="8" y="1"/>
                      </a:cubicBezTo>
                      <a:cubicBezTo>
                        <a:pt x="7" y="1"/>
                        <a:pt x="9" y="1"/>
                        <a:pt x="8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19" name="Freeform 439">
                  <a:extLst>
                    <a:ext uri="{FF2B5EF4-FFF2-40B4-BE49-F238E27FC236}">
                      <a16:creationId xmlns:a16="http://schemas.microsoft.com/office/drawing/2014/main" id="{6016F2E6-3EBA-D746-82D7-09D7368A4A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086952" y="7156718"/>
                  <a:ext cx="142883" cy="106947"/>
                </a:xfrm>
                <a:custGeom>
                  <a:avLst/>
                  <a:gdLst>
                    <a:gd name="T0" fmla="*/ 13 w 14"/>
                    <a:gd name="T1" fmla="*/ 1 h 10"/>
                    <a:gd name="T2" fmla="*/ 9 w 14"/>
                    <a:gd name="T3" fmla="*/ 0 h 10"/>
                    <a:gd name="T4" fmla="*/ 4 w 14"/>
                    <a:gd name="T5" fmla="*/ 2 h 10"/>
                    <a:gd name="T6" fmla="*/ 4 w 14"/>
                    <a:gd name="T7" fmla="*/ 9 h 10"/>
                    <a:gd name="T8" fmla="*/ 11 w 14"/>
                    <a:gd name="T9" fmla="*/ 6 h 10"/>
                    <a:gd name="T10" fmla="*/ 13 w 14"/>
                    <a:gd name="T11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" h="10">
                      <a:moveTo>
                        <a:pt x="13" y="1"/>
                      </a:moveTo>
                      <a:cubicBezTo>
                        <a:pt x="12" y="1"/>
                        <a:pt x="11" y="0"/>
                        <a:pt x="9" y="0"/>
                      </a:cubicBezTo>
                      <a:cubicBezTo>
                        <a:pt x="7" y="0"/>
                        <a:pt x="6" y="1"/>
                        <a:pt x="4" y="2"/>
                      </a:cubicBezTo>
                      <a:cubicBezTo>
                        <a:pt x="2" y="4"/>
                        <a:pt x="0" y="7"/>
                        <a:pt x="4" y="9"/>
                      </a:cubicBezTo>
                      <a:cubicBezTo>
                        <a:pt x="6" y="10"/>
                        <a:pt x="10" y="8"/>
                        <a:pt x="11" y="6"/>
                      </a:cubicBezTo>
                      <a:cubicBezTo>
                        <a:pt x="11" y="5"/>
                        <a:pt x="14" y="1"/>
                        <a:pt x="13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20" name="Freeform 440">
                  <a:extLst>
                    <a:ext uri="{FF2B5EF4-FFF2-40B4-BE49-F238E27FC236}">
                      <a16:creationId xmlns:a16="http://schemas.microsoft.com/office/drawing/2014/main" id="{7894043C-41F3-2446-A5A1-F14A299247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68942" y="7230476"/>
                  <a:ext cx="205612" cy="306092"/>
                </a:xfrm>
                <a:custGeom>
                  <a:avLst/>
                  <a:gdLst>
                    <a:gd name="T0" fmla="*/ 12 w 20"/>
                    <a:gd name="T1" fmla="*/ 2 h 28"/>
                    <a:gd name="T2" fmla="*/ 9 w 20"/>
                    <a:gd name="T3" fmla="*/ 2 h 28"/>
                    <a:gd name="T4" fmla="*/ 4 w 20"/>
                    <a:gd name="T5" fmla="*/ 3 h 28"/>
                    <a:gd name="T6" fmla="*/ 3 w 20"/>
                    <a:gd name="T7" fmla="*/ 11 h 28"/>
                    <a:gd name="T8" fmla="*/ 3 w 20"/>
                    <a:gd name="T9" fmla="*/ 13 h 28"/>
                    <a:gd name="T10" fmla="*/ 0 w 20"/>
                    <a:gd name="T11" fmla="*/ 13 h 28"/>
                    <a:gd name="T12" fmla="*/ 3 w 20"/>
                    <a:gd name="T13" fmla="*/ 22 h 28"/>
                    <a:gd name="T14" fmla="*/ 5 w 20"/>
                    <a:gd name="T15" fmla="*/ 20 h 28"/>
                    <a:gd name="T16" fmla="*/ 7 w 20"/>
                    <a:gd name="T17" fmla="*/ 22 h 28"/>
                    <a:gd name="T18" fmla="*/ 4 w 20"/>
                    <a:gd name="T19" fmla="*/ 23 h 28"/>
                    <a:gd name="T20" fmla="*/ 8 w 20"/>
                    <a:gd name="T21" fmla="*/ 26 h 28"/>
                    <a:gd name="T22" fmla="*/ 11 w 20"/>
                    <a:gd name="T23" fmla="*/ 25 h 28"/>
                    <a:gd name="T24" fmla="*/ 15 w 20"/>
                    <a:gd name="T25" fmla="*/ 28 h 28"/>
                    <a:gd name="T26" fmla="*/ 14 w 20"/>
                    <a:gd name="T27" fmla="*/ 25 h 28"/>
                    <a:gd name="T28" fmla="*/ 17 w 20"/>
                    <a:gd name="T29" fmla="*/ 24 h 28"/>
                    <a:gd name="T30" fmla="*/ 10 w 20"/>
                    <a:gd name="T31" fmla="*/ 22 h 28"/>
                    <a:gd name="T32" fmla="*/ 9 w 20"/>
                    <a:gd name="T33" fmla="*/ 16 h 28"/>
                    <a:gd name="T34" fmla="*/ 12 w 20"/>
                    <a:gd name="T35" fmla="*/ 12 h 28"/>
                    <a:gd name="T36" fmla="*/ 13 w 20"/>
                    <a:gd name="T37" fmla="*/ 7 h 28"/>
                    <a:gd name="T38" fmla="*/ 12 w 20"/>
                    <a:gd name="T39" fmla="*/ 2 h 28"/>
                    <a:gd name="T40" fmla="*/ 12 w 20"/>
                    <a:gd name="T41" fmla="*/ 2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0" h="28">
                      <a:moveTo>
                        <a:pt x="12" y="2"/>
                      </a:moveTo>
                      <a:cubicBezTo>
                        <a:pt x="10" y="1"/>
                        <a:pt x="11" y="5"/>
                        <a:pt x="9" y="2"/>
                      </a:cubicBezTo>
                      <a:cubicBezTo>
                        <a:pt x="8" y="0"/>
                        <a:pt x="4" y="1"/>
                        <a:pt x="4" y="3"/>
                      </a:cubicBezTo>
                      <a:cubicBezTo>
                        <a:pt x="3" y="6"/>
                        <a:pt x="4" y="8"/>
                        <a:pt x="3" y="11"/>
                      </a:cubicBezTo>
                      <a:cubicBezTo>
                        <a:pt x="3" y="12"/>
                        <a:pt x="3" y="13"/>
                        <a:pt x="3" y="13"/>
                      </a:cubicBezTo>
                      <a:cubicBezTo>
                        <a:pt x="2" y="14"/>
                        <a:pt x="0" y="13"/>
                        <a:pt x="0" y="13"/>
                      </a:cubicBezTo>
                      <a:cubicBezTo>
                        <a:pt x="0" y="13"/>
                        <a:pt x="2" y="22"/>
                        <a:pt x="3" y="22"/>
                      </a:cubicBezTo>
                      <a:cubicBezTo>
                        <a:pt x="3" y="22"/>
                        <a:pt x="4" y="19"/>
                        <a:pt x="5" y="20"/>
                      </a:cubicBezTo>
                      <a:cubicBezTo>
                        <a:pt x="5" y="20"/>
                        <a:pt x="7" y="21"/>
                        <a:pt x="7" y="22"/>
                      </a:cubicBezTo>
                      <a:cubicBezTo>
                        <a:pt x="7" y="23"/>
                        <a:pt x="4" y="21"/>
                        <a:pt x="4" y="23"/>
                      </a:cubicBezTo>
                      <a:cubicBezTo>
                        <a:pt x="4" y="25"/>
                        <a:pt x="6" y="27"/>
                        <a:pt x="8" y="26"/>
                      </a:cubicBezTo>
                      <a:cubicBezTo>
                        <a:pt x="9" y="26"/>
                        <a:pt x="10" y="24"/>
                        <a:pt x="11" y="25"/>
                      </a:cubicBezTo>
                      <a:cubicBezTo>
                        <a:pt x="11" y="25"/>
                        <a:pt x="15" y="28"/>
                        <a:pt x="15" y="28"/>
                      </a:cubicBezTo>
                      <a:cubicBezTo>
                        <a:pt x="16" y="27"/>
                        <a:pt x="13" y="26"/>
                        <a:pt x="14" y="25"/>
                      </a:cubicBezTo>
                      <a:cubicBezTo>
                        <a:pt x="13" y="26"/>
                        <a:pt x="20" y="28"/>
                        <a:pt x="17" y="24"/>
                      </a:cubicBezTo>
                      <a:cubicBezTo>
                        <a:pt x="15" y="22"/>
                        <a:pt x="11" y="25"/>
                        <a:pt x="10" y="22"/>
                      </a:cubicBezTo>
                      <a:cubicBezTo>
                        <a:pt x="9" y="20"/>
                        <a:pt x="9" y="19"/>
                        <a:pt x="9" y="16"/>
                      </a:cubicBezTo>
                      <a:cubicBezTo>
                        <a:pt x="9" y="14"/>
                        <a:pt x="11" y="14"/>
                        <a:pt x="12" y="12"/>
                      </a:cubicBezTo>
                      <a:cubicBezTo>
                        <a:pt x="14" y="10"/>
                        <a:pt x="14" y="9"/>
                        <a:pt x="13" y="7"/>
                      </a:cubicBezTo>
                      <a:cubicBezTo>
                        <a:pt x="13" y="7"/>
                        <a:pt x="13" y="2"/>
                        <a:pt x="12" y="2"/>
                      </a:cubicBezTo>
                      <a:cubicBezTo>
                        <a:pt x="11" y="2"/>
                        <a:pt x="13" y="2"/>
                        <a:pt x="12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21" name="Freeform 441">
                  <a:extLst>
                    <a:ext uri="{FF2B5EF4-FFF2-40B4-BE49-F238E27FC236}">
                      <a16:creationId xmlns:a16="http://schemas.microsoft.com/office/drawing/2014/main" id="{AAF98D45-CDAF-0945-A267-ABD30EABCB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43190" y="7492312"/>
                  <a:ext cx="62727" cy="84822"/>
                </a:xfrm>
                <a:custGeom>
                  <a:avLst/>
                  <a:gdLst>
                    <a:gd name="T0" fmla="*/ 3 w 6"/>
                    <a:gd name="T1" fmla="*/ 1 h 8"/>
                    <a:gd name="T2" fmla="*/ 1 w 6"/>
                    <a:gd name="T3" fmla="*/ 1 h 8"/>
                    <a:gd name="T4" fmla="*/ 0 w 6"/>
                    <a:gd name="T5" fmla="*/ 3 h 8"/>
                    <a:gd name="T6" fmla="*/ 2 w 6"/>
                    <a:gd name="T7" fmla="*/ 6 h 8"/>
                    <a:gd name="T8" fmla="*/ 5 w 6"/>
                    <a:gd name="T9" fmla="*/ 7 h 8"/>
                    <a:gd name="T10" fmla="*/ 4 w 6"/>
                    <a:gd name="T11" fmla="*/ 4 h 8"/>
                    <a:gd name="T12" fmla="*/ 3 w 6"/>
                    <a:gd name="T13" fmla="*/ 1 h 8"/>
                    <a:gd name="T14" fmla="*/ 3 w 6"/>
                    <a:gd name="T15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" h="8">
                      <a:moveTo>
                        <a:pt x="3" y="1"/>
                      </a:moveTo>
                      <a:cubicBezTo>
                        <a:pt x="3" y="1"/>
                        <a:pt x="2" y="0"/>
                        <a:pt x="1" y="1"/>
                      </a:cubicBezTo>
                      <a:cubicBezTo>
                        <a:pt x="1" y="2"/>
                        <a:pt x="0" y="2"/>
                        <a:pt x="0" y="3"/>
                      </a:cubicBezTo>
                      <a:cubicBezTo>
                        <a:pt x="1" y="4"/>
                        <a:pt x="0" y="5"/>
                        <a:pt x="2" y="6"/>
                      </a:cubicBezTo>
                      <a:cubicBezTo>
                        <a:pt x="2" y="6"/>
                        <a:pt x="6" y="8"/>
                        <a:pt x="5" y="7"/>
                      </a:cubicBezTo>
                      <a:cubicBezTo>
                        <a:pt x="5" y="6"/>
                        <a:pt x="5" y="5"/>
                        <a:pt x="4" y="4"/>
                      </a:cubicBezTo>
                      <a:cubicBezTo>
                        <a:pt x="2" y="4"/>
                        <a:pt x="2" y="1"/>
                        <a:pt x="3" y="1"/>
                      </a:cubicBezTo>
                      <a:cubicBezTo>
                        <a:pt x="2" y="1"/>
                        <a:pt x="4" y="1"/>
                        <a:pt x="3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22" name="Freeform 442">
                  <a:extLst>
                    <a:ext uri="{FF2B5EF4-FFF2-40B4-BE49-F238E27FC236}">
                      <a16:creationId xmlns:a16="http://schemas.microsoft.com/office/drawing/2014/main" id="{B0B426DA-FA05-A643-B044-4E88F8398B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85007" y="7566069"/>
                  <a:ext cx="101063" cy="143827"/>
                </a:xfrm>
                <a:custGeom>
                  <a:avLst/>
                  <a:gdLst>
                    <a:gd name="T0" fmla="*/ 4 w 10"/>
                    <a:gd name="T1" fmla="*/ 0 h 13"/>
                    <a:gd name="T2" fmla="*/ 2 w 10"/>
                    <a:gd name="T3" fmla="*/ 1 h 13"/>
                    <a:gd name="T4" fmla="*/ 4 w 10"/>
                    <a:gd name="T5" fmla="*/ 4 h 13"/>
                    <a:gd name="T6" fmla="*/ 4 w 10"/>
                    <a:gd name="T7" fmla="*/ 9 h 13"/>
                    <a:gd name="T8" fmla="*/ 5 w 10"/>
                    <a:gd name="T9" fmla="*/ 13 h 13"/>
                    <a:gd name="T10" fmla="*/ 5 w 10"/>
                    <a:gd name="T11" fmla="*/ 11 h 13"/>
                    <a:gd name="T12" fmla="*/ 9 w 10"/>
                    <a:gd name="T13" fmla="*/ 8 h 13"/>
                    <a:gd name="T14" fmla="*/ 8 w 10"/>
                    <a:gd name="T15" fmla="*/ 6 h 13"/>
                    <a:gd name="T16" fmla="*/ 9 w 10"/>
                    <a:gd name="T17" fmla="*/ 5 h 13"/>
                    <a:gd name="T18" fmla="*/ 7 w 10"/>
                    <a:gd name="T19" fmla="*/ 1 h 13"/>
                    <a:gd name="T20" fmla="*/ 4 w 10"/>
                    <a:gd name="T21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" h="13">
                      <a:moveTo>
                        <a:pt x="4" y="0"/>
                      </a:moveTo>
                      <a:cubicBezTo>
                        <a:pt x="3" y="0"/>
                        <a:pt x="4" y="0"/>
                        <a:pt x="2" y="1"/>
                      </a:cubicBezTo>
                      <a:cubicBezTo>
                        <a:pt x="1" y="2"/>
                        <a:pt x="3" y="3"/>
                        <a:pt x="4" y="4"/>
                      </a:cubicBezTo>
                      <a:cubicBezTo>
                        <a:pt x="5" y="6"/>
                        <a:pt x="0" y="7"/>
                        <a:pt x="4" y="9"/>
                      </a:cubicBezTo>
                      <a:cubicBezTo>
                        <a:pt x="5" y="10"/>
                        <a:pt x="3" y="12"/>
                        <a:pt x="5" y="13"/>
                      </a:cubicBezTo>
                      <a:cubicBezTo>
                        <a:pt x="6" y="13"/>
                        <a:pt x="6" y="12"/>
                        <a:pt x="5" y="11"/>
                      </a:cubicBezTo>
                      <a:cubicBezTo>
                        <a:pt x="3" y="5"/>
                        <a:pt x="9" y="10"/>
                        <a:pt x="9" y="8"/>
                      </a:cubicBezTo>
                      <a:cubicBezTo>
                        <a:pt x="9" y="7"/>
                        <a:pt x="7" y="6"/>
                        <a:pt x="8" y="6"/>
                      </a:cubicBezTo>
                      <a:cubicBezTo>
                        <a:pt x="8" y="5"/>
                        <a:pt x="10" y="6"/>
                        <a:pt x="9" y="5"/>
                      </a:cubicBezTo>
                      <a:cubicBezTo>
                        <a:pt x="8" y="4"/>
                        <a:pt x="6" y="3"/>
                        <a:pt x="7" y="1"/>
                      </a:cubicBezTo>
                      <a:cubicBezTo>
                        <a:pt x="7" y="0"/>
                        <a:pt x="5" y="0"/>
                        <a:pt x="4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23" name="Freeform 443">
                  <a:extLst>
                    <a:ext uri="{FF2B5EF4-FFF2-40B4-BE49-F238E27FC236}">
                      <a16:creationId xmlns:a16="http://schemas.microsoft.com/office/drawing/2014/main" id="{0A1CD25D-984E-8B40-8284-C4C70CF54A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700303" y="7503377"/>
                  <a:ext cx="62727" cy="84822"/>
                </a:xfrm>
                <a:custGeom>
                  <a:avLst/>
                  <a:gdLst>
                    <a:gd name="T0" fmla="*/ 6 w 6"/>
                    <a:gd name="T1" fmla="*/ 5 h 8"/>
                    <a:gd name="T2" fmla="*/ 0 w 6"/>
                    <a:gd name="T3" fmla="*/ 2 h 8"/>
                    <a:gd name="T4" fmla="*/ 3 w 6"/>
                    <a:gd name="T5" fmla="*/ 6 h 8"/>
                    <a:gd name="T6" fmla="*/ 6 w 6"/>
                    <a:gd name="T7" fmla="*/ 5 h 8"/>
                    <a:gd name="T8" fmla="*/ 6 w 6"/>
                    <a:gd name="T9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8">
                      <a:moveTo>
                        <a:pt x="6" y="5"/>
                      </a:moveTo>
                      <a:cubicBezTo>
                        <a:pt x="5" y="4"/>
                        <a:pt x="3" y="0"/>
                        <a:pt x="0" y="2"/>
                      </a:cubicBezTo>
                      <a:cubicBezTo>
                        <a:pt x="0" y="2"/>
                        <a:pt x="3" y="5"/>
                        <a:pt x="3" y="6"/>
                      </a:cubicBezTo>
                      <a:cubicBezTo>
                        <a:pt x="3" y="8"/>
                        <a:pt x="6" y="8"/>
                        <a:pt x="6" y="5"/>
                      </a:cubicBezTo>
                      <a:cubicBezTo>
                        <a:pt x="6" y="5"/>
                        <a:pt x="6" y="6"/>
                        <a:pt x="6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24" name="Freeform 444">
                  <a:extLst>
                    <a:ext uri="{FF2B5EF4-FFF2-40B4-BE49-F238E27FC236}">
                      <a16:creationId xmlns:a16="http://schemas.microsoft.com/office/drawing/2014/main" id="{B109814E-E34E-1D45-B765-1BB6A5E689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773490" y="7588197"/>
                  <a:ext cx="90610" cy="110635"/>
                </a:xfrm>
                <a:custGeom>
                  <a:avLst/>
                  <a:gdLst>
                    <a:gd name="T0" fmla="*/ 3 w 9"/>
                    <a:gd name="T1" fmla="*/ 2 h 10"/>
                    <a:gd name="T2" fmla="*/ 0 w 9"/>
                    <a:gd name="T3" fmla="*/ 2 h 10"/>
                    <a:gd name="T4" fmla="*/ 2 w 9"/>
                    <a:gd name="T5" fmla="*/ 4 h 10"/>
                    <a:gd name="T6" fmla="*/ 1 w 9"/>
                    <a:gd name="T7" fmla="*/ 9 h 10"/>
                    <a:gd name="T8" fmla="*/ 6 w 9"/>
                    <a:gd name="T9" fmla="*/ 6 h 10"/>
                    <a:gd name="T10" fmla="*/ 3 w 9"/>
                    <a:gd name="T11" fmla="*/ 2 h 10"/>
                    <a:gd name="T12" fmla="*/ 3 w 9"/>
                    <a:gd name="T13" fmla="*/ 2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" h="10">
                      <a:moveTo>
                        <a:pt x="3" y="2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0" y="3"/>
                        <a:pt x="2" y="3"/>
                        <a:pt x="2" y="4"/>
                      </a:cubicBezTo>
                      <a:cubicBezTo>
                        <a:pt x="3" y="5"/>
                        <a:pt x="0" y="8"/>
                        <a:pt x="1" y="9"/>
                      </a:cubicBezTo>
                      <a:cubicBezTo>
                        <a:pt x="1" y="10"/>
                        <a:pt x="5" y="6"/>
                        <a:pt x="6" y="6"/>
                      </a:cubicBezTo>
                      <a:cubicBezTo>
                        <a:pt x="9" y="6"/>
                        <a:pt x="3" y="2"/>
                        <a:pt x="3" y="2"/>
                      </a:cubicBezTo>
                      <a:cubicBezTo>
                        <a:pt x="1" y="0"/>
                        <a:pt x="3" y="2"/>
                        <a:pt x="3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25" name="Freeform 445">
                  <a:extLst>
                    <a:ext uri="{FF2B5EF4-FFF2-40B4-BE49-F238E27FC236}">
                      <a16:creationId xmlns:a16="http://schemas.microsoft.com/office/drawing/2014/main" id="{02A48198-A652-524F-97FE-7E89EEAB6A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794400" y="7654577"/>
                  <a:ext cx="69700" cy="118010"/>
                </a:xfrm>
                <a:custGeom>
                  <a:avLst/>
                  <a:gdLst>
                    <a:gd name="T0" fmla="*/ 6 w 7"/>
                    <a:gd name="T1" fmla="*/ 1 h 11"/>
                    <a:gd name="T2" fmla="*/ 3 w 7"/>
                    <a:gd name="T3" fmla="*/ 5 h 11"/>
                    <a:gd name="T4" fmla="*/ 3 w 7"/>
                    <a:gd name="T5" fmla="*/ 9 h 11"/>
                    <a:gd name="T6" fmla="*/ 5 w 7"/>
                    <a:gd name="T7" fmla="*/ 6 h 11"/>
                    <a:gd name="T8" fmla="*/ 6 w 7"/>
                    <a:gd name="T9" fmla="*/ 1 h 11"/>
                    <a:gd name="T10" fmla="*/ 6 w 7"/>
                    <a:gd name="T11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1">
                      <a:moveTo>
                        <a:pt x="6" y="1"/>
                      </a:moveTo>
                      <a:cubicBezTo>
                        <a:pt x="3" y="1"/>
                        <a:pt x="4" y="4"/>
                        <a:pt x="3" y="5"/>
                      </a:cubicBezTo>
                      <a:cubicBezTo>
                        <a:pt x="0" y="7"/>
                        <a:pt x="1" y="7"/>
                        <a:pt x="3" y="9"/>
                      </a:cubicBezTo>
                      <a:cubicBezTo>
                        <a:pt x="6" y="11"/>
                        <a:pt x="4" y="8"/>
                        <a:pt x="5" y="6"/>
                      </a:cubicBezTo>
                      <a:cubicBezTo>
                        <a:pt x="5" y="6"/>
                        <a:pt x="7" y="0"/>
                        <a:pt x="6" y="1"/>
                      </a:cubicBezTo>
                      <a:cubicBezTo>
                        <a:pt x="5" y="1"/>
                        <a:pt x="6" y="0"/>
                        <a:pt x="6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26" name="Freeform 446">
                  <a:extLst>
                    <a:ext uri="{FF2B5EF4-FFF2-40B4-BE49-F238E27FC236}">
                      <a16:creationId xmlns:a16="http://schemas.microsoft.com/office/drawing/2014/main" id="{7AC04BEE-6D43-2C41-84FD-A292D93E76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53641" y="7643515"/>
                  <a:ext cx="41820" cy="84822"/>
                </a:xfrm>
                <a:custGeom>
                  <a:avLst/>
                  <a:gdLst>
                    <a:gd name="T0" fmla="*/ 3 w 4"/>
                    <a:gd name="T1" fmla="*/ 1 h 8"/>
                    <a:gd name="T2" fmla="*/ 0 w 4"/>
                    <a:gd name="T3" fmla="*/ 8 h 8"/>
                    <a:gd name="T4" fmla="*/ 3 w 4"/>
                    <a:gd name="T5" fmla="*/ 5 h 8"/>
                    <a:gd name="T6" fmla="*/ 3 w 4"/>
                    <a:gd name="T7" fmla="*/ 1 h 8"/>
                    <a:gd name="T8" fmla="*/ 3 w 4"/>
                    <a:gd name="T9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8">
                      <a:moveTo>
                        <a:pt x="3" y="1"/>
                      </a:moveTo>
                      <a:cubicBezTo>
                        <a:pt x="2" y="1"/>
                        <a:pt x="0" y="7"/>
                        <a:pt x="0" y="8"/>
                      </a:cubicBezTo>
                      <a:cubicBezTo>
                        <a:pt x="0" y="8"/>
                        <a:pt x="2" y="6"/>
                        <a:pt x="3" y="5"/>
                      </a:cubicBezTo>
                      <a:cubicBezTo>
                        <a:pt x="3" y="5"/>
                        <a:pt x="4" y="0"/>
                        <a:pt x="3" y="1"/>
                      </a:cubicBezTo>
                      <a:cubicBezTo>
                        <a:pt x="2" y="1"/>
                        <a:pt x="3" y="1"/>
                        <a:pt x="3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27" name="Freeform 447">
                  <a:extLst>
                    <a:ext uri="{FF2B5EF4-FFF2-40B4-BE49-F238E27FC236}">
                      <a16:creationId xmlns:a16="http://schemas.microsoft.com/office/drawing/2014/main" id="{409001AD-6209-2643-9731-A609CF191D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74554" y="7698833"/>
                  <a:ext cx="62727" cy="40568"/>
                </a:xfrm>
                <a:custGeom>
                  <a:avLst/>
                  <a:gdLst>
                    <a:gd name="T0" fmla="*/ 1 w 6"/>
                    <a:gd name="T1" fmla="*/ 1 h 4"/>
                    <a:gd name="T2" fmla="*/ 3 w 6"/>
                    <a:gd name="T3" fmla="*/ 3 h 4"/>
                    <a:gd name="T4" fmla="*/ 1 w 6"/>
                    <a:gd name="T5" fmla="*/ 1 h 4"/>
                    <a:gd name="T6" fmla="*/ 1 w 6"/>
                    <a:gd name="T7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4">
                      <a:moveTo>
                        <a:pt x="1" y="1"/>
                      </a:moveTo>
                      <a:cubicBezTo>
                        <a:pt x="0" y="3"/>
                        <a:pt x="1" y="4"/>
                        <a:pt x="3" y="3"/>
                      </a:cubicBezTo>
                      <a:cubicBezTo>
                        <a:pt x="6" y="3"/>
                        <a:pt x="2" y="0"/>
                        <a:pt x="1" y="1"/>
                      </a:cubicBezTo>
                      <a:cubicBezTo>
                        <a:pt x="1" y="2"/>
                        <a:pt x="2" y="1"/>
                        <a:pt x="1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28" name="Freeform 448">
                  <a:extLst>
                    <a:ext uri="{FF2B5EF4-FFF2-40B4-BE49-F238E27FC236}">
                      <a16:creationId xmlns:a16="http://schemas.microsoft.com/office/drawing/2014/main" id="{8B1422AB-F71B-C64A-8EC8-CD53DD00C8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74554" y="7728338"/>
                  <a:ext cx="142883" cy="228650"/>
                </a:xfrm>
                <a:custGeom>
                  <a:avLst/>
                  <a:gdLst>
                    <a:gd name="T0" fmla="*/ 10 w 14"/>
                    <a:gd name="T1" fmla="*/ 0 h 21"/>
                    <a:gd name="T2" fmla="*/ 9 w 14"/>
                    <a:gd name="T3" fmla="*/ 2 h 21"/>
                    <a:gd name="T4" fmla="*/ 7 w 14"/>
                    <a:gd name="T5" fmla="*/ 4 h 21"/>
                    <a:gd name="T6" fmla="*/ 3 w 14"/>
                    <a:gd name="T7" fmla="*/ 6 h 21"/>
                    <a:gd name="T8" fmla="*/ 2 w 14"/>
                    <a:gd name="T9" fmla="*/ 11 h 21"/>
                    <a:gd name="T10" fmla="*/ 2 w 14"/>
                    <a:gd name="T11" fmla="*/ 14 h 21"/>
                    <a:gd name="T12" fmla="*/ 3 w 14"/>
                    <a:gd name="T13" fmla="*/ 18 h 21"/>
                    <a:gd name="T14" fmla="*/ 8 w 14"/>
                    <a:gd name="T15" fmla="*/ 19 h 21"/>
                    <a:gd name="T16" fmla="*/ 8 w 14"/>
                    <a:gd name="T17" fmla="*/ 16 h 21"/>
                    <a:gd name="T18" fmla="*/ 10 w 14"/>
                    <a:gd name="T19" fmla="*/ 12 h 21"/>
                    <a:gd name="T20" fmla="*/ 12 w 14"/>
                    <a:gd name="T21" fmla="*/ 17 h 21"/>
                    <a:gd name="T22" fmla="*/ 13 w 14"/>
                    <a:gd name="T23" fmla="*/ 14 h 21"/>
                    <a:gd name="T24" fmla="*/ 13 w 14"/>
                    <a:gd name="T25" fmla="*/ 10 h 21"/>
                    <a:gd name="T26" fmla="*/ 10 w 14"/>
                    <a:gd name="T27" fmla="*/ 0 h 21"/>
                    <a:gd name="T28" fmla="*/ 10 w 14"/>
                    <a:gd name="T2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" h="21">
                      <a:moveTo>
                        <a:pt x="10" y="0"/>
                      </a:moveTo>
                      <a:cubicBezTo>
                        <a:pt x="9" y="0"/>
                        <a:pt x="9" y="1"/>
                        <a:pt x="9" y="2"/>
                      </a:cubicBezTo>
                      <a:cubicBezTo>
                        <a:pt x="9" y="3"/>
                        <a:pt x="9" y="3"/>
                        <a:pt x="7" y="4"/>
                      </a:cubicBezTo>
                      <a:cubicBezTo>
                        <a:pt x="6" y="4"/>
                        <a:pt x="4" y="6"/>
                        <a:pt x="3" y="6"/>
                      </a:cubicBezTo>
                      <a:cubicBezTo>
                        <a:pt x="1" y="9"/>
                        <a:pt x="0" y="9"/>
                        <a:pt x="2" y="11"/>
                      </a:cubicBezTo>
                      <a:cubicBezTo>
                        <a:pt x="3" y="12"/>
                        <a:pt x="2" y="13"/>
                        <a:pt x="2" y="14"/>
                      </a:cubicBezTo>
                      <a:cubicBezTo>
                        <a:pt x="1" y="16"/>
                        <a:pt x="2" y="17"/>
                        <a:pt x="3" y="18"/>
                      </a:cubicBezTo>
                      <a:cubicBezTo>
                        <a:pt x="5" y="19"/>
                        <a:pt x="7" y="19"/>
                        <a:pt x="8" y="19"/>
                      </a:cubicBezTo>
                      <a:cubicBezTo>
                        <a:pt x="11" y="21"/>
                        <a:pt x="9" y="18"/>
                        <a:pt x="8" y="16"/>
                      </a:cubicBezTo>
                      <a:cubicBezTo>
                        <a:pt x="8" y="16"/>
                        <a:pt x="8" y="12"/>
                        <a:pt x="10" y="12"/>
                      </a:cubicBezTo>
                      <a:cubicBezTo>
                        <a:pt x="11" y="12"/>
                        <a:pt x="11" y="17"/>
                        <a:pt x="12" y="17"/>
                      </a:cubicBezTo>
                      <a:cubicBezTo>
                        <a:pt x="12" y="17"/>
                        <a:pt x="13" y="14"/>
                        <a:pt x="13" y="14"/>
                      </a:cubicBezTo>
                      <a:cubicBezTo>
                        <a:pt x="14" y="12"/>
                        <a:pt x="14" y="11"/>
                        <a:pt x="13" y="10"/>
                      </a:cubicBezTo>
                      <a:cubicBezTo>
                        <a:pt x="13" y="7"/>
                        <a:pt x="13" y="1"/>
                        <a:pt x="10" y="0"/>
                      </a:cubicBezTo>
                      <a:cubicBezTo>
                        <a:pt x="9" y="0"/>
                        <a:pt x="10" y="1"/>
                        <a:pt x="10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29" name="Freeform 449">
                  <a:extLst>
                    <a:ext uri="{FF2B5EF4-FFF2-40B4-BE49-F238E27FC236}">
                      <a16:creationId xmlns:a16="http://schemas.microsoft.com/office/drawing/2014/main" id="{D7701039-C727-6549-88F6-3194265E42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783944" y="7772590"/>
                  <a:ext cx="121974" cy="110635"/>
                </a:xfrm>
                <a:custGeom>
                  <a:avLst/>
                  <a:gdLst>
                    <a:gd name="T0" fmla="*/ 8 w 12"/>
                    <a:gd name="T1" fmla="*/ 1 h 10"/>
                    <a:gd name="T2" fmla="*/ 2 w 12"/>
                    <a:gd name="T3" fmla="*/ 4 h 10"/>
                    <a:gd name="T4" fmla="*/ 0 w 12"/>
                    <a:gd name="T5" fmla="*/ 10 h 10"/>
                    <a:gd name="T6" fmla="*/ 2 w 12"/>
                    <a:gd name="T7" fmla="*/ 6 h 10"/>
                    <a:gd name="T8" fmla="*/ 4 w 12"/>
                    <a:gd name="T9" fmla="*/ 6 h 10"/>
                    <a:gd name="T10" fmla="*/ 6 w 12"/>
                    <a:gd name="T11" fmla="*/ 7 h 10"/>
                    <a:gd name="T12" fmla="*/ 8 w 12"/>
                    <a:gd name="T13" fmla="*/ 7 h 10"/>
                    <a:gd name="T14" fmla="*/ 8 w 12"/>
                    <a:gd name="T15" fmla="*/ 5 h 10"/>
                    <a:gd name="T16" fmla="*/ 8 w 12"/>
                    <a:gd name="T17" fmla="*/ 1 h 10"/>
                    <a:gd name="T18" fmla="*/ 8 w 12"/>
                    <a:gd name="T19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" h="10">
                      <a:moveTo>
                        <a:pt x="8" y="1"/>
                      </a:moveTo>
                      <a:cubicBezTo>
                        <a:pt x="6" y="0"/>
                        <a:pt x="5" y="4"/>
                        <a:pt x="2" y="4"/>
                      </a:cubicBezTo>
                      <a:cubicBezTo>
                        <a:pt x="0" y="5"/>
                        <a:pt x="0" y="9"/>
                        <a:pt x="0" y="10"/>
                      </a:cubicBezTo>
                      <a:cubicBezTo>
                        <a:pt x="1" y="9"/>
                        <a:pt x="1" y="7"/>
                        <a:pt x="2" y="6"/>
                      </a:cubicBezTo>
                      <a:cubicBezTo>
                        <a:pt x="2" y="6"/>
                        <a:pt x="4" y="5"/>
                        <a:pt x="4" y="6"/>
                      </a:cubicBezTo>
                      <a:cubicBezTo>
                        <a:pt x="4" y="7"/>
                        <a:pt x="6" y="7"/>
                        <a:pt x="6" y="7"/>
                      </a:cubicBezTo>
                      <a:cubicBezTo>
                        <a:pt x="7" y="7"/>
                        <a:pt x="7" y="8"/>
                        <a:pt x="8" y="7"/>
                      </a:cubicBezTo>
                      <a:cubicBezTo>
                        <a:pt x="8" y="7"/>
                        <a:pt x="8" y="5"/>
                        <a:pt x="8" y="5"/>
                      </a:cubicBezTo>
                      <a:cubicBezTo>
                        <a:pt x="9" y="3"/>
                        <a:pt x="11" y="2"/>
                        <a:pt x="8" y="1"/>
                      </a:cubicBezTo>
                      <a:cubicBezTo>
                        <a:pt x="7" y="1"/>
                        <a:pt x="12" y="3"/>
                        <a:pt x="8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30" name="Freeform 450">
                  <a:extLst>
                    <a:ext uri="{FF2B5EF4-FFF2-40B4-BE49-F238E27FC236}">
                      <a16:creationId xmlns:a16="http://schemas.microsoft.com/office/drawing/2014/main" id="{338A7961-CDC4-1946-9738-6B1FF5F600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36511" y="7665641"/>
                  <a:ext cx="121974" cy="129075"/>
                </a:xfrm>
                <a:custGeom>
                  <a:avLst/>
                  <a:gdLst>
                    <a:gd name="T0" fmla="*/ 11 w 12"/>
                    <a:gd name="T1" fmla="*/ 0 h 12"/>
                    <a:gd name="T2" fmla="*/ 6 w 12"/>
                    <a:gd name="T3" fmla="*/ 6 h 12"/>
                    <a:gd name="T4" fmla="*/ 0 w 12"/>
                    <a:gd name="T5" fmla="*/ 12 h 12"/>
                    <a:gd name="T6" fmla="*/ 4 w 12"/>
                    <a:gd name="T7" fmla="*/ 10 h 12"/>
                    <a:gd name="T8" fmla="*/ 8 w 12"/>
                    <a:gd name="T9" fmla="*/ 7 h 12"/>
                    <a:gd name="T10" fmla="*/ 10 w 12"/>
                    <a:gd name="T11" fmla="*/ 3 h 12"/>
                    <a:gd name="T12" fmla="*/ 11 w 12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12">
                      <a:moveTo>
                        <a:pt x="11" y="0"/>
                      </a:moveTo>
                      <a:cubicBezTo>
                        <a:pt x="9" y="1"/>
                        <a:pt x="7" y="4"/>
                        <a:pt x="6" y="6"/>
                      </a:cubicBezTo>
                      <a:cubicBezTo>
                        <a:pt x="5" y="7"/>
                        <a:pt x="0" y="10"/>
                        <a:pt x="0" y="12"/>
                      </a:cubicBezTo>
                      <a:cubicBezTo>
                        <a:pt x="0" y="12"/>
                        <a:pt x="3" y="11"/>
                        <a:pt x="4" y="10"/>
                      </a:cubicBezTo>
                      <a:cubicBezTo>
                        <a:pt x="5" y="10"/>
                        <a:pt x="7" y="8"/>
                        <a:pt x="8" y="7"/>
                      </a:cubicBezTo>
                      <a:cubicBezTo>
                        <a:pt x="8" y="5"/>
                        <a:pt x="9" y="4"/>
                        <a:pt x="10" y="3"/>
                      </a:cubicBezTo>
                      <a:cubicBezTo>
                        <a:pt x="11" y="3"/>
                        <a:pt x="12" y="0"/>
                        <a:pt x="11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31" name="Freeform 451">
                  <a:extLst>
                    <a:ext uri="{FF2B5EF4-FFF2-40B4-BE49-F238E27FC236}">
                      <a16:creationId xmlns:a16="http://schemas.microsoft.com/office/drawing/2014/main" id="{22F6B0EA-21D1-C045-A7E3-1C57B99382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95464" y="7503377"/>
                  <a:ext cx="20911" cy="11063"/>
                </a:xfrm>
                <a:custGeom>
                  <a:avLst/>
                  <a:gdLst>
                    <a:gd name="T0" fmla="*/ 0 w 2"/>
                    <a:gd name="T1" fmla="*/ 1 h 1"/>
                    <a:gd name="T2" fmla="*/ 1 w 2"/>
                    <a:gd name="T3" fmla="*/ 0 h 1"/>
                    <a:gd name="T4" fmla="*/ 0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0" y="1"/>
                      </a:moveTo>
                      <a:cubicBezTo>
                        <a:pt x="1" y="1"/>
                        <a:pt x="2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32" name="Freeform 452">
                  <a:extLst>
                    <a:ext uri="{FF2B5EF4-FFF2-40B4-BE49-F238E27FC236}">
                      <a16:creationId xmlns:a16="http://schemas.microsoft.com/office/drawing/2014/main" id="{355F8FCB-E3D9-5542-852A-DCFD79E81B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414349" y="7945920"/>
                  <a:ext cx="571536" cy="630625"/>
                </a:xfrm>
                <a:custGeom>
                  <a:avLst/>
                  <a:gdLst>
                    <a:gd name="T0" fmla="*/ 12 w 56"/>
                    <a:gd name="T1" fmla="*/ 3 h 58"/>
                    <a:gd name="T2" fmla="*/ 4 w 56"/>
                    <a:gd name="T3" fmla="*/ 2 h 58"/>
                    <a:gd name="T4" fmla="*/ 2 w 56"/>
                    <a:gd name="T5" fmla="*/ 3 h 58"/>
                    <a:gd name="T6" fmla="*/ 6 w 56"/>
                    <a:gd name="T7" fmla="*/ 9 h 58"/>
                    <a:gd name="T8" fmla="*/ 11 w 56"/>
                    <a:gd name="T9" fmla="*/ 13 h 58"/>
                    <a:gd name="T10" fmla="*/ 13 w 56"/>
                    <a:gd name="T11" fmla="*/ 17 h 58"/>
                    <a:gd name="T12" fmla="*/ 17 w 56"/>
                    <a:gd name="T13" fmla="*/ 19 h 58"/>
                    <a:gd name="T14" fmla="*/ 20 w 56"/>
                    <a:gd name="T15" fmla="*/ 26 h 58"/>
                    <a:gd name="T16" fmla="*/ 22 w 56"/>
                    <a:gd name="T17" fmla="*/ 28 h 58"/>
                    <a:gd name="T18" fmla="*/ 26 w 56"/>
                    <a:gd name="T19" fmla="*/ 33 h 58"/>
                    <a:gd name="T20" fmla="*/ 30 w 56"/>
                    <a:gd name="T21" fmla="*/ 42 h 58"/>
                    <a:gd name="T22" fmla="*/ 41 w 56"/>
                    <a:gd name="T23" fmla="*/ 52 h 58"/>
                    <a:gd name="T24" fmla="*/ 46 w 56"/>
                    <a:gd name="T25" fmla="*/ 57 h 58"/>
                    <a:gd name="T26" fmla="*/ 54 w 56"/>
                    <a:gd name="T27" fmla="*/ 57 h 58"/>
                    <a:gd name="T28" fmla="*/ 54 w 56"/>
                    <a:gd name="T29" fmla="*/ 46 h 58"/>
                    <a:gd name="T30" fmla="*/ 55 w 56"/>
                    <a:gd name="T31" fmla="*/ 44 h 58"/>
                    <a:gd name="T32" fmla="*/ 52 w 56"/>
                    <a:gd name="T33" fmla="*/ 41 h 58"/>
                    <a:gd name="T34" fmla="*/ 50 w 56"/>
                    <a:gd name="T35" fmla="*/ 40 h 58"/>
                    <a:gd name="T36" fmla="*/ 48 w 56"/>
                    <a:gd name="T37" fmla="*/ 42 h 58"/>
                    <a:gd name="T38" fmla="*/ 48 w 56"/>
                    <a:gd name="T39" fmla="*/ 38 h 58"/>
                    <a:gd name="T40" fmla="*/ 47 w 56"/>
                    <a:gd name="T41" fmla="*/ 36 h 58"/>
                    <a:gd name="T42" fmla="*/ 44 w 56"/>
                    <a:gd name="T43" fmla="*/ 34 h 58"/>
                    <a:gd name="T44" fmla="*/ 42 w 56"/>
                    <a:gd name="T45" fmla="*/ 30 h 58"/>
                    <a:gd name="T46" fmla="*/ 42 w 56"/>
                    <a:gd name="T47" fmla="*/ 29 h 58"/>
                    <a:gd name="T48" fmla="*/ 43 w 56"/>
                    <a:gd name="T49" fmla="*/ 28 h 58"/>
                    <a:gd name="T50" fmla="*/ 38 w 56"/>
                    <a:gd name="T51" fmla="*/ 27 h 58"/>
                    <a:gd name="T52" fmla="*/ 38 w 56"/>
                    <a:gd name="T53" fmla="*/ 25 h 58"/>
                    <a:gd name="T54" fmla="*/ 36 w 56"/>
                    <a:gd name="T55" fmla="*/ 24 h 58"/>
                    <a:gd name="T56" fmla="*/ 37 w 56"/>
                    <a:gd name="T57" fmla="*/ 23 h 58"/>
                    <a:gd name="T58" fmla="*/ 35 w 56"/>
                    <a:gd name="T59" fmla="*/ 22 h 58"/>
                    <a:gd name="T60" fmla="*/ 34 w 56"/>
                    <a:gd name="T61" fmla="*/ 21 h 58"/>
                    <a:gd name="T62" fmla="*/ 31 w 56"/>
                    <a:gd name="T63" fmla="*/ 19 h 58"/>
                    <a:gd name="T64" fmla="*/ 30 w 56"/>
                    <a:gd name="T65" fmla="*/ 19 h 58"/>
                    <a:gd name="T66" fmla="*/ 25 w 56"/>
                    <a:gd name="T67" fmla="*/ 16 h 58"/>
                    <a:gd name="T68" fmla="*/ 21 w 56"/>
                    <a:gd name="T69" fmla="*/ 11 h 58"/>
                    <a:gd name="T70" fmla="*/ 16 w 56"/>
                    <a:gd name="T71" fmla="*/ 7 h 58"/>
                    <a:gd name="T72" fmla="*/ 12 w 56"/>
                    <a:gd name="T73" fmla="*/ 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6" h="58">
                      <a:moveTo>
                        <a:pt x="12" y="3"/>
                      </a:moveTo>
                      <a:cubicBezTo>
                        <a:pt x="9" y="3"/>
                        <a:pt x="7" y="3"/>
                        <a:pt x="4" y="2"/>
                      </a:cubicBezTo>
                      <a:cubicBezTo>
                        <a:pt x="2" y="1"/>
                        <a:pt x="0" y="0"/>
                        <a:pt x="2" y="3"/>
                      </a:cubicBezTo>
                      <a:cubicBezTo>
                        <a:pt x="3" y="5"/>
                        <a:pt x="4" y="8"/>
                        <a:pt x="6" y="9"/>
                      </a:cubicBezTo>
                      <a:cubicBezTo>
                        <a:pt x="8" y="10"/>
                        <a:pt x="10" y="11"/>
                        <a:pt x="11" y="13"/>
                      </a:cubicBezTo>
                      <a:cubicBezTo>
                        <a:pt x="12" y="14"/>
                        <a:pt x="12" y="16"/>
                        <a:pt x="13" y="17"/>
                      </a:cubicBezTo>
                      <a:cubicBezTo>
                        <a:pt x="15" y="18"/>
                        <a:pt x="16" y="18"/>
                        <a:pt x="17" y="19"/>
                      </a:cubicBezTo>
                      <a:cubicBezTo>
                        <a:pt x="19" y="21"/>
                        <a:pt x="19" y="24"/>
                        <a:pt x="20" y="26"/>
                      </a:cubicBezTo>
                      <a:cubicBezTo>
                        <a:pt x="21" y="27"/>
                        <a:pt x="22" y="28"/>
                        <a:pt x="22" y="28"/>
                      </a:cubicBezTo>
                      <a:cubicBezTo>
                        <a:pt x="24" y="30"/>
                        <a:pt x="25" y="31"/>
                        <a:pt x="26" y="33"/>
                      </a:cubicBezTo>
                      <a:cubicBezTo>
                        <a:pt x="28" y="36"/>
                        <a:pt x="28" y="39"/>
                        <a:pt x="30" y="42"/>
                      </a:cubicBezTo>
                      <a:cubicBezTo>
                        <a:pt x="34" y="45"/>
                        <a:pt x="37" y="49"/>
                        <a:pt x="41" y="52"/>
                      </a:cubicBezTo>
                      <a:cubicBezTo>
                        <a:pt x="43" y="54"/>
                        <a:pt x="44" y="55"/>
                        <a:pt x="46" y="57"/>
                      </a:cubicBezTo>
                      <a:cubicBezTo>
                        <a:pt x="47" y="57"/>
                        <a:pt x="53" y="58"/>
                        <a:pt x="54" y="57"/>
                      </a:cubicBezTo>
                      <a:cubicBezTo>
                        <a:pt x="55" y="56"/>
                        <a:pt x="53" y="48"/>
                        <a:pt x="54" y="46"/>
                      </a:cubicBezTo>
                      <a:cubicBezTo>
                        <a:pt x="54" y="45"/>
                        <a:pt x="56" y="45"/>
                        <a:pt x="55" y="44"/>
                      </a:cubicBezTo>
                      <a:cubicBezTo>
                        <a:pt x="54" y="43"/>
                        <a:pt x="53" y="42"/>
                        <a:pt x="52" y="41"/>
                      </a:cubicBezTo>
                      <a:cubicBezTo>
                        <a:pt x="52" y="41"/>
                        <a:pt x="51" y="40"/>
                        <a:pt x="50" y="40"/>
                      </a:cubicBezTo>
                      <a:cubicBezTo>
                        <a:pt x="49" y="40"/>
                        <a:pt x="49" y="42"/>
                        <a:pt x="48" y="42"/>
                      </a:cubicBezTo>
                      <a:cubicBezTo>
                        <a:pt x="49" y="42"/>
                        <a:pt x="48" y="38"/>
                        <a:pt x="48" y="38"/>
                      </a:cubicBezTo>
                      <a:cubicBezTo>
                        <a:pt x="47" y="37"/>
                        <a:pt x="47" y="37"/>
                        <a:pt x="47" y="36"/>
                      </a:cubicBezTo>
                      <a:cubicBezTo>
                        <a:pt x="47" y="35"/>
                        <a:pt x="45" y="34"/>
                        <a:pt x="44" y="34"/>
                      </a:cubicBezTo>
                      <a:cubicBezTo>
                        <a:pt x="43" y="33"/>
                        <a:pt x="41" y="32"/>
                        <a:pt x="42" y="30"/>
                      </a:cubicBezTo>
                      <a:cubicBezTo>
                        <a:pt x="42" y="30"/>
                        <a:pt x="41" y="29"/>
                        <a:pt x="42" y="29"/>
                      </a:cubicBezTo>
                      <a:cubicBezTo>
                        <a:pt x="42" y="28"/>
                        <a:pt x="43" y="29"/>
                        <a:pt x="43" y="28"/>
                      </a:cubicBezTo>
                      <a:cubicBezTo>
                        <a:pt x="44" y="26"/>
                        <a:pt x="38" y="26"/>
                        <a:pt x="38" y="27"/>
                      </a:cubicBezTo>
                      <a:cubicBezTo>
                        <a:pt x="38" y="26"/>
                        <a:pt x="42" y="25"/>
                        <a:pt x="38" y="25"/>
                      </a:cubicBezTo>
                      <a:cubicBezTo>
                        <a:pt x="37" y="25"/>
                        <a:pt x="36" y="24"/>
                        <a:pt x="36" y="24"/>
                      </a:cubicBezTo>
                      <a:cubicBezTo>
                        <a:pt x="36" y="23"/>
                        <a:pt x="37" y="23"/>
                        <a:pt x="37" y="23"/>
                      </a:cubicBezTo>
                      <a:cubicBezTo>
                        <a:pt x="37" y="22"/>
                        <a:pt x="35" y="22"/>
                        <a:pt x="35" y="22"/>
                      </a:cubicBezTo>
                      <a:cubicBezTo>
                        <a:pt x="35" y="22"/>
                        <a:pt x="36" y="21"/>
                        <a:pt x="34" y="21"/>
                      </a:cubicBezTo>
                      <a:cubicBezTo>
                        <a:pt x="33" y="20"/>
                        <a:pt x="32" y="20"/>
                        <a:pt x="31" y="19"/>
                      </a:cubicBezTo>
                      <a:cubicBezTo>
                        <a:pt x="28" y="15"/>
                        <a:pt x="30" y="19"/>
                        <a:pt x="30" y="19"/>
                      </a:cubicBezTo>
                      <a:cubicBezTo>
                        <a:pt x="29" y="19"/>
                        <a:pt x="26" y="16"/>
                        <a:pt x="25" y="16"/>
                      </a:cubicBezTo>
                      <a:cubicBezTo>
                        <a:pt x="24" y="14"/>
                        <a:pt x="23" y="12"/>
                        <a:pt x="21" y="11"/>
                      </a:cubicBezTo>
                      <a:cubicBezTo>
                        <a:pt x="19" y="10"/>
                        <a:pt x="18" y="9"/>
                        <a:pt x="16" y="7"/>
                      </a:cubicBezTo>
                      <a:cubicBezTo>
                        <a:pt x="15" y="6"/>
                        <a:pt x="14" y="3"/>
                        <a:pt x="12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33" name="Freeform 453">
                  <a:extLst>
                    <a:ext uri="{FF2B5EF4-FFF2-40B4-BE49-F238E27FC236}">
                      <a16:creationId xmlns:a16="http://schemas.microsoft.com/office/drawing/2014/main" id="{D0D607E6-9A81-B24D-81FB-BAEB4A3153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15413" y="8174571"/>
                  <a:ext cx="52274" cy="55320"/>
                </a:xfrm>
                <a:custGeom>
                  <a:avLst/>
                  <a:gdLst>
                    <a:gd name="T0" fmla="*/ 4 w 5"/>
                    <a:gd name="T1" fmla="*/ 4 h 5"/>
                    <a:gd name="T2" fmla="*/ 1 w 5"/>
                    <a:gd name="T3" fmla="*/ 0 h 5"/>
                    <a:gd name="T4" fmla="*/ 4 w 5"/>
                    <a:gd name="T5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5">
                      <a:moveTo>
                        <a:pt x="4" y="4"/>
                      </a:moveTo>
                      <a:cubicBezTo>
                        <a:pt x="5" y="3"/>
                        <a:pt x="2" y="0"/>
                        <a:pt x="1" y="0"/>
                      </a:cubicBezTo>
                      <a:cubicBezTo>
                        <a:pt x="0" y="1"/>
                        <a:pt x="3" y="5"/>
                        <a:pt x="4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34" name="Freeform 454">
                  <a:extLst>
                    <a:ext uri="{FF2B5EF4-FFF2-40B4-BE49-F238E27FC236}">
                      <a16:creationId xmlns:a16="http://schemas.microsoft.com/office/drawing/2014/main" id="{84F4AA99-14C7-654E-B7F2-4CFCCAEBD7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88600" y="8303646"/>
                  <a:ext cx="48790" cy="55320"/>
                </a:xfrm>
                <a:custGeom>
                  <a:avLst/>
                  <a:gdLst>
                    <a:gd name="T0" fmla="*/ 4 w 5"/>
                    <a:gd name="T1" fmla="*/ 4 h 5"/>
                    <a:gd name="T2" fmla="*/ 1 w 5"/>
                    <a:gd name="T3" fmla="*/ 0 h 5"/>
                    <a:gd name="T4" fmla="*/ 4 w 5"/>
                    <a:gd name="T5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5">
                      <a:moveTo>
                        <a:pt x="4" y="4"/>
                      </a:moveTo>
                      <a:cubicBezTo>
                        <a:pt x="5" y="3"/>
                        <a:pt x="2" y="0"/>
                        <a:pt x="1" y="0"/>
                      </a:cubicBezTo>
                      <a:cubicBezTo>
                        <a:pt x="0" y="1"/>
                        <a:pt x="3" y="5"/>
                        <a:pt x="4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35" name="Freeform 455">
                  <a:extLst>
                    <a:ext uri="{FF2B5EF4-FFF2-40B4-BE49-F238E27FC236}">
                      <a16:creationId xmlns:a16="http://schemas.microsoft.com/office/drawing/2014/main" id="{9E037D9B-3C54-264C-BB40-46728DBA5E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933612" y="8336832"/>
                  <a:ext cx="73184" cy="77445"/>
                </a:xfrm>
                <a:custGeom>
                  <a:avLst/>
                  <a:gdLst>
                    <a:gd name="T0" fmla="*/ 7 w 7"/>
                    <a:gd name="T1" fmla="*/ 7 h 7"/>
                    <a:gd name="T2" fmla="*/ 5 w 7"/>
                    <a:gd name="T3" fmla="*/ 3 h 7"/>
                    <a:gd name="T4" fmla="*/ 0 w 7"/>
                    <a:gd name="T5" fmla="*/ 1 h 7"/>
                    <a:gd name="T6" fmla="*/ 1 w 7"/>
                    <a:gd name="T7" fmla="*/ 3 h 7"/>
                    <a:gd name="T8" fmla="*/ 3 w 7"/>
                    <a:gd name="T9" fmla="*/ 5 h 7"/>
                    <a:gd name="T10" fmla="*/ 7 w 7"/>
                    <a:gd name="T11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7">
                      <a:moveTo>
                        <a:pt x="7" y="7"/>
                      </a:moveTo>
                      <a:cubicBezTo>
                        <a:pt x="7" y="5"/>
                        <a:pt x="5" y="5"/>
                        <a:pt x="5" y="3"/>
                      </a:cubicBezTo>
                      <a:cubicBezTo>
                        <a:pt x="5" y="1"/>
                        <a:pt x="2" y="0"/>
                        <a:pt x="0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3" y="3"/>
                        <a:pt x="2" y="4"/>
                        <a:pt x="3" y="5"/>
                      </a:cubicBezTo>
                      <a:cubicBezTo>
                        <a:pt x="3" y="6"/>
                        <a:pt x="7" y="7"/>
                        <a:pt x="7" y="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36" name="Freeform 456">
                  <a:extLst>
                    <a:ext uri="{FF2B5EF4-FFF2-40B4-BE49-F238E27FC236}">
                      <a16:creationId xmlns:a16="http://schemas.microsoft.com/office/drawing/2014/main" id="{4350D38D-9EC6-2D4A-AB73-53A6E3CCD4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048616" y="8392152"/>
                  <a:ext cx="38336" cy="40568"/>
                </a:xfrm>
                <a:custGeom>
                  <a:avLst/>
                  <a:gdLst>
                    <a:gd name="T0" fmla="*/ 2 w 4"/>
                    <a:gd name="T1" fmla="*/ 3 h 4"/>
                    <a:gd name="T2" fmla="*/ 2 w 4"/>
                    <a:gd name="T3" fmla="*/ 0 h 4"/>
                    <a:gd name="T4" fmla="*/ 2 w 4"/>
                    <a:gd name="T5" fmla="*/ 3 h 4"/>
                    <a:gd name="T6" fmla="*/ 2 w 4"/>
                    <a:gd name="T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" h="4">
                      <a:moveTo>
                        <a:pt x="2" y="3"/>
                      </a:moveTo>
                      <a:cubicBezTo>
                        <a:pt x="0" y="4"/>
                        <a:pt x="0" y="1"/>
                        <a:pt x="2" y="0"/>
                      </a:cubicBezTo>
                      <a:cubicBezTo>
                        <a:pt x="4" y="0"/>
                        <a:pt x="4" y="3"/>
                        <a:pt x="2" y="3"/>
                      </a:cubicBezTo>
                      <a:cubicBezTo>
                        <a:pt x="1" y="4"/>
                        <a:pt x="3" y="3"/>
                        <a:pt x="2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37" name="Freeform 457">
                  <a:extLst>
                    <a:ext uri="{FF2B5EF4-FFF2-40B4-BE49-F238E27FC236}">
                      <a16:creationId xmlns:a16="http://schemas.microsoft.com/office/drawing/2014/main" id="{92A89BB6-D431-DF4C-9BDD-C0A0FC1D44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944065" y="8576544"/>
                  <a:ext cx="470472" cy="162265"/>
                </a:xfrm>
                <a:custGeom>
                  <a:avLst/>
                  <a:gdLst>
                    <a:gd name="T0" fmla="*/ 9 w 46"/>
                    <a:gd name="T1" fmla="*/ 0 h 15"/>
                    <a:gd name="T2" fmla="*/ 3 w 46"/>
                    <a:gd name="T3" fmla="*/ 0 h 15"/>
                    <a:gd name="T4" fmla="*/ 0 w 46"/>
                    <a:gd name="T5" fmla="*/ 4 h 15"/>
                    <a:gd name="T6" fmla="*/ 5 w 46"/>
                    <a:gd name="T7" fmla="*/ 6 h 15"/>
                    <a:gd name="T8" fmla="*/ 11 w 46"/>
                    <a:gd name="T9" fmla="*/ 9 h 15"/>
                    <a:gd name="T10" fmla="*/ 15 w 46"/>
                    <a:gd name="T11" fmla="*/ 9 h 15"/>
                    <a:gd name="T12" fmla="*/ 24 w 46"/>
                    <a:gd name="T13" fmla="*/ 11 h 15"/>
                    <a:gd name="T14" fmla="*/ 40 w 46"/>
                    <a:gd name="T15" fmla="*/ 13 h 15"/>
                    <a:gd name="T16" fmla="*/ 45 w 46"/>
                    <a:gd name="T17" fmla="*/ 13 h 15"/>
                    <a:gd name="T18" fmla="*/ 43 w 46"/>
                    <a:gd name="T19" fmla="*/ 9 h 15"/>
                    <a:gd name="T20" fmla="*/ 41 w 46"/>
                    <a:gd name="T21" fmla="*/ 9 h 15"/>
                    <a:gd name="T22" fmla="*/ 37 w 46"/>
                    <a:gd name="T23" fmla="*/ 9 h 15"/>
                    <a:gd name="T24" fmla="*/ 35 w 46"/>
                    <a:gd name="T25" fmla="*/ 6 h 15"/>
                    <a:gd name="T26" fmla="*/ 32 w 46"/>
                    <a:gd name="T27" fmla="*/ 4 h 15"/>
                    <a:gd name="T28" fmla="*/ 27 w 46"/>
                    <a:gd name="T29" fmla="*/ 3 h 15"/>
                    <a:gd name="T30" fmla="*/ 25 w 46"/>
                    <a:gd name="T31" fmla="*/ 4 h 15"/>
                    <a:gd name="T32" fmla="*/ 21 w 46"/>
                    <a:gd name="T33" fmla="*/ 5 h 15"/>
                    <a:gd name="T34" fmla="*/ 15 w 46"/>
                    <a:gd name="T35" fmla="*/ 3 h 15"/>
                    <a:gd name="T36" fmla="*/ 11 w 46"/>
                    <a:gd name="T37" fmla="*/ 2 h 15"/>
                    <a:gd name="T38" fmla="*/ 9 w 46"/>
                    <a:gd name="T39" fmla="*/ 0 h 15"/>
                    <a:gd name="T40" fmla="*/ 9 w 46"/>
                    <a:gd name="T41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6" h="15">
                      <a:moveTo>
                        <a:pt x="9" y="0"/>
                      </a:moveTo>
                      <a:cubicBezTo>
                        <a:pt x="7" y="1"/>
                        <a:pt x="6" y="0"/>
                        <a:pt x="3" y="0"/>
                      </a:cubicBezTo>
                      <a:cubicBezTo>
                        <a:pt x="3" y="0"/>
                        <a:pt x="0" y="3"/>
                        <a:pt x="0" y="4"/>
                      </a:cubicBezTo>
                      <a:cubicBezTo>
                        <a:pt x="0" y="5"/>
                        <a:pt x="4" y="4"/>
                        <a:pt x="5" y="6"/>
                      </a:cubicBezTo>
                      <a:cubicBezTo>
                        <a:pt x="6" y="8"/>
                        <a:pt x="9" y="8"/>
                        <a:pt x="11" y="9"/>
                      </a:cubicBezTo>
                      <a:cubicBezTo>
                        <a:pt x="13" y="9"/>
                        <a:pt x="14" y="9"/>
                        <a:pt x="15" y="9"/>
                      </a:cubicBezTo>
                      <a:cubicBezTo>
                        <a:pt x="18" y="9"/>
                        <a:pt x="21" y="10"/>
                        <a:pt x="24" y="11"/>
                      </a:cubicBezTo>
                      <a:cubicBezTo>
                        <a:pt x="29" y="12"/>
                        <a:pt x="35" y="11"/>
                        <a:pt x="40" y="13"/>
                      </a:cubicBezTo>
                      <a:cubicBezTo>
                        <a:pt x="41" y="13"/>
                        <a:pt x="44" y="15"/>
                        <a:pt x="45" y="13"/>
                      </a:cubicBezTo>
                      <a:cubicBezTo>
                        <a:pt x="46" y="13"/>
                        <a:pt x="44" y="9"/>
                        <a:pt x="43" y="9"/>
                      </a:cubicBezTo>
                      <a:cubicBezTo>
                        <a:pt x="42" y="8"/>
                        <a:pt x="42" y="9"/>
                        <a:pt x="41" y="9"/>
                      </a:cubicBezTo>
                      <a:cubicBezTo>
                        <a:pt x="39" y="10"/>
                        <a:pt x="38" y="9"/>
                        <a:pt x="37" y="9"/>
                      </a:cubicBezTo>
                      <a:cubicBezTo>
                        <a:pt x="36" y="8"/>
                        <a:pt x="36" y="7"/>
                        <a:pt x="35" y="6"/>
                      </a:cubicBezTo>
                      <a:cubicBezTo>
                        <a:pt x="35" y="5"/>
                        <a:pt x="33" y="5"/>
                        <a:pt x="32" y="4"/>
                      </a:cubicBezTo>
                      <a:cubicBezTo>
                        <a:pt x="31" y="4"/>
                        <a:pt x="28" y="3"/>
                        <a:pt x="27" y="3"/>
                      </a:cubicBezTo>
                      <a:cubicBezTo>
                        <a:pt x="26" y="3"/>
                        <a:pt x="25" y="4"/>
                        <a:pt x="25" y="4"/>
                      </a:cubicBezTo>
                      <a:cubicBezTo>
                        <a:pt x="24" y="5"/>
                        <a:pt x="23" y="5"/>
                        <a:pt x="21" y="5"/>
                      </a:cubicBezTo>
                      <a:cubicBezTo>
                        <a:pt x="19" y="5"/>
                        <a:pt x="17" y="4"/>
                        <a:pt x="15" y="3"/>
                      </a:cubicBezTo>
                      <a:cubicBezTo>
                        <a:pt x="14" y="2"/>
                        <a:pt x="12" y="2"/>
                        <a:pt x="11" y="2"/>
                      </a:cubicBezTo>
                      <a:cubicBezTo>
                        <a:pt x="11" y="2"/>
                        <a:pt x="10" y="0"/>
                        <a:pt x="9" y="0"/>
                      </a:cubicBezTo>
                      <a:cubicBezTo>
                        <a:pt x="8" y="1"/>
                        <a:pt x="10" y="0"/>
                        <a:pt x="9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38" name="Freeform 458">
                  <a:extLst>
                    <a:ext uri="{FF2B5EF4-FFF2-40B4-BE49-F238E27FC236}">
                      <a16:creationId xmlns:a16="http://schemas.microsoft.com/office/drawing/2014/main" id="{079B32B9-A5E5-8A46-86C1-80AE442372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292563" y="8617109"/>
                  <a:ext cx="80154" cy="33190"/>
                </a:xfrm>
                <a:custGeom>
                  <a:avLst/>
                  <a:gdLst>
                    <a:gd name="T0" fmla="*/ 3 w 8"/>
                    <a:gd name="T1" fmla="*/ 3 h 3"/>
                    <a:gd name="T2" fmla="*/ 8 w 8"/>
                    <a:gd name="T3" fmla="*/ 1 h 3"/>
                    <a:gd name="T4" fmla="*/ 3 w 8"/>
                    <a:gd name="T5" fmla="*/ 3 h 3"/>
                    <a:gd name="T6" fmla="*/ 3 w 8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3" y="3"/>
                      </a:moveTo>
                      <a:cubicBezTo>
                        <a:pt x="0" y="2"/>
                        <a:pt x="7" y="0"/>
                        <a:pt x="8" y="1"/>
                      </a:cubicBezTo>
                      <a:cubicBezTo>
                        <a:pt x="8" y="2"/>
                        <a:pt x="4" y="3"/>
                        <a:pt x="3" y="3"/>
                      </a:cubicBezTo>
                      <a:cubicBezTo>
                        <a:pt x="2" y="3"/>
                        <a:pt x="4" y="3"/>
                        <a:pt x="3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39" name="Freeform 459">
                  <a:extLst>
                    <a:ext uri="{FF2B5EF4-FFF2-40B4-BE49-F238E27FC236}">
                      <a16:creationId xmlns:a16="http://schemas.microsoft.com/office/drawing/2014/main" id="{FBBCED2E-4D86-7C40-99BF-F4A77D6115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4081" y="8694555"/>
                  <a:ext cx="62727" cy="44255"/>
                </a:xfrm>
                <a:custGeom>
                  <a:avLst/>
                  <a:gdLst>
                    <a:gd name="T0" fmla="*/ 3 w 6"/>
                    <a:gd name="T1" fmla="*/ 0 h 4"/>
                    <a:gd name="T2" fmla="*/ 1 w 6"/>
                    <a:gd name="T3" fmla="*/ 1 h 4"/>
                    <a:gd name="T4" fmla="*/ 3 w 6"/>
                    <a:gd name="T5" fmla="*/ 4 h 4"/>
                    <a:gd name="T6" fmla="*/ 3 w 6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4">
                      <a:moveTo>
                        <a:pt x="3" y="0"/>
                      </a:moveTo>
                      <a:cubicBezTo>
                        <a:pt x="2" y="0"/>
                        <a:pt x="0" y="0"/>
                        <a:pt x="1" y="1"/>
                      </a:cubicBezTo>
                      <a:cubicBezTo>
                        <a:pt x="1" y="1"/>
                        <a:pt x="3" y="4"/>
                        <a:pt x="3" y="4"/>
                      </a:cubicBezTo>
                      <a:cubicBezTo>
                        <a:pt x="5" y="4"/>
                        <a:pt x="6" y="0"/>
                        <a:pt x="3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40" name="Freeform 460">
                  <a:extLst>
                    <a:ext uri="{FF2B5EF4-FFF2-40B4-BE49-F238E27FC236}">
                      <a16:creationId xmlns:a16="http://schemas.microsoft.com/office/drawing/2014/main" id="{7E582B7E-E2DD-5B4E-83D0-3BD6A6E57C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66812" y="8705616"/>
                  <a:ext cx="48790" cy="33190"/>
                </a:xfrm>
                <a:custGeom>
                  <a:avLst/>
                  <a:gdLst>
                    <a:gd name="T0" fmla="*/ 4 w 5"/>
                    <a:gd name="T1" fmla="*/ 1 h 3"/>
                    <a:gd name="T2" fmla="*/ 2 w 5"/>
                    <a:gd name="T3" fmla="*/ 0 h 3"/>
                    <a:gd name="T4" fmla="*/ 1 w 5"/>
                    <a:gd name="T5" fmla="*/ 2 h 3"/>
                    <a:gd name="T6" fmla="*/ 2 w 5"/>
                    <a:gd name="T7" fmla="*/ 2 h 3"/>
                    <a:gd name="T8" fmla="*/ 4 w 5"/>
                    <a:gd name="T9" fmla="*/ 1 h 3"/>
                    <a:gd name="T10" fmla="*/ 4 w 5"/>
                    <a:gd name="T11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3">
                      <a:moveTo>
                        <a:pt x="4" y="1"/>
                      </a:moveTo>
                      <a:cubicBezTo>
                        <a:pt x="4" y="1"/>
                        <a:pt x="3" y="0"/>
                        <a:pt x="2" y="0"/>
                      </a:cubicBezTo>
                      <a:cubicBezTo>
                        <a:pt x="2" y="1"/>
                        <a:pt x="0" y="2"/>
                        <a:pt x="1" y="2"/>
                      </a:cubicBezTo>
                      <a:cubicBezTo>
                        <a:pt x="1" y="2"/>
                        <a:pt x="2" y="3"/>
                        <a:pt x="2" y="2"/>
                      </a:cubicBezTo>
                      <a:cubicBezTo>
                        <a:pt x="3" y="2"/>
                        <a:pt x="5" y="2"/>
                        <a:pt x="4" y="1"/>
                      </a:cubicBezTo>
                      <a:cubicBezTo>
                        <a:pt x="4" y="1"/>
                        <a:pt x="5" y="2"/>
                        <a:pt x="4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41" name="Freeform 461">
                  <a:extLst>
                    <a:ext uri="{FF2B5EF4-FFF2-40B4-BE49-F238E27FC236}">
                      <a16:creationId xmlns:a16="http://schemas.microsoft.com/office/drawing/2014/main" id="{CF488293-BA71-1845-9F93-3308732DD5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05145" y="8705616"/>
                  <a:ext cx="73184" cy="44255"/>
                </a:xfrm>
                <a:custGeom>
                  <a:avLst/>
                  <a:gdLst>
                    <a:gd name="T0" fmla="*/ 2 w 7"/>
                    <a:gd name="T1" fmla="*/ 1 h 4"/>
                    <a:gd name="T2" fmla="*/ 2 w 7"/>
                    <a:gd name="T3" fmla="*/ 4 h 4"/>
                    <a:gd name="T4" fmla="*/ 6 w 7"/>
                    <a:gd name="T5" fmla="*/ 3 h 4"/>
                    <a:gd name="T6" fmla="*/ 5 w 7"/>
                    <a:gd name="T7" fmla="*/ 1 h 4"/>
                    <a:gd name="T8" fmla="*/ 2 w 7"/>
                    <a:gd name="T9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4">
                      <a:moveTo>
                        <a:pt x="2" y="1"/>
                      </a:moveTo>
                      <a:cubicBezTo>
                        <a:pt x="1" y="2"/>
                        <a:pt x="0" y="4"/>
                        <a:pt x="2" y="4"/>
                      </a:cubicBezTo>
                      <a:cubicBezTo>
                        <a:pt x="4" y="4"/>
                        <a:pt x="5" y="4"/>
                        <a:pt x="6" y="3"/>
                      </a:cubicBezTo>
                      <a:cubicBezTo>
                        <a:pt x="7" y="3"/>
                        <a:pt x="5" y="2"/>
                        <a:pt x="5" y="1"/>
                      </a:cubicBezTo>
                      <a:cubicBezTo>
                        <a:pt x="4" y="0"/>
                        <a:pt x="3" y="0"/>
                        <a:pt x="2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42" name="Freeform 462">
                  <a:extLst>
                    <a:ext uri="{FF2B5EF4-FFF2-40B4-BE49-F238E27FC236}">
                      <a16:creationId xmlns:a16="http://schemas.microsoft.com/office/drawing/2014/main" id="{1F64F0C0-885D-6E49-AAD8-10E83CFA8E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57420" y="8694555"/>
                  <a:ext cx="83638" cy="55320"/>
                </a:xfrm>
                <a:custGeom>
                  <a:avLst/>
                  <a:gdLst>
                    <a:gd name="T0" fmla="*/ 1 w 8"/>
                    <a:gd name="T1" fmla="*/ 0 h 5"/>
                    <a:gd name="T2" fmla="*/ 0 w 8"/>
                    <a:gd name="T3" fmla="*/ 1 h 5"/>
                    <a:gd name="T4" fmla="*/ 2 w 8"/>
                    <a:gd name="T5" fmla="*/ 2 h 5"/>
                    <a:gd name="T6" fmla="*/ 2 w 8"/>
                    <a:gd name="T7" fmla="*/ 3 h 5"/>
                    <a:gd name="T8" fmla="*/ 7 w 8"/>
                    <a:gd name="T9" fmla="*/ 4 h 5"/>
                    <a:gd name="T10" fmla="*/ 7 w 8"/>
                    <a:gd name="T11" fmla="*/ 1 h 5"/>
                    <a:gd name="T12" fmla="*/ 1 w 8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">
                      <a:moveTo>
                        <a:pt x="1" y="0"/>
                      </a:move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2" y="1"/>
                        <a:pt x="2" y="2"/>
                      </a:cubicBezTo>
                      <a:cubicBezTo>
                        <a:pt x="2" y="2"/>
                        <a:pt x="2" y="3"/>
                        <a:pt x="2" y="3"/>
                      </a:cubicBezTo>
                      <a:cubicBezTo>
                        <a:pt x="2" y="4"/>
                        <a:pt x="6" y="5"/>
                        <a:pt x="7" y="4"/>
                      </a:cubicBezTo>
                      <a:cubicBezTo>
                        <a:pt x="8" y="3"/>
                        <a:pt x="8" y="2"/>
                        <a:pt x="7" y="1"/>
                      </a:cubicBezTo>
                      <a:cubicBezTo>
                        <a:pt x="5" y="1"/>
                        <a:pt x="3" y="1"/>
                        <a:pt x="1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43" name="Freeform 463">
                  <a:extLst>
                    <a:ext uri="{FF2B5EF4-FFF2-40B4-BE49-F238E27FC236}">
                      <a16:creationId xmlns:a16="http://schemas.microsoft.com/office/drawing/2014/main" id="{2139FA9B-2BC3-E847-8A30-5E6C6D3174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68942" y="8705616"/>
                  <a:ext cx="125458" cy="44255"/>
                </a:xfrm>
                <a:custGeom>
                  <a:avLst/>
                  <a:gdLst>
                    <a:gd name="T0" fmla="*/ 2 w 12"/>
                    <a:gd name="T1" fmla="*/ 0 h 4"/>
                    <a:gd name="T2" fmla="*/ 0 w 12"/>
                    <a:gd name="T3" fmla="*/ 2 h 4"/>
                    <a:gd name="T4" fmla="*/ 12 w 12"/>
                    <a:gd name="T5" fmla="*/ 2 h 4"/>
                    <a:gd name="T6" fmla="*/ 9 w 12"/>
                    <a:gd name="T7" fmla="*/ 2 h 4"/>
                    <a:gd name="T8" fmla="*/ 2 w 12"/>
                    <a:gd name="T9" fmla="*/ 0 h 4"/>
                    <a:gd name="T10" fmla="*/ 2 w 12"/>
                    <a:gd name="T11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4">
                      <a:moveTo>
                        <a:pt x="2" y="0"/>
                      </a:moveTo>
                      <a:cubicBezTo>
                        <a:pt x="2" y="0"/>
                        <a:pt x="0" y="1"/>
                        <a:pt x="0" y="2"/>
                      </a:cubicBezTo>
                      <a:cubicBezTo>
                        <a:pt x="0" y="2"/>
                        <a:pt x="11" y="4"/>
                        <a:pt x="12" y="2"/>
                      </a:cubicBezTo>
                      <a:cubicBezTo>
                        <a:pt x="12" y="1"/>
                        <a:pt x="9" y="2"/>
                        <a:pt x="9" y="2"/>
                      </a:cubicBezTo>
                      <a:cubicBezTo>
                        <a:pt x="7" y="2"/>
                        <a:pt x="4" y="1"/>
                        <a:pt x="2" y="0"/>
                      </a:cubicBezTo>
                      <a:cubicBezTo>
                        <a:pt x="2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44" name="Freeform 464">
                  <a:extLst>
                    <a:ext uri="{FF2B5EF4-FFF2-40B4-BE49-F238E27FC236}">
                      <a16:creationId xmlns:a16="http://schemas.microsoft.com/office/drawing/2014/main" id="{915EE25B-59BB-5647-AFAB-30E55E8A22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30606" y="8768312"/>
                  <a:ext cx="111517" cy="66379"/>
                </a:xfrm>
                <a:custGeom>
                  <a:avLst/>
                  <a:gdLst>
                    <a:gd name="T0" fmla="*/ 0 w 11"/>
                    <a:gd name="T1" fmla="*/ 0 h 6"/>
                    <a:gd name="T2" fmla="*/ 8 w 11"/>
                    <a:gd name="T3" fmla="*/ 4 h 6"/>
                    <a:gd name="T4" fmla="*/ 0 w 11"/>
                    <a:gd name="T5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" h="6">
                      <a:moveTo>
                        <a:pt x="0" y="0"/>
                      </a:moveTo>
                      <a:cubicBezTo>
                        <a:pt x="1" y="0"/>
                        <a:pt x="7" y="6"/>
                        <a:pt x="8" y="4"/>
                      </a:cubicBezTo>
                      <a:cubicBezTo>
                        <a:pt x="11" y="1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45" name="Freeform 465">
                  <a:extLst>
                    <a:ext uri="{FF2B5EF4-FFF2-40B4-BE49-F238E27FC236}">
                      <a16:creationId xmlns:a16="http://schemas.microsoft.com/office/drawing/2014/main" id="{EC158FE0-AE9D-FF4E-9F0D-CB69B38362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86071" y="8421655"/>
                  <a:ext cx="62727" cy="44255"/>
                </a:xfrm>
                <a:custGeom>
                  <a:avLst/>
                  <a:gdLst>
                    <a:gd name="T0" fmla="*/ 3 w 6"/>
                    <a:gd name="T1" fmla="*/ 3 h 4"/>
                    <a:gd name="T2" fmla="*/ 4 w 6"/>
                    <a:gd name="T3" fmla="*/ 0 h 4"/>
                    <a:gd name="T4" fmla="*/ 3 w 6"/>
                    <a:gd name="T5" fmla="*/ 3 h 4"/>
                    <a:gd name="T6" fmla="*/ 3 w 6"/>
                    <a:gd name="T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4">
                      <a:moveTo>
                        <a:pt x="3" y="3"/>
                      </a:moveTo>
                      <a:cubicBezTo>
                        <a:pt x="0" y="4"/>
                        <a:pt x="1" y="0"/>
                        <a:pt x="4" y="0"/>
                      </a:cubicBezTo>
                      <a:cubicBezTo>
                        <a:pt x="6" y="0"/>
                        <a:pt x="5" y="3"/>
                        <a:pt x="3" y="3"/>
                      </a:cubicBezTo>
                      <a:cubicBezTo>
                        <a:pt x="2" y="4"/>
                        <a:pt x="5" y="3"/>
                        <a:pt x="3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46" name="Freeform 466">
                  <a:extLst>
                    <a:ext uri="{FF2B5EF4-FFF2-40B4-BE49-F238E27FC236}">
                      <a16:creationId xmlns:a16="http://schemas.microsoft.com/office/drawing/2014/main" id="{81D717D5-8233-4149-8C7E-899795B393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90622" y="8414280"/>
                  <a:ext cx="153338" cy="51630"/>
                </a:xfrm>
                <a:custGeom>
                  <a:avLst/>
                  <a:gdLst>
                    <a:gd name="T0" fmla="*/ 2 w 15"/>
                    <a:gd name="T1" fmla="*/ 3 h 5"/>
                    <a:gd name="T2" fmla="*/ 1 w 15"/>
                    <a:gd name="T3" fmla="*/ 1 h 5"/>
                    <a:gd name="T4" fmla="*/ 5 w 15"/>
                    <a:gd name="T5" fmla="*/ 0 h 5"/>
                    <a:gd name="T6" fmla="*/ 13 w 15"/>
                    <a:gd name="T7" fmla="*/ 2 h 5"/>
                    <a:gd name="T8" fmla="*/ 15 w 15"/>
                    <a:gd name="T9" fmla="*/ 5 h 5"/>
                    <a:gd name="T10" fmla="*/ 11 w 15"/>
                    <a:gd name="T11" fmla="*/ 3 h 5"/>
                    <a:gd name="T12" fmla="*/ 2 w 15"/>
                    <a:gd name="T13" fmla="*/ 3 h 5"/>
                    <a:gd name="T14" fmla="*/ 2 w 15"/>
                    <a:gd name="T15" fmla="*/ 3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" h="5">
                      <a:moveTo>
                        <a:pt x="2" y="3"/>
                      </a:moveTo>
                      <a:cubicBezTo>
                        <a:pt x="1" y="3"/>
                        <a:pt x="0" y="2"/>
                        <a:pt x="1" y="1"/>
                      </a:cubicBezTo>
                      <a:cubicBezTo>
                        <a:pt x="2" y="0"/>
                        <a:pt x="3" y="0"/>
                        <a:pt x="5" y="0"/>
                      </a:cubicBezTo>
                      <a:cubicBezTo>
                        <a:pt x="8" y="0"/>
                        <a:pt x="10" y="0"/>
                        <a:pt x="13" y="2"/>
                      </a:cubicBezTo>
                      <a:cubicBezTo>
                        <a:pt x="14" y="3"/>
                        <a:pt x="15" y="4"/>
                        <a:pt x="15" y="5"/>
                      </a:cubicBezTo>
                      <a:cubicBezTo>
                        <a:pt x="14" y="5"/>
                        <a:pt x="11" y="3"/>
                        <a:pt x="11" y="3"/>
                      </a:cubicBezTo>
                      <a:cubicBezTo>
                        <a:pt x="8" y="2"/>
                        <a:pt x="5" y="3"/>
                        <a:pt x="2" y="3"/>
                      </a:cubicBezTo>
                      <a:cubicBezTo>
                        <a:pt x="1" y="3"/>
                        <a:pt x="3" y="3"/>
                        <a:pt x="2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47" name="Freeform 467">
                  <a:extLst>
                    <a:ext uri="{FF2B5EF4-FFF2-40B4-BE49-F238E27FC236}">
                      <a16:creationId xmlns:a16="http://schemas.microsoft.com/office/drawing/2014/main" id="{43AECD51-440B-0F43-9D97-2B936329EC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0150" y="8163502"/>
                  <a:ext cx="327588" cy="390912"/>
                </a:xfrm>
                <a:custGeom>
                  <a:avLst/>
                  <a:gdLst>
                    <a:gd name="T0" fmla="*/ 13 w 32"/>
                    <a:gd name="T1" fmla="*/ 32 h 36"/>
                    <a:gd name="T2" fmla="*/ 14 w 32"/>
                    <a:gd name="T3" fmla="*/ 30 h 36"/>
                    <a:gd name="T4" fmla="*/ 11 w 32"/>
                    <a:gd name="T5" fmla="*/ 28 h 36"/>
                    <a:gd name="T6" fmla="*/ 12 w 32"/>
                    <a:gd name="T7" fmla="*/ 23 h 36"/>
                    <a:gd name="T8" fmla="*/ 8 w 32"/>
                    <a:gd name="T9" fmla="*/ 23 h 36"/>
                    <a:gd name="T10" fmla="*/ 8 w 32"/>
                    <a:gd name="T11" fmla="*/ 29 h 36"/>
                    <a:gd name="T12" fmla="*/ 8 w 32"/>
                    <a:gd name="T13" fmla="*/ 30 h 36"/>
                    <a:gd name="T14" fmla="*/ 7 w 32"/>
                    <a:gd name="T15" fmla="*/ 34 h 36"/>
                    <a:gd name="T16" fmla="*/ 4 w 32"/>
                    <a:gd name="T17" fmla="*/ 36 h 36"/>
                    <a:gd name="T18" fmla="*/ 4 w 32"/>
                    <a:gd name="T19" fmla="*/ 31 h 36"/>
                    <a:gd name="T20" fmla="*/ 2 w 32"/>
                    <a:gd name="T21" fmla="*/ 26 h 36"/>
                    <a:gd name="T22" fmla="*/ 1 w 32"/>
                    <a:gd name="T23" fmla="*/ 21 h 36"/>
                    <a:gd name="T24" fmla="*/ 3 w 32"/>
                    <a:gd name="T25" fmla="*/ 14 h 36"/>
                    <a:gd name="T26" fmla="*/ 9 w 32"/>
                    <a:gd name="T27" fmla="*/ 5 h 36"/>
                    <a:gd name="T28" fmla="*/ 11 w 32"/>
                    <a:gd name="T29" fmla="*/ 2 h 36"/>
                    <a:gd name="T30" fmla="*/ 18 w 32"/>
                    <a:gd name="T31" fmla="*/ 4 h 36"/>
                    <a:gd name="T32" fmla="*/ 25 w 32"/>
                    <a:gd name="T33" fmla="*/ 4 h 36"/>
                    <a:gd name="T34" fmla="*/ 32 w 32"/>
                    <a:gd name="T35" fmla="*/ 1 h 36"/>
                    <a:gd name="T36" fmla="*/ 29 w 32"/>
                    <a:gd name="T37" fmla="*/ 6 h 36"/>
                    <a:gd name="T38" fmla="*/ 23 w 32"/>
                    <a:gd name="T39" fmla="*/ 7 h 36"/>
                    <a:gd name="T40" fmla="*/ 10 w 32"/>
                    <a:gd name="T41" fmla="*/ 7 h 36"/>
                    <a:gd name="T42" fmla="*/ 6 w 32"/>
                    <a:gd name="T43" fmla="*/ 10 h 36"/>
                    <a:gd name="T44" fmla="*/ 10 w 32"/>
                    <a:gd name="T45" fmla="*/ 15 h 36"/>
                    <a:gd name="T46" fmla="*/ 13 w 32"/>
                    <a:gd name="T47" fmla="*/ 14 h 36"/>
                    <a:gd name="T48" fmla="*/ 20 w 32"/>
                    <a:gd name="T49" fmla="*/ 13 h 36"/>
                    <a:gd name="T50" fmla="*/ 17 w 32"/>
                    <a:gd name="T51" fmla="*/ 16 h 36"/>
                    <a:gd name="T52" fmla="*/ 13 w 32"/>
                    <a:gd name="T53" fmla="*/ 17 h 36"/>
                    <a:gd name="T54" fmla="*/ 14 w 32"/>
                    <a:gd name="T55" fmla="*/ 20 h 36"/>
                    <a:gd name="T56" fmla="*/ 18 w 32"/>
                    <a:gd name="T57" fmla="*/ 25 h 36"/>
                    <a:gd name="T58" fmla="*/ 19 w 32"/>
                    <a:gd name="T59" fmla="*/ 28 h 36"/>
                    <a:gd name="T60" fmla="*/ 22 w 32"/>
                    <a:gd name="T61" fmla="*/ 30 h 36"/>
                    <a:gd name="T62" fmla="*/ 13 w 32"/>
                    <a:gd name="T63" fmla="*/ 32 h 36"/>
                    <a:gd name="T64" fmla="*/ 13 w 32"/>
                    <a:gd name="T65" fmla="*/ 32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2" h="36">
                      <a:moveTo>
                        <a:pt x="13" y="32"/>
                      </a:moveTo>
                      <a:cubicBezTo>
                        <a:pt x="13" y="31"/>
                        <a:pt x="14" y="31"/>
                        <a:pt x="14" y="30"/>
                      </a:cubicBezTo>
                      <a:cubicBezTo>
                        <a:pt x="14" y="29"/>
                        <a:pt x="12" y="28"/>
                        <a:pt x="11" y="28"/>
                      </a:cubicBezTo>
                      <a:cubicBezTo>
                        <a:pt x="10" y="26"/>
                        <a:pt x="12" y="25"/>
                        <a:pt x="12" y="23"/>
                      </a:cubicBezTo>
                      <a:cubicBezTo>
                        <a:pt x="12" y="22"/>
                        <a:pt x="8" y="22"/>
                        <a:pt x="8" y="23"/>
                      </a:cubicBezTo>
                      <a:cubicBezTo>
                        <a:pt x="7" y="25"/>
                        <a:pt x="8" y="27"/>
                        <a:pt x="8" y="29"/>
                      </a:cubicBezTo>
                      <a:cubicBezTo>
                        <a:pt x="7" y="29"/>
                        <a:pt x="8" y="30"/>
                        <a:pt x="8" y="30"/>
                      </a:cubicBezTo>
                      <a:cubicBezTo>
                        <a:pt x="8" y="32"/>
                        <a:pt x="7" y="33"/>
                        <a:pt x="7" y="34"/>
                      </a:cubicBezTo>
                      <a:cubicBezTo>
                        <a:pt x="6" y="36"/>
                        <a:pt x="7" y="36"/>
                        <a:pt x="4" y="36"/>
                      </a:cubicBezTo>
                      <a:cubicBezTo>
                        <a:pt x="1" y="36"/>
                        <a:pt x="4" y="32"/>
                        <a:pt x="4" y="31"/>
                      </a:cubicBezTo>
                      <a:cubicBezTo>
                        <a:pt x="5" y="30"/>
                        <a:pt x="4" y="27"/>
                        <a:pt x="2" y="26"/>
                      </a:cubicBezTo>
                      <a:cubicBezTo>
                        <a:pt x="0" y="25"/>
                        <a:pt x="0" y="23"/>
                        <a:pt x="1" y="21"/>
                      </a:cubicBezTo>
                      <a:cubicBezTo>
                        <a:pt x="2" y="19"/>
                        <a:pt x="2" y="16"/>
                        <a:pt x="3" y="14"/>
                      </a:cubicBezTo>
                      <a:cubicBezTo>
                        <a:pt x="5" y="11"/>
                        <a:pt x="4" y="5"/>
                        <a:pt x="9" y="5"/>
                      </a:cubicBezTo>
                      <a:cubicBezTo>
                        <a:pt x="10" y="5"/>
                        <a:pt x="9" y="2"/>
                        <a:pt x="11" y="2"/>
                      </a:cubicBezTo>
                      <a:cubicBezTo>
                        <a:pt x="14" y="3"/>
                        <a:pt x="16" y="4"/>
                        <a:pt x="18" y="4"/>
                      </a:cubicBezTo>
                      <a:cubicBezTo>
                        <a:pt x="20" y="4"/>
                        <a:pt x="23" y="5"/>
                        <a:pt x="25" y="4"/>
                      </a:cubicBezTo>
                      <a:cubicBezTo>
                        <a:pt x="26" y="4"/>
                        <a:pt x="32" y="0"/>
                        <a:pt x="32" y="1"/>
                      </a:cubicBezTo>
                      <a:cubicBezTo>
                        <a:pt x="32" y="2"/>
                        <a:pt x="29" y="5"/>
                        <a:pt x="29" y="6"/>
                      </a:cubicBezTo>
                      <a:cubicBezTo>
                        <a:pt x="27" y="7"/>
                        <a:pt x="25" y="7"/>
                        <a:pt x="23" y="7"/>
                      </a:cubicBezTo>
                      <a:cubicBezTo>
                        <a:pt x="18" y="6"/>
                        <a:pt x="14" y="7"/>
                        <a:pt x="10" y="7"/>
                      </a:cubicBezTo>
                      <a:cubicBezTo>
                        <a:pt x="7" y="6"/>
                        <a:pt x="6" y="7"/>
                        <a:pt x="6" y="10"/>
                      </a:cubicBezTo>
                      <a:cubicBezTo>
                        <a:pt x="6" y="13"/>
                        <a:pt x="9" y="13"/>
                        <a:pt x="10" y="15"/>
                      </a:cubicBezTo>
                      <a:cubicBezTo>
                        <a:pt x="11" y="17"/>
                        <a:pt x="12" y="15"/>
                        <a:pt x="13" y="14"/>
                      </a:cubicBezTo>
                      <a:cubicBezTo>
                        <a:pt x="13" y="13"/>
                        <a:pt x="20" y="12"/>
                        <a:pt x="20" y="13"/>
                      </a:cubicBezTo>
                      <a:cubicBezTo>
                        <a:pt x="21" y="13"/>
                        <a:pt x="18" y="16"/>
                        <a:pt x="17" y="16"/>
                      </a:cubicBezTo>
                      <a:cubicBezTo>
                        <a:pt x="15" y="18"/>
                        <a:pt x="15" y="18"/>
                        <a:pt x="13" y="17"/>
                      </a:cubicBezTo>
                      <a:cubicBezTo>
                        <a:pt x="13" y="17"/>
                        <a:pt x="14" y="20"/>
                        <a:pt x="14" y="20"/>
                      </a:cubicBezTo>
                      <a:cubicBezTo>
                        <a:pt x="15" y="21"/>
                        <a:pt x="18" y="23"/>
                        <a:pt x="18" y="25"/>
                      </a:cubicBezTo>
                      <a:cubicBezTo>
                        <a:pt x="18" y="26"/>
                        <a:pt x="18" y="27"/>
                        <a:pt x="19" y="28"/>
                      </a:cubicBezTo>
                      <a:cubicBezTo>
                        <a:pt x="19" y="28"/>
                        <a:pt x="21" y="30"/>
                        <a:pt x="22" y="30"/>
                      </a:cubicBezTo>
                      <a:cubicBezTo>
                        <a:pt x="20" y="31"/>
                        <a:pt x="15" y="33"/>
                        <a:pt x="13" y="32"/>
                      </a:cubicBezTo>
                      <a:cubicBezTo>
                        <a:pt x="13" y="31"/>
                        <a:pt x="14" y="33"/>
                        <a:pt x="13" y="3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48" name="Freeform 468">
                  <a:extLst>
                    <a:ext uri="{FF2B5EF4-FFF2-40B4-BE49-F238E27FC236}">
                      <a16:creationId xmlns:a16="http://schemas.microsoft.com/office/drawing/2014/main" id="{2C93D53D-4D6C-0B46-B9B0-E06C801F3A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59255" y="8141374"/>
                  <a:ext cx="80154" cy="162265"/>
                </a:xfrm>
                <a:custGeom>
                  <a:avLst/>
                  <a:gdLst>
                    <a:gd name="T0" fmla="*/ 3 w 8"/>
                    <a:gd name="T1" fmla="*/ 2 h 15"/>
                    <a:gd name="T2" fmla="*/ 3 w 8"/>
                    <a:gd name="T3" fmla="*/ 0 h 15"/>
                    <a:gd name="T4" fmla="*/ 0 w 8"/>
                    <a:gd name="T5" fmla="*/ 4 h 15"/>
                    <a:gd name="T6" fmla="*/ 1 w 8"/>
                    <a:gd name="T7" fmla="*/ 8 h 15"/>
                    <a:gd name="T8" fmla="*/ 2 w 8"/>
                    <a:gd name="T9" fmla="*/ 12 h 15"/>
                    <a:gd name="T10" fmla="*/ 5 w 8"/>
                    <a:gd name="T11" fmla="*/ 15 h 15"/>
                    <a:gd name="T12" fmla="*/ 4 w 8"/>
                    <a:gd name="T13" fmla="*/ 13 h 15"/>
                    <a:gd name="T14" fmla="*/ 3 w 8"/>
                    <a:gd name="T15" fmla="*/ 9 h 15"/>
                    <a:gd name="T16" fmla="*/ 7 w 8"/>
                    <a:gd name="T17" fmla="*/ 9 h 15"/>
                    <a:gd name="T18" fmla="*/ 5 w 8"/>
                    <a:gd name="T19" fmla="*/ 7 h 15"/>
                    <a:gd name="T20" fmla="*/ 6 w 8"/>
                    <a:gd name="T21" fmla="*/ 5 h 15"/>
                    <a:gd name="T22" fmla="*/ 2 w 8"/>
                    <a:gd name="T23" fmla="*/ 6 h 15"/>
                    <a:gd name="T24" fmla="*/ 3 w 8"/>
                    <a:gd name="T25" fmla="*/ 2 h 15"/>
                    <a:gd name="T26" fmla="*/ 3 w 8"/>
                    <a:gd name="T27" fmla="*/ 2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" h="15">
                      <a:moveTo>
                        <a:pt x="3" y="2"/>
                      </a:moveTo>
                      <a:cubicBezTo>
                        <a:pt x="3" y="1"/>
                        <a:pt x="3" y="1"/>
                        <a:pt x="3" y="0"/>
                      </a:cubicBezTo>
                      <a:cubicBezTo>
                        <a:pt x="2" y="0"/>
                        <a:pt x="0" y="3"/>
                        <a:pt x="0" y="4"/>
                      </a:cubicBezTo>
                      <a:cubicBezTo>
                        <a:pt x="0" y="5"/>
                        <a:pt x="1" y="6"/>
                        <a:pt x="1" y="8"/>
                      </a:cubicBezTo>
                      <a:cubicBezTo>
                        <a:pt x="1" y="9"/>
                        <a:pt x="1" y="11"/>
                        <a:pt x="2" y="12"/>
                      </a:cubicBezTo>
                      <a:cubicBezTo>
                        <a:pt x="2" y="12"/>
                        <a:pt x="5" y="15"/>
                        <a:pt x="5" y="15"/>
                      </a:cubicBezTo>
                      <a:cubicBezTo>
                        <a:pt x="5" y="15"/>
                        <a:pt x="4" y="13"/>
                        <a:pt x="4" y="13"/>
                      </a:cubicBezTo>
                      <a:cubicBezTo>
                        <a:pt x="3" y="12"/>
                        <a:pt x="3" y="10"/>
                        <a:pt x="3" y="9"/>
                      </a:cubicBezTo>
                      <a:cubicBezTo>
                        <a:pt x="3" y="8"/>
                        <a:pt x="7" y="9"/>
                        <a:pt x="7" y="9"/>
                      </a:cubicBezTo>
                      <a:cubicBezTo>
                        <a:pt x="8" y="9"/>
                        <a:pt x="6" y="8"/>
                        <a:pt x="5" y="7"/>
                      </a:cubicBezTo>
                      <a:cubicBezTo>
                        <a:pt x="5" y="7"/>
                        <a:pt x="6" y="6"/>
                        <a:pt x="6" y="5"/>
                      </a:cubicBezTo>
                      <a:cubicBezTo>
                        <a:pt x="7" y="1"/>
                        <a:pt x="3" y="6"/>
                        <a:pt x="2" y="6"/>
                      </a:cubicBezTo>
                      <a:cubicBezTo>
                        <a:pt x="2" y="6"/>
                        <a:pt x="4" y="3"/>
                        <a:pt x="3" y="2"/>
                      </a:cubicBezTo>
                      <a:cubicBezTo>
                        <a:pt x="3" y="1"/>
                        <a:pt x="4" y="3"/>
                        <a:pt x="3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49" name="Freeform 469">
                  <a:extLst>
                    <a:ext uri="{FF2B5EF4-FFF2-40B4-BE49-F238E27FC236}">
                      <a16:creationId xmlns:a16="http://schemas.microsoft.com/office/drawing/2014/main" id="{E9AB70B7-6512-A544-B20F-E4C7AE66E8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01078" y="8119251"/>
                  <a:ext cx="27879" cy="22128"/>
                </a:xfrm>
                <a:custGeom>
                  <a:avLst/>
                  <a:gdLst>
                    <a:gd name="T0" fmla="*/ 1 w 3"/>
                    <a:gd name="T1" fmla="*/ 2 h 2"/>
                    <a:gd name="T2" fmla="*/ 2 w 3"/>
                    <a:gd name="T3" fmla="*/ 0 h 2"/>
                    <a:gd name="T4" fmla="*/ 1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1" y="2"/>
                      </a:moveTo>
                      <a:cubicBezTo>
                        <a:pt x="0" y="2"/>
                        <a:pt x="1" y="0"/>
                        <a:pt x="2" y="0"/>
                      </a:cubicBezTo>
                      <a:cubicBezTo>
                        <a:pt x="3" y="0"/>
                        <a:pt x="2" y="2"/>
                        <a:pt x="1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50" name="Freeform 485">
                  <a:extLst>
                    <a:ext uri="{FF2B5EF4-FFF2-40B4-BE49-F238E27FC236}">
                      <a16:creationId xmlns:a16="http://schemas.microsoft.com/office/drawing/2014/main" id="{C80A34B4-9ADA-F245-B844-DB633627F5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699932" y="7728338"/>
                  <a:ext cx="111517" cy="195458"/>
                </a:xfrm>
                <a:custGeom>
                  <a:avLst/>
                  <a:gdLst>
                    <a:gd name="T0" fmla="*/ 2 w 11"/>
                    <a:gd name="T1" fmla="*/ 0 h 18"/>
                    <a:gd name="T2" fmla="*/ 1 w 11"/>
                    <a:gd name="T3" fmla="*/ 0 h 18"/>
                    <a:gd name="T4" fmla="*/ 1 w 11"/>
                    <a:gd name="T5" fmla="*/ 3 h 18"/>
                    <a:gd name="T6" fmla="*/ 0 w 11"/>
                    <a:gd name="T7" fmla="*/ 8 h 18"/>
                    <a:gd name="T8" fmla="*/ 4 w 11"/>
                    <a:gd name="T9" fmla="*/ 18 h 18"/>
                    <a:gd name="T10" fmla="*/ 9 w 11"/>
                    <a:gd name="T11" fmla="*/ 15 h 18"/>
                    <a:gd name="T12" fmla="*/ 9 w 11"/>
                    <a:gd name="T13" fmla="*/ 8 h 18"/>
                    <a:gd name="T14" fmla="*/ 2 w 11"/>
                    <a:gd name="T15" fmla="*/ 0 h 18"/>
                    <a:gd name="T16" fmla="*/ 2 w 11"/>
                    <a:gd name="T17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" h="18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3"/>
                        <a:pt x="1" y="3"/>
                      </a:cubicBezTo>
                      <a:cubicBezTo>
                        <a:pt x="1" y="5"/>
                        <a:pt x="0" y="6"/>
                        <a:pt x="0" y="8"/>
                      </a:cubicBezTo>
                      <a:cubicBezTo>
                        <a:pt x="0" y="11"/>
                        <a:pt x="0" y="18"/>
                        <a:pt x="4" y="18"/>
                      </a:cubicBezTo>
                      <a:cubicBezTo>
                        <a:pt x="6" y="18"/>
                        <a:pt x="9" y="17"/>
                        <a:pt x="9" y="15"/>
                      </a:cubicBezTo>
                      <a:cubicBezTo>
                        <a:pt x="11" y="13"/>
                        <a:pt x="9" y="10"/>
                        <a:pt x="9" y="8"/>
                      </a:cubicBezTo>
                      <a:cubicBezTo>
                        <a:pt x="7" y="6"/>
                        <a:pt x="5" y="0"/>
                        <a:pt x="2" y="0"/>
                      </a:cubicBezTo>
                      <a:cubicBezTo>
                        <a:pt x="1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51" name="Freeform 487">
                  <a:extLst>
                    <a:ext uri="{FF2B5EF4-FFF2-40B4-BE49-F238E27FC236}">
                      <a16:creationId xmlns:a16="http://schemas.microsoft.com/office/drawing/2014/main" id="{222F306B-4184-DA40-B94B-04D187D2AB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637016" y="3601618"/>
                  <a:ext cx="111517" cy="88507"/>
                </a:xfrm>
                <a:custGeom>
                  <a:avLst/>
                  <a:gdLst>
                    <a:gd name="T0" fmla="*/ 9 w 11"/>
                    <a:gd name="T1" fmla="*/ 7 h 8"/>
                    <a:gd name="T2" fmla="*/ 8 w 11"/>
                    <a:gd name="T3" fmla="*/ 4 h 8"/>
                    <a:gd name="T4" fmla="*/ 3 w 11"/>
                    <a:gd name="T5" fmla="*/ 0 h 8"/>
                    <a:gd name="T6" fmla="*/ 1 w 11"/>
                    <a:gd name="T7" fmla="*/ 2 h 8"/>
                    <a:gd name="T8" fmla="*/ 3 w 11"/>
                    <a:gd name="T9" fmla="*/ 5 h 8"/>
                    <a:gd name="T10" fmla="*/ 9 w 11"/>
                    <a:gd name="T11" fmla="*/ 7 h 8"/>
                    <a:gd name="T12" fmla="*/ 9 w 11"/>
                    <a:gd name="T13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8">
                      <a:moveTo>
                        <a:pt x="9" y="7"/>
                      </a:moveTo>
                      <a:cubicBezTo>
                        <a:pt x="11" y="8"/>
                        <a:pt x="9" y="5"/>
                        <a:pt x="8" y="4"/>
                      </a:cubicBezTo>
                      <a:cubicBezTo>
                        <a:pt x="7" y="3"/>
                        <a:pt x="4" y="1"/>
                        <a:pt x="3" y="0"/>
                      </a:cubicBezTo>
                      <a:cubicBezTo>
                        <a:pt x="2" y="0"/>
                        <a:pt x="1" y="1"/>
                        <a:pt x="1" y="2"/>
                      </a:cubicBezTo>
                      <a:cubicBezTo>
                        <a:pt x="0" y="3"/>
                        <a:pt x="2" y="4"/>
                        <a:pt x="3" y="5"/>
                      </a:cubicBezTo>
                      <a:cubicBezTo>
                        <a:pt x="5" y="6"/>
                        <a:pt x="7" y="7"/>
                        <a:pt x="9" y="7"/>
                      </a:cubicBezTo>
                      <a:cubicBezTo>
                        <a:pt x="10" y="7"/>
                        <a:pt x="7" y="7"/>
                        <a:pt x="9" y="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52" name="Freeform 488">
                  <a:extLst>
                    <a:ext uri="{FF2B5EF4-FFF2-40B4-BE49-F238E27FC236}">
                      <a16:creationId xmlns:a16="http://schemas.microsoft.com/office/drawing/2014/main" id="{B4236BCF-2072-F64C-BB97-0E04AC6197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103816" y="3668001"/>
                  <a:ext cx="111517" cy="106947"/>
                </a:xfrm>
                <a:custGeom>
                  <a:avLst/>
                  <a:gdLst>
                    <a:gd name="T0" fmla="*/ 10 w 11"/>
                    <a:gd name="T1" fmla="*/ 6 h 10"/>
                    <a:gd name="T2" fmla="*/ 6 w 11"/>
                    <a:gd name="T3" fmla="*/ 10 h 10"/>
                    <a:gd name="T4" fmla="*/ 0 w 11"/>
                    <a:gd name="T5" fmla="*/ 6 h 10"/>
                    <a:gd name="T6" fmla="*/ 10 w 11"/>
                    <a:gd name="T7" fmla="*/ 6 h 10"/>
                    <a:gd name="T8" fmla="*/ 10 w 11"/>
                    <a:gd name="T9" fmla="*/ 6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0">
                      <a:moveTo>
                        <a:pt x="10" y="6"/>
                      </a:moveTo>
                      <a:cubicBezTo>
                        <a:pt x="10" y="8"/>
                        <a:pt x="7" y="9"/>
                        <a:pt x="6" y="10"/>
                      </a:cubicBezTo>
                      <a:cubicBezTo>
                        <a:pt x="4" y="10"/>
                        <a:pt x="0" y="9"/>
                        <a:pt x="0" y="6"/>
                      </a:cubicBezTo>
                      <a:cubicBezTo>
                        <a:pt x="1" y="0"/>
                        <a:pt x="11" y="6"/>
                        <a:pt x="10" y="6"/>
                      </a:cubicBezTo>
                      <a:cubicBezTo>
                        <a:pt x="10" y="7"/>
                        <a:pt x="11" y="5"/>
                        <a:pt x="10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53" name="Freeform 489">
                  <a:extLst>
                    <a:ext uri="{FF2B5EF4-FFF2-40B4-BE49-F238E27FC236}">
                      <a16:creationId xmlns:a16="http://schemas.microsoft.com/office/drawing/2014/main" id="{95CDD901-89A3-0049-8070-6F265C1626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219006" y="3299213"/>
                  <a:ext cx="90610" cy="55320"/>
                </a:xfrm>
                <a:custGeom>
                  <a:avLst/>
                  <a:gdLst>
                    <a:gd name="T0" fmla="*/ 9 w 9"/>
                    <a:gd name="T1" fmla="*/ 3 h 5"/>
                    <a:gd name="T2" fmla="*/ 4 w 9"/>
                    <a:gd name="T3" fmla="*/ 5 h 5"/>
                    <a:gd name="T4" fmla="*/ 1 w 9"/>
                    <a:gd name="T5" fmla="*/ 1 h 5"/>
                    <a:gd name="T6" fmla="*/ 6 w 9"/>
                    <a:gd name="T7" fmla="*/ 1 h 5"/>
                    <a:gd name="T8" fmla="*/ 9 w 9"/>
                    <a:gd name="T9" fmla="*/ 3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5">
                      <a:moveTo>
                        <a:pt x="9" y="3"/>
                      </a:moveTo>
                      <a:cubicBezTo>
                        <a:pt x="7" y="4"/>
                        <a:pt x="6" y="4"/>
                        <a:pt x="4" y="5"/>
                      </a:cubicBezTo>
                      <a:cubicBezTo>
                        <a:pt x="2" y="5"/>
                        <a:pt x="0" y="3"/>
                        <a:pt x="1" y="1"/>
                      </a:cubicBezTo>
                      <a:cubicBezTo>
                        <a:pt x="1" y="0"/>
                        <a:pt x="5" y="0"/>
                        <a:pt x="6" y="1"/>
                      </a:cubicBezTo>
                      <a:cubicBezTo>
                        <a:pt x="7" y="1"/>
                        <a:pt x="8" y="3"/>
                        <a:pt x="9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54" name="Freeform 490">
                  <a:extLst>
                    <a:ext uri="{FF2B5EF4-FFF2-40B4-BE49-F238E27FC236}">
                      <a16:creationId xmlns:a16="http://schemas.microsoft.com/office/drawing/2014/main" id="{B44D4BF9-19E2-2845-B9AA-CAC45D4D02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261198" y="3192266"/>
                  <a:ext cx="101063" cy="51630"/>
                </a:xfrm>
                <a:custGeom>
                  <a:avLst/>
                  <a:gdLst>
                    <a:gd name="T0" fmla="*/ 6 w 10"/>
                    <a:gd name="T1" fmla="*/ 5 h 5"/>
                    <a:gd name="T2" fmla="*/ 1 w 10"/>
                    <a:gd name="T3" fmla="*/ 4 h 5"/>
                    <a:gd name="T4" fmla="*/ 4 w 10"/>
                    <a:gd name="T5" fmla="*/ 1 h 5"/>
                    <a:gd name="T6" fmla="*/ 9 w 10"/>
                    <a:gd name="T7" fmla="*/ 1 h 5"/>
                    <a:gd name="T8" fmla="*/ 6 w 10"/>
                    <a:gd name="T9" fmla="*/ 5 h 5"/>
                    <a:gd name="T10" fmla="*/ 6 w 10"/>
                    <a:gd name="T11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" h="5">
                      <a:moveTo>
                        <a:pt x="6" y="5"/>
                      </a:moveTo>
                      <a:cubicBezTo>
                        <a:pt x="4" y="5"/>
                        <a:pt x="2" y="4"/>
                        <a:pt x="1" y="4"/>
                      </a:cubicBezTo>
                      <a:cubicBezTo>
                        <a:pt x="0" y="3"/>
                        <a:pt x="3" y="1"/>
                        <a:pt x="4" y="1"/>
                      </a:cubicBezTo>
                      <a:cubicBezTo>
                        <a:pt x="5" y="0"/>
                        <a:pt x="8" y="0"/>
                        <a:pt x="9" y="1"/>
                      </a:cubicBezTo>
                      <a:cubicBezTo>
                        <a:pt x="10" y="2"/>
                        <a:pt x="7" y="5"/>
                        <a:pt x="6" y="5"/>
                      </a:cubicBezTo>
                      <a:cubicBezTo>
                        <a:pt x="4" y="5"/>
                        <a:pt x="6" y="5"/>
                        <a:pt x="6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55" name="Freeform 491">
                  <a:extLst>
                    <a:ext uri="{FF2B5EF4-FFF2-40B4-BE49-F238E27FC236}">
                      <a16:creationId xmlns:a16="http://schemas.microsoft.com/office/drawing/2014/main" id="{59D41C79-4E8E-2B42-90D4-A28889D1C0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229648" y="2410442"/>
                  <a:ext cx="62727" cy="22128"/>
                </a:xfrm>
                <a:custGeom>
                  <a:avLst/>
                  <a:gdLst>
                    <a:gd name="T0" fmla="*/ 6 w 6"/>
                    <a:gd name="T1" fmla="*/ 1 h 2"/>
                    <a:gd name="T2" fmla="*/ 0 w 6"/>
                    <a:gd name="T3" fmla="*/ 1 h 2"/>
                    <a:gd name="T4" fmla="*/ 6 w 6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2">
                      <a:moveTo>
                        <a:pt x="6" y="1"/>
                      </a:moveTo>
                      <a:cubicBezTo>
                        <a:pt x="6" y="2"/>
                        <a:pt x="0" y="2"/>
                        <a:pt x="0" y="1"/>
                      </a:cubicBezTo>
                      <a:cubicBezTo>
                        <a:pt x="0" y="0"/>
                        <a:pt x="6" y="0"/>
                        <a:pt x="6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56" name="Freeform 492">
                  <a:extLst>
                    <a:ext uri="{FF2B5EF4-FFF2-40B4-BE49-F238E27FC236}">
                      <a16:creationId xmlns:a16="http://schemas.microsoft.com/office/drawing/2014/main" id="{89418134-7630-F44D-9803-E89BD0A3F6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658115" y="3343472"/>
                  <a:ext cx="59243" cy="44255"/>
                </a:xfrm>
                <a:custGeom>
                  <a:avLst/>
                  <a:gdLst>
                    <a:gd name="T0" fmla="*/ 5 w 6"/>
                    <a:gd name="T1" fmla="*/ 4 h 4"/>
                    <a:gd name="T2" fmla="*/ 2 w 6"/>
                    <a:gd name="T3" fmla="*/ 1 h 4"/>
                    <a:gd name="T4" fmla="*/ 5 w 6"/>
                    <a:gd name="T5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4">
                      <a:moveTo>
                        <a:pt x="5" y="4"/>
                      </a:moveTo>
                      <a:cubicBezTo>
                        <a:pt x="4" y="4"/>
                        <a:pt x="0" y="3"/>
                        <a:pt x="2" y="1"/>
                      </a:cubicBezTo>
                      <a:cubicBezTo>
                        <a:pt x="5" y="0"/>
                        <a:pt x="6" y="4"/>
                        <a:pt x="5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57" name="Freeform 493">
                  <a:extLst>
                    <a:ext uri="{FF2B5EF4-FFF2-40B4-BE49-F238E27FC236}">
                      <a16:creationId xmlns:a16="http://schemas.microsoft.com/office/drawing/2014/main" id="{841B04B3-81E1-834A-89C3-229D5EEBAD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03442" y="5759018"/>
                  <a:ext cx="59243" cy="118010"/>
                </a:xfrm>
                <a:custGeom>
                  <a:avLst/>
                  <a:gdLst>
                    <a:gd name="T0" fmla="*/ 5 w 6"/>
                    <a:gd name="T1" fmla="*/ 1 h 11"/>
                    <a:gd name="T2" fmla="*/ 5 w 6"/>
                    <a:gd name="T3" fmla="*/ 7 h 11"/>
                    <a:gd name="T4" fmla="*/ 3 w 6"/>
                    <a:gd name="T5" fmla="*/ 10 h 11"/>
                    <a:gd name="T6" fmla="*/ 1 w 6"/>
                    <a:gd name="T7" fmla="*/ 4 h 11"/>
                    <a:gd name="T8" fmla="*/ 5 w 6"/>
                    <a:gd name="T9" fmla="*/ 1 h 11"/>
                    <a:gd name="T10" fmla="*/ 5 w 6"/>
                    <a:gd name="T11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11">
                      <a:moveTo>
                        <a:pt x="5" y="1"/>
                      </a:moveTo>
                      <a:cubicBezTo>
                        <a:pt x="5" y="3"/>
                        <a:pt x="6" y="5"/>
                        <a:pt x="5" y="7"/>
                      </a:cubicBezTo>
                      <a:cubicBezTo>
                        <a:pt x="4" y="8"/>
                        <a:pt x="5" y="11"/>
                        <a:pt x="3" y="10"/>
                      </a:cubicBezTo>
                      <a:cubicBezTo>
                        <a:pt x="1" y="8"/>
                        <a:pt x="0" y="6"/>
                        <a:pt x="1" y="4"/>
                      </a:cubicBezTo>
                      <a:cubicBezTo>
                        <a:pt x="1" y="3"/>
                        <a:pt x="5" y="0"/>
                        <a:pt x="5" y="1"/>
                      </a:cubicBezTo>
                      <a:cubicBezTo>
                        <a:pt x="5" y="2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58" name="Freeform 494">
                  <a:extLst>
                    <a:ext uri="{FF2B5EF4-FFF2-40B4-BE49-F238E27FC236}">
                      <a16:creationId xmlns:a16="http://schemas.microsoft.com/office/drawing/2014/main" id="{036DDFF4-1715-D84C-A865-94147CB184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82532" y="5865968"/>
                  <a:ext cx="90610" cy="162265"/>
                </a:xfrm>
                <a:custGeom>
                  <a:avLst/>
                  <a:gdLst>
                    <a:gd name="T0" fmla="*/ 7 w 9"/>
                    <a:gd name="T1" fmla="*/ 3 h 15"/>
                    <a:gd name="T2" fmla="*/ 5 w 9"/>
                    <a:gd name="T3" fmla="*/ 2 h 15"/>
                    <a:gd name="T4" fmla="*/ 0 w 9"/>
                    <a:gd name="T5" fmla="*/ 2 h 15"/>
                    <a:gd name="T6" fmla="*/ 1 w 9"/>
                    <a:gd name="T7" fmla="*/ 8 h 15"/>
                    <a:gd name="T8" fmla="*/ 2 w 9"/>
                    <a:gd name="T9" fmla="*/ 13 h 15"/>
                    <a:gd name="T10" fmla="*/ 4 w 9"/>
                    <a:gd name="T11" fmla="*/ 14 h 15"/>
                    <a:gd name="T12" fmla="*/ 8 w 9"/>
                    <a:gd name="T13" fmla="*/ 10 h 15"/>
                    <a:gd name="T14" fmla="*/ 7 w 9"/>
                    <a:gd name="T15" fmla="*/ 3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15">
                      <a:moveTo>
                        <a:pt x="7" y="3"/>
                      </a:moveTo>
                      <a:cubicBezTo>
                        <a:pt x="6" y="3"/>
                        <a:pt x="7" y="0"/>
                        <a:pt x="5" y="2"/>
                      </a:cubicBezTo>
                      <a:cubicBezTo>
                        <a:pt x="2" y="4"/>
                        <a:pt x="3" y="4"/>
                        <a:pt x="0" y="2"/>
                      </a:cubicBezTo>
                      <a:cubicBezTo>
                        <a:pt x="0" y="2"/>
                        <a:pt x="1" y="8"/>
                        <a:pt x="1" y="8"/>
                      </a:cubicBezTo>
                      <a:cubicBezTo>
                        <a:pt x="2" y="10"/>
                        <a:pt x="2" y="11"/>
                        <a:pt x="2" y="13"/>
                      </a:cubicBezTo>
                      <a:cubicBezTo>
                        <a:pt x="2" y="14"/>
                        <a:pt x="2" y="15"/>
                        <a:pt x="4" y="14"/>
                      </a:cubicBezTo>
                      <a:cubicBezTo>
                        <a:pt x="6" y="13"/>
                        <a:pt x="8" y="13"/>
                        <a:pt x="8" y="10"/>
                      </a:cubicBezTo>
                      <a:cubicBezTo>
                        <a:pt x="8" y="9"/>
                        <a:pt x="9" y="3"/>
                        <a:pt x="7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59" name="Freeform 495">
                  <a:extLst>
                    <a:ext uri="{FF2B5EF4-FFF2-40B4-BE49-F238E27FC236}">
                      <a16:creationId xmlns:a16="http://schemas.microsoft.com/office/drawing/2014/main" id="{9DD3F6FD-2A1D-9845-A6EE-0046F58C1E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95119" y="6061423"/>
                  <a:ext cx="163792" cy="106947"/>
                </a:xfrm>
                <a:custGeom>
                  <a:avLst/>
                  <a:gdLst>
                    <a:gd name="T0" fmla="*/ 5 w 16"/>
                    <a:gd name="T1" fmla="*/ 1 h 10"/>
                    <a:gd name="T2" fmla="*/ 0 w 16"/>
                    <a:gd name="T3" fmla="*/ 2 h 10"/>
                    <a:gd name="T4" fmla="*/ 3 w 16"/>
                    <a:gd name="T5" fmla="*/ 5 h 10"/>
                    <a:gd name="T6" fmla="*/ 8 w 16"/>
                    <a:gd name="T7" fmla="*/ 7 h 10"/>
                    <a:gd name="T8" fmla="*/ 14 w 16"/>
                    <a:gd name="T9" fmla="*/ 8 h 10"/>
                    <a:gd name="T10" fmla="*/ 13 w 16"/>
                    <a:gd name="T11" fmla="*/ 4 h 10"/>
                    <a:gd name="T12" fmla="*/ 15 w 16"/>
                    <a:gd name="T13" fmla="*/ 1 h 10"/>
                    <a:gd name="T14" fmla="*/ 11 w 16"/>
                    <a:gd name="T15" fmla="*/ 1 h 10"/>
                    <a:gd name="T16" fmla="*/ 5 w 16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" h="10">
                      <a:moveTo>
                        <a:pt x="5" y="1"/>
                      </a:moveTo>
                      <a:cubicBezTo>
                        <a:pt x="4" y="1"/>
                        <a:pt x="1" y="1"/>
                        <a:pt x="0" y="2"/>
                      </a:cubicBezTo>
                      <a:cubicBezTo>
                        <a:pt x="0" y="3"/>
                        <a:pt x="2" y="4"/>
                        <a:pt x="3" y="5"/>
                      </a:cubicBezTo>
                      <a:cubicBezTo>
                        <a:pt x="5" y="5"/>
                        <a:pt x="7" y="6"/>
                        <a:pt x="8" y="7"/>
                      </a:cubicBezTo>
                      <a:cubicBezTo>
                        <a:pt x="10" y="8"/>
                        <a:pt x="12" y="10"/>
                        <a:pt x="14" y="8"/>
                      </a:cubicBezTo>
                      <a:cubicBezTo>
                        <a:pt x="16" y="7"/>
                        <a:pt x="12" y="6"/>
                        <a:pt x="13" y="4"/>
                      </a:cubicBezTo>
                      <a:cubicBezTo>
                        <a:pt x="13" y="4"/>
                        <a:pt x="16" y="2"/>
                        <a:pt x="15" y="1"/>
                      </a:cubicBezTo>
                      <a:cubicBezTo>
                        <a:pt x="15" y="0"/>
                        <a:pt x="11" y="1"/>
                        <a:pt x="11" y="1"/>
                      </a:cubicBezTo>
                      <a:cubicBezTo>
                        <a:pt x="9" y="2"/>
                        <a:pt x="7" y="1"/>
                        <a:pt x="5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60" name="Freeform 496">
                  <a:extLst>
                    <a:ext uri="{FF2B5EF4-FFF2-40B4-BE49-F238E27FC236}">
                      <a16:creationId xmlns:a16="http://schemas.microsoft.com/office/drawing/2014/main" id="{6E542979-6DCC-B940-9087-AF3793BB3B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67422" y="6212626"/>
                  <a:ext cx="132428" cy="77445"/>
                </a:xfrm>
                <a:custGeom>
                  <a:avLst/>
                  <a:gdLst>
                    <a:gd name="T0" fmla="*/ 12 w 13"/>
                    <a:gd name="T1" fmla="*/ 1 h 7"/>
                    <a:gd name="T2" fmla="*/ 10 w 13"/>
                    <a:gd name="T3" fmla="*/ 2 h 7"/>
                    <a:gd name="T4" fmla="*/ 10 w 13"/>
                    <a:gd name="T5" fmla="*/ 5 h 7"/>
                    <a:gd name="T6" fmla="*/ 6 w 13"/>
                    <a:gd name="T7" fmla="*/ 6 h 7"/>
                    <a:gd name="T8" fmla="*/ 2 w 13"/>
                    <a:gd name="T9" fmla="*/ 6 h 7"/>
                    <a:gd name="T10" fmla="*/ 5 w 13"/>
                    <a:gd name="T11" fmla="*/ 3 h 7"/>
                    <a:gd name="T12" fmla="*/ 12 w 13"/>
                    <a:gd name="T13" fmla="*/ 1 h 7"/>
                    <a:gd name="T14" fmla="*/ 12 w 13"/>
                    <a:gd name="T15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" h="7">
                      <a:moveTo>
                        <a:pt x="12" y="1"/>
                      </a:moveTo>
                      <a:cubicBezTo>
                        <a:pt x="12" y="1"/>
                        <a:pt x="10" y="2"/>
                        <a:pt x="10" y="2"/>
                      </a:cubicBezTo>
                      <a:cubicBezTo>
                        <a:pt x="9" y="3"/>
                        <a:pt x="10" y="5"/>
                        <a:pt x="10" y="5"/>
                      </a:cubicBezTo>
                      <a:cubicBezTo>
                        <a:pt x="9" y="5"/>
                        <a:pt x="7" y="5"/>
                        <a:pt x="6" y="6"/>
                      </a:cubicBezTo>
                      <a:cubicBezTo>
                        <a:pt x="4" y="7"/>
                        <a:pt x="3" y="7"/>
                        <a:pt x="2" y="6"/>
                      </a:cubicBezTo>
                      <a:cubicBezTo>
                        <a:pt x="0" y="4"/>
                        <a:pt x="4" y="3"/>
                        <a:pt x="5" y="3"/>
                      </a:cubicBezTo>
                      <a:cubicBezTo>
                        <a:pt x="7" y="3"/>
                        <a:pt x="10" y="2"/>
                        <a:pt x="12" y="1"/>
                      </a:cubicBezTo>
                      <a:cubicBezTo>
                        <a:pt x="13" y="0"/>
                        <a:pt x="11" y="2"/>
                        <a:pt x="12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61" name="Freeform 497">
                  <a:extLst>
                    <a:ext uri="{FF2B5EF4-FFF2-40B4-BE49-F238E27FC236}">
                      <a16:creationId xmlns:a16="http://schemas.microsoft.com/office/drawing/2014/main" id="{183BB5AF-3165-1E4D-BDF4-EAE32A43EB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28318" y="6223688"/>
                  <a:ext cx="153338" cy="44255"/>
                </a:xfrm>
                <a:custGeom>
                  <a:avLst/>
                  <a:gdLst>
                    <a:gd name="T0" fmla="*/ 8 w 15"/>
                    <a:gd name="T1" fmla="*/ 4 h 4"/>
                    <a:gd name="T2" fmla="*/ 1 w 15"/>
                    <a:gd name="T3" fmla="*/ 1 h 4"/>
                    <a:gd name="T4" fmla="*/ 7 w 15"/>
                    <a:gd name="T5" fmla="*/ 1 h 4"/>
                    <a:gd name="T6" fmla="*/ 15 w 15"/>
                    <a:gd name="T7" fmla="*/ 2 h 4"/>
                    <a:gd name="T8" fmla="*/ 13 w 15"/>
                    <a:gd name="T9" fmla="*/ 3 h 4"/>
                    <a:gd name="T10" fmla="*/ 8 w 15"/>
                    <a:gd name="T11" fmla="*/ 4 h 4"/>
                    <a:gd name="T12" fmla="*/ 8 w 15"/>
                    <a:gd name="T13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4">
                      <a:moveTo>
                        <a:pt x="8" y="4"/>
                      </a:moveTo>
                      <a:cubicBezTo>
                        <a:pt x="7" y="4"/>
                        <a:pt x="0" y="2"/>
                        <a:pt x="1" y="1"/>
                      </a:cubicBezTo>
                      <a:cubicBezTo>
                        <a:pt x="1" y="0"/>
                        <a:pt x="7" y="1"/>
                        <a:pt x="7" y="1"/>
                      </a:cubicBezTo>
                      <a:cubicBezTo>
                        <a:pt x="10" y="2"/>
                        <a:pt x="12" y="2"/>
                        <a:pt x="15" y="2"/>
                      </a:cubicBezTo>
                      <a:cubicBezTo>
                        <a:pt x="15" y="2"/>
                        <a:pt x="13" y="3"/>
                        <a:pt x="13" y="3"/>
                      </a:cubicBezTo>
                      <a:cubicBezTo>
                        <a:pt x="12" y="4"/>
                        <a:pt x="10" y="4"/>
                        <a:pt x="8" y="4"/>
                      </a:cubicBezTo>
                      <a:cubicBezTo>
                        <a:pt x="6" y="4"/>
                        <a:pt x="9" y="4"/>
                        <a:pt x="8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62" name="Freeform 498">
                  <a:extLst>
                    <a:ext uri="{FF2B5EF4-FFF2-40B4-BE49-F238E27FC236}">
                      <a16:creationId xmlns:a16="http://schemas.microsoft.com/office/drawing/2014/main" id="{3B178941-7473-0045-9B43-49B5C21BF4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55134" y="4630533"/>
                  <a:ext cx="73184" cy="77445"/>
                </a:xfrm>
                <a:custGeom>
                  <a:avLst/>
                  <a:gdLst>
                    <a:gd name="T0" fmla="*/ 1 w 7"/>
                    <a:gd name="T1" fmla="*/ 4 h 7"/>
                    <a:gd name="T2" fmla="*/ 1 w 7"/>
                    <a:gd name="T3" fmla="*/ 1 h 7"/>
                    <a:gd name="T4" fmla="*/ 7 w 7"/>
                    <a:gd name="T5" fmla="*/ 1 h 7"/>
                    <a:gd name="T6" fmla="*/ 1 w 7"/>
                    <a:gd name="T7" fmla="*/ 4 h 7"/>
                    <a:gd name="T8" fmla="*/ 1 w 7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7">
                      <a:moveTo>
                        <a:pt x="1" y="4"/>
                      </a:moveTo>
                      <a:cubicBezTo>
                        <a:pt x="1" y="3"/>
                        <a:pt x="0" y="1"/>
                        <a:pt x="1" y="1"/>
                      </a:cubicBezTo>
                      <a:cubicBezTo>
                        <a:pt x="2" y="1"/>
                        <a:pt x="7" y="0"/>
                        <a:pt x="7" y="1"/>
                      </a:cubicBezTo>
                      <a:cubicBezTo>
                        <a:pt x="7" y="2"/>
                        <a:pt x="2" y="6"/>
                        <a:pt x="1" y="4"/>
                      </a:cubicBezTo>
                      <a:cubicBezTo>
                        <a:pt x="1" y="1"/>
                        <a:pt x="2" y="7"/>
                        <a:pt x="1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63" name="Freeform 499">
                  <a:extLst>
                    <a:ext uri="{FF2B5EF4-FFF2-40B4-BE49-F238E27FC236}">
                      <a16:creationId xmlns:a16="http://schemas.microsoft.com/office/drawing/2014/main" id="{7968FF1E-609F-F044-A14A-82D76B5FBB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65588" y="4601031"/>
                  <a:ext cx="52274" cy="29502"/>
                </a:xfrm>
                <a:custGeom>
                  <a:avLst/>
                  <a:gdLst>
                    <a:gd name="T0" fmla="*/ 3 w 5"/>
                    <a:gd name="T1" fmla="*/ 2 h 3"/>
                    <a:gd name="T2" fmla="*/ 0 w 5"/>
                    <a:gd name="T3" fmla="*/ 1 h 3"/>
                    <a:gd name="T4" fmla="*/ 4 w 5"/>
                    <a:gd name="T5" fmla="*/ 1 h 3"/>
                    <a:gd name="T6" fmla="*/ 3 w 5"/>
                    <a:gd name="T7" fmla="*/ 2 h 3"/>
                    <a:gd name="T8" fmla="*/ 3 w 5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3">
                      <a:moveTo>
                        <a:pt x="3" y="2"/>
                      </a:moveTo>
                      <a:cubicBezTo>
                        <a:pt x="2" y="2"/>
                        <a:pt x="0" y="1"/>
                        <a:pt x="0" y="1"/>
                      </a:cubicBezTo>
                      <a:cubicBezTo>
                        <a:pt x="0" y="1"/>
                        <a:pt x="4" y="0"/>
                        <a:pt x="4" y="1"/>
                      </a:cubicBezTo>
                      <a:cubicBezTo>
                        <a:pt x="5" y="2"/>
                        <a:pt x="4" y="3"/>
                        <a:pt x="3" y="2"/>
                      </a:cubicBezTo>
                      <a:cubicBezTo>
                        <a:pt x="1" y="2"/>
                        <a:pt x="5" y="3"/>
                        <a:pt x="3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64" name="Freeform 500">
                  <a:extLst>
                    <a:ext uri="{FF2B5EF4-FFF2-40B4-BE49-F238E27FC236}">
                      <a16:creationId xmlns:a16="http://schemas.microsoft.com/office/drawing/2014/main" id="{C05C0751-E7B9-B044-9C26-9CAA6F8045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53004" y="4674786"/>
                  <a:ext cx="59243" cy="106947"/>
                </a:xfrm>
                <a:custGeom>
                  <a:avLst/>
                  <a:gdLst>
                    <a:gd name="T0" fmla="*/ 6 w 6"/>
                    <a:gd name="T1" fmla="*/ 2 h 10"/>
                    <a:gd name="T2" fmla="*/ 3 w 6"/>
                    <a:gd name="T3" fmla="*/ 9 h 10"/>
                    <a:gd name="T4" fmla="*/ 6 w 6"/>
                    <a:gd name="T5" fmla="*/ 2 h 10"/>
                    <a:gd name="T6" fmla="*/ 6 w 6"/>
                    <a:gd name="T7" fmla="*/ 2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0">
                      <a:moveTo>
                        <a:pt x="6" y="2"/>
                      </a:moveTo>
                      <a:cubicBezTo>
                        <a:pt x="6" y="0"/>
                        <a:pt x="0" y="10"/>
                        <a:pt x="3" y="9"/>
                      </a:cubicBezTo>
                      <a:cubicBezTo>
                        <a:pt x="4" y="9"/>
                        <a:pt x="6" y="3"/>
                        <a:pt x="6" y="2"/>
                      </a:cubicBezTo>
                      <a:cubicBezTo>
                        <a:pt x="6" y="1"/>
                        <a:pt x="6" y="3"/>
                        <a:pt x="6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65" name="Freeform 501">
                  <a:extLst>
                    <a:ext uri="{FF2B5EF4-FFF2-40B4-BE49-F238E27FC236}">
                      <a16:creationId xmlns:a16="http://schemas.microsoft.com/office/drawing/2014/main" id="{A6C50390-1631-2845-80B5-5934BB8FB3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43617" y="4490393"/>
                  <a:ext cx="41820" cy="44255"/>
                </a:xfrm>
                <a:custGeom>
                  <a:avLst/>
                  <a:gdLst>
                    <a:gd name="T0" fmla="*/ 3 w 4"/>
                    <a:gd name="T1" fmla="*/ 3 h 4"/>
                    <a:gd name="T2" fmla="*/ 1 w 4"/>
                    <a:gd name="T3" fmla="*/ 1 h 4"/>
                    <a:gd name="T4" fmla="*/ 3 w 4"/>
                    <a:gd name="T5" fmla="*/ 0 h 4"/>
                    <a:gd name="T6" fmla="*/ 3 w 4"/>
                    <a:gd name="T7" fmla="*/ 3 h 4"/>
                    <a:gd name="T8" fmla="*/ 3 w 4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3" y="3"/>
                      </a:moveTo>
                      <a:cubicBezTo>
                        <a:pt x="2" y="3"/>
                        <a:pt x="0" y="2"/>
                        <a:pt x="1" y="1"/>
                      </a:cubicBezTo>
                      <a:cubicBezTo>
                        <a:pt x="2" y="1"/>
                        <a:pt x="3" y="0"/>
                        <a:pt x="3" y="0"/>
                      </a:cubicBezTo>
                      <a:cubicBezTo>
                        <a:pt x="4" y="0"/>
                        <a:pt x="4" y="2"/>
                        <a:pt x="3" y="3"/>
                      </a:cubicBezTo>
                      <a:cubicBezTo>
                        <a:pt x="2" y="4"/>
                        <a:pt x="4" y="2"/>
                        <a:pt x="3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66" name="Freeform 502">
                  <a:extLst>
                    <a:ext uri="{FF2B5EF4-FFF2-40B4-BE49-F238E27FC236}">
                      <a16:creationId xmlns:a16="http://schemas.microsoft.com/office/drawing/2014/main" id="{9ADA902B-9F68-D745-9E07-090C7DFBA9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35872" y="4825987"/>
                  <a:ext cx="59243" cy="99573"/>
                </a:xfrm>
                <a:custGeom>
                  <a:avLst/>
                  <a:gdLst>
                    <a:gd name="T0" fmla="*/ 6 w 6"/>
                    <a:gd name="T1" fmla="*/ 2 h 9"/>
                    <a:gd name="T2" fmla="*/ 6 w 6"/>
                    <a:gd name="T3" fmla="*/ 4 h 9"/>
                    <a:gd name="T4" fmla="*/ 5 w 6"/>
                    <a:gd name="T5" fmla="*/ 9 h 9"/>
                    <a:gd name="T6" fmla="*/ 0 w 6"/>
                    <a:gd name="T7" fmla="*/ 3 h 9"/>
                    <a:gd name="T8" fmla="*/ 3 w 6"/>
                    <a:gd name="T9" fmla="*/ 3 h 9"/>
                    <a:gd name="T10" fmla="*/ 6 w 6"/>
                    <a:gd name="T11" fmla="*/ 2 h 9"/>
                    <a:gd name="T12" fmla="*/ 6 w 6"/>
                    <a:gd name="T13" fmla="*/ 2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9">
                      <a:moveTo>
                        <a:pt x="6" y="2"/>
                      </a:moveTo>
                      <a:cubicBezTo>
                        <a:pt x="6" y="1"/>
                        <a:pt x="6" y="4"/>
                        <a:pt x="6" y="4"/>
                      </a:cubicBezTo>
                      <a:cubicBezTo>
                        <a:pt x="6" y="6"/>
                        <a:pt x="6" y="8"/>
                        <a:pt x="5" y="9"/>
                      </a:cubicBezTo>
                      <a:cubicBezTo>
                        <a:pt x="5" y="9"/>
                        <a:pt x="0" y="5"/>
                        <a:pt x="0" y="3"/>
                      </a:cubicBezTo>
                      <a:cubicBezTo>
                        <a:pt x="0" y="3"/>
                        <a:pt x="2" y="2"/>
                        <a:pt x="3" y="3"/>
                      </a:cubicBezTo>
                      <a:cubicBezTo>
                        <a:pt x="4" y="4"/>
                        <a:pt x="5" y="4"/>
                        <a:pt x="6" y="2"/>
                      </a:cubicBezTo>
                      <a:cubicBezTo>
                        <a:pt x="6" y="0"/>
                        <a:pt x="6" y="3"/>
                        <a:pt x="6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67" name="Freeform 503">
                  <a:extLst>
                    <a:ext uri="{FF2B5EF4-FFF2-40B4-BE49-F238E27FC236}">
                      <a16:creationId xmlns:a16="http://schemas.microsoft.com/office/drawing/2014/main" id="{D8356ED2-76AD-544A-8B4A-7D11D7B069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62691" y="4848115"/>
                  <a:ext cx="83638" cy="88507"/>
                </a:xfrm>
                <a:custGeom>
                  <a:avLst/>
                  <a:gdLst>
                    <a:gd name="T0" fmla="*/ 6 w 8"/>
                    <a:gd name="T1" fmla="*/ 7 h 8"/>
                    <a:gd name="T2" fmla="*/ 1 w 8"/>
                    <a:gd name="T3" fmla="*/ 4 h 8"/>
                    <a:gd name="T4" fmla="*/ 6 w 8"/>
                    <a:gd name="T5" fmla="*/ 7 h 8"/>
                    <a:gd name="T6" fmla="*/ 6 w 8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8">
                      <a:moveTo>
                        <a:pt x="6" y="7"/>
                      </a:moveTo>
                      <a:cubicBezTo>
                        <a:pt x="5" y="8"/>
                        <a:pt x="0" y="5"/>
                        <a:pt x="1" y="4"/>
                      </a:cubicBezTo>
                      <a:cubicBezTo>
                        <a:pt x="3" y="0"/>
                        <a:pt x="8" y="5"/>
                        <a:pt x="6" y="7"/>
                      </a:cubicBezTo>
                      <a:cubicBezTo>
                        <a:pt x="5" y="8"/>
                        <a:pt x="7" y="6"/>
                        <a:pt x="6" y="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68" name="Freeform 504">
                  <a:extLst>
                    <a:ext uri="{FF2B5EF4-FFF2-40B4-BE49-F238E27FC236}">
                      <a16:creationId xmlns:a16="http://schemas.microsoft.com/office/drawing/2014/main" id="{704F97C4-87A8-724A-84E7-A01432C731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796766" y="5965538"/>
                  <a:ext cx="48790" cy="40568"/>
                </a:xfrm>
                <a:custGeom>
                  <a:avLst/>
                  <a:gdLst>
                    <a:gd name="T0" fmla="*/ 4 w 5"/>
                    <a:gd name="T1" fmla="*/ 2 h 4"/>
                    <a:gd name="T2" fmla="*/ 3 w 5"/>
                    <a:gd name="T3" fmla="*/ 3 h 4"/>
                    <a:gd name="T4" fmla="*/ 0 w 5"/>
                    <a:gd name="T5" fmla="*/ 2 h 4"/>
                    <a:gd name="T6" fmla="*/ 4 w 5"/>
                    <a:gd name="T7" fmla="*/ 0 h 4"/>
                    <a:gd name="T8" fmla="*/ 4 w 5"/>
                    <a:gd name="T9" fmla="*/ 2 h 4"/>
                    <a:gd name="T10" fmla="*/ 4 w 5"/>
                    <a:gd name="T11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4">
                      <a:moveTo>
                        <a:pt x="4" y="2"/>
                      </a:moveTo>
                      <a:cubicBezTo>
                        <a:pt x="5" y="1"/>
                        <a:pt x="4" y="4"/>
                        <a:pt x="3" y="3"/>
                      </a:cubicBezTo>
                      <a:cubicBezTo>
                        <a:pt x="3" y="3"/>
                        <a:pt x="0" y="2"/>
                        <a:pt x="0" y="2"/>
                      </a:cubicBezTo>
                      <a:cubicBezTo>
                        <a:pt x="0" y="2"/>
                        <a:pt x="3" y="0"/>
                        <a:pt x="4" y="0"/>
                      </a:cubicBezTo>
                      <a:cubicBezTo>
                        <a:pt x="4" y="0"/>
                        <a:pt x="3" y="2"/>
                        <a:pt x="4" y="2"/>
                      </a:cubicBezTo>
                      <a:cubicBezTo>
                        <a:pt x="5" y="1"/>
                        <a:pt x="3" y="2"/>
                        <a:pt x="4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69" name="Freeform 505">
                  <a:extLst>
                    <a:ext uri="{FF2B5EF4-FFF2-40B4-BE49-F238E27FC236}">
                      <a16:creationId xmlns:a16="http://schemas.microsoft.com/office/drawing/2014/main" id="{DEB00465-7A57-B24E-867E-19B1C8A986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94926" y="4641596"/>
                  <a:ext cx="62727" cy="66379"/>
                </a:xfrm>
                <a:custGeom>
                  <a:avLst/>
                  <a:gdLst>
                    <a:gd name="T0" fmla="*/ 5 w 6"/>
                    <a:gd name="T1" fmla="*/ 1 h 6"/>
                    <a:gd name="T2" fmla="*/ 4 w 6"/>
                    <a:gd name="T3" fmla="*/ 5 h 6"/>
                    <a:gd name="T4" fmla="*/ 1 w 6"/>
                    <a:gd name="T5" fmla="*/ 5 h 6"/>
                    <a:gd name="T6" fmla="*/ 5 w 6"/>
                    <a:gd name="T7" fmla="*/ 1 h 6"/>
                    <a:gd name="T8" fmla="*/ 5 w 6"/>
                    <a:gd name="T9" fmla="*/ 1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6">
                      <a:moveTo>
                        <a:pt x="5" y="1"/>
                      </a:moveTo>
                      <a:cubicBezTo>
                        <a:pt x="6" y="2"/>
                        <a:pt x="4" y="3"/>
                        <a:pt x="4" y="5"/>
                      </a:cubicBezTo>
                      <a:cubicBezTo>
                        <a:pt x="3" y="6"/>
                        <a:pt x="2" y="6"/>
                        <a:pt x="1" y="5"/>
                      </a:cubicBezTo>
                      <a:cubicBezTo>
                        <a:pt x="0" y="4"/>
                        <a:pt x="5" y="0"/>
                        <a:pt x="5" y="1"/>
                      </a:cubicBezTo>
                      <a:cubicBezTo>
                        <a:pt x="6" y="2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70" name="Freeform 506">
                  <a:extLst>
                    <a:ext uri="{FF2B5EF4-FFF2-40B4-BE49-F238E27FC236}">
                      <a16:creationId xmlns:a16="http://schemas.microsoft.com/office/drawing/2014/main" id="{57030CA8-3A80-1B40-AB23-87084CDA28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26297" y="4719040"/>
                  <a:ext cx="31364" cy="33190"/>
                </a:xfrm>
                <a:custGeom>
                  <a:avLst/>
                  <a:gdLst>
                    <a:gd name="T0" fmla="*/ 3 w 3"/>
                    <a:gd name="T1" fmla="*/ 1 h 3"/>
                    <a:gd name="T2" fmla="*/ 0 w 3"/>
                    <a:gd name="T3" fmla="*/ 2 h 3"/>
                    <a:gd name="T4" fmla="*/ 2 w 3"/>
                    <a:gd name="T5" fmla="*/ 3 h 3"/>
                    <a:gd name="T6" fmla="*/ 3 w 3"/>
                    <a:gd name="T7" fmla="*/ 1 h 3"/>
                    <a:gd name="T8" fmla="*/ 3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3" y="1"/>
                      </a:moveTo>
                      <a:cubicBezTo>
                        <a:pt x="2" y="1"/>
                        <a:pt x="0" y="1"/>
                        <a:pt x="0" y="2"/>
                      </a:cubicBezTo>
                      <a:cubicBezTo>
                        <a:pt x="0" y="3"/>
                        <a:pt x="2" y="3"/>
                        <a:pt x="2" y="3"/>
                      </a:cubicBezTo>
                      <a:cubicBezTo>
                        <a:pt x="3" y="3"/>
                        <a:pt x="3" y="0"/>
                        <a:pt x="3" y="1"/>
                      </a:cubicBezTo>
                      <a:cubicBezTo>
                        <a:pt x="2" y="1"/>
                        <a:pt x="3" y="1"/>
                        <a:pt x="3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71" name="Freeform 507">
                  <a:extLst>
                    <a:ext uri="{FF2B5EF4-FFF2-40B4-BE49-F238E27FC236}">
                      <a16:creationId xmlns:a16="http://schemas.microsoft.com/office/drawing/2014/main" id="{2615F6C8-F82B-3A48-A505-7C2916799C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7660" y="4752234"/>
                  <a:ext cx="17425" cy="11063"/>
                </a:xfrm>
                <a:custGeom>
                  <a:avLst/>
                  <a:gdLst>
                    <a:gd name="T0" fmla="*/ 2 w 2"/>
                    <a:gd name="T1" fmla="*/ 0 h 1"/>
                    <a:gd name="T2" fmla="*/ 1 w 2"/>
                    <a:gd name="T3" fmla="*/ 1 h 1"/>
                    <a:gd name="T4" fmla="*/ 2 w 2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1" y="0"/>
                        <a:pt x="0" y="1"/>
                        <a:pt x="1" y="1"/>
                      </a:cubicBezTo>
                      <a:cubicBezTo>
                        <a:pt x="2" y="1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72" name="Freeform 508">
                  <a:extLst>
                    <a:ext uri="{FF2B5EF4-FFF2-40B4-BE49-F238E27FC236}">
                      <a16:creationId xmlns:a16="http://schemas.microsoft.com/office/drawing/2014/main" id="{6B473A96-9E17-0040-A3C9-08C1FE53EC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7660" y="4781736"/>
                  <a:ext cx="10454" cy="22128"/>
                </a:xfrm>
                <a:custGeom>
                  <a:avLst/>
                  <a:gdLst>
                    <a:gd name="T0" fmla="*/ 1 w 1"/>
                    <a:gd name="T1" fmla="*/ 0 h 2"/>
                    <a:gd name="T2" fmla="*/ 0 w 1"/>
                    <a:gd name="T3" fmla="*/ 2 h 2"/>
                    <a:gd name="T4" fmla="*/ 1 w 1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0"/>
                      </a:move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1" y="2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73" name="Freeform 509">
                  <a:extLst>
                    <a:ext uri="{FF2B5EF4-FFF2-40B4-BE49-F238E27FC236}">
                      <a16:creationId xmlns:a16="http://schemas.microsoft.com/office/drawing/2014/main" id="{29831F9B-2FA7-F54A-8E3C-D1415BB15F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7660" y="4803861"/>
                  <a:ext cx="17425" cy="11063"/>
                </a:xfrm>
                <a:custGeom>
                  <a:avLst/>
                  <a:gdLst>
                    <a:gd name="T0" fmla="*/ 2 w 2"/>
                    <a:gd name="T1" fmla="*/ 0 h 1"/>
                    <a:gd name="T2" fmla="*/ 1 w 2"/>
                    <a:gd name="T3" fmla="*/ 1 h 1"/>
                    <a:gd name="T4" fmla="*/ 2 w 2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1" y="0"/>
                        <a:pt x="0" y="1"/>
                        <a:pt x="1" y="1"/>
                      </a:cubicBezTo>
                      <a:cubicBezTo>
                        <a:pt x="2" y="1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74" name="Freeform 510">
                  <a:extLst>
                    <a:ext uri="{FF2B5EF4-FFF2-40B4-BE49-F238E27FC236}">
                      <a16:creationId xmlns:a16="http://schemas.microsoft.com/office/drawing/2014/main" id="{8AE80090-7A25-DF42-9FA1-77C28B25F8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37814" y="4966125"/>
                  <a:ext cx="10454" cy="22128"/>
                </a:xfrm>
                <a:custGeom>
                  <a:avLst/>
                  <a:gdLst>
                    <a:gd name="T0" fmla="*/ 0 w 1"/>
                    <a:gd name="T1" fmla="*/ 0 h 2"/>
                    <a:gd name="T2" fmla="*/ 0 w 1"/>
                    <a:gd name="T3" fmla="*/ 2 h 2"/>
                    <a:gd name="T4" fmla="*/ 0 w 1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0" y="0"/>
                      </a:move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75" name="Freeform 511">
                  <a:extLst>
                    <a:ext uri="{FF2B5EF4-FFF2-40B4-BE49-F238E27FC236}">
                      <a16:creationId xmlns:a16="http://schemas.microsoft.com/office/drawing/2014/main" id="{6D87D14B-C467-3F45-A999-8677D30266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91154" y="4479332"/>
                  <a:ext cx="20911" cy="44255"/>
                </a:xfrm>
                <a:custGeom>
                  <a:avLst/>
                  <a:gdLst>
                    <a:gd name="T0" fmla="*/ 1 w 2"/>
                    <a:gd name="T1" fmla="*/ 4 h 4"/>
                    <a:gd name="T2" fmla="*/ 2 w 2"/>
                    <a:gd name="T3" fmla="*/ 1 h 4"/>
                    <a:gd name="T4" fmla="*/ 1 w 2"/>
                    <a:gd name="T5" fmla="*/ 4 h 4"/>
                    <a:gd name="T6" fmla="*/ 1 w 2"/>
                    <a:gd name="T7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4">
                      <a:moveTo>
                        <a:pt x="1" y="4"/>
                      </a:moveTo>
                      <a:cubicBezTo>
                        <a:pt x="0" y="3"/>
                        <a:pt x="0" y="1"/>
                        <a:pt x="2" y="1"/>
                      </a:cubicBezTo>
                      <a:cubicBezTo>
                        <a:pt x="2" y="0"/>
                        <a:pt x="2" y="4"/>
                        <a:pt x="1" y="4"/>
                      </a:cubicBezTo>
                      <a:cubicBezTo>
                        <a:pt x="0" y="3"/>
                        <a:pt x="1" y="4"/>
                        <a:pt x="1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76" name="Freeform 611">
                  <a:extLst>
                    <a:ext uri="{FF2B5EF4-FFF2-40B4-BE49-F238E27FC236}">
                      <a16:creationId xmlns:a16="http://schemas.microsoft.com/office/drawing/2014/main" id="{EBFF8865-1140-E546-9033-84C85CAB64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59255" y="8336829"/>
                  <a:ext cx="20911" cy="2212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1 h 2"/>
                    <a:gd name="T4" fmla="*/ 2 w 2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0" y="2"/>
                        <a:pt x="0" y="1"/>
                      </a:cubicBezTo>
                      <a:cubicBezTo>
                        <a:pt x="0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77" name="Rectangle 613">
                  <a:extLst>
                    <a:ext uri="{FF2B5EF4-FFF2-40B4-BE49-F238E27FC236}">
                      <a16:creationId xmlns:a16="http://schemas.microsoft.com/office/drawing/2014/main" id="{8A86E9BD-33DC-AA4D-861F-5E6007CF1E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90277" y="3797076"/>
                  <a:ext cx="3487" cy="3691"/>
                </a:xfrm>
                <a:prstGeom prst="rect">
                  <a:avLst/>
                </a:pr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78" name="Freeform 643">
                  <a:extLst>
                    <a:ext uri="{FF2B5EF4-FFF2-40B4-BE49-F238E27FC236}">
                      <a16:creationId xmlns:a16="http://schemas.microsoft.com/office/drawing/2014/main" id="{1524B3CF-2697-8F4A-AE06-CE257C4903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43188" y="8738810"/>
                  <a:ext cx="104549" cy="95888"/>
                </a:xfrm>
                <a:custGeom>
                  <a:avLst/>
                  <a:gdLst>
                    <a:gd name="T0" fmla="*/ 9 w 10"/>
                    <a:gd name="T1" fmla="*/ 0 h 9"/>
                    <a:gd name="T2" fmla="*/ 2 w 10"/>
                    <a:gd name="T3" fmla="*/ 7 h 9"/>
                    <a:gd name="T4" fmla="*/ 10 w 10"/>
                    <a:gd name="T5" fmla="*/ 3 h 9"/>
                    <a:gd name="T6" fmla="*/ 9 w 10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9">
                      <a:moveTo>
                        <a:pt x="9" y="0"/>
                      </a:moveTo>
                      <a:cubicBezTo>
                        <a:pt x="7" y="1"/>
                        <a:pt x="0" y="4"/>
                        <a:pt x="2" y="7"/>
                      </a:cubicBezTo>
                      <a:cubicBezTo>
                        <a:pt x="4" y="9"/>
                        <a:pt x="9" y="3"/>
                        <a:pt x="10" y="3"/>
                      </a:cubicBezTo>
                      <a:cubicBezTo>
                        <a:pt x="10" y="2"/>
                        <a:pt x="9" y="1"/>
                        <a:pt x="9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79" name="Freeform 644">
                  <a:extLst>
                    <a:ext uri="{FF2B5EF4-FFF2-40B4-BE49-F238E27FC236}">
                      <a16:creationId xmlns:a16="http://schemas.microsoft.com/office/drawing/2014/main" id="{EDF42BAB-7EF0-4143-BE70-B1243B31C1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26826" y="8716682"/>
                  <a:ext cx="132428" cy="51630"/>
                </a:xfrm>
                <a:custGeom>
                  <a:avLst/>
                  <a:gdLst>
                    <a:gd name="T0" fmla="*/ 12 w 13"/>
                    <a:gd name="T1" fmla="*/ 0 h 5"/>
                    <a:gd name="T2" fmla="*/ 7 w 13"/>
                    <a:gd name="T3" fmla="*/ 0 h 5"/>
                    <a:gd name="T4" fmla="*/ 1 w 13"/>
                    <a:gd name="T5" fmla="*/ 2 h 5"/>
                    <a:gd name="T6" fmla="*/ 5 w 13"/>
                    <a:gd name="T7" fmla="*/ 3 h 5"/>
                    <a:gd name="T8" fmla="*/ 12 w 13"/>
                    <a:gd name="T9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5">
                      <a:moveTo>
                        <a:pt x="12" y="0"/>
                      </a:moveTo>
                      <a:cubicBezTo>
                        <a:pt x="13" y="0"/>
                        <a:pt x="7" y="0"/>
                        <a:pt x="7" y="0"/>
                      </a:cubicBezTo>
                      <a:cubicBezTo>
                        <a:pt x="6" y="0"/>
                        <a:pt x="0" y="1"/>
                        <a:pt x="1" y="2"/>
                      </a:cubicBezTo>
                      <a:cubicBezTo>
                        <a:pt x="3" y="5"/>
                        <a:pt x="2" y="5"/>
                        <a:pt x="5" y="3"/>
                      </a:cubicBezTo>
                      <a:cubicBezTo>
                        <a:pt x="8" y="2"/>
                        <a:pt x="10" y="2"/>
                        <a:pt x="1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80" name="Freeform 645">
                  <a:extLst>
                    <a:ext uri="{FF2B5EF4-FFF2-40B4-BE49-F238E27FC236}">
                      <a16:creationId xmlns:a16="http://schemas.microsoft.com/office/drawing/2014/main" id="{17966AAA-A8FD-F64A-92F6-3801C7639F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95117" y="5205838"/>
                  <a:ext cx="317135" cy="184395"/>
                </a:xfrm>
                <a:custGeom>
                  <a:avLst/>
                  <a:gdLst>
                    <a:gd name="T0" fmla="*/ 10 w 31"/>
                    <a:gd name="T1" fmla="*/ 17 h 17"/>
                    <a:gd name="T2" fmla="*/ 13 w 31"/>
                    <a:gd name="T3" fmla="*/ 14 h 17"/>
                    <a:gd name="T4" fmla="*/ 18 w 31"/>
                    <a:gd name="T5" fmla="*/ 16 h 17"/>
                    <a:gd name="T6" fmla="*/ 21 w 31"/>
                    <a:gd name="T7" fmla="*/ 16 h 17"/>
                    <a:gd name="T8" fmla="*/ 23 w 31"/>
                    <a:gd name="T9" fmla="*/ 15 h 17"/>
                    <a:gd name="T10" fmla="*/ 29 w 31"/>
                    <a:gd name="T11" fmla="*/ 11 h 17"/>
                    <a:gd name="T12" fmla="*/ 27 w 31"/>
                    <a:gd name="T13" fmla="*/ 7 h 17"/>
                    <a:gd name="T14" fmla="*/ 21 w 31"/>
                    <a:gd name="T15" fmla="*/ 5 h 17"/>
                    <a:gd name="T16" fmla="*/ 17 w 31"/>
                    <a:gd name="T17" fmla="*/ 3 h 17"/>
                    <a:gd name="T18" fmla="*/ 13 w 31"/>
                    <a:gd name="T19" fmla="*/ 0 h 17"/>
                    <a:gd name="T20" fmla="*/ 11 w 31"/>
                    <a:gd name="T21" fmla="*/ 2 h 17"/>
                    <a:gd name="T22" fmla="*/ 8 w 31"/>
                    <a:gd name="T23" fmla="*/ 2 h 17"/>
                    <a:gd name="T24" fmla="*/ 0 w 31"/>
                    <a:gd name="T25" fmla="*/ 6 h 17"/>
                    <a:gd name="T26" fmla="*/ 2 w 31"/>
                    <a:gd name="T27" fmla="*/ 10 h 17"/>
                    <a:gd name="T28" fmla="*/ 4 w 31"/>
                    <a:gd name="T29" fmla="*/ 13 h 17"/>
                    <a:gd name="T30" fmla="*/ 10 w 31"/>
                    <a:gd name="T31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1" h="17">
                      <a:moveTo>
                        <a:pt x="10" y="17"/>
                      </a:moveTo>
                      <a:cubicBezTo>
                        <a:pt x="12" y="17"/>
                        <a:pt x="11" y="14"/>
                        <a:pt x="13" y="14"/>
                      </a:cubicBezTo>
                      <a:cubicBezTo>
                        <a:pt x="15" y="14"/>
                        <a:pt x="16" y="16"/>
                        <a:pt x="18" y="16"/>
                      </a:cubicBezTo>
                      <a:cubicBezTo>
                        <a:pt x="19" y="16"/>
                        <a:pt x="20" y="16"/>
                        <a:pt x="21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6" y="14"/>
                        <a:pt x="27" y="13"/>
                        <a:pt x="29" y="11"/>
                      </a:cubicBezTo>
                      <a:cubicBezTo>
                        <a:pt x="31" y="9"/>
                        <a:pt x="29" y="8"/>
                        <a:pt x="27" y="7"/>
                      </a:cubicBezTo>
                      <a:cubicBezTo>
                        <a:pt x="25" y="6"/>
                        <a:pt x="22" y="3"/>
                        <a:pt x="21" y="5"/>
                      </a:cubicBezTo>
                      <a:cubicBezTo>
                        <a:pt x="19" y="8"/>
                        <a:pt x="18" y="4"/>
                        <a:pt x="17" y="3"/>
                      </a:cubicBezTo>
                      <a:cubicBezTo>
                        <a:pt x="16" y="2"/>
                        <a:pt x="13" y="3"/>
                        <a:pt x="13" y="0"/>
                      </a:cubicBezTo>
                      <a:cubicBezTo>
                        <a:pt x="13" y="1"/>
                        <a:pt x="12" y="3"/>
                        <a:pt x="11" y="2"/>
                      </a:cubicBezTo>
                      <a:cubicBezTo>
                        <a:pt x="9" y="0"/>
                        <a:pt x="9" y="0"/>
                        <a:pt x="8" y="2"/>
                      </a:cubicBezTo>
                      <a:cubicBezTo>
                        <a:pt x="7" y="3"/>
                        <a:pt x="0" y="5"/>
                        <a:pt x="0" y="6"/>
                      </a:cubicBezTo>
                      <a:cubicBezTo>
                        <a:pt x="0" y="6"/>
                        <a:pt x="1" y="9"/>
                        <a:pt x="2" y="10"/>
                      </a:cubicBezTo>
                      <a:cubicBezTo>
                        <a:pt x="2" y="11"/>
                        <a:pt x="3" y="12"/>
                        <a:pt x="4" y="13"/>
                      </a:cubicBezTo>
                      <a:cubicBezTo>
                        <a:pt x="6" y="14"/>
                        <a:pt x="8" y="17"/>
                        <a:pt x="10" y="1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81" name="Freeform 646">
                  <a:extLst>
                    <a:ext uri="{FF2B5EF4-FFF2-40B4-BE49-F238E27FC236}">
                      <a16:creationId xmlns:a16="http://schemas.microsoft.com/office/drawing/2014/main" id="{0562E9F2-A27F-9E42-A270-88A5E42882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52233" y="5357040"/>
                  <a:ext cx="379859" cy="173330"/>
                </a:xfrm>
                <a:custGeom>
                  <a:avLst/>
                  <a:gdLst>
                    <a:gd name="T0" fmla="*/ 32 w 37"/>
                    <a:gd name="T1" fmla="*/ 2 h 16"/>
                    <a:gd name="T2" fmla="*/ 27 w 37"/>
                    <a:gd name="T3" fmla="*/ 0 h 16"/>
                    <a:gd name="T4" fmla="*/ 24 w 37"/>
                    <a:gd name="T5" fmla="*/ 3 h 16"/>
                    <a:gd name="T6" fmla="*/ 20 w 37"/>
                    <a:gd name="T7" fmla="*/ 3 h 16"/>
                    <a:gd name="T8" fmla="*/ 17 w 37"/>
                    <a:gd name="T9" fmla="*/ 7 h 16"/>
                    <a:gd name="T10" fmla="*/ 16 w 37"/>
                    <a:gd name="T11" fmla="*/ 9 h 16"/>
                    <a:gd name="T12" fmla="*/ 13 w 37"/>
                    <a:gd name="T13" fmla="*/ 9 h 16"/>
                    <a:gd name="T14" fmla="*/ 9 w 37"/>
                    <a:gd name="T15" fmla="*/ 10 h 16"/>
                    <a:gd name="T16" fmla="*/ 5 w 37"/>
                    <a:gd name="T17" fmla="*/ 11 h 16"/>
                    <a:gd name="T18" fmla="*/ 0 w 37"/>
                    <a:gd name="T19" fmla="*/ 9 h 16"/>
                    <a:gd name="T20" fmla="*/ 4 w 37"/>
                    <a:gd name="T21" fmla="*/ 13 h 16"/>
                    <a:gd name="T22" fmla="*/ 6 w 37"/>
                    <a:gd name="T23" fmla="*/ 13 h 16"/>
                    <a:gd name="T24" fmla="*/ 8 w 37"/>
                    <a:gd name="T25" fmla="*/ 14 h 16"/>
                    <a:gd name="T26" fmla="*/ 12 w 37"/>
                    <a:gd name="T27" fmla="*/ 13 h 16"/>
                    <a:gd name="T28" fmla="*/ 15 w 37"/>
                    <a:gd name="T29" fmla="*/ 15 h 16"/>
                    <a:gd name="T30" fmla="*/ 22 w 37"/>
                    <a:gd name="T31" fmla="*/ 16 h 16"/>
                    <a:gd name="T32" fmla="*/ 29 w 37"/>
                    <a:gd name="T33" fmla="*/ 14 h 16"/>
                    <a:gd name="T34" fmla="*/ 33 w 37"/>
                    <a:gd name="T35" fmla="*/ 12 h 16"/>
                    <a:gd name="T36" fmla="*/ 34 w 37"/>
                    <a:gd name="T37" fmla="*/ 9 h 16"/>
                    <a:gd name="T38" fmla="*/ 36 w 37"/>
                    <a:gd name="T39" fmla="*/ 8 h 16"/>
                    <a:gd name="T40" fmla="*/ 36 w 37"/>
                    <a:gd name="T41" fmla="*/ 2 h 16"/>
                    <a:gd name="T42" fmla="*/ 32 w 37"/>
                    <a:gd name="T43" fmla="*/ 2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7" h="16">
                      <a:moveTo>
                        <a:pt x="32" y="2"/>
                      </a:moveTo>
                      <a:cubicBezTo>
                        <a:pt x="30" y="2"/>
                        <a:pt x="28" y="0"/>
                        <a:pt x="27" y="0"/>
                      </a:cubicBezTo>
                      <a:cubicBezTo>
                        <a:pt x="25" y="0"/>
                        <a:pt x="26" y="3"/>
                        <a:pt x="24" y="3"/>
                      </a:cubicBezTo>
                      <a:cubicBezTo>
                        <a:pt x="22" y="3"/>
                        <a:pt x="22" y="2"/>
                        <a:pt x="20" y="3"/>
                      </a:cubicBezTo>
                      <a:cubicBezTo>
                        <a:pt x="20" y="3"/>
                        <a:pt x="16" y="6"/>
                        <a:pt x="17" y="7"/>
                      </a:cubicBezTo>
                      <a:cubicBezTo>
                        <a:pt x="17" y="8"/>
                        <a:pt x="19" y="10"/>
                        <a:pt x="16" y="9"/>
                      </a:cubicBezTo>
                      <a:cubicBezTo>
                        <a:pt x="15" y="9"/>
                        <a:pt x="14" y="8"/>
                        <a:pt x="13" y="9"/>
                      </a:cubicBezTo>
                      <a:cubicBezTo>
                        <a:pt x="12" y="9"/>
                        <a:pt x="10" y="10"/>
                        <a:pt x="9" y="10"/>
                      </a:cubicBezTo>
                      <a:cubicBezTo>
                        <a:pt x="7" y="10"/>
                        <a:pt x="6" y="8"/>
                        <a:pt x="5" y="11"/>
                      </a:cubicBezTo>
                      <a:cubicBezTo>
                        <a:pt x="5" y="11"/>
                        <a:pt x="1" y="9"/>
                        <a:pt x="0" y="9"/>
                      </a:cubicBezTo>
                      <a:cubicBezTo>
                        <a:pt x="0" y="11"/>
                        <a:pt x="1" y="12"/>
                        <a:pt x="4" y="13"/>
                      </a:cubicBezTo>
                      <a:cubicBezTo>
                        <a:pt x="5" y="13"/>
                        <a:pt x="5" y="13"/>
                        <a:pt x="6" y="13"/>
                      </a:cubicBezTo>
                      <a:cubicBezTo>
                        <a:pt x="7" y="13"/>
                        <a:pt x="7" y="15"/>
                        <a:pt x="8" y="14"/>
                      </a:cubicBezTo>
                      <a:cubicBezTo>
                        <a:pt x="10" y="13"/>
                        <a:pt x="10" y="13"/>
                        <a:pt x="12" y="13"/>
                      </a:cubicBezTo>
                      <a:cubicBezTo>
                        <a:pt x="14" y="13"/>
                        <a:pt x="13" y="14"/>
                        <a:pt x="15" y="15"/>
                      </a:cubicBezTo>
                      <a:cubicBezTo>
                        <a:pt x="17" y="16"/>
                        <a:pt x="20" y="16"/>
                        <a:pt x="22" y="16"/>
                      </a:cubicBezTo>
                      <a:cubicBezTo>
                        <a:pt x="25" y="16"/>
                        <a:pt x="26" y="14"/>
                        <a:pt x="29" y="14"/>
                      </a:cubicBezTo>
                      <a:cubicBezTo>
                        <a:pt x="31" y="14"/>
                        <a:pt x="33" y="13"/>
                        <a:pt x="33" y="12"/>
                      </a:cubicBezTo>
                      <a:cubicBezTo>
                        <a:pt x="34" y="11"/>
                        <a:pt x="34" y="10"/>
                        <a:pt x="34" y="9"/>
                      </a:cubicBezTo>
                      <a:cubicBezTo>
                        <a:pt x="34" y="7"/>
                        <a:pt x="35" y="9"/>
                        <a:pt x="36" y="8"/>
                      </a:cubicBezTo>
                      <a:cubicBezTo>
                        <a:pt x="37" y="6"/>
                        <a:pt x="36" y="3"/>
                        <a:pt x="36" y="2"/>
                      </a:cubicBezTo>
                      <a:cubicBezTo>
                        <a:pt x="34" y="2"/>
                        <a:pt x="33" y="2"/>
                        <a:pt x="32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82" name="Freeform 647">
                  <a:extLst>
                    <a:ext uri="{FF2B5EF4-FFF2-40B4-BE49-F238E27FC236}">
                      <a16:creationId xmlns:a16="http://schemas.microsoft.com/office/drawing/2014/main" id="{69FD2D19-A754-DB4A-B65C-86F1E2853E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19803" y="5486115"/>
                  <a:ext cx="581990" cy="597432"/>
                </a:xfrm>
                <a:custGeom>
                  <a:avLst/>
                  <a:gdLst>
                    <a:gd name="T0" fmla="*/ 37 w 57"/>
                    <a:gd name="T1" fmla="*/ 10 h 55"/>
                    <a:gd name="T2" fmla="*/ 41 w 57"/>
                    <a:gd name="T3" fmla="*/ 9 h 55"/>
                    <a:gd name="T4" fmla="*/ 43 w 57"/>
                    <a:gd name="T5" fmla="*/ 6 h 55"/>
                    <a:gd name="T6" fmla="*/ 45 w 57"/>
                    <a:gd name="T7" fmla="*/ 4 h 55"/>
                    <a:gd name="T8" fmla="*/ 45 w 57"/>
                    <a:gd name="T9" fmla="*/ 1 h 55"/>
                    <a:gd name="T10" fmla="*/ 41 w 57"/>
                    <a:gd name="T11" fmla="*/ 2 h 55"/>
                    <a:gd name="T12" fmla="*/ 36 w 57"/>
                    <a:gd name="T13" fmla="*/ 4 h 55"/>
                    <a:gd name="T14" fmla="*/ 27 w 57"/>
                    <a:gd name="T15" fmla="*/ 1 h 55"/>
                    <a:gd name="T16" fmla="*/ 22 w 57"/>
                    <a:gd name="T17" fmla="*/ 1 h 55"/>
                    <a:gd name="T18" fmla="*/ 19 w 57"/>
                    <a:gd name="T19" fmla="*/ 1 h 55"/>
                    <a:gd name="T20" fmla="*/ 18 w 57"/>
                    <a:gd name="T21" fmla="*/ 3 h 55"/>
                    <a:gd name="T22" fmla="*/ 17 w 57"/>
                    <a:gd name="T23" fmla="*/ 4 h 55"/>
                    <a:gd name="T24" fmla="*/ 15 w 57"/>
                    <a:gd name="T25" fmla="*/ 5 h 55"/>
                    <a:gd name="T26" fmla="*/ 13 w 57"/>
                    <a:gd name="T27" fmla="*/ 5 h 55"/>
                    <a:gd name="T28" fmla="*/ 12 w 57"/>
                    <a:gd name="T29" fmla="*/ 4 h 55"/>
                    <a:gd name="T30" fmla="*/ 11 w 57"/>
                    <a:gd name="T31" fmla="*/ 8 h 55"/>
                    <a:gd name="T32" fmla="*/ 9 w 57"/>
                    <a:gd name="T33" fmla="*/ 5 h 55"/>
                    <a:gd name="T34" fmla="*/ 5 w 57"/>
                    <a:gd name="T35" fmla="*/ 7 h 55"/>
                    <a:gd name="T36" fmla="*/ 0 w 57"/>
                    <a:gd name="T37" fmla="*/ 7 h 55"/>
                    <a:gd name="T38" fmla="*/ 1 w 57"/>
                    <a:gd name="T39" fmla="*/ 10 h 55"/>
                    <a:gd name="T40" fmla="*/ 0 w 57"/>
                    <a:gd name="T41" fmla="*/ 14 h 55"/>
                    <a:gd name="T42" fmla="*/ 2 w 57"/>
                    <a:gd name="T43" fmla="*/ 18 h 55"/>
                    <a:gd name="T44" fmla="*/ 4 w 57"/>
                    <a:gd name="T45" fmla="*/ 21 h 55"/>
                    <a:gd name="T46" fmla="*/ 12 w 57"/>
                    <a:gd name="T47" fmla="*/ 17 h 55"/>
                    <a:gd name="T48" fmla="*/ 15 w 57"/>
                    <a:gd name="T49" fmla="*/ 19 h 55"/>
                    <a:gd name="T50" fmla="*/ 17 w 57"/>
                    <a:gd name="T51" fmla="*/ 22 h 55"/>
                    <a:gd name="T52" fmla="*/ 18 w 57"/>
                    <a:gd name="T53" fmla="*/ 25 h 55"/>
                    <a:gd name="T54" fmla="*/ 21 w 57"/>
                    <a:gd name="T55" fmla="*/ 28 h 55"/>
                    <a:gd name="T56" fmla="*/ 28 w 57"/>
                    <a:gd name="T57" fmla="*/ 33 h 55"/>
                    <a:gd name="T58" fmla="*/ 33 w 57"/>
                    <a:gd name="T59" fmla="*/ 36 h 55"/>
                    <a:gd name="T60" fmla="*/ 42 w 57"/>
                    <a:gd name="T61" fmla="*/ 42 h 55"/>
                    <a:gd name="T62" fmla="*/ 45 w 57"/>
                    <a:gd name="T63" fmla="*/ 48 h 55"/>
                    <a:gd name="T64" fmla="*/ 43 w 57"/>
                    <a:gd name="T65" fmla="*/ 55 h 55"/>
                    <a:gd name="T66" fmla="*/ 49 w 57"/>
                    <a:gd name="T67" fmla="*/ 48 h 55"/>
                    <a:gd name="T68" fmla="*/ 47 w 57"/>
                    <a:gd name="T69" fmla="*/ 45 h 55"/>
                    <a:gd name="T70" fmla="*/ 50 w 57"/>
                    <a:gd name="T71" fmla="*/ 40 h 55"/>
                    <a:gd name="T72" fmla="*/ 53 w 57"/>
                    <a:gd name="T73" fmla="*/ 41 h 55"/>
                    <a:gd name="T74" fmla="*/ 55 w 57"/>
                    <a:gd name="T75" fmla="*/ 44 h 55"/>
                    <a:gd name="T76" fmla="*/ 53 w 57"/>
                    <a:gd name="T77" fmla="*/ 39 h 55"/>
                    <a:gd name="T78" fmla="*/ 44 w 57"/>
                    <a:gd name="T79" fmla="*/ 35 h 55"/>
                    <a:gd name="T80" fmla="*/ 44 w 57"/>
                    <a:gd name="T81" fmla="*/ 32 h 55"/>
                    <a:gd name="T82" fmla="*/ 39 w 57"/>
                    <a:gd name="T83" fmla="*/ 31 h 55"/>
                    <a:gd name="T84" fmla="*/ 35 w 57"/>
                    <a:gd name="T85" fmla="*/ 26 h 55"/>
                    <a:gd name="T86" fmla="*/ 32 w 57"/>
                    <a:gd name="T87" fmla="*/ 21 h 55"/>
                    <a:gd name="T88" fmla="*/ 27 w 57"/>
                    <a:gd name="T89" fmla="*/ 17 h 55"/>
                    <a:gd name="T90" fmla="*/ 27 w 57"/>
                    <a:gd name="T91" fmla="*/ 15 h 55"/>
                    <a:gd name="T92" fmla="*/ 28 w 57"/>
                    <a:gd name="T93" fmla="*/ 12 h 55"/>
                    <a:gd name="T94" fmla="*/ 30 w 57"/>
                    <a:gd name="T95" fmla="*/ 9 h 55"/>
                    <a:gd name="T96" fmla="*/ 32 w 57"/>
                    <a:gd name="T97" fmla="*/ 8 h 55"/>
                    <a:gd name="T98" fmla="*/ 34 w 57"/>
                    <a:gd name="T99" fmla="*/ 10 h 55"/>
                    <a:gd name="T100" fmla="*/ 37 w 57"/>
                    <a:gd name="T101" fmla="*/ 10 h 55"/>
                    <a:gd name="T102" fmla="*/ 37 w 57"/>
                    <a:gd name="T103" fmla="*/ 1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57" h="55">
                      <a:moveTo>
                        <a:pt x="37" y="10"/>
                      </a:moveTo>
                      <a:cubicBezTo>
                        <a:pt x="38" y="9"/>
                        <a:pt x="40" y="10"/>
                        <a:pt x="41" y="9"/>
                      </a:cubicBezTo>
                      <a:cubicBezTo>
                        <a:pt x="43" y="8"/>
                        <a:pt x="42" y="7"/>
                        <a:pt x="43" y="6"/>
                      </a:cubicBezTo>
                      <a:cubicBezTo>
                        <a:pt x="43" y="5"/>
                        <a:pt x="44" y="4"/>
                        <a:pt x="45" y="4"/>
                      </a:cubicBezTo>
                      <a:cubicBezTo>
                        <a:pt x="46" y="3"/>
                        <a:pt x="45" y="3"/>
                        <a:pt x="45" y="1"/>
                      </a:cubicBezTo>
                      <a:cubicBezTo>
                        <a:pt x="44" y="2"/>
                        <a:pt x="43" y="2"/>
                        <a:pt x="41" y="2"/>
                      </a:cubicBezTo>
                      <a:cubicBezTo>
                        <a:pt x="39" y="2"/>
                        <a:pt x="37" y="5"/>
                        <a:pt x="36" y="4"/>
                      </a:cubicBezTo>
                      <a:cubicBezTo>
                        <a:pt x="33" y="3"/>
                        <a:pt x="28" y="4"/>
                        <a:pt x="27" y="1"/>
                      </a:cubicBezTo>
                      <a:cubicBezTo>
                        <a:pt x="26" y="0"/>
                        <a:pt x="23" y="1"/>
                        <a:pt x="22" y="1"/>
                      </a:cubicBezTo>
                      <a:cubicBezTo>
                        <a:pt x="20" y="3"/>
                        <a:pt x="20" y="1"/>
                        <a:pt x="19" y="1"/>
                      </a:cubicBezTo>
                      <a:cubicBezTo>
                        <a:pt x="18" y="1"/>
                        <a:pt x="18" y="3"/>
                        <a:pt x="18" y="3"/>
                      </a:cubicBezTo>
                      <a:cubicBezTo>
                        <a:pt x="18" y="3"/>
                        <a:pt x="17" y="4"/>
                        <a:pt x="17" y="4"/>
                      </a:cubicBezTo>
                      <a:cubicBezTo>
                        <a:pt x="17" y="5"/>
                        <a:pt x="16" y="5"/>
                        <a:pt x="15" y="5"/>
                      </a:cubicBezTo>
                      <a:cubicBezTo>
                        <a:pt x="15" y="5"/>
                        <a:pt x="14" y="5"/>
                        <a:pt x="13" y="5"/>
                      </a:cubicBezTo>
                      <a:cubicBezTo>
                        <a:pt x="13" y="5"/>
                        <a:pt x="13" y="5"/>
                        <a:pt x="12" y="4"/>
                      </a:cubicBezTo>
                      <a:cubicBezTo>
                        <a:pt x="12" y="4"/>
                        <a:pt x="11" y="7"/>
                        <a:pt x="11" y="8"/>
                      </a:cubicBezTo>
                      <a:cubicBezTo>
                        <a:pt x="11" y="9"/>
                        <a:pt x="9" y="6"/>
                        <a:pt x="9" y="5"/>
                      </a:cubicBezTo>
                      <a:cubicBezTo>
                        <a:pt x="7" y="4"/>
                        <a:pt x="6" y="7"/>
                        <a:pt x="5" y="7"/>
                      </a:cubicBezTo>
                      <a:cubicBezTo>
                        <a:pt x="3" y="7"/>
                        <a:pt x="1" y="7"/>
                        <a:pt x="0" y="7"/>
                      </a:cubicBezTo>
                      <a:cubicBezTo>
                        <a:pt x="0" y="8"/>
                        <a:pt x="1" y="9"/>
                        <a:pt x="1" y="10"/>
                      </a:cubicBezTo>
                      <a:cubicBezTo>
                        <a:pt x="1" y="12"/>
                        <a:pt x="0" y="12"/>
                        <a:pt x="0" y="14"/>
                      </a:cubicBezTo>
                      <a:cubicBezTo>
                        <a:pt x="0" y="15"/>
                        <a:pt x="0" y="18"/>
                        <a:pt x="2" y="18"/>
                      </a:cubicBezTo>
                      <a:cubicBezTo>
                        <a:pt x="3" y="19"/>
                        <a:pt x="4" y="18"/>
                        <a:pt x="4" y="21"/>
                      </a:cubicBezTo>
                      <a:cubicBezTo>
                        <a:pt x="6" y="20"/>
                        <a:pt x="10" y="16"/>
                        <a:pt x="12" y="17"/>
                      </a:cubicBezTo>
                      <a:cubicBezTo>
                        <a:pt x="13" y="18"/>
                        <a:pt x="14" y="19"/>
                        <a:pt x="15" y="19"/>
                      </a:cubicBezTo>
                      <a:cubicBezTo>
                        <a:pt x="16" y="19"/>
                        <a:pt x="17" y="21"/>
                        <a:pt x="17" y="22"/>
                      </a:cubicBezTo>
                      <a:cubicBezTo>
                        <a:pt x="18" y="23"/>
                        <a:pt x="18" y="24"/>
                        <a:pt x="18" y="25"/>
                      </a:cubicBezTo>
                      <a:cubicBezTo>
                        <a:pt x="19" y="26"/>
                        <a:pt x="20" y="27"/>
                        <a:pt x="21" y="28"/>
                      </a:cubicBezTo>
                      <a:cubicBezTo>
                        <a:pt x="23" y="29"/>
                        <a:pt x="25" y="31"/>
                        <a:pt x="28" y="33"/>
                      </a:cubicBezTo>
                      <a:cubicBezTo>
                        <a:pt x="30" y="35"/>
                        <a:pt x="31" y="35"/>
                        <a:pt x="33" y="36"/>
                      </a:cubicBezTo>
                      <a:cubicBezTo>
                        <a:pt x="36" y="38"/>
                        <a:pt x="38" y="41"/>
                        <a:pt x="42" y="42"/>
                      </a:cubicBezTo>
                      <a:cubicBezTo>
                        <a:pt x="44" y="43"/>
                        <a:pt x="44" y="46"/>
                        <a:pt x="45" y="48"/>
                      </a:cubicBezTo>
                      <a:cubicBezTo>
                        <a:pt x="45" y="50"/>
                        <a:pt x="42" y="52"/>
                        <a:pt x="43" y="55"/>
                      </a:cubicBezTo>
                      <a:cubicBezTo>
                        <a:pt x="43" y="54"/>
                        <a:pt x="49" y="49"/>
                        <a:pt x="49" y="48"/>
                      </a:cubicBezTo>
                      <a:cubicBezTo>
                        <a:pt x="50" y="47"/>
                        <a:pt x="47" y="45"/>
                        <a:pt x="47" y="45"/>
                      </a:cubicBezTo>
                      <a:cubicBezTo>
                        <a:pt x="45" y="43"/>
                        <a:pt x="49" y="39"/>
                        <a:pt x="50" y="40"/>
                      </a:cubicBezTo>
                      <a:cubicBezTo>
                        <a:pt x="51" y="41"/>
                        <a:pt x="52" y="41"/>
                        <a:pt x="53" y="41"/>
                      </a:cubicBezTo>
                      <a:cubicBezTo>
                        <a:pt x="54" y="42"/>
                        <a:pt x="54" y="43"/>
                        <a:pt x="55" y="44"/>
                      </a:cubicBezTo>
                      <a:cubicBezTo>
                        <a:pt x="57" y="44"/>
                        <a:pt x="54" y="40"/>
                        <a:pt x="53" y="39"/>
                      </a:cubicBezTo>
                      <a:cubicBezTo>
                        <a:pt x="51" y="37"/>
                        <a:pt x="47" y="37"/>
                        <a:pt x="44" y="35"/>
                      </a:cubicBezTo>
                      <a:cubicBezTo>
                        <a:pt x="43" y="34"/>
                        <a:pt x="46" y="32"/>
                        <a:pt x="44" y="32"/>
                      </a:cubicBezTo>
                      <a:cubicBezTo>
                        <a:pt x="43" y="31"/>
                        <a:pt x="41" y="32"/>
                        <a:pt x="39" y="31"/>
                      </a:cubicBezTo>
                      <a:cubicBezTo>
                        <a:pt x="37" y="30"/>
                        <a:pt x="36" y="28"/>
                        <a:pt x="35" y="26"/>
                      </a:cubicBezTo>
                      <a:cubicBezTo>
                        <a:pt x="34" y="24"/>
                        <a:pt x="34" y="22"/>
                        <a:pt x="32" y="21"/>
                      </a:cubicBezTo>
                      <a:cubicBezTo>
                        <a:pt x="31" y="20"/>
                        <a:pt x="27" y="19"/>
                        <a:pt x="27" y="17"/>
                      </a:cubicBezTo>
                      <a:cubicBezTo>
                        <a:pt x="27" y="16"/>
                        <a:pt x="27" y="15"/>
                        <a:pt x="27" y="15"/>
                      </a:cubicBezTo>
                      <a:cubicBezTo>
                        <a:pt x="28" y="13"/>
                        <a:pt x="28" y="13"/>
                        <a:pt x="28" y="12"/>
                      </a:cubicBezTo>
                      <a:cubicBezTo>
                        <a:pt x="27" y="9"/>
                        <a:pt x="30" y="10"/>
                        <a:pt x="30" y="9"/>
                      </a:cubicBezTo>
                      <a:cubicBezTo>
                        <a:pt x="31" y="8"/>
                        <a:pt x="32" y="8"/>
                        <a:pt x="32" y="8"/>
                      </a:cubicBezTo>
                      <a:cubicBezTo>
                        <a:pt x="34" y="8"/>
                        <a:pt x="34" y="9"/>
                        <a:pt x="34" y="10"/>
                      </a:cubicBezTo>
                      <a:cubicBezTo>
                        <a:pt x="35" y="10"/>
                        <a:pt x="36" y="10"/>
                        <a:pt x="37" y="10"/>
                      </a:cubicBezTo>
                      <a:cubicBezTo>
                        <a:pt x="37" y="9"/>
                        <a:pt x="36" y="10"/>
                        <a:pt x="37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83" name="Freeform 648">
                  <a:extLst>
                    <a:ext uri="{FF2B5EF4-FFF2-40B4-BE49-F238E27FC236}">
                      <a16:creationId xmlns:a16="http://schemas.microsoft.com/office/drawing/2014/main" id="{6BB908C5-13F4-8B45-8759-583457BF40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57845" y="5519306"/>
                  <a:ext cx="275312" cy="272902"/>
                </a:xfrm>
                <a:custGeom>
                  <a:avLst/>
                  <a:gdLst>
                    <a:gd name="T0" fmla="*/ 12 w 27"/>
                    <a:gd name="T1" fmla="*/ 10 h 25"/>
                    <a:gd name="T2" fmla="*/ 21 w 27"/>
                    <a:gd name="T3" fmla="*/ 9 h 25"/>
                    <a:gd name="T4" fmla="*/ 27 w 27"/>
                    <a:gd name="T5" fmla="*/ 11 h 25"/>
                    <a:gd name="T6" fmla="*/ 25 w 27"/>
                    <a:gd name="T7" fmla="*/ 4 h 25"/>
                    <a:gd name="T8" fmla="*/ 17 w 27"/>
                    <a:gd name="T9" fmla="*/ 3 h 25"/>
                    <a:gd name="T10" fmla="*/ 13 w 27"/>
                    <a:gd name="T11" fmla="*/ 0 h 25"/>
                    <a:gd name="T12" fmla="*/ 11 w 27"/>
                    <a:gd name="T13" fmla="*/ 2 h 25"/>
                    <a:gd name="T14" fmla="*/ 6 w 27"/>
                    <a:gd name="T15" fmla="*/ 7 h 25"/>
                    <a:gd name="T16" fmla="*/ 1 w 27"/>
                    <a:gd name="T17" fmla="*/ 7 h 25"/>
                    <a:gd name="T18" fmla="*/ 1 w 27"/>
                    <a:gd name="T19" fmla="*/ 11 h 25"/>
                    <a:gd name="T20" fmla="*/ 3 w 27"/>
                    <a:gd name="T21" fmla="*/ 10 h 25"/>
                    <a:gd name="T22" fmla="*/ 4 w 27"/>
                    <a:gd name="T23" fmla="*/ 13 h 25"/>
                    <a:gd name="T24" fmla="*/ 6 w 27"/>
                    <a:gd name="T25" fmla="*/ 10 h 25"/>
                    <a:gd name="T26" fmla="*/ 11 w 27"/>
                    <a:gd name="T27" fmla="*/ 17 h 25"/>
                    <a:gd name="T28" fmla="*/ 23 w 27"/>
                    <a:gd name="T29" fmla="*/ 25 h 25"/>
                    <a:gd name="T30" fmla="*/ 21 w 27"/>
                    <a:gd name="T31" fmla="*/ 22 h 25"/>
                    <a:gd name="T32" fmla="*/ 16 w 27"/>
                    <a:gd name="T33" fmla="*/ 19 h 25"/>
                    <a:gd name="T34" fmla="*/ 12 w 27"/>
                    <a:gd name="T35" fmla="*/ 1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7" h="25">
                      <a:moveTo>
                        <a:pt x="12" y="10"/>
                      </a:moveTo>
                      <a:cubicBezTo>
                        <a:pt x="15" y="10"/>
                        <a:pt x="18" y="8"/>
                        <a:pt x="21" y="9"/>
                      </a:cubicBezTo>
                      <a:cubicBezTo>
                        <a:pt x="23" y="9"/>
                        <a:pt x="25" y="10"/>
                        <a:pt x="27" y="11"/>
                      </a:cubicBezTo>
                      <a:cubicBezTo>
                        <a:pt x="26" y="9"/>
                        <a:pt x="26" y="7"/>
                        <a:pt x="25" y="4"/>
                      </a:cubicBezTo>
                      <a:cubicBezTo>
                        <a:pt x="22" y="6"/>
                        <a:pt x="19" y="4"/>
                        <a:pt x="17" y="3"/>
                      </a:cubicBezTo>
                      <a:cubicBezTo>
                        <a:pt x="15" y="2"/>
                        <a:pt x="14" y="2"/>
                        <a:pt x="13" y="0"/>
                      </a:cubicBezTo>
                      <a:cubicBezTo>
                        <a:pt x="13" y="0"/>
                        <a:pt x="11" y="1"/>
                        <a:pt x="11" y="2"/>
                      </a:cubicBezTo>
                      <a:cubicBezTo>
                        <a:pt x="9" y="3"/>
                        <a:pt x="10" y="8"/>
                        <a:pt x="6" y="7"/>
                      </a:cubicBezTo>
                      <a:cubicBezTo>
                        <a:pt x="4" y="6"/>
                        <a:pt x="2" y="7"/>
                        <a:pt x="1" y="7"/>
                      </a:cubicBezTo>
                      <a:cubicBezTo>
                        <a:pt x="0" y="8"/>
                        <a:pt x="1" y="11"/>
                        <a:pt x="1" y="11"/>
                      </a:cubicBezTo>
                      <a:cubicBezTo>
                        <a:pt x="1" y="11"/>
                        <a:pt x="3" y="10"/>
                        <a:pt x="3" y="10"/>
                      </a:cubicBezTo>
                      <a:cubicBezTo>
                        <a:pt x="4" y="10"/>
                        <a:pt x="4" y="12"/>
                        <a:pt x="4" y="13"/>
                      </a:cubicBezTo>
                      <a:cubicBezTo>
                        <a:pt x="4" y="11"/>
                        <a:pt x="5" y="8"/>
                        <a:pt x="6" y="10"/>
                      </a:cubicBezTo>
                      <a:cubicBezTo>
                        <a:pt x="7" y="13"/>
                        <a:pt x="9" y="15"/>
                        <a:pt x="11" y="17"/>
                      </a:cubicBezTo>
                      <a:cubicBezTo>
                        <a:pt x="14" y="20"/>
                        <a:pt x="19" y="22"/>
                        <a:pt x="23" y="25"/>
                      </a:cubicBezTo>
                      <a:cubicBezTo>
                        <a:pt x="23" y="23"/>
                        <a:pt x="23" y="23"/>
                        <a:pt x="21" y="22"/>
                      </a:cubicBezTo>
                      <a:cubicBezTo>
                        <a:pt x="19" y="21"/>
                        <a:pt x="17" y="20"/>
                        <a:pt x="16" y="19"/>
                      </a:cubicBezTo>
                      <a:cubicBezTo>
                        <a:pt x="14" y="17"/>
                        <a:pt x="9" y="10"/>
                        <a:pt x="12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84" name="Freeform 649">
                  <a:extLst>
                    <a:ext uri="{FF2B5EF4-FFF2-40B4-BE49-F238E27FC236}">
                      <a16:creationId xmlns:a16="http://schemas.microsoft.com/office/drawing/2014/main" id="{D63ABDF4-FCF6-0D4C-9A2B-A4141FF8B4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16903" y="5205838"/>
                  <a:ext cx="676084" cy="615873"/>
                </a:xfrm>
                <a:custGeom>
                  <a:avLst/>
                  <a:gdLst>
                    <a:gd name="T0" fmla="*/ 59 w 66"/>
                    <a:gd name="T1" fmla="*/ 31 h 57"/>
                    <a:gd name="T2" fmla="*/ 56 w 66"/>
                    <a:gd name="T3" fmla="*/ 30 h 57"/>
                    <a:gd name="T4" fmla="*/ 60 w 66"/>
                    <a:gd name="T5" fmla="*/ 24 h 57"/>
                    <a:gd name="T6" fmla="*/ 63 w 66"/>
                    <a:gd name="T7" fmla="*/ 23 h 57"/>
                    <a:gd name="T8" fmla="*/ 65 w 66"/>
                    <a:gd name="T9" fmla="*/ 15 h 57"/>
                    <a:gd name="T10" fmla="*/ 60 w 66"/>
                    <a:gd name="T11" fmla="*/ 13 h 57"/>
                    <a:gd name="T12" fmla="*/ 57 w 66"/>
                    <a:gd name="T13" fmla="*/ 11 h 57"/>
                    <a:gd name="T14" fmla="*/ 55 w 66"/>
                    <a:gd name="T15" fmla="*/ 11 h 57"/>
                    <a:gd name="T16" fmla="*/ 48 w 66"/>
                    <a:gd name="T17" fmla="*/ 7 h 57"/>
                    <a:gd name="T18" fmla="*/ 43 w 66"/>
                    <a:gd name="T19" fmla="*/ 5 h 57"/>
                    <a:gd name="T20" fmla="*/ 38 w 66"/>
                    <a:gd name="T21" fmla="*/ 1 h 57"/>
                    <a:gd name="T22" fmla="*/ 34 w 66"/>
                    <a:gd name="T23" fmla="*/ 1 h 57"/>
                    <a:gd name="T24" fmla="*/ 33 w 66"/>
                    <a:gd name="T25" fmla="*/ 5 h 57"/>
                    <a:gd name="T26" fmla="*/ 30 w 66"/>
                    <a:gd name="T27" fmla="*/ 8 h 57"/>
                    <a:gd name="T28" fmla="*/ 26 w 66"/>
                    <a:gd name="T29" fmla="*/ 10 h 57"/>
                    <a:gd name="T30" fmla="*/ 24 w 66"/>
                    <a:gd name="T31" fmla="*/ 12 h 57"/>
                    <a:gd name="T32" fmla="*/ 20 w 66"/>
                    <a:gd name="T33" fmla="*/ 11 h 57"/>
                    <a:gd name="T34" fmla="*/ 16 w 66"/>
                    <a:gd name="T35" fmla="*/ 10 h 57"/>
                    <a:gd name="T36" fmla="*/ 16 w 66"/>
                    <a:gd name="T37" fmla="*/ 16 h 57"/>
                    <a:gd name="T38" fmla="*/ 9 w 66"/>
                    <a:gd name="T39" fmla="*/ 15 h 57"/>
                    <a:gd name="T40" fmla="*/ 1 w 66"/>
                    <a:gd name="T41" fmla="*/ 17 h 57"/>
                    <a:gd name="T42" fmla="*/ 2 w 66"/>
                    <a:gd name="T43" fmla="*/ 19 h 57"/>
                    <a:gd name="T44" fmla="*/ 4 w 66"/>
                    <a:gd name="T45" fmla="*/ 21 h 57"/>
                    <a:gd name="T46" fmla="*/ 15 w 66"/>
                    <a:gd name="T47" fmla="*/ 25 h 57"/>
                    <a:gd name="T48" fmla="*/ 14 w 66"/>
                    <a:gd name="T49" fmla="*/ 28 h 57"/>
                    <a:gd name="T50" fmla="*/ 19 w 66"/>
                    <a:gd name="T51" fmla="*/ 31 h 57"/>
                    <a:gd name="T52" fmla="*/ 20 w 66"/>
                    <a:gd name="T53" fmla="*/ 35 h 57"/>
                    <a:gd name="T54" fmla="*/ 22 w 66"/>
                    <a:gd name="T55" fmla="*/ 38 h 57"/>
                    <a:gd name="T56" fmla="*/ 19 w 66"/>
                    <a:gd name="T57" fmla="*/ 36 h 57"/>
                    <a:gd name="T58" fmla="*/ 16 w 66"/>
                    <a:gd name="T59" fmla="*/ 49 h 57"/>
                    <a:gd name="T60" fmla="*/ 27 w 66"/>
                    <a:gd name="T61" fmla="*/ 53 h 57"/>
                    <a:gd name="T62" fmla="*/ 30 w 66"/>
                    <a:gd name="T63" fmla="*/ 53 h 57"/>
                    <a:gd name="T64" fmla="*/ 33 w 66"/>
                    <a:gd name="T65" fmla="*/ 55 h 57"/>
                    <a:gd name="T66" fmla="*/ 40 w 66"/>
                    <a:gd name="T67" fmla="*/ 54 h 57"/>
                    <a:gd name="T68" fmla="*/ 47 w 66"/>
                    <a:gd name="T69" fmla="*/ 48 h 57"/>
                    <a:gd name="T70" fmla="*/ 57 w 66"/>
                    <a:gd name="T71" fmla="*/ 50 h 57"/>
                    <a:gd name="T72" fmla="*/ 62 w 66"/>
                    <a:gd name="T73" fmla="*/ 47 h 57"/>
                    <a:gd name="T74" fmla="*/ 62 w 66"/>
                    <a:gd name="T75" fmla="*/ 45 h 57"/>
                    <a:gd name="T76" fmla="*/ 59 w 66"/>
                    <a:gd name="T77" fmla="*/ 38 h 57"/>
                    <a:gd name="T78" fmla="*/ 59 w 66"/>
                    <a:gd name="T79" fmla="*/ 34 h 57"/>
                    <a:gd name="T80" fmla="*/ 59 w 66"/>
                    <a:gd name="T81" fmla="*/ 31 h 57"/>
                    <a:gd name="T82" fmla="*/ 59 w 66"/>
                    <a:gd name="T83" fmla="*/ 31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66" h="57">
                      <a:moveTo>
                        <a:pt x="59" y="31"/>
                      </a:moveTo>
                      <a:cubicBezTo>
                        <a:pt x="58" y="29"/>
                        <a:pt x="55" y="33"/>
                        <a:pt x="56" y="30"/>
                      </a:cubicBezTo>
                      <a:cubicBezTo>
                        <a:pt x="56" y="29"/>
                        <a:pt x="59" y="24"/>
                        <a:pt x="60" y="24"/>
                      </a:cubicBezTo>
                      <a:cubicBezTo>
                        <a:pt x="61" y="23"/>
                        <a:pt x="62" y="25"/>
                        <a:pt x="63" y="23"/>
                      </a:cubicBezTo>
                      <a:cubicBezTo>
                        <a:pt x="64" y="20"/>
                        <a:pt x="63" y="18"/>
                        <a:pt x="65" y="15"/>
                      </a:cubicBezTo>
                      <a:cubicBezTo>
                        <a:pt x="66" y="13"/>
                        <a:pt x="61" y="13"/>
                        <a:pt x="60" y="13"/>
                      </a:cubicBezTo>
                      <a:cubicBezTo>
                        <a:pt x="58" y="13"/>
                        <a:pt x="57" y="12"/>
                        <a:pt x="57" y="11"/>
                      </a:cubicBezTo>
                      <a:cubicBezTo>
                        <a:pt x="56" y="11"/>
                        <a:pt x="55" y="11"/>
                        <a:pt x="55" y="11"/>
                      </a:cubicBezTo>
                      <a:cubicBezTo>
                        <a:pt x="53" y="11"/>
                        <a:pt x="48" y="9"/>
                        <a:pt x="48" y="7"/>
                      </a:cubicBezTo>
                      <a:cubicBezTo>
                        <a:pt x="47" y="10"/>
                        <a:pt x="44" y="5"/>
                        <a:pt x="43" y="5"/>
                      </a:cubicBezTo>
                      <a:cubicBezTo>
                        <a:pt x="41" y="4"/>
                        <a:pt x="39" y="3"/>
                        <a:pt x="38" y="1"/>
                      </a:cubicBezTo>
                      <a:cubicBezTo>
                        <a:pt x="37" y="0"/>
                        <a:pt x="35" y="0"/>
                        <a:pt x="34" y="1"/>
                      </a:cubicBezTo>
                      <a:cubicBezTo>
                        <a:pt x="33" y="2"/>
                        <a:pt x="32" y="4"/>
                        <a:pt x="33" y="5"/>
                      </a:cubicBezTo>
                      <a:cubicBezTo>
                        <a:pt x="33" y="6"/>
                        <a:pt x="31" y="7"/>
                        <a:pt x="30" y="8"/>
                      </a:cubicBezTo>
                      <a:cubicBezTo>
                        <a:pt x="29" y="8"/>
                        <a:pt x="27" y="8"/>
                        <a:pt x="26" y="10"/>
                      </a:cubicBezTo>
                      <a:cubicBezTo>
                        <a:pt x="26" y="11"/>
                        <a:pt x="25" y="12"/>
                        <a:pt x="24" y="12"/>
                      </a:cubicBezTo>
                      <a:cubicBezTo>
                        <a:pt x="22" y="12"/>
                        <a:pt x="21" y="12"/>
                        <a:pt x="20" y="11"/>
                      </a:cubicBezTo>
                      <a:cubicBezTo>
                        <a:pt x="18" y="11"/>
                        <a:pt x="18" y="10"/>
                        <a:pt x="16" y="10"/>
                      </a:cubicBezTo>
                      <a:cubicBezTo>
                        <a:pt x="14" y="9"/>
                        <a:pt x="20" y="16"/>
                        <a:pt x="16" y="16"/>
                      </a:cubicBezTo>
                      <a:cubicBezTo>
                        <a:pt x="13" y="16"/>
                        <a:pt x="11" y="17"/>
                        <a:pt x="9" y="15"/>
                      </a:cubicBezTo>
                      <a:cubicBezTo>
                        <a:pt x="8" y="14"/>
                        <a:pt x="1" y="16"/>
                        <a:pt x="1" y="17"/>
                      </a:cubicBezTo>
                      <a:cubicBezTo>
                        <a:pt x="1" y="18"/>
                        <a:pt x="4" y="18"/>
                        <a:pt x="2" y="19"/>
                      </a:cubicBezTo>
                      <a:cubicBezTo>
                        <a:pt x="0" y="20"/>
                        <a:pt x="3" y="21"/>
                        <a:pt x="4" y="21"/>
                      </a:cubicBezTo>
                      <a:cubicBezTo>
                        <a:pt x="6" y="22"/>
                        <a:pt x="15" y="23"/>
                        <a:pt x="15" y="25"/>
                      </a:cubicBezTo>
                      <a:cubicBezTo>
                        <a:pt x="15" y="26"/>
                        <a:pt x="13" y="26"/>
                        <a:pt x="14" y="28"/>
                      </a:cubicBezTo>
                      <a:cubicBezTo>
                        <a:pt x="16" y="30"/>
                        <a:pt x="17" y="30"/>
                        <a:pt x="19" y="31"/>
                      </a:cubicBezTo>
                      <a:cubicBezTo>
                        <a:pt x="21" y="32"/>
                        <a:pt x="18" y="34"/>
                        <a:pt x="20" y="35"/>
                      </a:cubicBezTo>
                      <a:cubicBezTo>
                        <a:pt x="20" y="35"/>
                        <a:pt x="22" y="38"/>
                        <a:pt x="22" y="38"/>
                      </a:cubicBezTo>
                      <a:cubicBezTo>
                        <a:pt x="21" y="39"/>
                        <a:pt x="20" y="36"/>
                        <a:pt x="19" y="36"/>
                      </a:cubicBezTo>
                      <a:cubicBezTo>
                        <a:pt x="18" y="36"/>
                        <a:pt x="19" y="48"/>
                        <a:pt x="16" y="49"/>
                      </a:cubicBezTo>
                      <a:cubicBezTo>
                        <a:pt x="19" y="51"/>
                        <a:pt x="23" y="54"/>
                        <a:pt x="27" y="53"/>
                      </a:cubicBezTo>
                      <a:cubicBezTo>
                        <a:pt x="28" y="53"/>
                        <a:pt x="29" y="52"/>
                        <a:pt x="30" y="53"/>
                      </a:cubicBezTo>
                      <a:cubicBezTo>
                        <a:pt x="31" y="53"/>
                        <a:pt x="32" y="54"/>
                        <a:pt x="33" y="55"/>
                      </a:cubicBezTo>
                      <a:cubicBezTo>
                        <a:pt x="35" y="56"/>
                        <a:pt x="41" y="57"/>
                        <a:pt x="40" y="54"/>
                      </a:cubicBezTo>
                      <a:cubicBezTo>
                        <a:pt x="39" y="49"/>
                        <a:pt x="44" y="47"/>
                        <a:pt x="47" y="48"/>
                      </a:cubicBezTo>
                      <a:cubicBezTo>
                        <a:pt x="51" y="49"/>
                        <a:pt x="53" y="52"/>
                        <a:pt x="57" y="50"/>
                      </a:cubicBezTo>
                      <a:cubicBezTo>
                        <a:pt x="59" y="49"/>
                        <a:pt x="60" y="48"/>
                        <a:pt x="62" y="47"/>
                      </a:cubicBezTo>
                      <a:cubicBezTo>
                        <a:pt x="62" y="47"/>
                        <a:pt x="64" y="45"/>
                        <a:pt x="62" y="45"/>
                      </a:cubicBezTo>
                      <a:cubicBezTo>
                        <a:pt x="60" y="44"/>
                        <a:pt x="58" y="40"/>
                        <a:pt x="59" y="38"/>
                      </a:cubicBezTo>
                      <a:cubicBezTo>
                        <a:pt x="61" y="36"/>
                        <a:pt x="60" y="36"/>
                        <a:pt x="59" y="34"/>
                      </a:cubicBezTo>
                      <a:cubicBezTo>
                        <a:pt x="59" y="33"/>
                        <a:pt x="59" y="32"/>
                        <a:pt x="59" y="31"/>
                      </a:cubicBezTo>
                      <a:cubicBezTo>
                        <a:pt x="58" y="30"/>
                        <a:pt x="59" y="32"/>
                        <a:pt x="59" y="3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85" name="Freeform 650">
                  <a:extLst>
                    <a:ext uri="{FF2B5EF4-FFF2-40B4-BE49-F238E27FC236}">
                      <a16:creationId xmlns:a16="http://schemas.microsoft.com/office/drawing/2014/main" id="{D6F39C3C-47D9-BF45-B560-31BA31AB8E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77982" y="5445551"/>
                  <a:ext cx="226522" cy="162265"/>
                </a:xfrm>
                <a:custGeom>
                  <a:avLst/>
                  <a:gdLst>
                    <a:gd name="T0" fmla="*/ 17 w 22"/>
                    <a:gd name="T1" fmla="*/ 1 h 15"/>
                    <a:gd name="T2" fmla="*/ 9 w 22"/>
                    <a:gd name="T3" fmla="*/ 1 h 15"/>
                    <a:gd name="T4" fmla="*/ 8 w 22"/>
                    <a:gd name="T5" fmla="*/ 2 h 15"/>
                    <a:gd name="T6" fmla="*/ 5 w 22"/>
                    <a:gd name="T7" fmla="*/ 2 h 15"/>
                    <a:gd name="T8" fmla="*/ 3 w 22"/>
                    <a:gd name="T9" fmla="*/ 5 h 15"/>
                    <a:gd name="T10" fmla="*/ 1 w 22"/>
                    <a:gd name="T11" fmla="*/ 9 h 15"/>
                    <a:gd name="T12" fmla="*/ 4 w 22"/>
                    <a:gd name="T13" fmla="*/ 10 h 15"/>
                    <a:gd name="T14" fmla="*/ 7 w 22"/>
                    <a:gd name="T15" fmla="*/ 11 h 15"/>
                    <a:gd name="T16" fmla="*/ 11 w 22"/>
                    <a:gd name="T17" fmla="*/ 10 h 15"/>
                    <a:gd name="T18" fmla="*/ 13 w 22"/>
                    <a:gd name="T19" fmla="*/ 10 h 15"/>
                    <a:gd name="T20" fmla="*/ 16 w 22"/>
                    <a:gd name="T21" fmla="*/ 8 h 15"/>
                    <a:gd name="T22" fmla="*/ 18 w 22"/>
                    <a:gd name="T23" fmla="*/ 9 h 15"/>
                    <a:gd name="T24" fmla="*/ 21 w 22"/>
                    <a:gd name="T25" fmla="*/ 8 h 15"/>
                    <a:gd name="T26" fmla="*/ 22 w 22"/>
                    <a:gd name="T27" fmla="*/ 5 h 15"/>
                    <a:gd name="T28" fmla="*/ 18 w 22"/>
                    <a:gd name="T29" fmla="*/ 4 h 15"/>
                    <a:gd name="T30" fmla="*/ 17 w 22"/>
                    <a:gd name="T31" fmla="*/ 1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2" h="15">
                      <a:moveTo>
                        <a:pt x="17" y="1"/>
                      </a:moveTo>
                      <a:cubicBezTo>
                        <a:pt x="14" y="0"/>
                        <a:pt x="12" y="1"/>
                        <a:pt x="9" y="1"/>
                      </a:cubicBezTo>
                      <a:cubicBezTo>
                        <a:pt x="7" y="1"/>
                        <a:pt x="9" y="1"/>
                        <a:pt x="8" y="2"/>
                      </a:cubicBezTo>
                      <a:cubicBezTo>
                        <a:pt x="7" y="2"/>
                        <a:pt x="5" y="2"/>
                        <a:pt x="5" y="2"/>
                      </a:cubicBezTo>
                      <a:cubicBezTo>
                        <a:pt x="4" y="2"/>
                        <a:pt x="3" y="5"/>
                        <a:pt x="3" y="5"/>
                      </a:cubicBezTo>
                      <a:cubicBezTo>
                        <a:pt x="2" y="6"/>
                        <a:pt x="0" y="10"/>
                        <a:pt x="1" y="9"/>
                      </a:cubicBezTo>
                      <a:cubicBezTo>
                        <a:pt x="3" y="9"/>
                        <a:pt x="3" y="8"/>
                        <a:pt x="4" y="10"/>
                      </a:cubicBezTo>
                      <a:cubicBezTo>
                        <a:pt x="4" y="12"/>
                        <a:pt x="5" y="11"/>
                        <a:pt x="7" y="11"/>
                      </a:cubicBezTo>
                      <a:cubicBezTo>
                        <a:pt x="8" y="11"/>
                        <a:pt x="10" y="11"/>
                        <a:pt x="11" y="10"/>
                      </a:cubicBezTo>
                      <a:cubicBezTo>
                        <a:pt x="12" y="8"/>
                        <a:pt x="13" y="9"/>
                        <a:pt x="13" y="10"/>
                      </a:cubicBezTo>
                      <a:cubicBezTo>
                        <a:pt x="16" y="15"/>
                        <a:pt x="15" y="8"/>
                        <a:pt x="16" y="8"/>
                      </a:cubicBezTo>
                      <a:cubicBezTo>
                        <a:pt x="17" y="8"/>
                        <a:pt x="17" y="9"/>
                        <a:pt x="18" y="9"/>
                      </a:cubicBezTo>
                      <a:cubicBezTo>
                        <a:pt x="19" y="9"/>
                        <a:pt x="20" y="9"/>
                        <a:pt x="21" y="8"/>
                      </a:cubicBezTo>
                      <a:cubicBezTo>
                        <a:pt x="22" y="7"/>
                        <a:pt x="22" y="7"/>
                        <a:pt x="22" y="5"/>
                      </a:cubicBezTo>
                      <a:cubicBezTo>
                        <a:pt x="22" y="5"/>
                        <a:pt x="19" y="4"/>
                        <a:pt x="18" y="4"/>
                      </a:cubicBezTo>
                      <a:cubicBezTo>
                        <a:pt x="17" y="3"/>
                        <a:pt x="17" y="2"/>
                        <a:pt x="17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86" name="Freeform 651">
                  <a:extLst>
                    <a:ext uri="{FF2B5EF4-FFF2-40B4-BE49-F238E27FC236}">
                      <a16:creationId xmlns:a16="http://schemas.microsoft.com/office/drawing/2014/main" id="{416F29B2-5838-3949-AEE2-468F08F90F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786311" y="5183710"/>
                  <a:ext cx="212583" cy="140138"/>
                </a:xfrm>
                <a:custGeom>
                  <a:avLst/>
                  <a:gdLst>
                    <a:gd name="T0" fmla="*/ 19 w 21"/>
                    <a:gd name="T1" fmla="*/ 9 h 13"/>
                    <a:gd name="T2" fmla="*/ 20 w 21"/>
                    <a:gd name="T3" fmla="*/ 6 h 13"/>
                    <a:gd name="T4" fmla="*/ 18 w 21"/>
                    <a:gd name="T5" fmla="*/ 3 h 13"/>
                    <a:gd name="T6" fmla="*/ 13 w 21"/>
                    <a:gd name="T7" fmla="*/ 0 h 13"/>
                    <a:gd name="T8" fmla="*/ 8 w 21"/>
                    <a:gd name="T9" fmla="*/ 1 h 13"/>
                    <a:gd name="T10" fmla="*/ 3 w 21"/>
                    <a:gd name="T11" fmla="*/ 1 h 13"/>
                    <a:gd name="T12" fmla="*/ 5 w 21"/>
                    <a:gd name="T13" fmla="*/ 6 h 13"/>
                    <a:gd name="T14" fmla="*/ 10 w 21"/>
                    <a:gd name="T15" fmla="*/ 9 h 13"/>
                    <a:gd name="T16" fmla="*/ 12 w 21"/>
                    <a:gd name="T17" fmla="*/ 9 h 13"/>
                    <a:gd name="T18" fmla="*/ 18 w 21"/>
                    <a:gd name="T19" fmla="*/ 13 h 13"/>
                    <a:gd name="T20" fmla="*/ 19 w 21"/>
                    <a:gd name="T21" fmla="*/ 9 h 13"/>
                    <a:gd name="T22" fmla="*/ 19 w 21"/>
                    <a:gd name="T23" fmla="*/ 9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1" h="13">
                      <a:moveTo>
                        <a:pt x="19" y="9"/>
                      </a:moveTo>
                      <a:cubicBezTo>
                        <a:pt x="18" y="9"/>
                        <a:pt x="21" y="7"/>
                        <a:pt x="20" y="6"/>
                      </a:cubicBezTo>
                      <a:cubicBezTo>
                        <a:pt x="20" y="5"/>
                        <a:pt x="19" y="3"/>
                        <a:pt x="18" y="3"/>
                      </a:cubicBezTo>
                      <a:cubicBezTo>
                        <a:pt x="17" y="2"/>
                        <a:pt x="15" y="0"/>
                        <a:pt x="13" y="0"/>
                      </a:cubicBezTo>
                      <a:cubicBezTo>
                        <a:pt x="11" y="0"/>
                        <a:pt x="10" y="1"/>
                        <a:pt x="8" y="1"/>
                      </a:cubicBezTo>
                      <a:cubicBezTo>
                        <a:pt x="6" y="1"/>
                        <a:pt x="5" y="0"/>
                        <a:pt x="3" y="1"/>
                      </a:cubicBezTo>
                      <a:cubicBezTo>
                        <a:pt x="0" y="3"/>
                        <a:pt x="3" y="5"/>
                        <a:pt x="5" y="6"/>
                      </a:cubicBezTo>
                      <a:cubicBezTo>
                        <a:pt x="7" y="7"/>
                        <a:pt x="8" y="7"/>
                        <a:pt x="10" y="9"/>
                      </a:cubicBezTo>
                      <a:cubicBezTo>
                        <a:pt x="10" y="10"/>
                        <a:pt x="12" y="10"/>
                        <a:pt x="12" y="9"/>
                      </a:cubicBezTo>
                      <a:cubicBezTo>
                        <a:pt x="12" y="10"/>
                        <a:pt x="17" y="13"/>
                        <a:pt x="18" y="13"/>
                      </a:cubicBezTo>
                      <a:cubicBezTo>
                        <a:pt x="18" y="11"/>
                        <a:pt x="18" y="10"/>
                        <a:pt x="19" y="9"/>
                      </a:cubicBezTo>
                      <a:cubicBezTo>
                        <a:pt x="19" y="9"/>
                        <a:pt x="17" y="10"/>
                        <a:pt x="19" y="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87" name="Freeform 652">
                  <a:extLst>
                    <a:ext uri="{FF2B5EF4-FFF2-40B4-BE49-F238E27FC236}">
                      <a16:creationId xmlns:a16="http://schemas.microsoft.com/office/drawing/2014/main" id="{09FE624D-1D8D-3444-AE48-CA84793845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60560" y="5283283"/>
                  <a:ext cx="38336" cy="40568"/>
                </a:xfrm>
                <a:custGeom>
                  <a:avLst/>
                  <a:gdLst>
                    <a:gd name="T0" fmla="*/ 2 w 4"/>
                    <a:gd name="T1" fmla="*/ 0 h 4"/>
                    <a:gd name="T2" fmla="*/ 1 w 4"/>
                    <a:gd name="T3" fmla="*/ 3 h 4"/>
                    <a:gd name="T4" fmla="*/ 4 w 4"/>
                    <a:gd name="T5" fmla="*/ 4 h 4"/>
                    <a:gd name="T6" fmla="*/ 2 w 4"/>
                    <a:gd name="T7" fmla="*/ 0 h 4"/>
                    <a:gd name="T8" fmla="*/ 2 w 4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2" y="0"/>
                      </a:moveTo>
                      <a:cubicBezTo>
                        <a:pt x="1" y="0"/>
                        <a:pt x="1" y="2"/>
                        <a:pt x="1" y="3"/>
                      </a:cubicBezTo>
                      <a:cubicBezTo>
                        <a:pt x="1" y="4"/>
                        <a:pt x="3" y="4"/>
                        <a:pt x="4" y="4"/>
                      </a:cubicBezTo>
                      <a:cubicBezTo>
                        <a:pt x="4" y="2"/>
                        <a:pt x="4" y="1"/>
                        <a:pt x="2" y="0"/>
                      </a:cubicBezTo>
                      <a:cubicBezTo>
                        <a:pt x="0" y="1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88" name="Freeform 653">
                  <a:extLst>
                    <a:ext uri="{FF2B5EF4-FFF2-40B4-BE49-F238E27FC236}">
                      <a16:creationId xmlns:a16="http://schemas.microsoft.com/office/drawing/2014/main" id="{3708877C-6F40-B849-9DC6-93DA4EBD33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35102" y="5032509"/>
                  <a:ext cx="205617" cy="195460"/>
                </a:xfrm>
                <a:custGeom>
                  <a:avLst/>
                  <a:gdLst>
                    <a:gd name="T0" fmla="*/ 5 w 20"/>
                    <a:gd name="T1" fmla="*/ 14 h 18"/>
                    <a:gd name="T2" fmla="*/ 14 w 20"/>
                    <a:gd name="T3" fmla="*/ 18 h 18"/>
                    <a:gd name="T4" fmla="*/ 14 w 20"/>
                    <a:gd name="T5" fmla="*/ 13 h 18"/>
                    <a:gd name="T6" fmla="*/ 17 w 20"/>
                    <a:gd name="T7" fmla="*/ 11 h 18"/>
                    <a:gd name="T8" fmla="*/ 18 w 20"/>
                    <a:gd name="T9" fmla="*/ 6 h 18"/>
                    <a:gd name="T10" fmla="*/ 20 w 20"/>
                    <a:gd name="T11" fmla="*/ 5 h 18"/>
                    <a:gd name="T12" fmla="*/ 19 w 20"/>
                    <a:gd name="T13" fmla="*/ 0 h 18"/>
                    <a:gd name="T14" fmla="*/ 15 w 20"/>
                    <a:gd name="T15" fmla="*/ 1 h 18"/>
                    <a:gd name="T16" fmla="*/ 10 w 20"/>
                    <a:gd name="T17" fmla="*/ 3 h 18"/>
                    <a:gd name="T18" fmla="*/ 12 w 20"/>
                    <a:gd name="T19" fmla="*/ 6 h 18"/>
                    <a:gd name="T20" fmla="*/ 10 w 20"/>
                    <a:gd name="T21" fmla="*/ 4 h 18"/>
                    <a:gd name="T22" fmla="*/ 7 w 20"/>
                    <a:gd name="T23" fmla="*/ 6 h 18"/>
                    <a:gd name="T24" fmla="*/ 5 w 20"/>
                    <a:gd name="T25" fmla="*/ 8 h 18"/>
                    <a:gd name="T26" fmla="*/ 5 w 20"/>
                    <a:gd name="T27" fmla="*/ 12 h 18"/>
                    <a:gd name="T28" fmla="*/ 3 w 20"/>
                    <a:gd name="T29" fmla="*/ 12 h 18"/>
                    <a:gd name="T30" fmla="*/ 4 w 20"/>
                    <a:gd name="T31" fmla="*/ 12 h 18"/>
                    <a:gd name="T32" fmla="*/ 3 w 20"/>
                    <a:gd name="T33" fmla="*/ 12 h 18"/>
                    <a:gd name="T34" fmla="*/ 4 w 20"/>
                    <a:gd name="T35" fmla="*/ 14 h 18"/>
                    <a:gd name="T36" fmla="*/ 2 w 20"/>
                    <a:gd name="T37" fmla="*/ 13 h 18"/>
                    <a:gd name="T38" fmla="*/ 3 w 20"/>
                    <a:gd name="T39" fmla="*/ 14 h 18"/>
                    <a:gd name="T40" fmla="*/ 1 w 20"/>
                    <a:gd name="T41" fmla="*/ 14 h 18"/>
                    <a:gd name="T42" fmla="*/ 2 w 20"/>
                    <a:gd name="T43" fmla="*/ 15 h 18"/>
                    <a:gd name="T44" fmla="*/ 0 w 20"/>
                    <a:gd name="T45" fmla="*/ 15 h 18"/>
                    <a:gd name="T46" fmla="*/ 5 w 20"/>
                    <a:gd name="T47" fmla="*/ 14 h 18"/>
                    <a:gd name="T48" fmla="*/ 5 w 20"/>
                    <a:gd name="T49" fmla="*/ 14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0" h="18">
                      <a:moveTo>
                        <a:pt x="5" y="14"/>
                      </a:moveTo>
                      <a:cubicBezTo>
                        <a:pt x="7" y="12"/>
                        <a:pt x="13" y="16"/>
                        <a:pt x="14" y="18"/>
                      </a:cubicBezTo>
                      <a:cubicBezTo>
                        <a:pt x="15" y="16"/>
                        <a:pt x="15" y="14"/>
                        <a:pt x="14" y="13"/>
                      </a:cubicBezTo>
                      <a:cubicBezTo>
                        <a:pt x="13" y="9"/>
                        <a:pt x="15" y="11"/>
                        <a:pt x="17" y="11"/>
                      </a:cubicBezTo>
                      <a:cubicBezTo>
                        <a:pt x="19" y="10"/>
                        <a:pt x="19" y="8"/>
                        <a:pt x="18" y="6"/>
                      </a:cubicBezTo>
                      <a:cubicBezTo>
                        <a:pt x="18" y="6"/>
                        <a:pt x="20" y="5"/>
                        <a:pt x="20" y="5"/>
                      </a:cubicBezTo>
                      <a:cubicBezTo>
                        <a:pt x="20" y="3"/>
                        <a:pt x="20" y="2"/>
                        <a:pt x="19" y="0"/>
                      </a:cubicBezTo>
                      <a:cubicBezTo>
                        <a:pt x="19" y="0"/>
                        <a:pt x="15" y="1"/>
                        <a:pt x="15" y="1"/>
                      </a:cubicBezTo>
                      <a:cubicBezTo>
                        <a:pt x="13" y="1"/>
                        <a:pt x="12" y="1"/>
                        <a:pt x="10" y="3"/>
                      </a:cubicBezTo>
                      <a:cubicBezTo>
                        <a:pt x="10" y="3"/>
                        <a:pt x="13" y="5"/>
                        <a:pt x="12" y="6"/>
                      </a:cubicBezTo>
                      <a:cubicBezTo>
                        <a:pt x="10" y="8"/>
                        <a:pt x="9" y="4"/>
                        <a:pt x="10" y="4"/>
                      </a:cubicBezTo>
                      <a:cubicBezTo>
                        <a:pt x="10" y="4"/>
                        <a:pt x="7" y="5"/>
                        <a:pt x="7" y="6"/>
                      </a:cubicBezTo>
                      <a:cubicBezTo>
                        <a:pt x="7" y="7"/>
                        <a:pt x="6" y="7"/>
                        <a:pt x="5" y="8"/>
                      </a:cubicBezTo>
                      <a:cubicBezTo>
                        <a:pt x="5" y="9"/>
                        <a:pt x="3" y="12"/>
                        <a:pt x="5" y="12"/>
                      </a:cubicBezTo>
                      <a:cubicBezTo>
                        <a:pt x="5" y="12"/>
                        <a:pt x="4" y="12"/>
                        <a:pt x="3" y="12"/>
                      </a:cubicBezTo>
                      <a:cubicBezTo>
                        <a:pt x="3" y="12"/>
                        <a:pt x="4" y="12"/>
                        <a:pt x="4" y="12"/>
                      </a:cubicBezTo>
                      <a:cubicBezTo>
                        <a:pt x="4" y="12"/>
                        <a:pt x="3" y="12"/>
                        <a:pt x="3" y="12"/>
                      </a:cubicBezTo>
                      <a:cubicBezTo>
                        <a:pt x="2" y="13"/>
                        <a:pt x="4" y="14"/>
                        <a:pt x="4" y="14"/>
                      </a:cubicBezTo>
                      <a:cubicBezTo>
                        <a:pt x="4" y="13"/>
                        <a:pt x="2" y="13"/>
                        <a:pt x="2" y="13"/>
                      </a:cubicBezTo>
                      <a:cubicBezTo>
                        <a:pt x="2" y="13"/>
                        <a:pt x="3" y="14"/>
                        <a:pt x="3" y="14"/>
                      </a:cubicBezTo>
                      <a:cubicBezTo>
                        <a:pt x="3" y="14"/>
                        <a:pt x="2" y="13"/>
                        <a:pt x="1" y="14"/>
                      </a:cubicBezTo>
                      <a:cubicBezTo>
                        <a:pt x="1" y="14"/>
                        <a:pt x="2" y="15"/>
                        <a:pt x="2" y="15"/>
                      </a:cubicBezTo>
                      <a:cubicBezTo>
                        <a:pt x="2" y="14"/>
                        <a:pt x="1" y="14"/>
                        <a:pt x="0" y="15"/>
                      </a:cubicBezTo>
                      <a:cubicBezTo>
                        <a:pt x="1" y="15"/>
                        <a:pt x="4" y="16"/>
                        <a:pt x="5" y="14"/>
                      </a:cubicBezTo>
                      <a:cubicBezTo>
                        <a:pt x="5" y="14"/>
                        <a:pt x="5" y="15"/>
                        <a:pt x="5" y="1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89" name="Freeform 654">
                  <a:extLst>
                    <a:ext uri="{FF2B5EF4-FFF2-40B4-BE49-F238E27FC236}">
                      <a16:creationId xmlns:a16="http://schemas.microsoft.com/office/drawing/2014/main" id="{8236EFBE-5B8F-854C-8004-F41BBA6141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82532" y="4707976"/>
                  <a:ext cx="153338" cy="239710"/>
                </a:xfrm>
                <a:custGeom>
                  <a:avLst/>
                  <a:gdLst>
                    <a:gd name="T0" fmla="*/ 10 w 15"/>
                    <a:gd name="T1" fmla="*/ 21 h 22"/>
                    <a:gd name="T2" fmla="*/ 8 w 15"/>
                    <a:gd name="T3" fmla="*/ 17 h 22"/>
                    <a:gd name="T4" fmla="*/ 11 w 15"/>
                    <a:gd name="T5" fmla="*/ 12 h 22"/>
                    <a:gd name="T6" fmla="*/ 11 w 15"/>
                    <a:gd name="T7" fmla="*/ 13 h 22"/>
                    <a:gd name="T8" fmla="*/ 15 w 15"/>
                    <a:gd name="T9" fmla="*/ 10 h 22"/>
                    <a:gd name="T10" fmla="*/ 11 w 15"/>
                    <a:gd name="T11" fmla="*/ 7 h 22"/>
                    <a:gd name="T12" fmla="*/ 10 w 15"/>
                    <a:gd name="T13" fmla="*/ 5 h 22"/>
                    <a:gd name="T14" fmla="*/ 12 w 15"/>
                    <a:gd name="T15" fmla="*/ 4 h 22"/>
                    <a:gd name="T16" fmla="*/ 12 w 15"/>
                    <a:gd name="T17" fmla="*/ 1 h 22"/>
                    <a:gd name="T18" fmla="*/ 11 w 15"/>
                    <a:gd name="T19" fmla="*/ 1 h 22"/>
                    <a:gd name="T20" fmla="*/ 7 w 15"/>
                    <a:gd name="T21" fmla="*/ 4 h 22"/>
                    <a:gd name="T22" fmla="*/ 2 w 15"/>
                    <a:gd name="T23" fmla="*/ 5 h 22"/>
                    <a:gd name="T24" fmla="*/ 4 w 15"/>
                    <a:gd name="T25" fmla="*/ 6 h 22"/>
                    <a:gd name="T26" fmla="*/ 6 w 15"/>
                    <a:gd name="T27" fmla="*/ 8 h 22"/>
                    <a:gd name="T28" fmla="*/ 4 w 15"/>
                    <a:gd name="T29" fmla="*/ 8 h 22"/>
                    <a:gd name="T30" fmla="*/ 2 w 15"/>
                    <a:gd name="T31" fmla="*/ 8 h 22"/>
                    <a:gd name="T32" fmla="*/ 0 w 15"/>
                    <a:gd name="T33" fmla="*/ 9 h 22"/>
                    <a:gd name="T34" fmla="*/ 0 w 15"/>
                    <a:gd name="T35" fmla="*/ 14 h 22"/>
                    <a:gd name="T36" fmla="*/ 2 w 15"/>
                    <a:gd name="T37" fmla="*/ 16 h 22"/>
                    <a:gd name="T38" fmla="*/ 2 w 15"/>
                    <a:gd name="T39" fmla="*/ 20 h 22"/>
                    <a:gd name="T40" fmla="*/ 10 w 15"/>
                    <a:gd name="T41" fmla="*/ 2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5" h="22">
                      <a:moveTo>
                        <a:pt x="10" y="21"/>
                      </a:moveTo>
                      <a:cubicBezTo>
                        <a:pt x="10" y="20"/>
                        <a:pt x="6" y="18"/>
                        <a:pt x="8" y="17"/>
                      </a:cubicBezTo>
                      <a:cubicBezTo>
                        <a:pt x="9" y="16"/>
                        <a:pt x="9" y="13"/>
                        <a:pt x="11" y="12"/>
                      </a:cubicBezTo>
                      <a:cubicBezTo>
                        <a:pt x="11" y="12"/>
                        <a:pt x="11" y="13"/>
                        <a:pt x="11" y="13"/>
                      </a:cubicBezTo>
                      <a:cubicBezTo>
                        <a:pt x="12" y="13"/>
                        <a:pt x="15" y="11"/>
                        <a:pt x="15" y="10"/>
                      </a:cubicBezTo>
                      <a:cubicBezTo>
                        <a:pt x="15" y="9"/>
                        <a:pt x="11" y="9"/>
                        <a:pt x="11" y="7"/>
                      </a:cubicBezTo>
                      <a:cubicBezTo>
                        <a:pt x="11" y="6"/>
                        <a:pt x="10" y="6"/>
                        <a:pt x="10" y="5"/>
                      </a:cubicBezTo>
                      <a:cubicBezTo>
                        <a:pt x="10" y="4"/>
                        <a:pt x="12" y="5"/>
                        <a:pt x="12" y="4"/>
                      </a:cubicBezTo>
                      <a:cubicBezTo>
                        <a:pt x="12" y="3"/>
                        <a:pt x="12" y="2"/>
                        <a:pt x="12" y="1"/>
                      </a:cubicBezTo>
                      <a:cubicBezTo>
                        <a:pt x="12" y="0"/>
                        <a:pt x="12" y="1"/>
                        <a:pt x="11" y="1"/>
                      </a:cubicBezTo>
                      <a:cubicBezTo>
                        <a:pt x="8" y="1"/>
                        <a:pt x="9" y="2"/>
                        <a:pt x="7" y="4"/>
                      </a:cubicBezTo>
                      <a:cubicBezTo>
                        <a:pt x="6" y="5"/>
                        <a:pt x="3" y="3"/>
                        <a:pt x="2" y="5"/>
                      </a:cubicBezTo>
                      <a:cubicBezTo>
                        <a:pt x="0" y="7"/>
                        <a:pt x="3" y="7"/>
                        <a:pt x="4" y="6"/>
                      </a:cubicBezTo>
                      <a:cubicBezTo>
                        <a:pt x="5" y="5"/>
                        <a:pt x="7" y="6"/>
                        <a:pt x="6" y="8"/>
                      </a:cubicBezTo>
                      <a:cubicBezTo>
                        <a:pt x="6" y="7"/>
                        <a:pt x="4" y="6"/>
                        <a:pt x="4" y="8"/>
                      </a:cubicBezTo>
                      <a:cubicBezTo>
                        <a:pt x="3" y="8"/>
                        <a:pt x="2" y="9"/>
                        <a:pt x="2" y="8"/>
                      </a:cubicBezTo>
                      <a:cubicBezTo>
                        <a:pt x="2" y="9"/>
                        <a:pt x="0" y="7"/>
                        <a:pt x="0" y="9"/>
                      </a:cubicBezTo>
                      <a:cubicBezTo>
                        <a:pt x="0" y="11"/>
                        <a:pt x="0" y="12"/>
                        <a:pt x="0" y="14"/>
                      </a:cubicBezTo>
                      <a:cubicBezTo>
                        <a:pt x="1" y="15"/>
                        <a:pt x="2" y="15"/>
                        <a:pt x="2" y="16"/>
                      </a:cubicBezTo>
                      <a:cubicBezTo>
                        <a:pt x="3" y="18"/>
                        <a:pt x="1" y="19"/>
                        <a:pt x="2" y="20"/>
                      </a:cubicBezTo>
                      <a:cubicBezTo>
                        <a:pt x="4" y="22"/>
                        <a:pt x="8" y="21"/>
                        <a:pt x="10" y="2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90" name="Freeform 655">
                  <a:extLst>
                    <a:ext uri="{FF2B5EF4-FFF2-40B4-BE49-F238E27FC236}">
                      <a16:creationId xmlns:a16="http://schemas.microsoft.com/office/drawing/2014/main" id="{89AC4F26-F6FD-B841-B62C-454BC6ADC7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71015" y="4925564"/>
                  <a:ext cx="456531" cy="560555"/>
                </a:xfrm>
                <a:custGeom>
                  <a:avLst/>
                  <a:gdLst>
                    <a:gd name="T0" fmla="*/ 44 w 45"/>
                    <a:gd name="T1" fmla="*/ 24 h 52"/>
                    <a:gd name="T2" fmla="*/ 43 w 45"/>
                    <a:gd name="T3" fmla="*/ 18 h 52"/>
                    <a:gd name="T4" fmla="*/ 42 w 45"/>
                    <a:gd name="T5" fmla="*/ 12 h 52"/>
                    <a:gd name="T6" fmla="*/ 41 w 45"/>
                    <a:gd name="T7" fmla="*/ 7 h 52"/>
                    <a:gd name="T8" fmla="*/ 38 w 45"/>
                    <a:gd name="T9" fmla="*/ 4 h 52"/>
                    <a:gd name="T10" fmla="*/ 38 w 45"/>
                    <a:gd name="T11" fmla="*/ 2 h 52"/>
                    <a:gd name="T12" fmla="*/ 37 w 45"/>
                    <a:gd name="T13" fmla="*/ 5 h 52"/>
                    <a:gd name="T14" fmla="*/ 33 w 45"/>
                    <a:gd name="T15" fmla="*/ 4 h 52"/>
                    <a:gd name="T16" fmla="*/ 25 w 45"/>
                    <a:gd name="T17" fmla="*/ 7 h 52"/>
                    <a:gd name="T18" fmla="*/ 26 w 45"/>
                    <a:gd name="T19" fmla="*/ 4 h 52"/>
                    <a:gd name="T20" fmla="*/ 21 w 45"/>
                    <a:gd name="T21" fmla="*/ 4 h 52"/>
                    <a:gd name="T22" fmla="*/ 20 w 45"/>
                    <a:gd name="T23" fmla="*/ 1 h 52"/>
                    <a:gd name="T24" fmla="*/ 13 w 45"/>
                    <a:gd name="T25" fmla="*/ 0 h 52"/>
                    <a:gd name="T26" fmla="*/ 15 w 45"/>
                    <a:gd name="T27" fmla="*/ 3 h 52"/>
                    <a:gd name="T28" fmla="*/ 15 w 45"/>
                    <a:gd name="T29" fmla="*/ 6 h 52"/>
                    <a:gd name="T30" fmla="*/ 17 w 45"/>
                    <a:gd name="T31" fmla="*/ 7 h 52"/>
                    <a:gd name="T32" fmla="*/ 20 w 45"/>
                    <a:gd name="T33" fmla="*/ 9 h 52"/>
                    <a:gd name="T34" fmla="*/ 15 w 45"/>
                    <a:gd name="T35" fmla="*/ 8 h 52"/>
                    <a:gd name="T36" fmla="*/ 14 w 45"/>
                    <a:gd name="T37" fmla="*/ 8 h 52"/>
                    <a:gd name="T38" fmla="*/ 13 w 45"/>
                    <a:gd name="T39" fmla="*/ 10 h 52"/>
                    <a:gd name="T40" fmla="*/ 6 w 45"/>
                    <a:gd name="T41" fmla="*/ 10 h 52"/>
                    <a:gd name="T42" fmla="*/ 6 w 45"/>
                    <a:gd name="T43" fmla="*/ 15 h 52"/>
                    <a:gd name="T44" fmla="*/ 6 w 45"/>
                    <a:gd name="T45" fmla="*/ 17 h 52"/>
                    <a:gd name="T46" fmla="*/ 1 w 45"/>
                    <a:gd name="T47" fmla="*/ 22 h 52"/>
                    <a:gd name="T48" fmla="*/ 2 w 45"/>
                    <a:gd name="T49" fmla="*/ 26 h 52"/>
                    <a:gd name="T50" fmla="*/ 2 w 45"/>
                    <a:gd name="T51" fmla="*/ 30 h 52"/>
                    <a:gd name="T52" fmla="*/ 1 w 45"/>
                    <a:gd name="T53" fmla="*/ 33 h 52"/>
                    <a:gd name="T54" fmla="*/ 3 w 45"/>
                    <a:gd name="T55" fmla="*/ 37 h 52"/>
                    <a:gd name="T56" fmla="*/ 11 w 45"/>
                    <a:gd name="T57" fmla="*/ 40 h 52"/>
                    <a:gd name="T58" fmla="*/ 9 w 45"/>
                    <a:gd name="T59" fmla="*/ 49 h 52"/>
                    <a:gd name="T60" fmla="*/ 19 w 45"/>
                    <a:gd name="T61" fmla="*/ 49 h 52"/>
                    <a:gd name="T62" fmla="*/ 23 w 45"/>
                    <a:gd name="T63" fmla="*/ 51 h 52"/>
                    <a:gd name="T64" fmla="*/ 26 w 45"/>
                    <a:gd name="T65" fmla="*/ 50 h 52"/>
                    <a:gd name="T66" fmla="*/ 33 w 45"/>
                    <a:gd name="T67" fmla="*/ 49 h 52"/>
                    <a:gd name="T68" fmla="*/ 36 w 45"/>
                    <a:gd name="T69" fmla="*/ 49 h 52"/>
                    <a:gd name="T70" fmla="*/ 36 w 45"/>
                    <a:gd name="T71" fmla="*/ 45 h 52"/>
                    <a:gd name="T72" fmla="*/ 40 w 45"/>
                    <a:gd name="T73" fmla="*/ 43 h 52"/>
                    <a:gd name="T74" fmla="*/ 35 w 45"/>
                    <a:gd name="T75" fmla="*/ 37 h 52"/>
                    <a:gd name="T76" fmla="*/ 32 w 45"/>
                    <a:gd name="T77" fmla="*/ 31 h 52"/>
                    <a:gd name="T78" fmla="*/ 41 w 45"/>
                    <a:gd name="T79" fmla="*/ 26 h 52"/>
                    <a:gd name="T80" fmla="*/ 44 w 45"/>
                    <a:gd name="T81" fmla="*/ 28 h 52"/>
                    <a:gd name="T82" fmla="*/ 44 w 45"/>
                    <a:gd name="T83" fmla="*/ 24 h 52"/>
                    <a:gd name="T84" fmla="*/ 44 w 45"/>
                    <a:gd name="T85" fmla="*/ 24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45" h="52">
                      <a:moveTo>
                        <a:pt x="44" y="24"/>
                      </a:moveTo>
                      <a:cubicBezTo>
                        <a:pt x="43" y="22"/>
                        <a:pt x="43" y="20"/>
                        <a:pt x="43" y="18"/>
                      </a:cubicBezTo>
                      <a:cubicBezTo>
                        <a:pt x="42" y="16"/>
                        <a:pt x="41" y="15"/>
                        <a:pt x="42" y="12"/>
                      </a:cubicBezTo>
                      <a:cubicBezTo>
                        <a:pt x="43" y="10"/>
                        <a:pt x="42" y="8"/>
                        <a:pt x="41" y="7"/>
                      </a:cubicBezTo>
                      <a:cubicBezTo>
                        <a:pt x="40" y="6"/>
                        <a:pt x="38" y="5"/>
                        <a:pt x="38" y="4"/>
                      </a:cubicBezTo>
                      <a:cubicBezTo>
                        <a:pt x="38" y="4"/>
                        <a:pt x="39" y="3"/>
                        <a:pt x="38" y="2"/>
                      </a:cubicBezTo>
                      <a:cubicBezTo>
                        <a:pt x="37" y="2"/>
                        <a:pt x="37" y="5"/>
                        <a:pt x="37" y="5"/>
                      </a:cubicBezTo>
                      <a:cubicBezTo>
                        <a:pt x="35" y="5"/>
                        <a:pt x="35" y="4"/>
                        <a:pt x="33" y="4"/>
                      </a:cubicBezTo>
                      <a:cubicBezTo>
                        <a:pt x="31" y="5"/>
                        <a:pt x="28" y="7"/>
                        <a:pt x="25" y="7"/>
                      </a:cubicBezTo>
                      <a:cubicBezTo>
                        <a:pt x="24" y="6"/>
                        <a:pt x="26" y="5"/>
                        <a:pt x="26" y="4"/>
                      </a:cubicBezTo>
                      <a:cubicBezTo>
                        <a:pt x="24" y="4"/>
                        <a:pt x="23" y="5"/>
                        <a:pt x="21" y="4"/>
                      </a:cubicBezTo>
                      <a:cubicBezTo>
                        <a:pt x="20" y="3"/>
                        <a:pt x="23" y="1"/>
                        <a:pt x="20" y="1"/>
                      </a:cubicBezTo>
                      <a:cubicBezTo>
                        <a:pt x="18" y="1"/>
                        <a:pt x="16" y="1"/>
                        <a:pt x="13" y="0"/>
                      </a:cubicBezTo>
                      <a:cubicBezTo>
                        <a:pt x="14" y="1"/>
                        <a:pt x="15" y="1"/>
                        <a:pt x="15" y="3"/>
                      </a:cubicBezTo>
                      <a:cubicBezTo>
                        <a:pt x="14" y="4"/>
                        <a:pt x="14" y="4"/>
                        <a:pt x="15" y="6"/>
                      </a:cubicBezTo>
                      <a:cubicBezTo>
                        <a:pt x="15" y="8"/>
                        <a:pt x="15" y="7"/>
                        <a:pt x="17" y="7"/>
                      </a:cubicBezTo>
                      <a:cubicBezTo>
                        <a:pt x="18" y="7"/>
                        <a:pt x="19" y="8"/>
                        <a:pt x="20" y="9"/>
                      </a:cubicBezTo>
                      <a:cubicBezTo>
                        <a:pt x="19" y="8"/>
                        <a:pt x="16" y="8"/>
                        <a:pt x="15" y="8"/>
                      </a:cubicBezTo>
                      <a:cubicBezTo>
                        <a:pt x="15" y="8"/>
                        <a:pt x="14" y="8"/>
                        <a:pt x="14" y="8"/>
                      </a:cubicBezTo>
                      <a:cubicBezTo>
                        <a:pt x="13" y="9"/>
                        <a:pt x="14" y="10"/>
                        <a:pt x="13" y="10"/>
                      </a:cubicBezTo>
                      <a:cubicBezTo>
                        <a:pt x="11" y="11"/>
                        <a:pt x="7" y="6"/>
                        <a:pt x="6" y="10"/>
                      </a:cubicBezTo>
                      <a:cubicBezTo>
                        <a:pt x="7" y="12"/>
                        <a:pt x="8" y="14"/>
                        <a:pt x="6" y="15"/>
                      </a:cubicBezTo>
                      <a:cubicBezTo>
                        <a:pt x="5" y="17"/>
                        <a:pt x="5" y="15"/>
                        <a:pt x="6" y="17"/>
                      </a:cubicBezTo>
                      <a:cubicBezTo>
                        <a:pt x="6" y="22"/>
                        <a:pt x="0" y="20"/>
                        <a:pt x="1" y="22"/>
                      </a:cubicBezTo>
                      <a:cubicBezTo>
                        <a:pt x="1" y="23"/>
                        <a:pt x="2" y="24"/>
                        <a:pt x="2" y="26"/>
                      </a:cubicBezTo>
                      <a:cubicBezTo>
                        <a:pt x="2" y="28"/>
                        <a:pt x="1" y="28"/>
                        <a:pt x="2" y="30"/>
                      </a:cubicBezTo>
                      <a:cubicBezTo>
                        <a:pt x="3" y="31"/>
                        <a:pt x="0" y="33"/>
                        <a:pt x="1" y="33"/>
                      </a:cubicBezTo>
                      <a:cubicBezTo>
                        <a:pt x="3" y="34"/>
                        <a:pt x="2" y="36"/>
                        <a:pt x="3" y="37"/>
                      </a:cubicBezTo>
                      <a:cubicBezTo>
                        <a:pt x="4" y="40"/>
                        <a:pt x="8" y="39"/>
                        <a:pt x="11" y="40"/>
                      </a:cubicBezTo>
                      <a:cubicBezTo>
                        <a:pt x="11" y="40"/>
                        <a:pt x="9" y="48"/>
                        <a:pt x="9" y="49"/>
                      </a:cubicBezTo>
                      <a:cubicBezTo>
                        <a:pt x="13" y="49"/>
                        <a:pt x="15" y="48"/>
                        <a:pt x="19" y="49"/>
                      </a:cubicBezTo>
                      <a:cubicBezTo>
                        <a:pt x="19" y="49"/>
                        <a:pt x="23" y="52"/>
                        <a:pt x="23" y="51"/>
                      </a:cubicBezTo>
                      <a:cubicBezTo>
                        <a:pt x="24" y="49"/>
                        <a:pt x="25" y="49"/>
                        <a:pt x="26" y="50"/>
                      </a:cubicBezTo>
                      <a:cubicBezTo>
                        <a:pt x="27" y="51"/>
                        <a:pt x="32" y="48"/>
                        <a:pt x="33" y="49"/>
                      </a:cubicBezTo>
                      <a:cubicBezTo>
                        <a:pt x="33" y="49"/>
                        <a:pt x="37" y="50"/>
                        <a:pt x="36" y="49"/>
                      </a:cubicBezTo>
                      <a:cubicBezTo>
                        <a:pt x="35" y="46"/>
                        <a:pt x="34" y="46"/>
                        <a:pt x="36" y="45"/>
                      </a:cubicBezTo>
                      <a:cubicBezTo>
                        <a:pt x="38" y="43"/>
                        <a:pt x="38" y="43"/>
                        <a:pt x="40" y="43"/>
                      </a:cubicBezTo>
                      <a:cubicBezTo>
                        <a:pt x="41" y="42"/>
                        <a:pt x="36" y="38"/>
                        <a:pt x="35" y="37"/>
                      </a:cubicBezTo>
                      <a:cubicBezTo>
                        <a:pt x="34" y="37"/>
                        <a:pt x="31" y="32"/>
                        <a:pt x="32" y="31"/>
                      </a:cubicBezTo>
                      <a:cubicBezTo>
                        <a:pt x="36" y="30"/>
                        <a:pt x="38" y="29"/>
                        <a:pt x="41" y="26"/>
                      </a:cubicBezTo>
                      <a:cubicBezTo>
                        <a:pt x="42" y="25"/>
                        <a:pt x="43" y="29"/>
                        <a:pt x="44" y="28"/>
                      </a:cubicBezTo>
                      <a:cubicBezTo>
                        <a:pt x="45" y="27"/>
                        <a:pt x="45" y="25"/>
                        <a:pt x="44" y="24"/>
                      </a:cubicBezTo>
                      <a:cubicBezTo>
                        <a:pt x="44" y="23"/>
                        <a:pt x="44" y="24"/>
                        <a:pt x="44" y="2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91" name="Freeform 656">
                  <a:extLst>
                    <a:ext uri="{FF2B5EF4-FFF2-40B4-BE49-F238E27FC236}">
                      <a16:creationId xmlns:a16="http://schemas.microsoft.com/office/drawing/2014/main" id="{F6052802-C0BB-6549-A7AC-FA0BC99FF9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76043" y="5098891"/>
                  <a:ext cx="909578" cy="571620"/>
                </a:xfrm>
                <a:custGeom>
                  <a:avLst/>
                  <a:gdLst>
                    <a:gd name="T0" fmla="*/ 0 w 89"/>
                    <a:gd name="T1" fmla="*/ 27 h 53"/>
                    <a:gd name="T2" fmla="*/ 9 w 89"/>
                    <a:gd name="T3" fmla="*/ 30 h 53"/>
                    <a:gd name="T4" fmla="*/ 16 w 89"/>
                    <a:gd name="T5" fmla="*/ 31 h 53"/>
                    <a:gd name="T6" fmla="*/ 22 w 89"/>
                    <a:gd name="T7" fmla="*/ 28 h 53"/>
                    <a:gd name="T8" fmla="*/ 33 w 89"/>
                    <a:gd name="T9" fmla="*/ 30 h 53"/>
                    <a:gd name="T10" fmla="*/ 40 w 89"/>
                    <a:gd name="T11" fmla="*/ 41 h 53"/>
                    <a:gd name="T12" fmla="*/ 44 w 89"/>
                    <a:gd name="T13" fmla="*/ 38 h 53"/>
                    <a:gd name="T14" fmla="*/ 47 w 89"/>
                    <a:gd name="T15" fmla="*/ 41 h 53"/>
                    <a:gd name="T16" fmla="*/ 57 w 89"/>
                    <a:gd name="T17" fmla="*/ 42 h 53"/>
                    <a:gd name="T18" fmla="*/ 51 w 89"/>
                    <a:gd name="T19" fmla="*/ 46 h 53"/>
                    <a:gd name="T20" fmla="*/ 55 w 89"/>
                    <a:gd name="T21" fmla="*/ 49 h 53"/>
                    <a:gd name="T22" fmla="*/ 59 w 89"/>
                    <a:gd name="T23" fmla="*/ 51 h 53"/>
                    <a:gd name="T24" fmla="*/ 67 w 89"/>
                    <a:gd name="T25" fmla="*/ 48 h 53"/>
                    <a:gd name="T26" fmla="*/ 72 w 89"/>
                    <a:gd name="T27" fmla="*/ 46 h 53"/>
                    <a:gd name="T28" fmla="*/ 68 w 89"/>
                    <a:gd name="T29" fmla="*/ 46 h 53"/>
                    <a:gd name="T30" fmla="*/ 63 w 89"/>
                    <a:gd name="T31" fmla="*/ 44 h 53"/>
                    <a:gd name="T32" fmla="*/ 72 w 89"/>
                    <a:gd name="T33" fmla="*/ 38 h 53"/>
                    <a:gd name="T34" fmla="*/ 78 w 89"/>
                    <a:gd name="T35" fmla="*/ 35 h 53"/>
                    <a:gd name="T36" fmla="*/ 84 w 89"/>
                    <a:gd name="T37" fmla="*/ 31 h 53"/>
                    <a:gd name="T38" fmla="*/ 87 w 89"/>
                    <a:gd name="T39" fmla="*/ 28 h 53"/>
                    <a:gd name="T40" fmla="*/ 86 w 89"/>
                    <a:gd name="T41" fmla="*/ 26 h 53"/>
                    <a:gd name="T42" fmla="*/ 88 w 89"/>
                    <a:gd name="T43" fmla="*/ 25 h 53"/>
                    <a:gd name="T44" fmla="*/ 86 w 89"/>
                    <a:gd name="T45" fmla="*/ 24 h 53"/>
                    <a:gd name="T46" fmla="*/ 88 w 89"/>
                    <a:gd name="T47" fmla="*/ 21 h 53"/>
                    <a:gd name="T48" fmla="*/ 85 w 89"/>
                    <a:gd name="T49" fmla="*/ 19 h 53"/>
                    <a:gd name="T50" fmla="*/ 82 w 89"/>
                    <a:gd name="T51" fmla="*/ 18 h 53"/>
                    <a:gd name="T52" fmla="*/ 78 w 89"/>
                    <a:gd name="T53" fmla="*/ 18 h 53"/>
                    <a:gd name="T54" fmla="*/ 75 w 89"/>
                    <a:gd name="T55" fmla="*/ 15 h 53"/>
                    <a:gd name="T56" fmla="*/ 72 w 89"/>
                    <a:gd name="T57" fmla="*/ 17 h 53"/>
                    <a:gd name="T58" fmla="*/ 69 w 89"/>
                    <a:gd name="T59" fmla="*/ 14 h 53"/>
                    <a:gd name="T60" fmla="*/ 65 w 89"/>
                    <a:gd name="T61" fmla="*/ 14 h 53"/>
                    <a:gd name="T62" fmla="*/ 64 w 89"/>
                    <a:gd name="T63" fmla="*/ 10 h 53"/>
                    <a:gd name="T64" fmla="*/ 60 w 89"/>
                    <a:gd name="T65" fmla="*/ 9 h 53"/>
                    <a:gd name="T66" fmla="*/ 60 w 89"/>
                    <a:gd name="T67" fmla="*/ 5 h 53"/>
                    <a:gd name="T68" fmla="*/ 58 w 89"/>
                    <a:gd name="T69" fmla="*/ 2 h 53"/>
                    <a:gd name="T70" fmla="*/ 53 w 89"/>
                    <a:gd name="T71" fmla="*/ 1 h 53"/>
                    <a:gd name="T72" fmla="*/ 47 w 89"/>
                    <a:gd name="T73" fmla="*/ 2 h 53"/>
                    <a:gd name="T74" fmla="*/ 43 w 89"/>
                    <a:gd name="T75" fmla="*/ 3 h 53"/>
                    <a:gd name="T76" fmla="*/ 41 w 89"/>
                    <a:gd name="T77" fmla="*/ 9 h 53"/>
                    <a:gd name="T78" fmla="*/ 38 w 89"/>
                    <a:gd name="T79" fmla="*/ 7 h 53"/>
                    <a:gd name="T80" fmla="*/ 36 w 89"/>
                    <a:gd name="T81" fmla="*/ 8 h 53"/>
                    <a:gd name="T82" fmla="*/ 34 w 89"/>
                    <a:gd name="T83" fmla="*/ 6 h 53"/>
                    <a:gd name="T84" fmla="*/ 31 w 89"/>
                    <a:gd name="T85" fmla="*/ 7 h 53"/>
                    <a:gd name="T86" fmla="*/ 29 w 89"/>
                    <a:gd name="T87" fmla="*/ 6 h 53"/>
                    <a:gd name="T88" fmla="*/ 28 w 89"/>
                    <a:gd name="T89" fmla="*/ 8 h 53"/>
                    <a:gd name="T90" fmla="*/ 21 w 89"/>
                    <a:gd name="T91" fmla="*/ 5 h 53"/>
                    <a:gd name="T92" fmla="*/ 12 w 89"/>
                    <a:gd name="T93" fmla="*/ 4 h 53"/>
                    <a:gd name="T94" fmla="*/ 6 w 89"/>
                    <a:gd name="T95" fmla="*/ 6 h 53"/>
                    <a:gd name="T96" fmla="*/ 9 w 89"/>
                    <a:gd name="T97" fmla="*/ 11 h 53"/>
                    <a:gd name="T98" fmla="*/ 10 w 89"/>
                    <a:gd name="T99" fmla="*/ 14 h 53"/>
                    <a:gd name="T100" fmla="*/ 5 w 89"/>
                    <a:gd name="T101" fmla="*/ 16 h 53"/>
                    <a:gd name="T102" fmla="*/ 2 w 89"/>
                    <a:gd name="T103" fmla="*/ 23 h 53"/>
                    <a:gd name="T104" fmla="*/ 0 w 89"/>
                    <a:gd name="T105" fmla="*/ 27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89" h="53">
                      <a:moveTo>
                        <a:pt x="0" y="27"/>
                      </a:moveTo>
                      <a:cubicBezTo>
                        <a:pt x="0" y="30"/>
                        <a:pt x="7" y="30"/>
                        <a:pt x="9" y="30"/>
                      </a:cubicBezTo>
                      <a:cubicBezTo>
                        <a:pt x="11" y="30"/>
                        <a:pt x="13" y="32"/>
                        <a:pt x="16" y="31"/>
                      </a:cubicBezTo>
                      <a:cubicBezTo>
                        <a:pt x="17" y="29"/>
                        <a:pt x="20" y="28"/>
                        <a:pt x="22" y="28"/>
                      </a:cubicBezTo>
                      <a:cubicBezTo>
                        <a:pt x="25" y="26"/>
                        <a:pt x="31" y="28"/>
                        <a:pt x="33" y="30"/>
                      </a:cubicBezTo>
                      <a:cubicBezTo>
                        <a:pt x="36" y="34"/>
                        <a:pt x="37" y="38"/>
                        <a:pt x="40" y="41"/>
                      </a:cubicBezTo>
                      <a:cubicBezTo>
                        <a:pt x="42" y="40"/>
                        <a:pt x="42" y="39"/>
                        <a:pt x="44" y="38"/>
                      </a:cubicBezTo>
                      <a:cubicBezTo>
                        <a:pt x="46" y="38"/>
                        <a:pt x="46" y="40"/>
                        <a:pt x="47" y="41"/>
                      </a:cubicBezTo>
                      <a:cubicBezTo>
                        <a:pt x="48" y="42"/>
                        <a:pt x="57" y="43"/>
                        <a:pt x="57" y="42"/>
                      </a:cubicBezTo>
                      <a:cubicBezTo>
                        <a:pt x="57" y="43"/>
                        <a:pt x="51" y="45"/>
                        <a:pt x="51" y="46"/>
                      </a:cubicBezTo>
                      <a:cubicBezTo>
                        <a:pt x="52" y="47"/>
                        <a:pt x="56" y="46"/>
                        <a:pt x="55" y="49"/>
                      </a:cubicBezTo>
                      <a:cubicBezTo>
                        <a:pt x="54" y="51"/>
                        <a:pt x="57" y="53"/>
                        <a:pt x="59" y="51"/>
                      </a:cubicBezTo>
                      <a:cubicBezTo>
                        <a:pt x="61" y="50"/>
                        <a:pt x="64" y="48"/>
                        <a:pt x="67" y="48"/>
                      </a:cubicBezTo>
                      <a:cubicBezTo>
                        <a:pt x="70" y="48"/>
                        <a:pt x="71" y="48"/>
                        <a:pt x="72" y="46"/>
                      </a:cubicBezTo>
                      <a:cubicBezTo>
                        <a:pt x="72" y="46"/>
                        <a:pt x="69" y="46"/>
                        <a:pt x="68" y="46"/>
                      </a:cubicBezTo>
                      <a:cubicBezTo>
                        <a:pt x="66" y="46"/>
                        <a:pt x="64" y="47"/>
                        <a:pt x="63" y="44"/>
                      </a:cubicBezTo>
                      <a:cubicBezTo>
                        <a:pt x="60" y="40"/>
                        <a:pt x="70" y="38"/>
                        <a:pt x="72" y="38"/>
                      </a:cubicBezTo>
                      <a:cubicBezTo>
                        <a:pt x="74" y="37"/>
                        <a:pt x="76" y="36"/>
                        <a:pt x="78" y="35"/>
                      </a:cubicBezTo>
                      <a:cubicBezTo>
                        <a:pt x="79" y="33"/>
                        <a:pt x="81" y="31"/>
                        <a:pt x="84" y="31"/>
                      </a:cubicBezTo>
                      <a:cubicBezTo>
                        <a:pt x="85" y="31"/>
                        <a:pt x="87" y="31"/>
                        <a:pt x="87" y="28"/>
                      </a:cubicBezTo>
                      <a:cubicBezTo>
                        <a:pt x="87" y="27"/>
                        <a:pt x="86" y="27"/>
                        <a:pt x="86" y="26"/>
                      </a:cubicBezTo>
                      <a:cubicBezTo>
                        <a:pt x="86" y="25"/>
                        <a:pt x="88" y="25"/>
                        <a:pt x="88" y="25"/>
                      </a:cubicBezTo>
                      <a:cubicBezTo>
                        <a:pt x="88" y="25"/>
                        <a:pt x="86" y="24"/>
                        <a:pt x="86" y="24"/>
                      </a:cubicBezTo>
                      <a:cubicBezTo>
                        <a:pt x="86" y="23"/>
                        <a:pt x="89" y="23"/>
                        <a:pt x="88" y="21"/>
                      </a:cubicBezTo>
                      <a:cubicBezTo>
                        <a:pt x="88" y="21"/>
                        <a:pt x="86" y="20"/>
                        <a:pt x="85" y="19"/>
                      </a:cubicBezTo>
                      <a:cubicBezTo>
                        <a:pt x="84" y="18"/>
                        <a:pt x="83" y="20"/>
                        <a:pt x="82" y="18"/>
                      </a:cubicBezTo>
                      <a:cubicBezTo>
                        <a:pt x="81" y="17"/>
                        <a:pt x="80" y="17"/>
                        <a:pt x="78" y="18"/>
                      </a:cubicBezTo>
                      <a:cubicBezTo>
                        <a:pt x="77" y="18"/>
                        <a:pt x="76" y="15"/>
                        <a:pt x="75" y="15"/>
                      </a:cubicBezTo>
                      <a:cubicBezTo>
                        <a:pt x="74" y="14"/>
                        <a:pt x="73" y="16"/>
                        <a:pt x="72" y="17"/>
                      </a:cubicBezTo>
                      <a:cubicBezTo>
                        <a:pt x="71" y="17"/>
                        <a:pt x="70" y="14"/>
                        <a:pt x="69" y="14"/>
                      </a:cubicBezTo>
                      <a:cubicBezTo>
                        <a:pt x="68" y="14"/>
                        <a:pt x="65" y="15"/>
                        <a:pt x="65" y="14"/>
                      </a:cubicBezTo>
                      <a:cubicBezTo>
                        <a:pt x="65" y="13"/>
                        <a:pt x="65" y="11"/>
                        <a:pt x="64" y="10"/>
                      </a:cubicBezTo>
                      <a:cubicBezTo>
                        <a:pt x="63" y="9"/>
                        <a:pt x="61" y="10"/>
                        <a:pt x="60" y="9"/>
                      </a:cubicBezTo>
                      <a:cubicBezTo>
                        <a:pt x="59" y="8"/>
                        <a:pt x="58" y="6"/>
                        <a:pt x="60" y="5"/>
                      </a:cubicBezTo>
                      <a:cubicBezTo>
                        <a:pt x="61" y="5"/>
                        <a:pt x="59" y="2"/>
                        <a:pt x="58" y="2"/>
                      </a:cubicBezTo>
                      <a:cubicBezTo>
                        <a:pt x="57" y="1"/>
                        <a:pt x="54" y="2"/>
                        <a:pt x="53" y="1"/>
                      </a:cubicBezTo>
                      <a:cubicBezTo>
                        <a:pt x="50" y="0"/>
                        <a:pt x="50" y="6"/>
                        <a:pt x="47" y="2"/>
                      </a:cubicBezTo>
                      <a:cubicBezTo>
                        <a:pt x="46" y="2"/>
                        <a:pt x="44" y="3"/>
                        <a:pt x="43" y="3"/>
                      </a:cubicBezTo>
                      <a:cubicBezTo>
                        <a:pt x="41" y="4"/>
                        <a:pt x="42" y="9"/>
                        <a:pt x="41" y="9"/>
                      </a:cubicBezTo>
                      <a:cubicBezTo>
                        <a:pt x="40" y="9"/>
                        <a:pt x="39" y="7"/>
                        <a:pt x="38" y="7"/>
                      </a:cubicBezTo>
                      <a:cubicBezTo>
                        <a:pt x="38" y="7"/>
                        <a:pt x="37" y="8"/>
                        <a:pt x="36" y="8"/>
                      </a:cubicBezTo>
                      <a:cubicBezTo>
                        <a:pt x="35" y="8"/>
                        <a:pt x="34" y="7"/>
                        <a:pt x="34" y="6"/>
                      </a:cubicBezTo>
                      <a:cubicBezTo>
                        <a:pt x="34" y="5"/>
                        <a:pt x="32" y="7"/>
                        <a:pt x="31" y="7"/>
                      </a:cubicBezTo>
                      <a:cubicBezTo>
                        <a:pt x="30" y="7"/>
                        <a:pt x="30" y="6"/>
                        <a:pt x="29" y="6"/>
                      </a:cubicBezTo>
                      <a:cubicBezTo>
                        <a:pt x="28" y="6"/>
                        <a:pt x="28" y="7"/>
                        <a:pt x="28" y="8"/>
                      </a:cubicBezTo>
                      <a:cubicBezTo>
                        <a:pt x="28" y="8"/>
                        <a:pt x="21" y="5"/>
                        <a:pt x="21" y="5"/>
                      </a:cubicBezTo>
                      <a:cubicBezTo>
                        <a:pt x="18" y="4"/>
                        <a:pt x="15" y="4"/>
                        <a:pt x="12" y="4"/>
                      </a:cubicBezTo>
                      <a:cubicBezTo>
                        <a:pt x="10" y="4"/>
                        <a:pt x="9" y="6"/>
                        <a:pt x="6" y="6"/>
                      </a:cubicBezTo>
                      <a:cubicBezTo>
                        <a:pt x="6" y="9"/>
                        <a:pt x="9" y="9"/>
                        <a:pt x="9" y="11"/>
                      </a:cubicBezTo>
                      <a:cubicBezTo>
                        <a:pt x="9" y="12"/>
                        <a:pt x="10" y="13"/>
                        <a:pt x="10" y="14"/>
                      </a:cubicBezTo>
                      <a:cubicBezTo>
                        <a:pt x="9" y="15"/>
                        <a:pt x="6" y="15"/>
                        <a:pt x="5" y="16"/>
                      </a:cubicBezTo>
                      <a:cubicBezTo>
                        <a:pt x="2" y="18"/>
                        <a:pt x="3" y="20"/>
                        <a:pt x="2" y="23"/>
                      </a:cubicBezTo>
                      <a:cubicBezTo>
                        <a:pt x="2" y="25"/>
                        <a:pt x="1" y="26"/>
                        <a:pt x="0" y="2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92" name="Freeform 657">
                  <a:extLst>
                    <a:ext uri="{FF2B5EF4-FFF2-40B4-BE49-F238E27FC236}">
                      <a16:creationId xmlns:a16="http://schemas.microsoft.com/office/drawing/2014/main" id="{3E652635-9772-324C-BC74-CD4456CD6B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90276" y="5312785"/>
                  <a:ext cx="306678" cy="132762"/>
                </a:xfrm>
                <a:custGeom>
                  <a:avLst/>
                  <a:gdLst>
                    <a:gd name="T0" fmla="*/ 30 w 30"/>
                    <a:gd name="T1" fmla="*/ 4 h 12"/>
                    <a:gd name="T2" fmla="*/ 22 w 30"/>
                    <a:gd name="T3" fmla="*/ 0 h 12"/>
                    <a:gd name="T4" fmla="*/ 17 w 30"/>
                    <a:gd name="T5" fmla="*/ 0 h 12"/>
                    <a:gd name="T6" fmla="*/ 14 w 30"/>
                    <a:gd name="T7" fmla="*/ 1 h 12"/>
                    <a:gd name="T8" fmla="*/ 11 w 30"/>
                    <a:gd name="T9" fmla="*/ 0 h 12"/>
                    <a:gd name="T10" fmla="*/ 8 w 30"/>
                    <a:gd name="T11" fmla="*/ 3 h 12"/>
                    <a:gd name="T12" fmla="*/ 3 w 30"/>
                    <a:gd name="T13" fmla="*/ 9 h 12"/>
                    <a:gd name="T14" fmla="*/ 11 w 30"/>
                    <a:gd name="T15" fmla="*/ 11 h 12"/>
                    <a:gd name="T16" fmla="*/ 13 w 30"/>
                    <a:gd name="T17" fmla="*/ 9 h 12"/>
                    <a:gd name="T18" fmla="*/ 18 w 30"/>
                    <a:gd name="T19" fmla="*/ 9 h 12"/>
                    <a:gd name="T20" fmla="*/ 19 w 30"/>
                    <a:gd name="T21" fmla="*/ 6 h 12"/>
                    <a:gd name="T22" fmla="*/ 24 w 30"/>
                    <a:gd name="T23" fmla="*/ 7 h 12"/>
                    <a:gd name="T24" fmla="*/ 28 w 30"/>
                    <a:gd name="T25" fmla="*/ 7 h 12"/>
                    <a:gd name="T26" fmla="*/ 30 w 30"/>
                    <a:gd name="T27" fmla="*/ 4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0" h="12">
                      <a:moveTo>
                        <a:pt x="30" y="4"/>
                      </a:moveTo>
                      <a:cubicBezTo>
                        <a:pt x="27" y="2"/>
                        <a:pt x="26" y="0"/>
                        <a:pt x="22" y="0"/>
                      </a:cubicBezTo>
                      <a:cubicBezTo>
                        <a:pt x="20" y="0"/>
                        <a:pt x="19" y="0"/>
                        <a:pt x="17" y="0"/>
                      </a:cubicBezTo>
                      <a:cubicBezTo>
                        <a:pt x="15" y="0"/>
                        <a:pt x="15" y="1"/>
                        <a:pt x="14" y="1"/>
                      </a:cubicBezTo>
                      <a:cubicBezTo>
                        <a:pt x="13" y="1"/>
                        <a:pt x="12" y="0"/>
                        <a:pt x="11" y="0"/>
                      </a:cubicBezTo>
                      <a:cubicBezTo>
                        <a:pt x="10" y="1"/>
                        <a:pt x="9" y="2"/>
                        <a:pt x="8" y="3"/>
                      </a:cubicBezTo>
                      <a:cubicBezTo>
                        <a:pt x="6" y="5"/>
                        <a:pt x="0" y="4"/>
                        <a:pt x="3" y="9"/>
                      </a:cubicBezTo>
                      <a:cubicBezTo>
                        <a:pt x="4" y="11"/>
                        <a:pt x="8" y="12"/>
                        <a:pt x="11" y="11"/>
                      </a:cubicBezTo>
                      <a:cubicBezTo>
                        <a:pt x="12" y="11"/>
                        <a:pt x="12" y="9"/>
                        <a:pt x="13" y="9"/>
                      </a:cubicBezTo>
                      <a:cubicBezTo>
                        <a:pt x="15" y="9"/>
                        <a:pt x="17" y="9"/>
                        <a:pt x="18" y="9"/>
                      </a:cubicBezTo>
                      <a:cubicBezTo>
                        <a:pt x="19" y="9"/>
                        <a:pt x="19" y="7"/>
                        <a:pt x="19" y="6"/>
                      </a:cubicBezTo>
                      <a:cubicBezTo>
                        <a:pt x="20" y="5"/>
                        <a:pt x="23" y="7"/>
                        <a:pt x="24" y="7"/>
                      </a:cubicBezTo>
                      <a:cubicBezTo>
                        <a:pt x="25" y="7"/>
                        <a:pt x="27" y="7"/>
                        <a:pt x="28" y="7"/>
                      </a:cubicBezTo>
                      <a:cubicBezTo>
                        <a:pt x="29" y="7"/>
                        <a:pt x="29" y="5"/>
                        <a:pt x="30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93" name="Freeform 658">
                  <a:extLst>
                    <a:ext uri="{FF2B5EF4-FFF2-40B4-BE49-F238E27FC236}">
                      <a16:creationId xmlns:a16="http://schemas.microsoft.com/office/drawing/2014/main" id="{60B5DDEB-8602-0546-A53E-99F139FB80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28315" y="4825988"/>
                  <a:ext cx="480926" cy="379853"/>
                </a:xfrm>
                <a:custGeom>
                  <a:avLst/>
                  <a:gdLst>
                    <a:gd name="T0" fmla="*/ 11 w 47"/>
                    <a:gd name="T1" fmla="*/ 29 h 35"/>
                    <a:gd name="T2" fmla="*/ 18 w 47"/>
                    <a:gd name="T3" fmla="*/ 30 h 35"/>
                    <a:gd name="T4" fmla="*/ 23 w 47"/>
                    <a:gd name="T5" fmla="*/ 33 h 35"/>
                    <a:gd name="T6" fmla="*/ 25 w 47"/>
                    <a:gd name="T7" fmla="*/ 31 h 35"/>
                    <a:gd name="T8" fmla="*/ 29 w 47"/>
                    <a:gd name="T9" fmla="*/ 32 h 35"/>
                    <a:gd name="T10" fmla="*/ 33 w 47"/>
                    <a:gd name="T11" fmla="*/ 32 h 35"/>
                    <a:gd name="T12" fmla="*/ 36 w 47"/>
                    <a:gd name="T13" fmla="*/ 33 h 35"/>
                    <a:gd name="T14" fmla="*/ 38 w 47"/>
                    <a:gd name="T15" fmla="*/ 28 h 35"/>
                    <a:gd name="T16" fmla="*/ 42 w 47"/>
                    <a:gd name="T17" fmla="*/ 27 h 35"/>
                    <a:gd name="T18" fmla="*/ 40 w 47"/>
                    <a:gd name="T19" fmla="*/ 22 h 35"/>
                    <a:gd name="T20" fmla="*/ 44 w 47"/>
                    <a:gd name="T21" fmla="*/ 21 h 35"/>
                    <a:gd name="T22" fmla="*/ 45 w 47"/>
                    <a:gd name="T23" fmla="*/ 17 h 35"/>
                    <a:gd name="T24" fmla="*/ 42 w 47"/>
                    <a:gd name="T25" fmla="*/ 15 h 35"/>
                    <a:gd name="T26" fmla="*/ 39 w 47"/>
                    <a:gd name="T27" fmla="*/ 11 h 35"/>
                    <a:gd name="T28" fmla="*/ 38 w 47"/>
                    <a:gd name="T29" fmla="*/ 6 h 35"/>
                    <a:gd name="T30" fmla="*/ 35 w 47"/>
                    <a:gd name="T31" fmla="*/ 2 h 35"/>
                    <a:gd name="T32" fmla="*/ 33 w 47"/>
                    <a:gd name="T33" fmla="*/ 2 h 35"/>
                    <a:gd name="T34" fmla="*/ 30 w 47"/>
                    <a:gd name="T35" fmla="*/ 1 h 35"/>
                    <a:gd name="T36" fmla="*/ 28 w 47"/>
                    <a:gd name="T37" fmla="*/ 2 h 35"/>
                    <a:gd name="T38" fmla="*/ 25 w 47"/>
                    <a:gd name="T39" fmla="*/ 0 h 35"/>
                    <a:gd name="T40" fmla="*/ 22 w 47"/>
                    <a:gd name="T41" fmla="*/ 2 h 35"/>
                    <a:gd name="T42" fmla="*/ 17 w 47"/>
                    <a:gd name="T43" fmla="*/ 3 h 35"/>
                    <a:gd name="T44" fmla="*/ 17 w 47"/>
                    <a:gd name="T45" fmla="*/ 6 h 35"/>
                    <a:gd name="T46" fmla="*/ 13 w 47"/>
                    <a:gd name="T47" fmla="*/ 9 h 35"/>
                    <a:gd name="T48" fmla="*/ 12 w 47"/>
                    <a:gd name="T49" fmla="*/ 13 h 35"/>
                    <a:gd name="T50" fmla="*/ 8 w 47"/>
                    <a:gd name="T51" fmla="*/ 14 h 35"/>
                    <a:gd name="T52" fmla="*/ 1 w 47"/>
                    <a:gd name="T53" fmla="*/ 16 h 35"/>
                    <a:gd name="T54" fmla="*/ 2 w 47"/>
                    <a:gd name="T55" fmla="*/ 24 h 35"/>
                    <a:gd name="T56" fmla="*/ 1 w 47"/>
                    <a:gd name="T57" fmla="*/ 27 h 35"/>
                    <a:gd name="T58" fmla="*/ 1 w 47"/>
                    <a:gd name="T59" fmla="*/ 31 h 35"/>
                    <a:gd name="T60" fmla="*/ 5 w 47"/>
                    <a:gd name="T61" fmla="*/ 30 h 35"/>
                    <a:gd name="T62" fmla="*/ 11 w 47"/>
                    <a:gd name="T63" fmla="*/ 29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47" h="35">
                      <a:moveTo>
                        <a:pt x="11" y="29"/>
                      </a:moveTo>
                      <a:cubicBezTo>
                        <a:pt x="14" y="29"/>
                        <a:pt x="16" y="30"/>
                        <a:pt x="18" y="30"/>
                      </a:cubicBezTo>
                      <a:cubicBezTo>
                        <a:pt x="18" y="30"/>
                        <a:pt x="23" y="33"/>
                        <a:pt x="23" y="33"/>
                      </a:cubicBezTo>
                      <a:cubicBezTo>
                        <a:pt x="23" y="32"/>
                        <a:pt x="24" y="29"/>
                        <a:pt x="25" y="31"/>
                      </a:cubicBezTo>
                      <a:cubicBezTo>
                        <a:pt x="27" y="34"/>
                        <a:pt x="28" y="29"/>
                        <a:pt x="29" y="32"/>
                      </a:cubicBezTo>
                      <a:cubicBezTo>
                        <a:pt x="30" y="34"/>
                        <a:pt x="32" y="32"/>
                        <a:pt x="33" y="32"/>
                      </a:cubicBezTo>
                      <a:cubicBezTo>
                        <a:pt x="34" y="31"/>
                        <a:pt x="36" y="35"/>
                        <a:pt x="36" y="33"/>
                      </a:cubicBezTo>
                      <a:cubicBezTo>
                        <a:pt x="37" y="31"/>
                        <a:pt x="36" y="29"/>
                        <a:pt x="38" y="28"/>
                      </a:cubicBezTo>
                      <a:cubicBezTo>
                        <a:pt x="39" y="28"/>
                        <a:pt x="41" y="27"/>
                        <a:pt x="42" y="27"/>
                      </a:cubicBezTo>
                      <a:cubicBezTo>
                        <a:pt x="41" y="26"/>
                        <a:pt x="40" y="24"/>
                        <a:pt x="40" y="22"/>
                      </a:cubicBezTo>
                      <a:cubicBezTo>
                        <a:pt x="40" y="20"/>
                        <a:pt x="42" y="22"/>
                        <a:pt x="44" y="21"/>
                      </a:cubicBezTo>
                      <a:cubicBezTo>
                        <a:pt x="46" y="21"/>
                        <a:pt x="47" y="19"/>
                        <a:pt x="45" y="17"/>
                      </a:cubicBezTo>
                      <a:cubicBezTo>
                        <a:pt x="44" y="16"/>
                        <a:pt x="43" y="17"/>
                        <a:pt x="42" y="15"/>
                      </a:cubicBezTo>
                      <a:cubicBezTo>
                        <a:pt x="41" y="14"/>
                        <a:pt x="40" y="13"/>
                        <a:pt x="39" y="11"/>
                      </a:cubicBezTo>
                      <a:cubicBezTo>
                        <a:pt x="38" y="10"/>
                        <a:pt x="38" y="8"/>
                        <a:pt x="38" y="6"/>
                      </a:cubicBezTo>
                      <a:cubicBezTo>
                        <a:pt x="39" y="4"/>
                        <a:pt x="36" y="2"/>
                        <a:pt x="35" y="2"/>
                      </a:cubicBezTo>
                      <a:cubicBezTo>
                        <a:pt x="34" y="1"/>
                        <a:pt x="34" y="2"/>
                        <a:pt x="33" y="2"/>
                      </a:cubicBezTo>
                      <a:cubicBezTo>
                        <a:pt x="31" y="3"/>
                        <a:pt x="31" y="2"/>
                        <a:pt x="30" y="1"/>
                      </a:cubicBezTo>
                      <a:cubicBezTo>
                        <a:pt x="29" y="0"/>
                        <a:pt x="29" y="2"/>
                        <a:pt x="28" y="2"/>
                      </a:cubicBezTo>
                      <a:cubicBezTo>
                        <a:pt x="27" y="2"/>
                        <a:pt x="25" y="0"/>
                        <a:pt x="25" y="0"/>
                      </a:cubicBezTo>
                      <a:cubicBezTo>
                        <a:pt x="23" y="0"/>
                        <a:pt x="23" y="2"/>
                        <a:pt x="22" y="2"/>
                      </a:cubicBezTo>
                      <a:cubicBezTo>
                        <a:pt x="20" y="3"/>
                        <a:pt x="19" y="3"/>
                        <a:pt x="17" y="3"/>
                      </a:cubicBezTo>
                      <a:cubicBezTo>
                        <a:pt x="16" y="4"/>
                        <a:pt x="17" y="6"/>
                        <a:pt x="17" y="6"/>
                      </a:cubicBezTo>
                      <a:cubicBezTo>
                        <a:pt x="16" y="8"/>
                        <a:pt x="13" y="7"/>
                        <a:pt x="13" y="9"/>
                      </a:cubicBezTo>
                      <a:cubicBezTo>
                        <a:pt x="12" y="10"/>
                        <a:pt x="12" y="11"/>
                        <a:pt x="12" y="13"/>
                      </a:cubicBezTo>
                      <a:cubicBezTo>
                        <a:pt x="12" y="14"/>
                        <a:pt x="9" y="14"/>
                        <a:pt x="8" y="14"/>
                      </a:cubicBezTo>
                      <a:cubicBezTo>
                        <a:pt x="5" y="15"/>
                        <a:pt x="4" y="16"/>
                        <a:pt x="1" y="16"/>
                      </a:cubicBezTo>
                      <a:cubicBezTo>
                        <a:pt x="2" y="19"/>
                        <a:pt x="5" y="21"/>
                        <a:pt x="2" y="24"/>
                      </a:cubicBezTo>
                      <a:cubicBezTo>
                        <a:pt x="0" y="25"/>
                        <a:pt x="0" y="26"/>
                        <a:pt x="1" y="27"/>
                      </a:cubicBezTo>
                      <a:cubicBezTo>
                        <a:pt x="3" y="28"/>
                        <a:pt x="1" y="30"/>
                        <a:pt x="1" y="31"/>
                      </a:cubicBezTo>
                      <a:cubicBezTo>
                        <a:pt x="3" y="31"/>
                        <a:pt x="4" y="31"/>
                        <a:pt x="5" y="30"/>
                      </a:cubicBezTo>
                      <a:cubicBezTo>
                        <a:pt x="7" y="29"/>
                        <a:pt x="10" y="29"/>
                        <a:pt x="11" y="2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94" name="Freeform 659">
                  <a:extLst>
                    <a:ext uri="{FF2B5EF4-FFF2-40B4-BE49-F238E27FC236}">
                      <a16:creationId xmlns:a16="http://schemas.microsoft.com/office/drawing/2014/main" id="{2A2A9BDD-C876-1A42-8C8B-5BD93BEA5D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16798" y="4803861"/>
                  <a:ext cx="296221" cy="206523"/>
                </a:xfrm>
                <a:custGeom>
                  <a:avLst/>
                  <a:gdLst>
                    <a:gd name="T0" fmla="*/ 16 w 29"/>
                    <a:gd name="T1" fmla="*/ 18 h 19"/>
                    <a:gd name="T2" fmla="*/ 23 w 29"/>
                    <a:gd name="T3" fmla="*/ 15 h 19"/>
                    <a:gd name="T4" fmla="*/ 23 w 29"/>
                    <a:gd name="T5" fmla="*/ 12 h 19"/>
                    <a:gd name="T6" fmla="*/ 27 w 29"/>
                    <a:gd name="T7" fmla="*/ 9 h 19"/>
                    <a:gd name="T8" fmla="*/ 26 w 29"/>
                    <a:gd name="T9" fmla="*/ 4 h 19"/>
                    <a:gd name="T10" fmla="*/ 19 w 29"/>
                    <a:gd name="T11" fmla="*/ 1 h 19"/>
                    <a:gd name="T12" fmla="*/ 10 w 29"/>
                    <a:gd name="T13" fmla="*/ 1 h 19"/>
                    <a:gd name="T14" fmla="*/ 0 w 29"/>
                    <a:gd name="T15" fmla="*/ 4 h 19"/>
                    <a:gd name="T16" fmla="*/ 1 w 29"/>
                    <a:gd name="T17" fmla="*/ 6 h 19"/>
                    <a:gd name="T18" fmla="*/ 2 w 29"/>
                    <a:gd name="T19" fmla="*/ 9 h 19"/>
                    <a:gd name="T20" fmla="*/ 5 w 29"/>
                    <a:gd name="T21" fmla="*/ 10 h 19"/>
                    <a:gd name="T22" fmla="*/ 9 w 29"/>
                    <a:gd name="T23" fmla="*/ 11 h 19"/>
                    <a:gd name="T24" fmla="*/ 8 w 29"/>
                    <a:gd name="T25" fmla="*/ 15 h 19"/>
                    <a:gd name="T26" fmla="*/ 12 w 29"/>
                    <a:gd name="T27" fmla="*/ 18 h 19"/>
                    <a:gd name="T28" fmla="*/ 16 w 29"/>
                    <a:gd name="T29" fmla="*/ 18 h 19"/>
                    <a:gd name="T30" fmla="*/ 16 w 29"/>
                    <a:gd name="T31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9" h="19">
                      <a:moveTo>
                        <a:pt x="16" y="18"/>
                      </a:moveTo>
                      <a:cubicBezTo>
                        <a:pt x="18" y="16"/>
                        <a:pt x="21" y="16"/>
                        <a:pt x="23" y="15"/>
                      </a:cubicBezTo>
                      <a:cubicBezTo>
                        <a:pt x="23" y="14"/>
                        <a:pt x="23" y="13"/>
                        <a:pt x="23" y="12"/>
                      </a:cubicBezTo>
                      <a:cubicBezTo>
                        <a:pt x="24" y="10"/>
                        <a:pt x="25" y="10"/>
                        <a:pt x="27" y="9"/>
                      </a:cubicBezTo>
                      <a:cubicBezTo>
                        <a:pt x="29" y="8"/>
                        <a:pt x="28" y="5"/>
                        <a:pt x="26" y="4"/>
                      </a:cubicBezTo>
                      <a:cubicBezTo>
                        <a:pt x="24" y="3"/>
                        <a:pt x="22" y="2"/>
                        <a:pt x="19" y="1"/>
                      </a:cubicBezTo>
                      <a:cubicBezTo>
                        <a:pt x="17" y="0"/>
                        <a:pt x="13" y="1"/>
                        <a:pt x="10" y="1"/>
                      </a:cubicBezTo>
                      <a:cubicBezTo>
                        <a:pt x="8" y="1"/>
                        <a:pt x="0" y="0"/>
                        <a:pt x="0" y="4"/>
                      </a:cubicBezTo>
                      <a:cubicBezTo>
                        <a:pt x="0" y="4"/>
                        <a:pt x="1" y="5"/>
                        <a:pt x="1" y="6"/>
                      </a:cubicBezTo>
                      <a:cubicBezTo>
                        <a:pt x="2" y="7"/>
                        <a:pt x="1" y="8"/>
                        <a:pt x="2" y="9"/>
                      </a:cubicBezTo>
                      <a:cubicBezTo>
                        <a:pt x="3" y="9"/>
                        <a:pt x="4" y="11"/>
                        <a:pt x="5" y="10"/>
                      </a:cubicBezTo>
                      <a:cubicBezTo>
                        <a:pt x="7" y="10"/>
                        <a:pt x="9" y="9"/>
                        <a:pt x="9" y="11"/>
                      </a:cubicBezTo>
                      <a:cubicBezTo>
                        <a:pt x="9" y="12"/>
                        <a:pt x="9" y="14"/>
                        <a:pt x="8" y="15"/>
                      </a:cubicBezTo>
                      <a:cubicBezTo>
                        <a:pt x="11" y="15"/>
                        <a:pt x="11" y="15"/>
                        <a:pt x="12" y="18"/>
                      </a:cubicBezTo>
                      <a:cubicBezTo>
                        <a:pt x="13" y="18"/>
                        <a:pt x="16" y="18"/>
                        <a:pt x="16" y="18"/>
                      </a:cubicBezTo>
                      <a:cubicBezTo>
                        <a:pt x="17" y="17"/>
                        <a:pt x="15" y="19"/>
                        <a:pt x="16" y="1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95" name="Freeform 660">
                  <a:extLst>
                    <a:ext uri="{FF2B5EF4-FFF2-40B4-BE49-F238E27FC236}">
                      <a16:creationId xmlns:a16="http://schemas.microsoft.com/office/drawing/2014/main" id="{DDA0144A-9E68-E247-891F-49508E8E4D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16798" y="4674786"/>
                  <a:ext cx="365924" cy="195460"/>
                </a:xfrm>
                <a:custGeom>
                  <a:avLst/>
                  <a:gdLst>
                    <a:gd name="T0" fmla="*/ 11 w 36"/>
                    <a:gd name="T1" fmla="*/ 13 h 18"/>
                    <a:gd name="T2" fmla="*/ 19 w 36"/>
                    <a:gd name="T3" fmla="*/ 12 h 18"/>
                    <a:gd name="T4" fmla="*/ 25 w 36"/>
                    <a:gd name="T5" fmla="*/ 15 h 18"/>
                    <a:gd name="T6" fmla="*/ 29 w 36"/>
                    <a:gd name="T7" fmla="*/ 17 h 18"/>
                    <a:gd name="T8" fmla="*/ 33 w 36"/>
                    <a:gd name="T9" fmla="*/ 16 h 18"/>
                    <a:gd name="T10" fmla="*/ 36 w 36"/>
                    <a:gd name="T11" fmla="*/ 14 h 18"/>
                    <a:gd name="T12" fmla="*/ 34 w 36"/>
                    <a:gd name="T13" fmla="*/ 8 h 18"/>
                    <a:gd name="T14" fmla="*/ 31 w 36"/>
                    <a:gd name="T15" fmla="*/ 4 h 18"/>
                    <a:gd name="T16" fmla="*/ 25 w 36"/>
                    <a:gd name="T17" fmla="*/ 3 h 18"/>
                    <a:gd name="T18" fmla="*/ 18 w 36"/>
                    <a:gd name="T19" fmla="*/ 1 h 18"/>
                    <a:gd name="T20" fmla="*/ 17 w 36"/>
                    <a:gd name="T21" fmla="*/ 5 h 18"/>
                    <a:gd name="T22" fmla="*/ 15 w 36"/>
                    <a:gd name="T23" fmla="*/ 7 h 18"/>
                    <a:gd name="T24" fmla="*/ 8 w 36"/>
                    <a:gd name="T25" fmla="*/ 4 h 18"/>
                    <a:gd name="T26" fmla="*/ 0 w 36"/>
                    <a:gd name="T27" fmla="*/ 15 h 18"/>
                    <a:gd name="T28" fmla="*/ 11 w 36"/>
                    <a:gd name="T29" fmla="*/ 13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6" h="18">
                      <a:moveTo>
                        <a:pt x="11" y="13"/>
                      </a:moveTo>
                      <a:cubicBezTo>
                        <a:pt x="14" y="13"/>
                        <a:pt x="16" y="12"/>
                        <a:pt x="19" y="12"/>
                      </a:cubicBezTo>
                      <a:cubicBezTo>
                        <a:pt x="20" y="12"/>
                        <a:pt x="24" y="14"/>
                        <a:pt x="25" y="15"/>
                      </a:cubicBezTo>
                      <a:cubicBezTo>
                        <a:pt x="26" y="16"/>
                        <a:pt x="27" y="18"/>
                        <a:pt x="29" y="17"/>
                      </a:cubicBezTo>
                      <a:cubicBezTo>
                        <a:pt x="30" y="17"/>
                        <a:pt x="31" y="16"/>
                        <a:pt x="33" y="16"/>
                      </a:cubicBezTo>
                      <a:cubicBezTo>
                        <a:pt x="34" y="16"/>
                        <a:pt x="34" y="14"/>
                        <a:pt x="36" y="14"/>
                      </a:cubicBezTo>
                      <a:cubicBezTo>
                        <a:pt x="35" y="12"/>
                        <a:pt x="33" y="9"/>
                        <a:pt x="34" y="8"/>
                      </a:cubicBezTo>
                      <a:cubicBezTo>
                        <a:pt x="35" y="6"/>
                        <a:pt x="32" y="4"/>
                        <a:pt x="31" y="4"/>
                      </a:cubicBezTo>
                      <a:cubicBezTo>
                        <a:pt x="29" y="3"/>
                        <a:pt x="27" y="5"/>
                        <a:pt x="25" y="3"/>
                      </a:cubicBezTo>
                      <a:cubicBezTo>
                        <a:pt x="22" y="1"/>
                        <a:pt x="21" y="0"/>
                        <a:pt x="18" y="1"/>
                      </a:cubicBezTo>
                      <a:cubicBezTo>
                        <a:pt x="16" y="2"/>
                        <a:pt x="17" y="3"/>
                        <a:pt x="17" y="5"/>
                      </a:cubicBezTo>
                      <a:cubicBezTo>
                        <a:pt x="16" y="6"/>
                        <a:pt x="16" y="7"/>
                        <a:pt x="15" y="7"/>
                      </a:cubicBezTo>
                      <a:cubicBezTo>
                        <a:pt x="12" y="9"/>
                        <a:pt x="10" y="5"/>
                        <a:pt x="8" y="4"/>
                      </a:cubicBezTo>
                      <a:cubicBezTo>
                        <a:pt x="3" y="0"/>
                        <a:pt x="0" y="11"/>
                        <a:pt x="0" y="15"/>
                      </a:cubicBezTo>
                      <a:cubicBezTo>
                        <a:pt x="4" y="13"/>
                        <a:pt x="7" y="13"/>
                        <a:pt x="11" y="1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96" name="Freeform 661">
                  <a:extLst>
                    <a:ext uri="{FF2B5EF4-FFF2-40B4-BE49-F238E27FC236}">
                      <a16:creationId xmlns:a16="http://schemas.microsoft.com/office/drawing/2014/main" id="{41408A70-BA3A-7F4B-BEFD-AC20594656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28315" y="4556776"/>
                  <a:ext cx="243950" cy="162265"/>
                </a:xfrm>
                <a:custGeom>
                  <a:avLst/>
                  <a:gdLst>
                    <a:gd name="T0" fmla="*/ 16 w 24"/>
                    <a:gd name="T1" fmla="*/ 15 h 15"/>
                    <a:gd name="T2" fmla="*/ 20 w 24"/>
                    <a:gd name="T3" fmla="*/ 15 h 15"/>
                    <a:gd name="T4" fmla="*/ 22 w 24"/>
                    <a:gd name="T5" fmla="*/ 13 h 15"/>
                    <a:gd name="T6" fmla="*/ 22 w 24"/>
                    <a:gd name="T7" fmla="*/ 10 h 15"/>
                    <a:gd name="T8" fmla="*/ 21 w 24"/>
                    <a:gd name="T9" fmla="*/ 5 h 15"/>
                    <a:gd name="T10" fmla="*/ 24 w 24"/>
                    <a:gd name="T11" fmla="*/ 0 h 15"/>
                    <a:gd name="T12" fmla="*/ 12 w 24"/>
                    <a:gd name="T13" fmla="*/ 0 h 15"/>
                    <a:gd name="T14" fmla="*/ 6 w 24"/>
                    <a:gd name="T15" fmla="*/ 1 h 15"/>
                    <a:gd name="T16" fmla="*/ 0 w 24"/>
                    <a:gd name="T17" fmla="*/ 5 h 15"/>
                    <a:gd name="T18" fmla="*/ 2 w 24"/>
                    <a:gd name="T19" fmla="*/ 6 h 15"/>
                    <a:gd name="T20" fmla="*/ 2 w 24"/>
                    <a:gd name="T21" fmla="*/ 8 h 15"/>
                    <a:gd name="T22" fmla="*/ 7 w 24"/>
                    <a:gd name="T23" fmla="*/ 9 h 15"/>
                    <a:gd name="T24" fmla="*/ 6 w 24"/>
                    <a:gd name="T25" fmla="*/ 13 h 15"/>
                    <a:gd name="T26" fmla="*/ 11 w 24"/>
                    <a:gd name="T27" fmla="*/ 12 h 15"/>
                    <a:gd name="T28" fmla="*/ 16 w 24"/>
                    <a:gd name="T29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4" h="15">
                      <a:moveTo>
                        <a:pt x="16" y="15"/>
                      </a:moveTo>
                      <a:cubicBezTo>
                        <a:pt x="17" y="15"/>
                        <a:pt x="19" y="15"/>
                        <a:pt x="20" y="15"/>
                      </a:cubicBezTo>
                      <a:cubicBezTo>
                        <a:pt x="20" y="14"/>
                        <a:pt x="22" y="14"/>
                        <a:pt x="22" y="13"/>
                      </a:cubicBezTo>
                      <a:cubicBezTo>
                        <a:pt x="22" y="12"/>
                        <a:pt x="22" y="11"/>
                        <a:pt x="22" y="10"/>
                      </a:cubicBezTo>
                      <a:cubicBezTo>
                        <a:pt x="21" y="8"/>
                        <a:pt x="20" y="7"/>
                        <a:pt x="21" y="5"/>
                      </a:cubicBezTo>
                      <a:cubicBezTo>
                        <a:pt x="23" y="4"/>
                        <a:pt x="24" y="2"/>
                        <a:pt x="24" y="0"/>
                      </a:cubicBezTo>
                      <a:cubicBezTo>
                        <a:pt x="22" y="3"/>
                        <a:pt x="15" y="0"/>
                        <a:pt x="12" y="0"/>
                      </a:cubicBezTo>
                      <a:cubicBezTo>
                        <a:pt x="10" y="0"/>
                        <a:pt x="8" y="0"/>
                        <a:pt x="6" y="1"/>
                      </a:cubicBezTo>
                      <a:cubicBezTo>
                        <a:pt x="5" y="1"/>
                        <a:pt x="0" y="5"/>
                        <a:pt x="0" y="5"/>
                      </a:cubicBezTo>
                      <a:cubicBezTo>
                        <a:pt x="0" y="6"/>
                        <a:pt x="3" y="5"/>
                        <a:pt x="2" y="6"/>
                      </a:cubicBezTo>
                      <a:cubicBezTo>
                        <a:pt x="2" y="7"/>
                        <a:pt x="2" y="7"/>
                        <a:pt x="2" y="8"/>
                      </a:cubicBezTo>
                      <a:cubicBezTo>
                        <a:pt x="3" y="10"/>
                        <a:pt x="7" y="9"/>
                        <a:pt x="7" y="9"/>
                      </a:cubicBezTo>
                      <a:cubicBezTo>
                        <a:pt x="7" y="10"/>
                        <a:pt x="6" y="12"/>
                        <a:pt x="6" y="13"/>
                      </a:cubicBezTo>
                      <a:cubicBezTo>
                        <a:pt x="7" y="12"/>
                        <a:pt x="9" y="11"/>
                        <a:pt x="11" y="12"/>
                      </a:cubicBezTo>
                      <a:cubicBezTo>
                        <a:pt x="13" y="13"/>
                        <a:pt x="14" y="15"/>
                        <a:pt x="16" y="1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97" name="Freeform 662">
                  <a:extLst>
                    <a:ext uri="{FF2B5EF4-FFF2-40B4-BE49-F238E27FC236}">
                      <a16:creationId xmlns:a16="http://schemas.microsoft.com/office/drawing/2014/main" id="{6580B435-1A69-8746-B926-168070BF8A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43616" y="4892371"/>
                  <a:ext cx="163794" cy="84822"/>
                </a:xfrm>
                <a:custGeom>
                  <a:avLst/>
                  <a:gdLst>
                    <a:gd name="T0" fmla="*/ 16 w 16"/>
                    <a:gd name="T1" fmla="*/ 4 h 8"/>
                    <a:gd name="T2" fmla="*/ 12 w 16"/>
                    <a:gd name="T3" fmla="*/ 2 h 8"/>
                    <a:gd name="T4" fmla="*/ 8 w 16"/>
                    <a:gd name="T5" fmla="*/ 0 h 8"/>
                    <a:gd name="T6" fmla="*/ 7 w 16"/>
                    <a:gd name="T7" fmla="*/ 3 h 8"/>
                    <a:gd name="T8" fmla="*/ 5 w 16"/>
                    <a:gd name="T9" fmla="*/ 2 h 8"/>
                    <a:gd name="T10" fmla="*/ 2 w 16"/>
                    <a:gd name="T11" fmla="*/ 3 h 8"/>
                    <a:gd name="T12" fmla="*/ 0 w 16"/>
                    <a:gd name="T13" fmla="*/ 5 h 8"/>
                    <a:gd name="T14" fmla="*/ 0 w 16"/>
                    <a:gd name="T15" fmla="*/ 6 h 8"/>
                    <a:gd name="T16" fmla="*/ 2 w 16"/>
                    <a:gd name="T17" fmla="*/ 6 h 8"/>
                    <a:gd name="T18" fmla="*/ 8 w 16"/>
                    <a:gd name="T19" fmla="*/ 7 h 8"/>
                    <a:gd name="T20" fmla="*/ 16 w 16"/>
                    <a:gd name="T21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" h="8">
                      <a:moveTo>
                        <a:pt x="16" y="4"/>
                      </a:moveTo>
                      <a:cubicBezTo>
                        <a:pt x="16" y="1"/>
                        <a:pt x="14" y="2"/>
                        <a:pt x="12" y="2"/>
                      </a:cubicBezTo>
                      <a:cubicBezTo>
                        <a:pt x="11" y="3"/>
                        <a:pt x="10" y="1"/>
                        <a:pt x="8" y="0"/>
                      </a:cubicBezTo>
                      <a:cubicBezTo>
                        <a:pt x="8" y="1"/>
                        <a:pt x="8" y="2"/>
                        <a:pt x="7" y="3"/>
                      </a:cubicBezTo>
                      <a:cubicBezTo>
                        <a:pt x="6" y="3"/>
                        <a:pt x="7" y="1"/>
                        <a:pt x="5" y="2"/>
                      </a:cubicBezTo>
                      <a:cubicBezTo>
                        <a:pt x="4" y="2"/>
                        <a:pt x="2" y="2"/>
                        <a:pt x="2" y="3"/>
                      </a:cubicBezTo>
                      <a:cubicBezTo>
                        <a:pt x="1" y="5"/>
                        <a:pt x="2" y="6"/>
                        <a:pt x="0" y="5"/>
                      </a:cubicBezTo>
                      <a:cubicBezTo>
                        <a:pt x="0" y="5"/>
                        <a:pt x="0" y="5"/>
                        <a:pt x="0" y="6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4" y="7"/>
                        <a:pt x="6" y="7"/>
                        <a:pt x="8" y="7"/>
                      </a:cubicBezTo>
                      <a:cubicBezTo>
                        <a:pt x="10" y="7"/>
                        <a:pt x="16" y="8"/>
                        <a:pt x="16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98" name="Freeform 663">
                  <a:extLst>
                    <a:ext uri="{FF2B5EF4-FFF2-40B4-BE49-F238E27FC236}">
                      <a16:creationId xmlns:a16="http://schemas.microsoft.com/office/drawing/2014/main" id="{9DDA5873-DCE7-6941-B541-8A6CB134F5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89209" y="4914495"/>
                  <a:ext cx="487895" cy="453608"/>
                </a:xfrm>
                <a:custGeom>
                  <a:avLst/>
                  <a:gdLst>
                    <a:gd name="T0" fmla="*/ 1 w 48"/>
                    <a:gd name="T1" fmla="*/ 12 h 42"/>
                    <a:gd name="T2" fmla="*/ 0 w 48"/>
                    <a:gd name="T3" fmla="*/ 16 h 42"/>
                    <a:gd name="T4" fmla="*/ 2 w 48"/>
                    <a:gd name="T5" fmla="*/ 20 h 42"/>
                    <a:gd name="T6" fmla="*/ 4 w 48"/>
                    <a:gd name="T7" fmla="*/ 27 h 42"/>
                    <a:gd name="T8" fmla="*/ 9 w 48"/>
                    <a:gd name="T9" fmla="*/ 31 h 42"/>
                    <a:gd name="T10" fmla="*/ 10 w 48"/>
                    <a:gd name="T11" fmla="*/ 33 h 42"/>
                    <a:gd name="T12" fmla="*/ 13 w 48"/>
                    <a:gd name="T13" fmla="*/ 32 h 42"/>
                    <a:gd name="T14" fmla="*/ 21 w 48"/>
                    <a:gd name="T15" fmla="*/ 36 h 42"/>
                    <a:gd name="T16" fmla="*/ 25 w 48"/>
                    <a:gd name="T17" fmla="*/ 37 h 42"/>
                    <a:gd name="T18" fmla="*/ 33 w 48"/>
                    <a:gd name="T19" fmla="*/ 37 h 42"/>
                    <a:gd name="T20" fmla="*/ 39 w 48"/>
                    <a:gd name="T21" fmla="*/ 41 h 42"/>
                    <a:gd name="T22" fmla="*/ 41 w 48"/>
                    <a:gd name="T23" fmla="*/ 35 h 42"/>
                    <a:gd name="T24" fmla="*/ 44 w 48"/>
                    <a:gd name="T25" fmla="*/ 32 h 42"/>
                    <a:gd name="T26" fmla="*/ 48 w 48"/>
                    <a:gd name="T27" fmla="*/ 31 h 42"/>
                    <a:gd name="T28" fmla="*/ 45 w 48"/>
                    <a:gd name="T29" fmla="*/ 26 h 42"/>
                    <a:gd name="T30" fmla="*/ 44 w 48"/>
                    <a:gd name="T31" fmla="*/ 19 h 42"/>
                    <a:gd name="T32" fmla="*/ 46 w 48"/>
                    <a:gd name="T33" fmla="*/ 12 h 42"/>
                    <a:gd name="T34" fmla="*/ 44 w 48"/>
                    <a:gd name="T35" fmla="*/ 7 h 42"/>
                    <a:gd name="T36" fmla="*/ 42 w 48"/>
                    <a:gd name="T37" fmla="*/ 5 h 42"/>
                    <a:gd name="T38" fmla="*/ 25 w 48"/>
                    <a:gd name="T39" fmla="*/ 4 h 42"/>
                    <a:gd name="T40" fmla="*/ 20 w 48"/>
                    <a:gd name="T41" fmla="*/ 2 h 42"/>
                    <a:gd name="T42" fmla="*/ 13 w 48"/>
                    <a:gd name="T43" fmla="*/ 4 h 42"/>
                    <a:gd name="T44" fmla="*/ 6 w 48"/>
                    <a:gd name="T45" fmla="*/ 6 h 42"/>
                    <a:gd name="T46" fmla="*/ 2 w 48"/>
                    <a:gd name="T47" fmla="*/ 7 h 42"/>
                    <a:gd name="T48" fmla="*/ 1 w 48"/>
                    <a:gd name="T49" fmla="*/ 9 h 42"/>
                    <a:gd name="T50" fmla="*/ 1 w 48"/>
                    <a:gd name="T51" fmla="*/ 12 h 42"/>
                    <a:gd name="T52" fmla="*/ 1 w 48"/>
                    <a:gd name="T53" fmla="*/ 1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48" h="42">
                      <a:moveTo>
                        <a:pt x="1" y="12"/>
                      </a:moveTo>
                      <a:cubicBezTo>
                        <a:pt x="1" y="13"/>
                        <a:pt x="0" y="15"/>
                        <a:pt x="0" y="16"/>
                      </a:cubicBezTo>
                      <a:cubicBezTo>
                        <a:pt x="1" y="17"/>
                        <a:pt x="2" y="19"/>
                        <a:pt x="2" y="20"/>
                      </a:cubicBezTo>
                      <a:cubicBezTo>
                        <a:pt x="2" y="22"/>
                        <a:pt x="3" y="25"/>
                        <a:pt x="4" y="27"/>
                      </a:cubicBezTo>
                      <a:cubicBezTo>
                        <a:pt x="5" y="30"/>
                        <a:pt x="8" y="29"/>
                        <a:pt x="9" y="31"/>
                      </a:cubicBezTo>
                      <a:cubicBezTo>
                        <a:pt x="9" y="31"/>
                        <a:pt x="9" y="33"/>
                        <a:pt x="10" y="33"/>
                      </a:cubicBezTo>
                      <a:cubicBezTo>
                        <a:pt x="11" y="34"/>
                        <a:pt x="12" y="32"/>
                        <a:pt x="13" y="32"/>
                      </a:cubicBezTo>
                      <a:cubicBezTo>
                        <a:pt x="15" y="31"/>
                        <a:pt x="19" y="35"/>
                        <a:pt x="21" y="36"/>
                      </a:cubicBezTo>
                      <a:cubicBezTo>
                        <a:pt x="22" y="37"/>
                        <a:pt x="23" y="39"/>
                        <a:pt x="25" y="37"/>
                      </a:cubicBezTo>
                      <a:cubicBezTo>
                        <a:pt x="26" y="36"/>
                        <a:pt x="31" y="37"/>
                        <a:pt x="33" y="37"/>
                      </a:cubicBezTo>
                      <a:cubicBezTo>
                        <a:pt x="36" y="37"/>
                        <a:pt x="37" y="39"/>
                        <a:pt x="39" y="41"/>
                      </a:cubicBezTo>
                      <a:cubicBezTo>
                        <a:pt x="40" y="42"/>
                        <a:pt x="40" y="36"/>
                        <a:pt x="41" y="35"/>
                      </a:cubicBezTo>
                      <a:cubicBezTo>
                        <a:pt x="42" y="34"/>
                        <a:pt x="43" y="33"/>
                        <a:pt x="44" y="32"/>
                      </a:cubicBezTo>
                      <a:cubicBezTo>
                        <a:pt x="45" y="32"/>
                        <a:pt x="48" y="32"/>
                        <a:pt x="48" y="31"/>
                      </a:cubicBezTo>
                      <a:cubicBezTo>
                        <a:pt x="47" y="28"/>
                        <a:pt x="47" y="27"/>
                        <a:pt x="45" y="26"/>
                      </a:cubicBezTo>
                      <a:cubicBezTo>
                        <a:pt x="43" y="24"/>
                        <a:pt x="46" y="21"/>
                        <a:pt x="44" y="19"/>
                      </a:cubicBezTo>
                      <a:cubicBezTo>
                        <a:pt x="42" y="18"/>
                        <a:pt x="47" y="14"/>
                        <a:pt x="46" y="12"/>
                      </a:cubicBezTo>
                      <a:cubicBezTo>
                        <a:pt x="45" y="10"/>
                        <a:pt x="44" y="9"/>
                        <a:pt x="44" y="7"/>
                      </a:cubicBezTo>
                      <a:cubicBezTo>
                        <a:pt x="44" y="6"/>
                        <a:pt x="44" y="5"/>
                        <a:pt x="42" y="5"/>
                      </a:cubicBezTo>
                      <a:cubicBezTo>
                        <a:pt x="37" y="3"/>
                        <a:pt x="30" y="6"/>
                        <a:pt x="25" y="4"/>
                      </a:cubicBezTo>
                      <a:cubicBezTo>
                        <a:pt x="25" y="7"/>
                        <a:pt x="21" y="2"/>
                        <a:pt x="20" y="2"/>
                      </a:cubicBezTo>
                      <a:cubicBezTo>
                        <a:pt x="17" y="0"/>
                        <a:pt x="15" y="2"/>
                        <a:pt x="13" y="4"/>
                      </a:cubicBezTo>
                      <a:cubicBezTo>
                        <a:pt x="10" y="5"/>
                        <a:pt x="8" y="6"/>
                        <a:pt x="6" y="6"/>
                      </a:cubicBezTo>
                      <a:cubicBezTo>
                        <a:pt x="5" y="7"/>
                        <a:pt x="3" y="7"/>
                        <a:pt x="2" y="7"/>
                      </a:cubicBezTo>
                      <a:cubicBezTo>
                        <a:pt x="1" y="8"/>
                        <a:pt x="3" y="9"/>
                        <a:pt x="1" y="9"/>
                      </a:cubicBezTo>
                      <a:cubicBezTo>
                        <a:pt x="1" y="10"/>
                        <a:pt x="1" y="11"/>
                        <a:pt x="1" y="12"/>
                      </a:cubicBezTo>
                      <a:cubicBezTo>
                        <a:pt x="1" y="14"/>
                        <a:pt x="1" y="12"/>
                        <a:pt x="1" y="1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399" name="Freeform 664">
                  <a:extLst>
                    <a:ext uri="{FF2B5EF4-FFF2-40B4-BE49-F238E27FC236}">
                      <a16:creationId xmlns:a16="http://schemas.microsoft.com/office/drawing/2014/main" id="{C38CEFE5-0550-0644-865A-1C6C23B7E4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85430" y="5390233"/>
                  <a:ext cx="470472" cy="324533"/>
                </a:xfrm>
                <a:custGeom>
                  <a:avLst/>
                  <a:gdLst>
                    <a:gd name="T0" fmla="*/ 38 w 46"/>
                    <a:gd name="T1" fmla="*/ 13 h 30"/>
                    <a:gd name="T2" fmla="*/ 35 w 46"/>
                    <a:gd name="T3" fmla="*/ 6 h 30"/>
                    <a:gd name="T4" fmla="*/ 32 w 46"/>
                    <a:gd name="T5" fmla="*/ 0 h 30"/>
                    <a:gd name="T6" fmla="*/ 22 w 46"/>
                    <a:gd name="T7" fmla="*/ 4 h 30"/>
                    <a:gd name="T8" fmla="*/ 18 w 46"/>
                    <a:gd name="T9" fmla="*/ 3 h 30"/>
                    <a:gd name="T10" fmla="*/ 12 w 46"/>
                    <a:gd name="T11" fmla="*/ 3 h 30"/>
                    <a:gd name="T12" fmla="*/ 8 w 46"/>
                    <a:gd name="T13" fmla="*/ 6 h 30"/>
                    <a:gd name="T14" fmla="*/ 4 w 46"/>
                    <a:gd name="T15" fmla="*/ 14 h 30"/>
                    <a:gd name="T16" fmla="*/ 0 w 46"/>
                    <a:gd name="T17" fmla="*/ 15 h 30"/>
                    <a:gd name="T18" fmla="*/ 3 w 46"/>
                    <a:gd name="T19" fmla="*/ 18 h 30"/>
                    <a:gd name="T20" fmla="*/ 5 w 46"/>
                    <a:gd name="T21" fmla="*/ 22 h 30"/>
                    <a:gd name="T22" fmla="*/ 8 w 46"/>
                    <a:gd name="T23" fmla="*/ 24 h 30"/>
                    <a:gd name="T24" fmla="*/ 11 w 46"/>
                    <a:gd name="T25" fmla="*/ 25 h 30"/>
                    <a:gd name="T26" fmla="*/ 11 w 46"/>
                    <a:gd name="T27" fmla="*/ 28 h 30"/>
                    <a:gd name="T28" fmla="*/ 21 w 46"/>
                    <a:gd name="T29" fmla="*/ 30 h 30"/>
                    <a:gd name="T30" fmla="*/ 28 w 46"/>
                    <a:gd name="T31" fmla="*/ 28 h 30"/>
                    <a:gd name="T32" fmla="*/ 40 w 46"/>
                    <a:gd name="T33" fmla="*/ 30 h 30"/>
                    <a:gd name="T34" fmla="*/ 41 w 46"/>
                    <a:gd name="T35" fmla="*/ 23 h 30"/>
                    <a:gd name="T36" fmla="*/ 46 w 46"/>
                    <a:gd name="T37" fmla="*/ 20 h 30"/>
                    <a:gd name="T38" fmla="*/ 39 w 46"/>
                    <a:gd name="T39" fmla="*/ 20 h 30"/>
                    <a:gd name="T40" fmla="*/ 38 w 46"/>
                    <a:gd name="T41" fmla="*/ 13 h 30"/>
                    <a:gd name="T42" fmla="*/ 38 w 46"/>
                    <a:gd name="T43" fmla="*/ 13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46" h="30">
                      <a:moveTo>
                        <a:pt x="38" y="13"/>
                      </a:moveTo>
                      <a:cubicBezTo>
                        <a:pt x="39" y="10"/>
                        <a:pt x="36" y="8"/>
                        <a:pt x="35" y="6"/>
                      </a:cubicBezTo>
                      <a:cubicBezTo>
                        <a:pt x="33" y="5"/>
                        <a:pt x="32" y="2"/>
                        <a:pt x="32" y="0"/>
                      </a:cubicBezTo>
                      <a:cubicBezTo>
                        <a:pt x="29" y="1"/>
                        <a:pt x="26" y="4"/>
                        <a:pt x="22" y="4"/>
                      </a:cubicBezTo>
                      <a:cubicBezTo>
                        <a:pt x="21" y="4"/>
                        <a:pt x="19" y="3"/>
                        <a:pt x="18" y="3"/>
                      </a:cubicBezTo>
                      <a:cubicBezTo>
                        <a:pt x="16" y="3"/>
                        <a:pt x="14" y="3"/>
                        <a:pt x="12" y="3"/>
                      </a:cubicBezTo>
                      <a:cubicBezTo>
                        <a:pt x="12" y="3"/>
                        <a:pt x="9" y="6"/>
                        <a:pt x="8" y="6"/>
                      </a:cubicBezTo>
                      <a:cubicBezTo>
                        <a:pt x="7" y="9"/>
                        <a:pt x="5" y="11"/>
                        <a:pt x="4" y="14"/>
                      </a:cubicBezTo>
                      <a:cubicBezTo>
                        <a:pt x="3" y="14"/>
                        <a:pt x="1" y="14"/>
                        <a:pt x="0" y="15"/>
                      </a:cubicBezTo>
                      <a:cubicBezTo>
                        <a:pt x="0" y="16"/>
                        <a:pt x="3" y="17"/>
                        <a:pt x="3" y="18"/>
                      </a:cubicBezTo>
                      <a:cubicBezTo>
                        <a:pt x="3" y="20"/>
                        <a:pt x="4" y="20"/>
                        <a:pt x="5" y="22"/>
                      </a:cubicBezTo>
                      <a:cubicBezTo>
                        <a:pt x="5" y="24"/>
                        <a:pt x="6" y="24"/>
                        <a:pt x="8" y="24"/>
                      </a:cubicBezTo>
                      <a:cubicBezTo>
                        <a:pt x="9" y="24"/>
                        <a:pt x="11" y="24"/>
                        <a:pt x="11" y="25"/>
                      </a:cubicBezTo>
                      <a:cubicBezTo>
                        <a:pt x="11" y="26"/>
                        <a:pt x="11" y="27"/>
                        <a:pt x="11" y="28"/>
                      </a:cubicBezTo>
                      <a:cubicBezTo>
                        <a:pt x="13" y="30"/>
                        <a:pt x="18" y="30"/>
                        <a:pt x="21" y="30"/>
                      </a:cubicBezTo>
                      <a:cubicBezTo>
                        <a:pt x="24" y="30"/>
                        <a:pt x="26" y="30"/>
                        <a:pt x="28" y="28"/>
                      </a:cubicBezTo>
                      <a:cubicBezTo>
                        <a:pt x="32" y="26"/>
                        <a:pt x="36" y="28"/>
                        <a:pt x="40" y="30"/>
                      </a:cubicBezTo>
                      <a:cubicBezTo>
                        <a:pt x="40" y="28"/>
                        <a:pt x="40" y="25"/>
                        <a:pt x="41" y="23"/>
                      </a:cubicBezTo>
                      <a:cubicBezTo>
                        <a:pt x="42" y="22"/>
                        <a:pt x="45" y="24"/>
                        <a:pt x="46" y="20"/>
                      </a:cubicBezTo>
                      <a:cubicBezTo>
                        <a:pt x="43" y="18"/>
                        <a:pt x="42" y="20"/>
                        <a:pt x="39" y="20"/>
                      </a:cubicBezTo>
                      <a:cubicBezTo>
                        <a:pt x="37" y="19"/>
                        <a:pt x="37" y="14"/>
                        <a:pt x="38" y="13"/>
                      </a:cubicBezTo>
                      <a:cubicBezTo>
                        <a:pt x="39" y="11"/>
                        <a:pt x="37" y="15"/>
                        <a:pt x="38" y="1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00" name="Freeform 665">
                  <a:extLst>
                    <a:ext uri="{FF2B5EF4-FFF2-40B4-BE49-F238E27FC236}">
                      <a16:creationId xmlns:a16="http://schemas.microsoft.com/office/drawing/2014/main" id="{F0AF2297-4872-6449-8D61-3F8A4EA107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13019" y="5379168"/>
                  <a:ext cx="170762" cy="217588"/>
                </a:xfrm>
                <a:custGeom>
                  <a:avLst/>
                  <a:gdLst>
                    <a:gd name="T0" fmla="*/ 14 w 17"/>
                    <a:gd name="T1" fmla="*/ 10 h 20"/>
                    <a:gd name="T2" fmla="*/ 9 w 17"/>
                    <a:gd name="T3" fmla="*/ 3 h 20"/>
                    <a:gd name="T4" fmla="*/ 0 w 17"/>
                    <a:gd name="T5" fmla="*/ 1 h 20"/>
                    <a:gd name="T6" fmla="*/ 5 w 17"/>
                    <a:gd name="T7" fmla="*/ 10 h 20"/>
                    <a:gd name="T8" fmla="*/ 7 w 17"/>
                    <a:gd name="T9" fmla="*/ 20 h 20"/>
                    <a:gd name="T10" fmla="*/ 10 w 17"/>
                    <a:gd name="T11" fmla="*/ 14 h 20"/>
                    <a:gd name="T12" fmla="*/ 14 w 17"/>
                    <a:gd name="T13" fmla="*/ 14 h 20"/>
                    <a:gd name="T14" fmla="*/ 14 w 17"/>
                    <a:gd name="T15" fmla="*/ 10 h 20"/>
                    <a:gd name="T16" fmla="*/ 14 w 17"/>
                    <a:gd name="T17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0">
                      <a:moveTo>
                        <a:pt x="14" y="10"/>
                      </a:moveTo>
                      <a:cubicBezTo>
                        <a:pt x="12" y="8"/>
                        <a:pt x="11" y="4"/>
                        <a:pt x="9" y="3"/>
                      </a:cubicBezTo>
                      <a:cubicBezTo>
                        <a:pt x="8" y="3"/>
                        <a:pt x="0" y="0"/>
                        <a:pt x="0" y="1"/>
                      </a:cubicBezTo>
                      <a:cubicBezTo>
                        <a:pt x="1" y="5"/>
                        <a:pt x="3" y="7"/>
                        <a:pt x="5" y="10"/>
                      </a:cubicBezTo>
                      <a:cubicBezTo>
                        <a:pt x="7" y="13"/>
                        <a:pt x="4" y="17"/>
                        <a:pt x="7" y="20"/>
                      </a:cubicBezTo>
                      <a:cubicBezTo>
                        <a:pt x="8" y="19"/>
                        <a:pt x="9" y="16"/>
                        <a:pt x="10" y="14"/>
                      </a:cubicBezTo>
                      <a:cubicBezTo>
                        <a:pt x="12" y="13"/>
                        <a:pt x="13" y="14"/>
                        <a:pt x="14" y="14"/>
                      </a:cubicBezTo>
                      <a:cubicBezTo>
                        <a:pt x="17" y="14"/>
                        <a:pt x="14" y="10"/>
                        <a:pt x="14" y="10"/>
                      </a:cubicBezTo>
                      <a:cubicBezTo>
                        <a:pt x="13" y="9"/>
                        <a:pt x="14" y="10"/>
                        <a:pt x="14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01" name="Freeform 666">
                  <a:extLst>
                    <a:ext uri="{FF2B5EF4-FFF2-40B4-BE49-F238E27FC236}">
                      <a16:creationId xmlns:a16="http://schemas.microsoft.com/office/drawing/2014/main" id="{0F8CF9A2-1049-2745-9E92-D2A6922BF4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82720" y="5497178"/>
                  <a:ext cx="101063" cy="110635"/>
                </a:xfrm>
                <a:custGeom>
                  <a:avLst/>
                  <a:gdLst>
                    <a:gd name="T0" fmla="*/ 7 w 10"/>
                    <a:gd name="T1" fmla="*/ 9 h 10"/>
                    <a:gd name="T2" fmla="*/ 7 w 10"/>
                    <a:gd name="T3" fmla="*/ 7 h 10"/>
                    <a:gd name="T4" fmla="*/ 10 w 10"/>
                    <a:gd name="T5" fmla="*/ 4 h 10"/>
                    <a:gd name="T6" fmla="*/ 8 w 10"/>
                    <a:gd name="T7" fmla="*/ 1 h 10"/>
                    <a:gd name="T8" fmla="*/ 3 w 10"/>
                    <a:gd name="T9" fmla="*/ 4 h 10"/>
                    <a:gd name="T10" fmla="*/ 0 w 10"/>
                    <a:gd name="T11" fmla="*/ 9 h 10"/>
                    <a:gd name="T12" fmla="*/ 3 w 10"/>
                    <a:gd name="T13" fmla="*/ 9 h 10"/>
                    <a:gd name="T14" fmla="*/ 7 w 10"/>
                    <a:gd name="T15" fmla="*/ 10 h 10"/>
                    <a:gd name="T16" fmla="*/ 7 w 10"/>
                    <a:gd name="T17" fmla="*/ 9 h 10"/>
                    <a:gd name="T18" fmla="*/ 7 w 10"/>
                    <a:gd name="T1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" h="10">
                      <a:moveTo>
                        <a:pt x="7" y="9"/>
                      </a:moveTo>
                      <a:cubicBezTo>
                        <a:pt x="6" y="8"/>
                        <a:pt x="6" y="8"/>
                        <a:pt x="7" y="7"/>
                      </a:cubicBezTo>
                      <a:cubicBezTo>
                        <a:pt x="8" y="6"/>
                        <a:pt x="9" y="5"/>
                        <a:pt x="10" y="4"/>
                      </a:cubicBezTo>
                      <a:cubicBezTo>
                        <a:pt x="10" y="4"/>
                        <a:pt x="8" y="2"/>
                        <a:pt x="8" y="1"/>
                      </a:cubicBezTo>
                      <a:cubicBezTo>
                        <a:pt x="8" y="5"/>
                        <a:pt x="3" y="0"/>
                        <a:pt x="3" y="4"/>
                      </a:cubicBezTo>
                      <a:cubicBezTo>
                        <a:pt x="3" y="6"/>
                        <a:pt x="1" y="8"/>
                        <a:pt x="0" y="9"/>
                      </a:cubicBezTo>
                      <a:cubicBezTo>
                        <a:pt x="0" y="10"/>
                        <a:pt x="2" y="9"/>
                        <a:pt x="3" y="9"/>
                      </a:cubicBezTo>
                      <a:cubicBezTo>
                        <a:pt x="5" y="9"/>
                        <a:pt x="6" y="9"/>
                        <a:pt x="7" y="10"/>
                      </a:cubicBezTo>
                      <a:cubicBezTo>
                        <a:pt x="7" y="10"/>
                        <a:pt x="7" y="9"/>
                        <a:pt x="7" y="9"/>
                      </a:cubicBezTo>
                      <a:cubicBezTo>
                        <a:pt x="6" y="8"/>
                        <a:pt x="7" y="9"/>
                        <a:pt x="7" y="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02" name="Freeform 667">
                  <a:extLst>
                    <a:ext uri="{FF2B5EF4-FFF2-40B4-BE49-F238E27FC236}">
                      <a16:creationId xmlns:a16="http://schemas.microsoft.com/office/drawing/2014/main" id="{D5BC5720-59C5-0A49-8148-5C08B28F19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76043" y="5670508"/>
                  <a:ext cx="327588" cy="206523"/>
                </a:xfrm>
                <a:custGeom>
                  <a:avLst/>
                  <a:gdLst>
                    <a:gd name="T0" fmla="*/ 17 w 32"/>
                    <a:gd name="T1" fmla="*/ 4 h 19"/>
                    <a:gd name="T2" fmla="*/ 2 w 32"/>
                    <a:gd name="T3" fmla="*/ 0 h 19"/>
                    <a:gd name="T4" fmla="*/ 2 w 32"/>
                    <a:gd name="T5" fmla="*/ 5 h 19"/>
                    <a:gd name="T6" fmla="*/ 3 w 32"/>
                    <a:gd name="T7" fmla="*/ 8 h 19"/>
                    <a:gd name="T8" fmla="*/ 1 w 32"/>
                    <a:gd name="T9" fmla="*/ 11 h 19"/>
                    <a:gd name="T10" fmla="*/ 3 w 32"/>
                    <a:gd name="T11" fmla="*/ 17 h 19"/>
                    <a:gd name="T12" fmla="*/ 9 w 32"/>
                    <a:gd name="T13" fmla="*/ 17 h 19"/>
                    <a:gd name="T14" fmla="*/ 16 w 32"/>
                    <a:gd name="T15" fmla="*/ 18 h 19"/>
                    <a:gd name="T16" fmla="*/ 21 w 32"/>
                    <a:gd name="T17" fmla="*/ 15 h 19"/>
                    <a:gd name="T18" fmla="*/ 28 w 32"/>
                    <a:gd name="T19" fmla="*/ 14 h 19"/>
                    <a:gd name="T20" fmla="*/ 28 w 32"/>
                    <a:gd name="T21" fmla="*/ 8 h 19"/>
                    <a:gd name="T22" fmla="*/ 29 w 32"/>
                    <a:gd name="T23" fmla="*/ 3 h 19"/>
                    <a:gd name="T24" fmla="*/ 21 w 32"/>
                    <a:gd name="T25" fmla="*/ 2 h 19"/>
                    <a:gd name="T26" fmla="*/ 17 w 32"/>
                    <a:gd name="T27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2" h="19">
                      <a:moveTo>
                        <a:pt x="17" y="4"/>
                      </a:moveTo>
                      <a:cubicBezTo>
                        <a:pt x="13" y="4"/>
                        <a:pt x="3" y="6"/>
                        <a:pt x="2" y="0"/>
                      </a:cubicBezTo>
                      <a:cubicBezTo>
                        <a:pt x="1" y="2"/>
                        <a:pt x="0" y="4"/>
                        <a:pt x="2" y="5"/>
                      </a:cubicBezTo>
                      <a:cubicBezTo>
                        <a:pt x="3" y="6"/>
                        <a:pt x="4" y="7"/>
                        <a:pt x="3" y="8"/>
                      </a:cubicBezTo>
                      <a:cubicBezTo>
                        <a:pt x="2" y="9"/>
                        <a:pt x="1" y="9"/>
                        <a:pt x="1" y="11"/>
                      </a:cubicBezTo>
                      <a:cubicBezTo>
                        <a:pt x="2" y="13"/>
                        <a:pt x="3" y="14"/>
                        <a:pt x="3" y="17"/>
                      </a:cubicBezTo>
                      <a:cubicBezTo>
                        <a:pt x="5" y="17"/>
                        <a:pt x="7" y="17"/>
                        <a:pt x="9" y="17"/>
                      </a:cubicBezTo>
                      <a:cubicBezTo>
                        <a:pt x="11" y="17"/>
                        <a:pt x="14" y="19"/>
                        <a:pt x="16" y="18"/>
                      </a:cubicBezTo>
                      <a:cubicBezTo>
                        <a:pt x="18" y="18"/>
                        <a:pt x="20" y="16"/>
                        <a:pt x="21" y="15"/>
                      </a:cubicBezTo>
                      <a:cubicBezTo>
                        <a:pt x="23" y="13"/>
                        <a:pt x="25" y="14"/>
                        <a:pt x="28" y="14"/>
                      </a:cubicBezTo>
                      <a:cubicBezTo>
                        <a:pt x="27" y="12"/>
                        <a:pt x="27" y="11"/>
                        <a:pt x="28" y="8"/>
                      </a:cubicBezTo>
                      <a:cubicBezTo>
                        <a:pt x="29" y="6"/>
                        <a:pt x="32" y="4"/>
                        <a:pt x="29" y="3"/>
                      </a:cubicBezTo>
                      <a:cubicBezTo>
                        <a:pt x="27" y="2"/>
                        <a:pt x="24" y="1"/>
                        <a:pt x="21" y="2"/>
                      </a:cubicBezTo>
                      <a:cubicBezTo>
                        <a:pt x="19" y="2"/>
                        <a:pt x="18" y="4"/>
                        <a:pt x="17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03" name="Freeform 668">
                  <a:extLst>
                    <a:ext uri="{FF2B5EF4-FFF2-40B4-BE49-F238E27FC236}">
                      <a16:creationId xmlns:a16="http://schemas.microsoft.com/office/drawing/2014/main" id="{5783AE2A-9C72-8C43-B3EC-C506CD8812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58909" y="5618879"/>
                  <a:ext cx="184705" cy="162265"/>
                </a:xfrm>
                <a:custGeom>
                  <a:avLst/>
                  <a:gdLst>
                    <a:gd name="T0" fmla="*/ 10 w 18"/>
                    <a:gd name="T1" fmla="*/ 0 h 15"/>
                    <a:gd name="T2" fmla="*/ 1 w 18"/>
                    <a:gd name="T3" fmla="*/ 2 h 15"/>
                    <a:gd name="T4" fmla="*/ 4 w 18"/>
                    <a:gd name="T5" fmla="*/ 8 h 15"/>
                    <a:gd name="T6" fmla="*/ 13 w 18"/>
                    <a:gd name="T7" fmla="*/ 15 h 15"/>
                    <a:gd name="T8" fmla="*/ 15 w 18"/>
                    <a:gd name="T9" fmla="*/ 10 h 15"/>
                    <a:gd name="T10" fmla="*/ 17 w 18"/>
                    <a:gd name="T11" fmla="*/ 6 h 15"/>
                    <a:gd name="T12" fmla="*/ 16 w 18"/>
                    <a:gd name="T13" fmla="*/ 2 h 15"/>
                    <a:gd name="T14" fmla="*/ 10 w 18"/>
                    <a:gd name="T1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" h="15">
                      <a:moveTo>
                        <a:pt x="10" y="0"/>
                      </a:moveTo>
                      <a:cubicBezTo>
                        <a:pt x="8" y="0"/>
                        <a:pt x="0" y="0"/>
                        <a:pt x="1" y="2"/>
                      </a:cubicBezTo>
                      <a:cubicBezTo>
                        <a:pt x="1" y="3"/>
                        <a:pt x="3" y="7"/>
                        <a:pt x="4" y="8"/>
                      </a:cubicBezTo>
                      <a:cubicBezTo>
                        <a:pt x="6" y="11"/>
                        <a:pt x="10" y="13"/>
                        <a:pt x="13" y="15"/>
                      </a:cubicBezTo>
                      <a:cubicBezTo>
                        <a:pt x="13" y="13"/>
                        <a:pt x="13" y="11"/>
                        <a:pt x="15" y="10"/>
                      </a:cubicBezTo>
                      <a:cubicBezTo>
                        <a:pt x="17" y="9"/>
                        <a:pt x="18" y="8"/>
                        <a:pt x="17" y="6"/>
                      </a:cubicBezTo>
                      <a:cubicBezTo>
                        <a:pt x="17" y="4"/>
                        <a:pt x="17" y="3"/>
                        <a:pt x="16" y="2"/>
                      </a:cubicBezTo>
                      <a:cubicBezTo>
                        <a:pt x="14" y="1"/>
                        <a:pt x="12" y="0"/>
                        <a:pt x="10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04" name="Freeform 669">
                  <a:extLst>
                    <a:ext uri="{FF2B5EF4-FFF2-40B4-BE49-F238E27FC236}">
                      <a16:creationId xmlns:a16="http://schemas.microsoft.com/office/drawing/2014/main" id="{7AEFD260-3067-F34C-84D3-D632A77C80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91337" y="5541433"/>
                  <a:ext cx="226522" cy="291340"/>
                </a:xfrm>
                <a:custGeom>
                  <a:avLst/>
                  <a:gdLst>
                    <a:gd name="T0" fmla="*/ 21 w 22"/>
                    <a:gd name="T1" fmla="*/ 19 h 27"/>
                    <a:gd name="T2" fmla="*/ 20 w 22"/>
                    <a:gd name="T3" fmla="*/ 17 h 27"/>
                    <a:gd name="T4" fmla="*/ 19 w 22"/>
                    <a:gd name="T5" fmla="*/ 13 h 27"/>
                    <a:gd name="T6" fmla="*/ 15 w 22"/>
                    <a:gd name="T7" fmla="*/ 10 h 27"/>
                    <a:gd name="T8" fmla="*/ 14 w 22"/>
                    <a:gd name="T9" fmla="*/ 8 h 27"/>
                    <a:gd name="T10" fmla="*/ 12 w 22"/>
                    <a:gd name="T11" fmla="*/ 5 h 27"/>
                    <a:gd name="T12" fmla="*/ 5 w 22"/>
                    <a:gd name="T13" fmla="*/ 1 h 27"/>
                    <a:gd name="T14" fmla="*/ 2 w 22"/>
                    <a:gd name="T15" fmla="*/ 4 h 27"/>
                    <a:gd name="T16" fmla="*/ 4 w 22"/>
                    <a:gd name="T17" fmla="*/ 14 h 27"/>
                    <a:gd name="T18" fmla="*/ 1 w 22"/>
                    <a:gd name="T19" fmla="*/ 19 h 27"/>
                    <a:gd name="T20" fmla="*/ 0 w 22"/>
                    <a:gd name="T21" fmla="*/ 23 h 27"/>
                    <a:gd name="T22" fmla="*/ 4 w 22"/>
                    <a:gd name="T23" fmla="*/ 27 h 27"/>
                    <a:gd name="T24" fmla="*/ 6 w 22"/>
                    <a:gd name="T25" fmla="*/ 23 h 27"/>
                    <a:gd name="T26" fmla="*/ 10 w 22"/>
                    <a:gd name="T27" fmla="*/ 26 h 27"/>
                    <a:gd name="T28" fmla="*/ 20 w 22"/>
                    <a:gd name="T29" fmla="*/ 24 h 27"/>
                    <a:gd name="T30" fmla="*/ 21 w 22"/>
                    <a:gd name="T31" fmla="*/ 19 h 27"/>
                    <a:gd name="T32" fmla="*/ 21 w 22"/>
                    <a:gd name="T33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2" h="27">
                      <a:moveTo>
                        <a:pt x="21" y="19"/>
                      </a:moveTo>
                      <a:cubicBezTo>
                        <a:pt x="22" y="18"/>
                        <a:pt x="21" y="18"/>
                        <a:pt x="20" y="17"/>
                      </a:cubicBezTo>
                      <a:cubicBezTo>
                        <a:pt x="19" y="16"/>
                        <a:pt x="19" y="15"/>
                        <a:pt x="19" y="13"/>
                      </a:cubicBezTo>
                      <a:cubicBezTo>
                        <a:pt x="21" y="10"/>
                        <a:pt x="18" y="10"/>
                        <a:pt x="15" y="10"/>
                      </a:cubicBezTo>
                      <a:cubicBezTo>
                        <a:pt x="14" y="10"/>
                        <a:pt x="14" y="9"/>
                        <a:pt x="14" y="8"/>
                      </a:cubicBezTo>
                      <a:cubicBezTo>
                        <a:pt x="13" y="6"/>
                        <a:pt x="12" y="7"/>
                        <a:pt x="12" y="5"/>
                      </a:cubicBezTo>
                      <a:cubicBezTo>
                        <a:pt x="11" y="2"/>
                        <a:pt x="9" y="0"/>
                        <a:pt x="5" y="1"/>
                      </a:cubicBezTo>
                      <a:cubicBezTo>
                        <a:pt x="2" y="2"/>
                        <a:pt x="2" y="2"/>
                        <a:pt x="2" y="4"/>
                      </a:cubicBezTo>
                      <a:cubicBezTo>
                        <a:pt x="3" y="7"/>
                        <a:pt x="4" y="10"/>
                        <a:pt x="4" y="14"/>
                      </a:cubicBezTo>
                      <a:cubicBezTo>
                        <a:pt x="5" y="17"/>
                        <a:pt x="2" y="16"/>
                        <a:pt x="1" y="19"/>
                      </a:cubicBezTo>
                      <a:cubicBezTo>
                        <a:pt x="0" y="20"/>
                        <a:pt x="0" y="22"/>
                        <a:pt x="0" y="23"/>
                      </a:cubicBezTo>
                      <a:cubicBezTo>
                        <a:pt x="0" y="25"/>
                        <a:pt x="3" y="26"/>
                        <a:pt x="4" y="27"/>
                      </a:cubicBezTo>
                      <a:cubicBezTo>
                        <a:pt x="4" y="26"/>
                        <a:pt x="4" y="23"/>
                        <a:pt x="6" y="23"/>
                      </a:cubicBezTo>
                      <a:cubicBezTo>
                        <a:pt x="8" y="23"/>
                        <a:pt x="9" y="24"/>
                        <a:pt x="10" y="26"/>
                      </a:cubicBezTo>
                      <a:cubicBezTo>
                        <a:pt x="11" y="26"/>
                        <a:pt x="18" y="24"/>
                        <a:pt x="20" y="24"/>
                      </a:cubicBezTo>
                      <a:cubicBezTo>
                        <a:pt x="18" y="22"/>
                        <a:pt x="20" y="21"/>
                        <a:pt x="21" y="19"/>
                      </a:cubicBezTo>
                      <a:cubicBezTo>
                        <a:pt x="22" y="18"/>
                        <a:pt x="20" y="20"/>
                        <a:pt x="21" y="1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05" name="Freeform 670">
                  <a:extLst>
                    <a:ext uri="{FF2B5EF4-FFF2-40B4-BE49-F238E27FC236}">
                      <a16:creationId xmlns:a16="http://schemas.microsoft.com/office/drawing/2014/main" id="{B4A2622C-B003-BE49-86D0-A689784FD6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69365" y="5368107"/>
                  <a:ext cx="358955" cy="206523"/>
                </a:xfrm>
                <a:custGeom>
                  <a:avLst/>
                  <a:gdLst>
                    <a:gd name="T0" fmla="*/ 30 w 35"/>
                    <a:gd name="T1" fmla="*/ 3 h 19"/>
                    <a:gd name="T2" fmla="*/ 24 w 35"/>
                    <a:gd name="T3" fmla="*/ 1 h 19"/>
                    <a:gd name="T4" fmla="*/ 19 w 35"/>
                    <a:gd name="T5" fmla="*/ 4 h 19"/>
                    <a:gd name="T6" fmla="*/ 15 w 35"/>
                    <a:gd name="T7" fmla="*/ 4 h 19"/>
                    <a:gd name="T8" fmla="*/ 13 w 35"/>
                    <a:gd name="T9" fmla="*/ 6 h 19"/>
                    <a:gd name="T10" fmla="*/ 5 w 35"/>
                    <a:gd name="T11" fmla="*/ 4 h 19"/>
                    <a:gd name="T12" fmla="*/ 5 w 35"/>
                    <a:gd name="T13" fmla="*/ 7 h 19"/>
                    <a:gd name="T14" fmla="*/ 3 w 35"/>
                    <a:gd name="T15" fmla="*/ 8 h 19"/>
                    <a:gd name="T16" fmla="*/ 3 w 35"/>
                    <a:gd name="T17" fmla="*/ 15 h 19"/>
                    <a:gd name="T18" fmla="*/ 11 w 35"/>
                    <a:gd name="T19" fmla="*/ 19 h 19"/>
                    <a:gd name="T20" fmla="*/ 21 w 35"/>
                    <a:gd name="T21" fmla="*/ 17 h 19"/>
                    <a:gd name="T22" fmla="*/ 25 w 35"/>
                    <a:gd name="T23" fmla="*/ 15 h 19"/>
                    <a:gd name="T24" fmla="*/ 29 w 35"/>
                    <a:gd name="T25" fmla="*/ 9 h 19"/>
                    <a:gd name="T26" fmla="*/ 33 w 35"/>
                    <a:gd name="T27" fmla="*/ 6 h 19"/>
                    <a:gd name="T28" fmla="*/ 30 w 35"/>
                    <a:gd name="T29" fmla="*/ 3 h 19"/>
                    <a:gd name="T30" fmla="*/ 30 w 35"/>
                    <a:gd name="T31" fmla="*/ 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5" h="19">
                      <a:moveTo>
                        <a:pt x="30" y="3"/>
                      </a:moveTo>
                      <a:cubicBezTo>
                        <a:pt x="30" y="2"/>
                        <a:pt x="25" y="2"/>
                        <a:pt x="24" y="1"/>
                      </a:cubicBezTo>
                      <a:cubicBezTo>
                        <a:pt x="20" y="0"/>
                        <a:pt x="22" y="4"/>
                        <a:pt x="19" y="4"/>
                      </a:cubicBezTo>
                      <a:cubicBezTo>
                        <a:pt x="18" y="3"/>
                        <a:pt x="17" y="4"/>
                        <a:pt x="15" y="4"/>
                      </a:cubicBezTo>
                      <a:cubicBezTo>
                        <a:pt x="14" y="4"/>
                        <a:pt x="14" y="6"/>
                        <a:pt x="13" y="6"/>
                      </a:cubicBezTo>
                      <a:cubicBezTo>
                        <a:pt x="9" y="8"/>
                        <a:pt x="7" y="6"/>
                        <a:pt x="5" y="4"/>
                      </a:cubicBezTo>
                      <a:cubicBezTo>
                        <a:pt x="5" y="5"/>
                        <a:pt x="5" y="6"/>
                        <a:pt x="5" y="7"/>
                      </a:cubicBezTo>
                      <a:cubicBezTo>
                        <a:pt x="4" y="8"/>
                        <a:pt x="3" y="6"/>
                        <a:pt x="3" y="8"/>
                      </a:cubicBezTo>
                      <a:cubicBezTo>
                        <a:pt x="3" y="11"/>
                        <a:pt x="0" y="13"/>
                        <a:pt x="3" y="15"/>
                      </a:cubicBezTo>
                      <a:cubicBezTo>
                        <a:pt x="5" y="17"/>
                        <a:pt x="8" y="19"/>
                        <a:pt x="11" y="19"/>
                      </a:cubicBezTo>
                      <a:cubicBezTo>
                        <a:pt x="15" y="19"/>
                        <a:pt x="17" y="16"/>
                        <a:pt x="21" y="17"/>
                      </a:cubicBezTo>
                      <a:cubicBezTo>
                        <a:pt x="21" y="16"/>
                        <a:pt x="24" y="16"/>
                        <a:pt x="25" y="15"/>
                      </a:cubicBezTo>
                      <a:cubicBezTo>
                        <a:pt x="26" y="13"/>
                        <a:pt x="27" y="11"/>
                        <a:pt x="29" y="9"/>
                      </a:cubicBezTo>
                      <a:cubicBezTo>
                        <a:pt x="30" y="7"/>
                        <a:pt x="31" y="7"/>
                        <a:pt x="33" y="6"/>
                      </a:cubicBezTo>
                      <a:cubicBezTo>
                        <a:pt x="35" y="4"/>
                        <a:pt x="30" y="4"/>
                        <a:pt x="30" y="3"/>
                      </a:cubicBezTo>
                      <a:cubicBezTo>
                        <a:pt x="30" y="3"/>
                        <a:pt x="30" y="4"/>
                        <a:pt x="30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06" name="Freeform 671">
                  <a:extLst>
                    <a:ext uri="{FF2B5EF4-FFF2-40B4-BE49-F238E27FC236}">
                      <a16:creationId xmlns:a16="http://schemas.microsoft.com/office/drawing/2014/main" id="{4E1C1066-5146-C548-B8C4-38D9F10013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74975" y="5832776"/>
                  <a:ext cx="317135" cy="346660"/>
                </a:xfrm>
                <a:custGeom>
                  <a:avLst/>
                  <a:gdLst>
                    <a:gd name="T0" fmla="*/ 31 w 31"/>
                    <a:gd name="T1" fmla="*/ 0 h 32"/>
                    <a:gd name="T2" fmla="*/ 23 w 31"/>
                    <a:gd name="T3" fmla="*/ 3 h 32"/>
                    <a:gd name="T4" fmla="*/ 13 w 31"/>
                    <a:gd name="T5" fmla="*/ 2 h 32"/>
                    <a:gd name="T6" fmla="*/ 9 w 31"/>
                    <a:gd name="T7" fmla="*/ 4 h 32"/>
                    <a:gd name="T8" fmla="*/ 6 w 31"/>
                    <a:gd name="T9" fmla="*/ 5 h 32"/>
                    <a:gd name="T10" fmla="*/ 4 w 31"/>
                    <a:gd name="T11" fmla="*/ 8 h 32"/>
                    <a:gd name="T12" fmla="*/ 2 w 31"/>
                    <a:gd name="T13" fmla="*/ 11 h 32"/>
                    <a:gd name="T14" fmla="*/ 2 w 31"/>
                    <a:gd name="T15" fmla="*/ 15 h 32"/>
                    <a:gd name="T16" fmla="*/ 4 w 31"/>
                    <a:gd name="T17" fmla="*/ 17 h 32"/>
                    <a:gd name="T18" fmla="*/ 5 w 31"/>
                    <a:gd name="T19" fmla="*/ 22 h 32"/>
                    <a:gd name="T20" fmla="*/ 6 w 31"/>
                    <a:gd name="T21" fmla="*/ 25 h 32"/>
                    <a:gd name="T22" fmla="*/ 7 w 31"/>
                    <a:gd name="T23" fmla="*/ 28 h 32"/>
                    <a:gd name="T24" fmla="*/ 8 w 31"/>
                    <a:gd name="T25" fmla="*/ 29 h 32"/>
                    <a:gd name="T26" fmla="*/ 10 w 31"/>
                    <a:gd name="T27" fmla="*/ 31 h 32"/>
                    <a:gd name="T28" fmla="*/ 12 w 31"/>
                    <a:gd name="T29" fmla="*/ 30 h 32"/>
                    <a:gd name="T30" fmla="*/ 13 w 31"/>
                    <a:gd name="T31" fmla="*/ 31 h 32"/>
                    <a:gd name="T32" fmla="*/ 13 w 31"/>
                    <a:gd name="T33" fmla="*/ 26 h 32"/>
                    <a:gd name="T34" fmla="*/ 17 w 31"/>
                    <a:gd name="T35" fmla="*/ 26 h 32"/>
                    <a:gd name="T36" fmla="*/ 14 w 31"/>
                    <a:gd name="T37" fmla="*/ 23 h 32"/>
                    <a:gd name="T38" fmla="*/ 17 w 31"/>
                    <a:gd name="T39" fmla="*/ 24 h 32"/>
                    <a:gd name="T40" fmla="*/ 18 w 31"/>
                    <a:gd name="T41" fmla="*/ 22 h 32"/>
                    <a:gd name="T42" fmla="*/ 21 w 31"/>
                    <a:gd name="T43" fmla="*/ 23 h 32"/>
                    <a:gd name="T44" fmla="*/ 19 w 31"/>
                    <a:gd name="T45" fmla="*/ 19 h 32"/>
                    <a:gd name="T46" fmla="*/ 15 w 31"/>
                    <a:gd name="T47" fmla="*/ 17 h 32"/>
                    <a:gd name="T48" fmla="*/ 15 w 31"/>
                    <a:gd name="T49" fmla="*/ 16 h 32"/>
                    <a:gd name="T50" fmla="*/ 11 w 31"/>
                    <a:gd name="T51" fmla="*/ 10 h 32"/>
                    <a:gd name="T52" fmla="*/ 16 w 31"/>
                    <a:gd name="T53" fmla="*/ 11 h 32"/>
                    <a:gd name="T54" fmla="*/ 16 w 31"/>
                    <a:gd name="T55" fmla="*/ 10 h 32"/>
                    <a:gd name="T56" fmla="*/ 18 w 31"/>
                    <a:gd name="T57" fmla="*/ 11 h 32"/>
                    <a:gd name="T58" fmla="*/ 17 w 31"/>
                    <a:gd name="T59" fmla="*/ 9 h 32"/>
                    <a:gd name="T60" fmla="*/ 21 w 31"/>
                    <a:gd name="T61" fmla="*/ 10 h 32"/>
                    <a:gd name="T62" fmla="*/ 17 w 31"/>
                    <a:gd name="T63" fmla="*/ 7 h 32"/>
                    <a:gd name="T64" fmla="*/ 22 w 31"/>
                    <a:gd name="T65" fmla="*/ 5 h 32"/>
                    <a:gd name="T66" fmla="*/ 21 w 31"/>
                    <a:gd name="T67" fmla="*/ 7 h 32"/>
                    <a:gd name="T68" fmla="*/ 25 w 31"/>
                    <a:gd name="T69" fmla="*/ 5 h 32"/>
                    <a:gd name="T70" fmla="*/ 29 w 31"/>
                    <a:gd name="T71" fmla="*/ 7 h 32"/>
                    <a:gd name="T72" fmla="*/ 31 w 31"/>
                    <a:gd name="T73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31" h="32">
                      <a:moveTo>
                        <a:pt x="31" y="0"/>
                      </a:moveTo>
                      <a:cubicBezTo>
                        <a:pt x="28" y="2"/>
                        <a:pt x="27" y="4"/>
                        <a:pt x="23" y="3"/>
                      </a:cubicBezTo>
                      <a:cubicBezTo>
                        <a:pt x="21" y="2"/>
                        <a:pt x="15" y="1"/>
                        <a:pt x="13" y="2"/>
                      </a:cubicBezTo>
                      <a:cubicBezTo>
                        <a:pt x="13" y="5"/>
                        <a:pt x="10" y="3"/>
                        <a:pt x="9" y="4"/>
                      </a:cubicBezTo>
                      <a:cubicBezTo>
                        <a:pt x="8" y="5"/>
                        <a:pt x="7" y="5"/>
                        <a:pt x="6" y="5"/>
                      </a:cubicBezTo>
                      <a:cubicBezTo>
                        <a:pt x="4" y="6"/>
                        <a:pt x="4" y="7"/>
                        <a:pt x="4" y="8"/>
                      </a:cubicBezTo>
                      <a:cubicBezTo>
                        <a:pt x="3" y="9"/>
                        <a:pt x="3" y="10"/>
                        <a:pt x="2" y="11"/>
                      </a:cubicBezTo>
                      <a:cubicBezTo>
                        <a:pt x="0" y="13"/>
                        <a:pt x="0" y="13"/>
                        <a:pt x="2" y="15"/>
                      </a:cubicBezTo>
                      <a:cubicBezTo>
                        <a:pt x="3" y="16"/>
                        <a:pt x="4" y="16"/>
                        <a:pt x="4" y="17"/>
                      </a:cubicBezTo>
                      <a:cubicBezTo>
                        <a:pt x="4" y="19"/>
                        <a:pt x="4" y="20"/>
                        <a:pt x="5" y="22"/>
                      </a:cubicBezTo>
                      <a:cubicBezTo>
                        <a:pt x="5" y="23"/>
                        <a:pt x="5" y="24"/>
                        <a:pt x="6" y="25"/>
                      </a:cubicBezTo>
                      <a:cubicBezTo>
                        <a:pt x="8" y="26"/>
                        <a:pt x="6" y="27"/>
                        <a:pt x="7" y="28"/>
                      </a:cubicBezTo>
                      <a:cubicBezTo>
                        <a:pt x="7" y="30"/>
                        <a:pt x="8" y="29"/>
                        <a:pt x="8" y="29"/>
                      </a:cubicBezTo>
                      <a:cubicBezTo>
                        <a:pt x="10" y="29"/>
                        <a:pt x="10" y="30"/>
                        <a:pt x="10" y="31"/>
                      </a:cubicBezTo>
                      <a:cubicBezTo>
                        <a:pt x="11" y="31"/>
                        <a:pt x="12" y="30"/>
                        <a:pt x="12" y="30"/>
                      </a:cubicBezTo>
                      <a:cubicBezTo>
                        <a:pt x="13" y="29"/>
                        <a:pt x="13" y="31"/>
                        <a:pt x="13" y="31"/>
                      </a:cubicBezTo>
                      <a:cubicBezTo>
                        <a:pt x="14" y="32"/>
                        <a:pt x="13" y="25"/>
                        <a:pt x="13" y="26"/>
                      </a:cubicBezTo>
                      <a:cubicBezTo>
                        <a:pt x="13" y="25"/>
                        <a:pt x="16" y="26"/>
                        <a:pt x="17" y="26"/>
                      </a:cubicBezTo>
                      <a:cubicBezTo>
                        <a:pt x="17" y="25"/>
                        <a:pt x="14" y="24"/>
                        <a:pt x="14" y="23"/>
                      </a:cubicBezTo>
                      <a:cubicBezTo>
                        <a:pt x="15" y="21"/>
                        <a:pt x="17" y="23"/>
                        <a:pt x="17" y="24"/>
                      </a:cubicBezTo>
                      <a:cubicBezTo>
                        <a:pt x="19" y="25"/>
                        <a:pt x="18" y="23"/>
                        <a:pt x="18" y="22"/>
                      </a:cubicBezTo>
                      <a:cubicBezTo>
                        <a:pt x="18" y="21"/>
                        <a:pt x="21" y="23"/>
                        <a:pt x="21" y="23"/>
                      </a:cubicBezTo>
                      <a:cubicBezTo>
                        <a:pt x="21" y="22"/>
                        <a:pt x="19" y="19"/>
                        <a:pt x="19" y="19"/>
                      </a:cubicBezTo>
                      <a:cubicBezTo>
                        <a:pt x="18" y="18"/>
                        <a:pt x="16" y="18"/>
                        <a:pt x="15" y="17"/>
                      </a:cubicBezTo>
                      <a:cubicBezTo>
                        <a:pt x="15" y="17"/>
                        <a:pt x="15" y="15"/>
                        <a:pt x="15" y="16"/>
                      </a:cubicBezTo>
                      <a:cubicBezTo>
                        <a:pt x="14" y="14"/>
                        <a:pt x="11" y="12"/>
                        <a:pt x="11" y="10"/>
                      </a:cubicBezTo>
                      <a:cubicBezTo>
                        <a:pt x="12" y="6"/>
                        <a:pt x="15" y="10"/>
                        <a:pt x="16" y="11"/>
                      </a:cubicBezTo>
                      <a:cubicBezTo>
                        <a:pt x="16" y="11"/>
                        <a:pt x="16" y="10"/>
                        <a:pt x="16" y="10"/>
                      </a:cubicBezTo>
                      <a:cubicBezTo>
                        <a:pt x="17" y="9"/>
                        <a:pt x="18" y="10"/>
                        <a:pt x="18" y="11"/>
                      </a:cubicBezTo>
                      <a:cubicBezTo>
                        <a:pt x="18" y="11"/>
                        <a:pt x="17" y="9"/>
                        <a:pt x="17" y="9"/>
                      </a:cubicBezTo>
                      <a:cubicBezTo>
                        <a:pt x="18" y="9"/>
                        <a:pt x="20" y="10"/>
                        <a:pt x="21" y="10"/>
                      </a:cubicBezTo>
                      <a:cubicBezTo>
                        <a:pt x="21" y="9"/>
                        <a:pt x="17" y="9"/>
                        <a:pt x="17" y="7"/>
                      </a:cubicBezTo>
                      <a:cubicBezTo>
                        <a:pt x="17" y="7"/>
                        <a:pt x="21" y="5"/>
                        <a:pt x="22" y="5"/>
                      </a:cubicBezTo>
                      <a:cubicBezTo>
                        <a:pt x="22" y="5"/>
                        <a:pt x="21" y="7"/>
                        <a:pt x="21" y="7"/>
                      </a:cubicBezTo>
                      <a:cubicBezTo>
                        <a:pt x="21" y="7"/>
                        <a:pt x="24" y="5"/>
                        <a:pt x="25" y="5"/>
                      </a:cubicBezTo>
                      <a:cubicBezTo>
                        <a:pt x="26" y="5"/>
                        <a:pt x="27" y="6"/>
                        <a:pt x="29" y="7"/>
                      </a:cubicBezTo>
                      <a:cubicBezTo>
                        <a:pt x="30" y="5"/>
                        <a:pt x="31" y="2"/>
                        <a:pt x="31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07" name="Freeform 672">
                  <a:extLst>
                    <a:ext uri="{FF2B5EF4-FFF2-40B4-BE49-F238E27FC236}">
                      <a16:creationId xmlns:a16="http://schemas.microsoft.com/office/drawing/2014/main" id="{7D099F79-3E80-0348-B233-93E2AFF594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60746" y="5814333"/>
                  <a:ext cx="153338" cy="106947"/>
                </a:xfrm>
                <a:custGeom>
                  <a:avLst/>
                  <a:gdLst>
                    <a:gd name="T0" fmla="*/ 15 w 15"/>
                    <a:gd name="T1" fmla="*/ 6 h 10"/>
                    <a:gd name="T2" fmla="*/ 10 w 15"/>
                    <a:gd name="T3" fmla="*/ 1 h 10"/>
                    <a:gd name="T4" fmla="*/ 2 w 15"/>
                    <a:gd name="T5" fmla="*/ 5 h 10"/>
                    <a:gd name="T6" fmla="*/ 1 w 15"/>
                    <a:gd name="T7" fmla="*/ 9 h 10"/>
                    <a:gd name="T8" fmla="*/ 6 w 15"/>
                    <a:gd name="T9" fmla="*/ 9 h 10"/>
                    <a:gd name="T10" fmla="*/ 11 w 15"/>
                    <a:gd name="T11" fmla="*/ 7 h 10"/>
                    <a:gd name="T12" fmla="*/ 15 w 15"/>
                    <a:gd name="T13" fmla="*/ 6 h 10"/>
                    <a:gd name="T14" fmla="*/ 15 w 15"/>
                    <a:gd name="T15" fmla="*/ 6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" h="10">
                      <a:moveTo>
                        <a:pt x="15" y="6"/>
                      </a:moveTo>
                      <a:cubicBezTo>
                        <a:pt x="13" y="4"/>
                        <a:pt x="10" y="4"/>
                        <a:pt x="10" y="1"/>
                      </a:cubicBezTo>
                      <a:cubicBezTo>
                        <a:pt x="5" y="0"/>
                        <a:pt x="4" y="0"/>
                        <a:pt x="2" y="5"/>
                      </a:cubicBezTo>
                      <a:cubicBezTo>
                        <a:pt x="2" y="6"/>
                        <a:pt x="0" y="9"/>
                        <a:pt x="1" y="9"/>
                      </a:cubicBezTo>
                      <a:cubicBezTo>
                        <a:pt x="3" y="10"/>
                        <a:pt x="5" y="10"/>
                        <a:pt x="6" y="9"/>
                      </a:cubicBezTo>
                      <a:cubicBezTo>
                        <a:pt x="8" y="8"/>
                        <a:pt x="9" y="7"/>
                        <a:pt x="11" y="7"/>
                      </a:cubicBezTo>
                      <a:cubicBezTo>
                        <a:pt x="11" y="7"/>
                        <a:pt x="15" y="7"/>
                        <a:pt x="15" y="6"/>
                      </a:cubicBezTo>
                      <a:cubicBezTo>
                        <a:pt x="14" y="6"/>
                        <a:pt x="15" y="7"/>
                        <a:pt x="15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08" name="Freeform 673">
                  <a:extLst>
                    <a:ext uri="{FF2B5EF4-FFF2-40B4-BE49-F238E27FC236}">
                      <a16:creationId xmlns:a16="http://schemas.microsoft.com/office/drawing/2014/main" id="{FFDC925D-6B43-B44D-87C2-1EE2BB44D7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33159" y="5781146"/>
                  <a:ext cx="90610" cy="195460"/>
                </a:xfrm>
                <a:custGeom>
                  <a:avLst/>
                  <a:gdLst>
                    <a:gd name="T0" fmla="*/ 6 w 9"/>
                    <a:gd name="T1" fmla="*/ 16 h 18"/>
                    <a:gd name="T2" fmla="*/ 7 w 9"/>
                    <a:gd name="T3" fmla="*/ 11 h 18"/>
                    <a:gd name="T4" fmla="*/ 6 w 9"/>
                    <a:gd name="T5" fmla="*/ 6 h 18"/>
                    <a:gd name="T6" fmla="*/ 7 w 9"/>
                    <a:gd name="T7" fmla="*/ 4 h 18"/>
                    <a:gd name="T8" fmla="*/ 3 w 9"/>
                    <a:gd name="T9" fmla="*/ 1 h 18"/>
                    <a:gd name="T10" fmla="*/ 0 w 9"/>
                    <a:gd name="T11" fmla="*/ 9 h 18"/>
                    <a:gd name="T12" fmla="*/ 4 w 9"/>
                    <a:gd name="T13" fmla="*/ 18 h 18"/>
                    <a:gd name="T14" fmla="*/ 6 w 9"/>
                    <a:gd name="T15" fmla="*/ 16 h 18"/>
                    <a:gd name="T16" fmla="*/ 6 w 9"/>
                    <a:gd name="T17" fmla="*/ 16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18">
                      <a:moveTo>
                        <a:pt x="6" y="16"/>
                      </a:moveTo>
                      <a:cubicBezTo>
                        <a:pt x="7" y="14"/>
                        <a:pt x="9" y="12"/>
                        <a:pt x="7" y="11"/>
                      </a:cubicBezTo>
                      <a:cubicBezTo>
                        <a:pt x="6" y="10"/>
                        <a:pt x="5" y="8"/>
                        <a:pt x="6" y="6"/>
                      </a:cubicBezTo>
                      <a:cubicBezTo>
                        <a:pt x="6" y="6"/>
                        <a:pt x="7" y="4"/>
                        <a:pt x="7" y="4"/>
                      </a:cubicBezTo>
                      <a:cubicBezTo>
                        <a:pt x="6" y="3"/>
                        <a:pt x="4" y="1"/>
                        <a:pt x="3" y="1"/>
                      </a:cubicBezTo>
                      <a:cubicBezTo>
                        <a:pt x="0" y="0"/>
                        <a:pt x="0" y="7"/>
                        <a:pt x="0" y="9"/>
                      </a:cubicBezTo>
                      <a:cubicBezTo>
                        <a:pt x="0" y="13"/>
                        <a:pt x="2" y="15"/>
                        <a:pt x="4" y="18"/>
                      </a:cubicBezTo>
                      <a:cubicBezTo>
                        <a:pt x="5" y="17"/>
                        <a:pt x="6" y="16"/>
                        <a:pt x="6" y="16"/>
                      </a:cubicBezTo>
                      <a:cubicBezTo>
                        <a:pt x="7" y="14"/>
                        <a:pt x="6" y="16"/>
                        <a:pt x="6" y="1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09" name="Freeform 674">
                  <a:extLst>
                    <a:ext uri="{FF2B5EF4-FFF2-40B4-BE49-F238E27FC236}">
                      <a16:creationId xmlns:a16="http://schemas.microsoft.com/office/drawing/2014/main" id="{EF95DD5D-BB13-FC46-9E30-01F9286DE3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85430" y="5803274"/>
                  <a:ext cx="132428" cy="95888"/>
                </a:xfrm>
                <a:custGeom>
                  <a:avLst/>
                  <a:gdLst>
                    <a:gd name="T0" fmla="*/ 11 w 13"/>
                    <a:gd name="T1" fmla="*/ 0 h 9"/>
                    <a:gd name="T2" fmla="*/ 2 w 13"/>
                    <a:gd name="T3" fmla="*/ 2 h 9"/>
                    <a:gd name="T4" fmla="*/ 3 w 13"/>
                    <a:gd name="T5" fmla="*/ 9 h 9"/>
                    <a:gd name="T6" fmla="*/ 7 w 13"/>
                    <a:gd name="T7" fmla="*/ 8 h 9"/>
                    <a:gd name="T8" fmla="*/ 10 w 13"/>
                    <a:gd name="T9" fmla="*/ 7 h 9"/>
                    <a:gd name="T10" fmla="*/ 11 w 13"/>
                    <a:gd name="T11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9">
                      <a:moveTo>
                        <a:pt x="11" y="0"/>
                      </a:moveTo>
                      <a:cubicBezTo>
                        <a:pt x="9" y="0"/>
                        <a:pt x="2" y="0"/>
                        <a:pt x="2" y="2"/>
                      </a:cubicBezTo>
                      <a:cubicBezTo>
                        <a:pt x="0" y="4"/>
                        <a:pt x="0" y="8"/>
                        <a:pt x="3" y="9"/>
                      </a:cubicBezTo>
                      <a:cubicBezTo>
                        <a:pt x="4" y="8"/>
                        <a:pt x="6" y="9"/>
                        <a:pt x="7" y="8"/>
                      </a:cubicBezTo>
                      <a:cubicBezTo>
                        <a:pt x="8" y="8"/>
                        <a:pt x="9" y="6"/>
                        <a:pt x="10" y="7"/>
                      </a:cubicBezTo>
                      <a:cubicBezTo>
                        <a:pt x="13" y="9"/>
                        <a:pt x="11" y="1"/>
                        <a:pt x="11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10" name="Freeform 675">
                  <a:extLst>
                    <a:ext uri="{FF2B5EF4-FFF2-40B4-BE49-F238E27FC236}">
                      <a16:creationId xmlns:a16="http://schemas.microsoft.com/office/drawing/2014/main" id="{A1985594-7E42-BB4E-ADA7-3703D8A899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807594" y="5865963"/>
                  <a:ext cx="195159" cy="173330"/>
                </a:xfrm>
                <a:custGeom>
                  <a:avLst/>
                  <a:gdLst>
                    <a:gd name="T0" fmla="*/ 19 w 19"/>
                    <a:gd name="T1" fmla="*/ 14 h 16"/>
                    <a:gd name="T2" fmla="*/ 17 w 19"/>
                    <a:gd name="T3" fmla="*/ 10 h 16"/>
                    <a:gd name="T4" fmla="*/ 16 w 19"/>
                    <a:gd name="T5" fmla="*/ 7 h 16"/>
                    <a:gd name="T6" fmla="*/ 14 w 19"/>
                    <a:gd name="T7" fmla="*/ 3 h 16"/>
                    <a:gd name="T8" fmla="*/ 12 w 19"/>
                    <a:gd name="T9" fmla="*/ 0 h 16"/>
                    <a:gd name="T10" fmla="*/ 6 w 19"/>
                    <a:gd name="T11" fmla="*/ 6 h 16"/>
                    <a:gd name="T12" fmla="*/ 9 w 19"/>
                    <a:gd name="T13" fmla="*/ 9 h 16"/>
                    <a:gd name="T14" fmla="*/ 12 w 19"/>
                    <a:gd name="T15" fmla="*/ 11 h 16"/>
                    <a:gd name="T16" fmla="*/ 16 w 19"/>
                    <a:gd name="T17" fmla="*/ 13 h 16"/>
                    <a:gd name="T18" fmla="*/ 19 w 19"/>
                    <a:gd name="T19" fmla="*/ 14 h 16"/>
                    <a:gd name="T20" fmla="*/ 19 w 19"/>
                    <a:gd name="T21" fmla="*/ 1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9" h="16">
                      <a:moveTo>
                        <a:pt x="19" y="14"/>
                      </a:moveTo>
                      <a:cubicBezTo>
                        <a:pt x="19" y="12"/>
                        <a:pt x="19" y="11"/>
                        <a:pt x="17" y="10"/>
                      </a:cubicBezTo>
                      <a:cubicBezTo>
                        <a:pt x="15" y="9"/>
                        <a:pt x="17" y="8"/>
                        <a:pt x="16" y="7"/>
                      </a:cubicBezTo>
                      <a:cubicBezTo>
                        <a:pt x="15" y="5"/>
                        <a:pt x="14" y="6"/>
                        <a:pt x="14" y="3"/>
                      </a:cubicBezTo>
                      <a:cubicBezTo>
                        <a:pt x="14" y="3"/>
                        <a:pt x="11" y="1"/>
                        <a:pt x="12" y="0"/>
                      </a:cubicBezTo>
                      <a:cubicBezTo>
                        <a:pt x="9" y="0"/>
                        <a:pt x="0" y="1"/>
                        <a:pt x="6" y="6"/>
                      </a:cubicBezTo>
                      <a:cubicBezTo>
                        <a:pt x="7" y="7"/>
                        <a:pt x="8" y="8"/>
                        <a:pt x="9" y="9"/>
                      </a:cubicBezTo>
                      <a:cubicBezTo>
                        <a:pt x="10" y="10"/>
                        <a:pt x="11" y="10"/>
                        <a:pt x="12" y="11"/>
                      </a:cubicBezTo>
                      <a:cubicBezTo>
                        <a:pt x="14" y="11"/>
                        <a:pt x="16" y="11"/>
                        <a:pt x="16" y="13"/>
                      </a:cubicBezTo>
                      <a:cubicBezTo>
                        <a:pt x="17" y="14"/>
                        <a:pt x="18" y="16"/>
                        <a:pt x="19" y="14"/>
                      </a:cubicBezTo>
                      <a:cubicBezTo>
                        <a:pt x="19" y="13"/>
                        <a:pt x="18" y="15"/>
                        <a:pt x="19" y="1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11" name="Freeform 676">
                  <a:extLst>
                    <a:ext uri="{FF2B5EF4-FFF2-40B4-BE49-F238E27FC236}">
                      <a16:creationId xmlns:a16="http://schemas.microsoft.com/office/drawing/2014/main" id="{73EEE777-4131-4340-B349-05B78BF711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880778" y="5954473"/>
                  <a:ext cx="1010641" cy="907212"/>
                </a:xfrm>
                <a:custGeom>
                  <a:avLst/>
                  <a:gdLst>
                    <a:gd name="T0" fmla="*/ 95 w 99"/>
                    <a:gd name="T1" fmla="*/ 73 h 84"/>
                    <a:gd name="T2" fmla="*/ 93 w 99"/>
                    <a:gd name="T3" fmla="*/ 68 h 84"/>
                    <a:gd name="T4" fmla="*/ 90 w 99"/>
                    <a:gd name="T5" fmla="*/ 65 h 84"/>
                    <a:gd name="T6" fmla="*/ 86 w 99"/>
                    <a:gd name="T7" fmla="*/ 60 h 84"/>
                    <a:gd name="T8" fmla="*/ 87 w 99"/>
                    <a:gd name="T9" fmla="*/ 55 h 84"/>
                    <a:gd name="T10" fmla="*/ 89 w 99"/>
                    <a:gd name="T11" fmla="*/ 50 h 84"/>
                    <a:gd name="T12" fmla="*/ 84 w 99"/>
                    <a:gd name="T13" fmla="*/ 49 h 84"/>
                    <a:gd name="T14" fmla="*/ 84 w 99"/>
                    <a:gd name="T15" fmla="*/ 46 h 84"/>
                    <a:gd name="T16" fmla="*/ 84 w 99"/>
                    <a:gd name="T17" fmla="*/ 40 h 84"/>
                    <a:gd name="T18" fmla="*/ 82 w 99"/>
                    <a:gd name="T19" fmla="*/ 36 h 84"/>
                    <a:gd name="T20" fmla="*/ 85 w 99"/>
                    <a:gd name="T21" fmla="*/ 31 h 84"/>
                    <a:gd name="T22" fmla="*/ 86 w 99"/>
                    <a:gd name="T23" fmla="*/ 20 h 84"/>
                    <a:gd name="T24" fmla="*/ 79 w 99"/>
                    <a:gd name="T25" fmla="*/ 18 h 84"/>
                    <a:gd name="T26" fmla="*/ 76 w 99"/>
                    <a:gd name="T27" fmla="*/ 15 h 84"/>
                    <a:gd name="T28" fmla="*/ 71 w 99"/>
                    <a:gd name="T29" fmla="*/ 13 h 84"/>
                    <a:gd name="T30" fmla="*/ 66 w 99"/>
                    <a:gd name="T31" fmla="*/ 12 h 84"/>
                    <a:gd name="T32" fmla="*/ 61 w 99"/>
                    <a:gd name="T33" fmla="*/ 11 h 84"/>
                    <a:gd name="T34" fmla="*/ 57 w 99"/>
                    <a:gd name="T35" fmla="*/ 12 h 84"/>
                    <a:gd name="T36" fmla="*/ 53 w 99"/>
                    <a:gd name="T37" fmla="*/ 15 h 84"/>
                    <a:gd name="T38" fmla="*/ 49 w 99"/>
                    <a:gd name="T39" fmla="*/ 17 h 84"/>
                    <a:gd name="T40" fmla="*/ 46 w 99"/>
                    <a:gd name="T41" fmla="*/ 20 h 84"/>
                    <a:gd name="T42" fmla="*/ 33 w 99"/>
                    <a:gd name="T43" fmla="*/ 18 h 84"/>
                    <a:gd name="T44" fmla="*/ 30 w 99"/>
                    <a:gd name="T45" fmla="*/ 16 h 84"/>
                    <a:gd name="T46" fmla="*/ 25 w 99"/>
                    <a:gd name="T47" fmla="*/ 15 h 84"/>
                    <a:gd name="T48" fmla="*/ 24 w 99"/>
                    <a:gd name="T49" fmla="*/ 10 h 84"/>
                    <a:gd name="T50" fmla="*/ 20 w 99"/>
                    <a:gd name="T51" fmla="*/ 5 h 84"/>
                    <a:gd name="T52" fmla="*/ 14 w 99"/>
                    <a:gd name="T53" fmla="*/ 5 h 84"/>
                    <a:gd name="T54" fmla="*/ 11 w 99"/>
                    <a:gd name="T55" fmla="*/ 7 h 84"/>
                    <a:gd name="T56" fmla="*/ 5 w 99"/>
                    <a:gd name="T57" fmla="*/ 4 h 84"/>
                    <a:gd name="T58" fmla="*/ 1 w 99"/>
                    <a:gd name="T59" fmla="*/ 3 h 84"/>
                    <a:gd name="T60" fmla="*/ 0 w 99"/>
                    <a:gd name="T61" fmla="*/ 5 h 84"/>
                    <a:gd name="T62" fmla="*/ 1 w 99"/>
                    <a:gd name="T63" fmla="*/ 8 h 84"/>
                    <a:gd name="T64" fmla="*/ 1 w 99"/>
                    <a:gd name="T65" fmla="*/ 10 h 84"/>
                    <a:gd name="T66" fmla="*/ 1 w 99"/>
                    <a:gd name="T67" fmla="*/ 12 h 84"/>
                    <a:gd name="T68" fmla="*/ 3 w 99"/>
                    <a:gd name="T69" fmla="*/ 14 h 84"/>
                    <a:gd name="T70" fmla="*/ 3 w 99"/>
                    <a:gd name="T71" fmla="*/ 16 h 84"/>
                    <a:gd name="T72" fmla="*/ 5 w 99"/>
                    <a:gd name="T73" fmla="*/ 21 h 84"/>
                    <a:gd name="T74" fmla="*/ 8 w 99"/>
                    <a:gd name="T75" fmla="*/ 24 h 84"/>
                    <a:gd name="T76" fmla="*/ 10 w 99"/>
                    <a:gd name="T77" fmla="*/ 25 h 84"/>
                    <a:gd name="T78" fmla="*/ 8 w 99"/>
                    <a:gd name="T79" fmla="*/ 37 h 84"/>
                    <a:gd name="T80" fmla="*/ 12 w 99"/>
                    <a:gd name="T81" fmla="*/ 41 h 84"/>
                    <a:gd name="T82" fmla="*/ 18 w 99"/>
                    <a:gd name="T83" fmla="*/ 47 h 84"/>
                    <a:gd name="T84" fmla="*/ 17 w 99"/>
                    <a:gd name="T85" fmla="*/ 50 h 84"/>
                    <a:gd name="T86" fmla="*/ 19 w 99"/>
                    <a:gd name="T87" fmla="*/ 52 h 84"/>
                    <a:gd name="T88" fmla="*/ 22 w 99"/>
                    <a:gd name="T89" fmla="*/ 58 h 84"/>
                    <a:gd name="T90" fmla="*/ 24 w 99"/>
                    <a:gd name="T91" fmla="*/ 55 h 84"/>
                    <a:gd name="T92" fmla="*/ 25 w 99"/>
                    <a:gd name="T93" fmla="*/ 56 h 84"/>
                    <a:gd name="T94" fmla="*/ 26 w 99"/>
                    <a:gd name="T95" fmla="*/ 57 h 84"/>
                    <a:gd name="T96" fmla="*/ 30 w 99"/>
                    <a:gd name="T97" fmla="*/ 57 h 84"/>
                    <a:gd name="T98" fmla="*/ 35 w 99"/>
                    <a:gd name="T99" fmla="*/ 66 h 84"/>
                    <a:gd name="T100" fmla="*/ 46 w 99"/>
                    <a:gd name="T101" fmla="*/ 74 h 84"/>
                    <a:gd name="T102" fmla="*/ 52 w 99"/>
                    <a:gd name="T103" fmla="*/ 76 h 84"/>
                    <a:gd name="T104" fmla="*/ 56 w 99"/>
                    <a:gd name="T105" fmla="*/ 75 h 84"/>
                    <a:gd name="T106" fmla="*/ 56 w 99"/>
                    <a:gd name="T107" fmla="*/ 76 h 84"/>
                    <a:gd name="T108" fmla="*/ 61 w 99"/>
                    <a:gd name="T109" fmla="*/ 73 h 84"/>
                    <a:gd name="T110" fmla="*/ 60 w 99"/>
                    <a:gd name="T111" fmla="*/ 73 h 84"/>
                    <a:gd name="T112" fmla="*/ 62 w 99"/>
                    <a:gd name="T113" fmla="*/ 73 h 84"/>
                    <a:gd name="T114" fmla="*/ 65 w 99"/>
                    <a:gd name="T115" fmla="*/ 77 h 84"/>
                    <a:gd name="T116" fmla="*/ 69 w 99"/>
                    <a:gd name="T117" fmla="*/ 81 h 84"/>
                    <a:gd name="T118" fmla="*/ 88 w 99"/>
                    <a:gd name="T119" fmla="*/ 84 h 84"/>
                    <a:gd name="T120" fmla="*/ 92 w 99"/>
                    <a:gd name="T121" fmla="*/ 77 h 84"/>
                    <a:gd name="T122" fmla="*/ 95 w 99"/>
                    <a:gd name="T123" fmla="*/ 73 h 84"/>
                    <a:gd name="T124" fmla="*/ 95 w 99"/>
                    <a:gd name="T125" fmla="*/ 73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9" h="84">
                      <a:moveTo>
                        <a:pt x="95" y="73"/>
                      </a:moveTo>
                      <a:cubicBezTo>
                        <a:pt x="93" y="72"/>
                        <a:pt x="94" y="70"/>
                        <a:pt x="93" y="68"/>
                      </a:cubicBezTo>
                      <a:cubicBezTo>
                        <a:pt x="93" y="67"/>
                        <a:pt x="91" y="66"/>
                        <a:pt x="90" y="65"/>
                      </a:cubicBezTo>
                      <a:cubicBezTo>
                        <a:pt x="88" y="64"/>
                        <a:pt x="87" y="62"/>
                        <a:pt x="86" y="60"/>
                      </a:cubicBezTo>
                      <a:cubicBezTo>
                        <a:pt x="84" y="58"/>
                        <a:pt x="85" y="58"/>
                        <a:pt x="87" y="55"/>
                      </a:cubicBezTo>
                      <a:cubicBezTo>
                        <a:pt x="88" y="54"/>
                        <a:pt x="90" y="52"/>
                        <a:pt x="89" y="50"/>
                      </a:cubicBezTo>
                      <a:cubicBezTo>
                        <a:pt x="88" y="49"/>
                        <a:pt x="85" y="49"/>
                        <a:pt x="84" y="49"/>
                      </a:cubicBezTo>
                      <a:cubicBezTo>
                        <a:pt x="83" y="48"/>
                        <a:pt x="84" y="46"/>
                        <a:pt x="84" y="46"/>
                      </a:cubicBezTo>
                      <a:cubicBezTo>
                        <a:pt x="83" y="44"/>
                        <a:pt x="83" y="41"/>
                        <a:pt x="84" y="40"/>
                      </a:cubicBezTo>
                      <a:cubicBezTo>
                        <a:pt x="86" y="38"/>
                        <a:pt x="83" y="37"/>
                        <a:pt x="82" y="36"/>
                      </a:cubicBezTo>
                      <a:cubicBezTo>
                        <a:pt x="82" y="35"/>
                        <a:pt x="84" y="32"/>
                        <a:pt x="85" y="31"/>
                      </a:cubicBezTo>
                      <a:cubicBezTo>
                        <a:pt x="85" y="30"/>
                        <a:pt x="87" y="20"/>
                        <a:pt x="86" y="20"/>
                      </a:cubicBezTo>
                      <a:cubicBezTo>
                        <a:pt x="83" y="20"/>
                        <a:pt x="82" y="20"/>
                        <a:pt x="79" y="18"/>
                      </a:cubicBezTo>
                      <a:cubicBezTo>
                        <a:pt x="78" y="17"/>
                        <a:pt x="77" y="16"/>
                        <a:pt x="76" y="15"/>
                      </a:cubicBezTo>
                      <a:cubicBezTo>
                        <a:pt x="75" y="14"/>
                        <a:pt x="72" y="14"/>
                        <a:pt x="71" y="13"/>
                      </a:cubicBezTo>
                      <a:cubicBezTo>
                        <a:pt x="69" y="13"/>
                        <a:pt x="68" y="13"/>
                        <a:pt x="66" y="12"/>
                      </a:cubicBezTo>
                      <a:cubicBezTo>
                        <a:pt x="65" y="10"/>
                        <a:pt x="63" y="11"/>
                        <a:pt x="61" y="11"/>
                      </a:cubicBezTo>
                      <a:cubicBezTo>
                        <a:pt x="60" y="12"/>
                        <a:pt x="58" y="11"/>
                        <a:pt x="57" y="12"/>
                      </a:cubicBezTo>
                      <a:cubicBezTo>
                        <a:pt x="55" y="12"/>
                        <a:pt x="54" y="14"/>
                        <a:pt x="53" y="15"/>
                      </a:cubicBezTo>
                      <a:cubicBezTo>
                        <a:pt x="52" y="16"/>
                        <a:pt x="49" y="15"/>
                        <a:pt x="49" y="17"/>
                      </a:cubicBezTo>
                      <a:cubicBezTo>
                        <a:pt x="49" y="19"/>
                        <a:pt x="48" y="19"/>
                        <a:pt x="46" y="20"/>
                      </a:cubicBezTo>
                      <a:cubicBezTo>
                        <a:pt x="41" y="21"/>
                        <a:pt x="37" y="21"/>
                        <a:pt x="33" y="18"/>
                      </a:cubicBezTo>
                      <a:cubicBezTo>
                        <a:pt x="32" y="17"/>
                        <a:pt x="31" y="16"/>
                        <a:pt x="30" y="16"/>
                      </a:cubicBezTo>
                      <a:cubicBezTo>
                        <a:pt x="28" y="14"/>
                        <a:pt x="27" y="15"/>
                        <a:pt x="25" y="15"/>
                      </a:cubicBezTo>
                      <a:cubicBezTo>
                        <a:pt x="24" y="14"/>
                        <a:pt x="24" y="11"/>
                        <a:pt x="24" y="10"/>
                      </a:cubicBezTo>
                      <a:cubicBezTo>
                        <a:pt x="21" y="9"/>
                        <a:pt x="20" y="8"/>
                        <a:pt x="20" y="5"/>
                      </a:cubicBezTo>
                      <a:cubicBezTo>
                        <a:pt x="20" y="0"/>
                        <a:pt x="16" y="3"/>
                        <a:pt x="14" y="5"/>
                      </a:cubicBezTo>
                      <a:cubicBezTo>
                        <a:pt x="13" y="6"/>
                        <a:pt x="12" y="7"/>
                        <a:pt x="11" y="7"/>
                      </a:cubicBezTo>
                      <a:cubicBezTo>
                        <a:pt x="9" y="6"/>
                        <a:pt x="6" y="6"/>
                        <a:pt x="5" y="4"/>
                      </a:cubicBezTo>
                      <a:cubicBezTo>
                        <a:pt x="3" y="2"/>
                        <a:pt x="3" y="1"/>
                        <a:pt x="1" y="3"/>
                      </a:cubicBezTo>
                      <a:cubicBezTo>
                        <a:pt x="1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8"/>
                      </a:cubicBezTo>
                      <a:cubicBezTo>
                        <a:pt x="1" y="8"/>
                        <a:pt x="2" y="10"/>
                        <a:pt x="1" y="10"/>
                      </a:cubicBezTo>
                      <a:cubicBezTo>
                        <a:pt x="1" y="11"/>
                        <a:pt x="0" y="11"/>
                        <a:pt x="1" y="12"/>
                      </a:cubicBezTo>
                      <a:cubicBezTo>
                        <a:pt x="1" y="13"/>
                        <a:pt x="3" y="13"/>
                        <a:pt x="3" y="14"/>
                      </a:cubicBezTo>
                      <a:cubicBezTo>
                        <a:pt x="3" y="15"/>
                        <a:pt x="2" y="16"/>
                        <a:pt x="3" y="16"/>
                      </a:cubicBezTo>
                      <a:cubicBezTo>
                        <a:pt x="4" y="18"/>
                        <a:pt x="4" y="19"/>
                        <a:pt x="5" y="21"/>
                      </a:cubicBezTo>
                      <a:cubicBezTo>
                        <a:pt x="6" y="22"/>
                        <a:pt x="6" y="23"/>
                        <a:pt x="8" y="24"/>
                      </a:cubicBezTo>
                      <a:cubicBezTo>
                        <a:pt x="8" y="24"/>
                        <a:pt x="10" y="25"/>
                        <a:pt x="10" y="25"/>
                      </a:cubicBezTo>
                      <a:cubicBezTo>
                        <a:pt x="11" y="29"/>
                        <a:pt x="2" y="33"/>
                        <a:pt x="8" y="37"/>
                      </a:cubicBezTo>
                      <a:cubicBezTo>
                        <a:pt x="10" y="38"/>
                        <a:pt x="10" y="40"/>
                        <a:pt x="12" y="41"/>
                      </a:cubicBezTo>
                      <a:cubicBezTo>
                        <a:pt x="14" y="43"/>
                        <a:pt x="16" y="44"/>
                        <a:pt x="18" y="47"/>
                      </a:cubicBezTo>
                      <a:cubicBezTo>
                        <a:pt x="18" y="48"/>
                        <a:pt x="17" y="49"/>
                        <a:pt x="17" y="50"/>
                      </a:cubicBezTo>
                      <a:cubicBezTo>
                        <a:pt x="18" y="51"/>
                        <a:pt x="20" y="51"/>
                        <a:pt x="19" y="52"/>
                      </a:cubicBezTo>
                      <a:cubicBezTo>
                        <a:pt x="19" y="55"/>
                        <a:pt x="21" y="56"/>
                        <a:pt x="22" y="58"/>
                      </a:cubicBezTo>
                      <a:cubicBezTo>
                        <a:pt x="24" y="57"/>
                        <a:pt x="23" y="56"/>
                        <a:pt x="24" y="55"/>
                      </a:cubicBezTo>
                      <a:cubicBezTo>
                        <a:pt x="24" y="55"/>
                        <a:pt x="25" y="56"/>
                        <a:pt x="25" y="56"/>
                      </a:cubicBezTo>
                      <a:cubicBezTo>
                        <a:pt x="27" y="56"/>
                        <a:pt x="25" y="56"/>
                        <a:pt x="26" y="57"/>
                      </a:cubicBezTo>
                      <a:cubicBezTo>
                        <a:pt x="27" y="58"/>
                        <a:pt x="28" y="55"/>
                        <a:pt x="30" y="57"/>
                      </a:cubicBezTo>
                      <a:cubicBezTo>
                        <a:pt x="32" y="60"/>
                        <a:pt x="33" y="63"/>
                        <a:pt x="35" y="66"/>
                      </a:cubicBezTo>
                      <a:cubicBezTo>
                        <a:pt x="37" y="69"/>
                        <a:pt x="42" y="72"/>
                        <a:pt x="46" y="74"/>
                      </a:cubicBezTo>
                      <a:cubicBezTo>
                        <a:pt x="48" y="75"/>
                        <a:pt x="50" y="75"/>
                        <a:pt x="52" y="76"/>
                      </a:cubicBezTo>
                      <a:cubicBezTo>
                        <a:pt x="53" y="76"/>
                        <a:pt x="56" y="75"/>
                        <a:pt x="56" y="75"/>
                      </a:cubicBezTo>
                      <a:cubicBezTo>
                        <a:pt x="56" y="75"/>
                        <a:pt x="56" y="76"/>
                        <a:pt x="56" y="76"/>
                      </a:cubicBezTo>
                      <a:cubicBezTo>
                        <a:pt x="57" y="76"/>
                        <a:pt x="60" y="74"/>
                        <a:pt x="61" y="73"/>
                      </a:cubicBezTo>
                      <a:cubicBezTo>
                        <a:pt x="61" y="73"/>
                        <a:pt x="60" y="73"/>
                        <a:pt x="60" y="73"/>
                      </a:cubicBezTo>
                      <a:cubicBezTo>
                        <a:pt x="60" y="72"/>
                        <a:pt x="62" y="73"/>
                        <a:pt x="62" y="73"/>
                      </a:cubicBezTo>
                      <a:cubicBezTo>
                        <a:pt x="64" y="74"/>
                        <a:pt x="64" y="75"/>
                        <a:pt x="65" y="77"/>
                      </a:cubicBezTo>
                      <a:cubicBezTo>
                        <a:pt x="66" y="80"/>
                        <a:pt x="67" y="80"/>
                        <a:pt x="69" y="81"/>
                      </a:cubicBezTo>
                      <a:cubicBezTo>
                        <a:pt x="75" y="82"/>
                        <a:pt x="82" y="83"/>
                        <a:pt x="88" y="84"/>
                      </a:cubicBezTo>
                      <a:cubicBezTo>
                        <a:pt x="88" y="80"/>
                        <a:pt x="89" y="79"/>
                        <a:pt x="92" y="77"/>
                      </a:cubicBezTo>
                      <a:cubicBezTo>
                        <a:pt x="94" y="76"/>
                        <a:pt x="99" y="75"/>
                        <a:pt x="95" y="73"/>
                      </a:cubicBezTo>
                      <a:cubicBezTo>
                        <a:pt x="94" y="72"/>
                        <a:pt x="97" y="74"/>
                        <a:pt x="95" y="7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12" name="Freeform 677">
                  <a:extLst>
                    <a:ext uri="{FF2B5EF4-FFF2-40B4-BE49-F238E27FC236}">
                      <a16:creationId xmlns:a16="http://schemas.microsoft.com/office/drawing/2014/main" id="{8A7E1198-C7D1-114B-BDD7-ABBB4E33B1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01688" y="5965538"/>
                  <a:ext cx="80156" cy="62696"/>
                </a:xfrm>
                <a:custGeom>
                  <a:avLst/>
                  <a:gdLst>
                    <a:gd name="T0" fmla="*/ 1 w 8"/>
                    <a:gd name="T1" fmla="*/ 1 h 6"/>
                    <a:gd name="T2" fmla="*/ 3 w 8"/>
                    <a:gd name="T3" fmla="*/ 4 h 6"/>
                    <a:gd name="T4" fmla="*/ 8 w 8"/>
                    <a:gd name="T5" fmla="*/ 6 h 6"/>
                    <a:gd name="T6" fmla="*/ 0 w 8"/>
                    <a:gd name="T7" fmla="*/ 0 h 6"/>
                    <a:gd name="T8" fmla="*/ 1 w 8"/>
                    <a:gd name="T9" fmla="*/ 1 h 6"/>
                    <a:gd name="T10" fmla="*/ 1 w 8"/>
                    <a:gd name="T11" fmla="*/ 1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6">
                      <a:moveTo>
                        <a:pt x="1" y="1"/>
                      </a:moveTo>
                      <a:cubicBezTo>
                        <a:pt x="2" y="1"/>
                        <a:pt x="2" y="3"/>
                        <a:pt x="3" y="4"/>
                      </a:cubicBezTo>
                      <a:cubicBezTo>
                        <a:pt x="5" y="4"/>
                        <a:pt x="6" y="5"/>
                        <a:pt x="8" y="6"/>
                      </a:cubicBezTo>
                      <a:cubicBezTo>
                        <a:pt x="7" y="2"/>
                        <a:pt x="3" y="1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  <a:cubicBezTo>
                        <a:pt x="2" y="1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13" name="Freeform 678">
                  <a:extLst>
                    <a:ext uri="{FF2B5EF4-FFF2-40B4-BE49-F238E27FC236}">
                      <a16:creationId xmlns:a16="http://schemas.microsoft.com/office/drawing/2014/main" id="{1AFFE26D-7498-2043-A40C-A078FF020A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664707" y="5703698"/>
                  <a:ext cx="358955" cy="195460"/>
                </a:xfrm>
                <a:custGeom>
                  <a:avLst/>
                  <a:gdLst>
                    <a:gd name="T0" fmla="*/ 26 w 35"/>
                    <a:gd name="T1" fmla="*/ 15 h 18"/>
                    <a:gd name="T2" fmla="*/ 30 w 35"/>
                    <a:gd name="T3" fmla="*/ 17 h 18"/>
                    <a:gd name="T4" fmla="*/ 34 w 35"/>
                    <a:gd name="T5" fmla="*/ 17 h 18"/>
                    <a:gd name="T6" fmla="*/ 33 w 35"/>
                    <a:gd name="T7" fmla="*/ 12 h 18"/>
                    <a:gd name="T8" fmla="*/ 30 w 35"/>
                    <a:gd name="T9" fmla="*/ 10 h 18"/>
                    <a:gd name="T10" fmla="*/ 27 w 35"/>
                    <a:gd name="T11" fmla="*/ 7 h 18"/>
                    <a:gd name="T12" fmla="*/ 19 w 35"/>
                    <a:gd name="T13" fmla="*/ 6 h 18"/>
                    <a:gd name="T14" fmla="*/ 9 w 35"/>
                    <a:gd name="T15" fmla="*/ 4 h 18"/>
                    <a:gd name="T16" fmla="*/ 0 w 35"/>
                    <a:gd name="T17" fmla="*/ 2 h 18"/>
                    <a:gd name="T18" fmla="*/ 8 w 35"/>
                    <a:gd name="T19" fmla="*/ 14 h 18"/>
                    <a:gd name="T20" fmla="*/ 18 w 35"/>
                    <a:gd name="T21" fmla="*/ 18 h 18"/>
                    <a:gd name="T22" fmla="*/ 26 w 35"/>
                    <a:gd name="T23" fmla="*/ 15 h 18"/>
                    <a:gd name="T24" fmla="*/ 26 w 35"/>
                    <a:gd name="T25" fmla="*/ 15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5" h="18">
                      <a:moveTo>
                        <a:pt x="26" y="15"/>
                      </a:moveTo>
                      <a:cubicBezTo>
                        <a:pt x="27" y="14"/>
                        <a:pt x="29" y="16"/>
                        <a:pt x="30" y="17"/>
                      </a:cubicBezTo>
                      <a:cubicBezTo>
                        <a:pt x="30" y="17"/>
                        <a:pt x="34" y="17"/>
                        <a:pt x="34" y="17"/>
                      </a:cubicBezTo>
                      <a:cubicBezTo>
                        <a:pt x="35" y="16"/>
                        <a:pt x="30" y="12"/>
                        <a:pt x="33" y="12"/>
                      </a:cubicBezTo>
                      <a:cubicBezTo>
                        <a:pt x="32" y="11"/>
                        <a:pt x="30" y="11"/>
                        <a:pt x="30" y="10"/>
                      </a:cubicBezTo>
                      <a:cubicBezTo>
                        <a:pt x="30" y="8"/>
                        <a:pt x="29" y="7"/>
                        <a:pt x="27" y="7"/>
                      </a:cubicBezTo>
                      <a:cubicBezTo>
                        <a:pt x="24" y="7"/>
                        <a:pt x="22" y="8"/>
                        <a:pt x="19" y="6"/>
                      </a:cubicBezTo>
                      <a:cubicBezTo>
                        <a:pt x="16" y="5"/>
                        <a:pt x="13" y="5"/>
                        <a:pt x="9" y="4"/>
                      </a:cubicBezTo>
                      <a:cubicBezTo>
                        <a:pt x="6" y="3"/>
                        <a:pt x="4" y="0"/>
                        <a:pt x="0" y="2"/>
                      </a:cubicBezTo>
                      <a:cubicBezTo>
                        <a:pt x="3" y="6"/>
                        <a:pt x="11" y="7"/>
                        <a:pt x="8" y="14"/>
                      </a:cubicBezTo>
                      <a:cubicBezTo>
                        <a:pt x="11" y="14"/>
                        <a:pt x="18" y="14"/>
                        <a:pt x="18" y="18"/>
                      </a:cubicBezTo>
                      <a:cubicBezTo>
                        <a:pt x="18" y="15"/>
                        <a:pt x="24" y="15"/>
                        <a:pt x="26" y="15"/>
                      </a:cubicBezTo>
                      <a:cubicBezTo>
                        <a:pt x="27" y="14"/>
                        <a:pt x="19" y="15"/>
                        <a:pt x="26" y="1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14" name="Freeform 679">
                  <a:extLst>
                    <a:ext uri="{FF2B5EF4-FFF2-40B4-BE49-F238E27FC236}">
                      <a16:creationId xmlns:a16="http://schemas.microsoft.com/office/drawing/2014/main" id="{5E294E63-D0DE-8C48-9774-C5A338726E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12144" y="5832776"/>
                  <a:ext cx="275312" cy="228650"/>
                </a:xfrm>
                <a:custGeom>
                  <a:avLst/>
                  <a:gdLst>
                    <a:gd name="T0" fmla="*/ 8 w 27"/>
                    <a:gd name="T1" fmla="*/ 2 h 21"/>
                    <a:gd name="T2" fmla="*/ 10 w 27"/>
                    <a:gd name="T3" fmla="*/ 5 h 21"/>
                    <a:gd name="T4" fmla="*/ 7 w 27"/>
                    <a:gd name="T5" fmla="*/ 5 h 21"/>
                    <a:gd name="T6" fmla="*/ 4 w 27"/>
                    <a:gd name="T7" fmla="*/ 3 h 21"/>
                    <a:gd name="T8" fmla="*/ 4 w 27"/>
                    <a:gd name="T9" fmla="*/ 7 h 21"/>
                    <a:gd name="T10" fmla="*/ 6 w 27"/>
                    <a:gd name="T11" fmla="*/ 11 h 21"/>
                    <a:gd name="T12" fmla="*/ 8 w 27"/>
                    <a:gd name="T13" fmla="*/ 14 h 21"/>
                    <a:gd name="T14" fmla="*/ 9 w 27"/>
                    <a:gd name="T15" fmla="*/ 17 h 21"/>
                    <a:gd name="T16" fmla="*/ 16 w 27"/>
                    <a:gd name="T17" fmla="*/ 13 h 21"/>
                    <a:gd name="T18" fmla="*/ 17 w 27"/>
                    <a:gd name="T19" fmla="*/ 16 h 21"/>
                    <a:gd name="T20" fmla="*/ 21 w 27"/>
                    <a:gd name="T21" fmla="*/ 21 h 21"/>
                    <a:gd name="T22" fmla="*/ 21 w 27"/>
                    <a:gd name="T23" fmla="*/ 18 h 21"/>
                    <a:gd name="T24" fmla="*/ 23 w 27"/>
                    <a:gd name="T25" fmla="*/ 16 h 21"/>
                    <a:gd name="T26" fmla="*/ 25 w 27"/>
                    <a:gd name="T27" fmla="*/ 11 h 21"/>
                    <a:gd name="T28" fmla="*/ 19 w 27"/>
                    <a:gd name="T29" fmla="*/ 1 h 21"/>
                    <a:gd name="T30" fmla="*/ 12 w 27"/>
                    <a:gd name="T31" fmla="*/ 2 h 21"/>
                    <a:gd name="T32" fmla="*/ 9 w 27"/>
                    <a:gd name="T33" fmla="*/ 0 h 21"/>
                    <a:gd name="T34" fmla="*/ 8 w 27"/>
                    <a:gd name="T35" fmla="*/ 2 h 21"/>
                    <a:gd name="T36" fmla="*/ 8 w 27"/>
                    <a:gd name="T37" fmla="*/ 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" h="21">
                      <a:moveTo>
                        <a:pt x="8" y="2"/>
                      </a:moveTo>
                      <a:cubicBezTo>
                        <a:pt x="8" y="2"/>
                        <a:pt x="11" y="4"/>
                        <a:pt x="10" y="5"/>
                      </a:cubicBezTo>
                      <a:cubicBezTo>
                        <a:pt x="10" y="5"/>
                        <a:pt x="7" y="5"/>
                        <a:pt x="7" y="5"/>
                      </a:cubicBezTo>
                      <a:cubicBezTo>
                        <a:pt x="5" y="5"/>
                        <a:pt x="5" y="3"/>
                        <a:pt x="4" y="3"/>
                      </a:cubicBezTo>
                      <a:cubicBezTo>
                        <a:pt x="0" y="2"/>
                        <a:pt x="4" y="6"/>
                        <a:pt x="4" y="7"/>
                      </a:cubicBezTo>
                      <a:cubicBezTo>
                        <a:pt x="4" y="10"/>
                        <a:pt x="7" y="8"/>
                        <a:pt x="6" y="11"/>
                      </a:cubicBezTo>
                      <a:cubicBezTo>
                        <a:pt x="5" y="13"/>
                        <a:pt x="7" y="13"/>
                        <a:pt x="8" y="14"/>
                      </a:cubicBezTo>
                      <a:cubicBezTo>
                        <a:pt x="9" y="14"/>
                        <a:pt x="9" y="16"/>
                        <a:pt x="9" y="17"/>
                      </a:cubicBezTo>
                      <a:cubicBezTo>
                        <a:pt x="10" y="16"/>
                        <a:pt x="14" y="14"/>
                        <a:pt x="16" y="13"/>
                      </a:cubicBezTo>
                      <a:cubicBezTo>
                        <a:pt x="17" y="13"/>
                        <a:pt x="17" y="15"/>
                        <a:pt x="17" y="16"/>
                      </a:cubicBezTo>
                      <a:cubicBezTo>
                        <a:pt x="17" y="19"/>
                        <a:pt x="18" y="20"/>
                        <a:pt x="21" y="21"/>
                      </a:cubicBezTo>
                      <a:cubicBezTo>
                        <a:pt x="21" y="20"/>
                        <a:pt x="21" y="18"/>
                        <a:pt x="21" y="18"/>
                      </a:cubicBezTo>
                      <a:cubicBezTo>
                        <a:pt x="22" y="17"/>
                        <a:pt x="23" y="17"/>
                        <a:pt x="23" y="16"/>
                      </a:cubicBezTo>
                      <a:cubicBezTo>
                        <a:pt x="24" y="14"/>
                        <a:pt x="24" y="12"/>
                        <a:pt x="25" y="11"/>
                      </a:cubicBezTo>
                      <a:cubicBezTo>
                        <a:pt x="27" y="8"/>
                        <a:pt x="21" y="2"/>
                        <a:pt x="19" y="1"/>
                      </a:cubicBezTo>
                      <a:cubicBezTo>
                        <a:pt x="17" y="4"/>
                        <a:pt x="15" y="4"/>
                        <a:pt x="12" y="2"/>
                      </a:cubicBezTo>
                      <a:cubicBezTo>
                        <a:pt x="12" y="1"/>
                        <a:pt x="10" y="0"/>
                        <a:pt x="9" y="0"/>
                      </a:cubicBezTo>
                      <a:cubicBezTo>
                        <a:pt x="8" y="0"/>
                        <a:pt x="8" y="1"/>
                        <a:pt x="8" y="2"/>
                      </a:cubicBezTo>
                      <a:cubicBezTo>
                        <a:pt x="9" y="3"/>
                        <a:pt x="7" y="0"/>
                        <a:pt x="8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15" name="Freeform 680">
                  <a:extLst>
                    <a:ext uri="{FF2B5EF4-FFF2-40B4-BE49-F238E27FC236}">
                      <a16:creationId xmlns:a16="http://schemas.microsoft.com/office/drawing/2014/main" id="{CEA3E2E2-8AE0-004F-8618-7AC8B5968E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002751" y="6548221"/>
                  <a:ext cx="90610" cy="110635"/>
                </a:xfrm>
                <a:custGeom>
                  <a:avLst/>
                  <a:gdLst>
                    <a:gd name="T0" fmla="*/ 3 w 9"/>
                    <a:gd name="T1" fmla="*/ 2 h 10"/>
                    <a:gd name="T2" fmla="*/ 0 w 9"/>
                    <a:gd name="T3" fmla="*/ 7 h 10"/>
                    <a:gd name="T4" fmla="*/ 4 w 9"/>
                    <a:gd name="T5" fmla="*/ 8 h 10"/>
                    <a:gd name="T6" fmla="*/ 9 w 9"/>
                    <a:gd name="T7" fmla="*/ 10 h 10"/>
                    <a:gd name="T8" fmla="*/ 7 w 9"/>
                    <a:gd name="T9" fmla="*/ 5 h 10"/>
                    <a:gd name="T10" fmla="*/ 8 w 9"/>
                    <a:gd name="T11" fmla="*/ 3 h 10"/>
                    <a:gd name="T12" fmla="*/ 3 w 9"/>
                    <a:gd name="T13" fmla="*/ 2 h 10"/>
                    <a:gd name="T14" fmla="*/ 3 w 9"/>
                    <a:gd name="T15" fmla="*/ 2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10">
                      <a:moveTo>
                        <a:pt x="3" y="2"/>
                      </a:moveTo>
                      <a:cubicBezTo>
                        <a:pt x="1" y="3"/>
                        <a:pt x="0" y="5"/>
                        <a:pt x="0" y="7"/>
                      </a:cubicBezTo>
                      <a:cubicBezTo>
                        <a:pt x="1" y="7"/>
                        <a:pt x="4" y="7"/>
                        <a:pt x="4" y="8"/>
                      </a:cubicBezTo>
                      <a:cubicBezTo>
                        <a:pt x="6" y="10"/>
                        <a:pt x="7" y="10"/>
                        <a:pt x="9" y="10"/>
                      </a:cubicBezTo>
                      <a:cubicBezTo>
                        <a:pt x="9" y="10"/>
                        <a:pt x="7" y="5"/>
                        <a:pt x="7" y="5"/>
                      </a:cubicBezTo>
                      <a:cubicBezTo>
                        <a:pt x="8" y="5"/>
                        <a:pt x="9" y="5"/>
                        <a:pt x="8" y="3"/>
                      </a:cubicBezTo>
                      <a:cubicBezTo>
                        <a:pt x="6" y="2"/>
                        <a:pt x="5" y="0"/>
                        <a:pt x="3" y="2"/>
                      </a:cubicBezTo>
                      <a:cubicBezTo>
                        <a:pt x="1" y="4"/>
                        <a:pt x="4" y="1"/>
                        <a:pt x="3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16" name="Freeform 681">
                  <a:extLst>
                    <a:ext uri="{FF2B5EF4-FFF2-40B4-BE49-F238E27FC236}">
                      <a16:creationId xmlns:a16="http://schemas.microsoft.com/office/drawing/2014/main" id="{8D290FC3-F399-DF41-86D2-4C01F333CB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31218" y="6138866"/>
                  <a:ext cx="355468" cy="291340"/>
                </a:xfrm>
                <a:custGeom>
                  <a:avLst/>
                  <a:gdLst>
                    <a:gd name="T0" fmla="*/ 29 w 35"/>
                    <a:gd name="T1" fmla="*/ 10 h 27"/>
                    <a:gd name="T2" fmla="*/ 30 w 35"/>
                    <a:gd name="T3" fmla="*/ 7 h 27"/>
                    <a:gd name="T4" fmla="*/ 29 w 35"/>
                    <a:gd name="T5" fmla="*/ 5 h 27"/>
                    <a:gd name="T6" fmla="*/ 35 w 35"/>
                    <a:gd name="T7" fmla="*/ 0 h 27"/>
                    <a:gd name="T8" fmla="*/ 25 w 35"/>
                    <a:gd name="T9" fmla="*/ 1 h 27"/>
                    <a:gd name="T10" fmla="*/ 19 w 35"/>
                    <a:gd name="T11" fmla="*/ 2 h 27"/>
                    <a:gd name="T12" fmla="*/ 13 w 35"/>
                    <a:gd name="T13" fmla="*/ 2 h 27"/>
                    <a:gd name="T14" fmla="*/ 8 w 35"/>
                    <a:gd name="T15" fmla="*/ 2 h 27"/>
                    <a:gd name="T16" fmla="*/ 7 w 35"/>
                    <a:gd name="T17" fmla="*/ 4 h 27"/>
                    <a:gd name="T18" fmla="*/ 6 w 35"/>
                    <a:gd name="T19" fmla="*/ 6 h 27"/>
                    <a:gd name="T20" fmla="*/ 3 w 35"/>
                    <a:gd name="T21" fmla="*/ 6 h 27"/>
                    <a:gd name="T22" fmla="*/ 3 w 35"/>
                    <a:gd name="T23" fmla="*/ 10 h 27"/>
                    <a:gd name="T24" fmla="*/ 4 w 35"/>
                    <a:gd name="T25" fmla="*/ 14 h 27"/>
                    <a:gd name="T26" fmla="*/ 2 w 35"/>
                    <a:gd name="T27" fmla="*/ 22 h 27"/>
                    <a:gd name="T28" fmla="*/ 7 w 35"/>
                    <a:gd name="T29" fmla="*/ 27 h 27"/>
                    <a:gd name="T30" fmla="*/ 13 w 35"/>
                    <a:gd name="T31" fmla="*/ 24 h 27"/>
                    <a:gd name="T32" fmla="*/ 22 w 35"/>
                    <a:gd name="T33" fmla="*/ 19 h 27"/>
                    <a:gd name="T34" fmla="*/ 28 w 35"/>
                    <a:gd name="T35" fmla="*/ 15 h 27"/>
                    <a:gd name="T36" fmla="*/ 29 w 35"/>
                    <a:gd name="T37" fmla="*/ 10 h 27"/>
                    <a:gd name="T38" fmla="*/ 29 w 35"/>
                    <a:gd name="T39" fmla="*/ 1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5" h="27">
                      <a:moveTo>
                        <a:pt x="29" y="10"/>
                      </a:moveTo>
                      <a:cubicBezTo>
                        <a:pt x="30" y="9"/>
                        <a:pt x="31" y="8"/>
                        <a:pt x="30" y="7"/>
                      </a:cubicBezTo>
                      <a:cubicBezTo>
                        <a:pt x="29" y="6"/>
                        <a:pt x="28" y="6"/>
                        <a:pt x="29" y="5"/>
                      </a:cubicBezTo>
                      <a:cubicBezTo>
                        <a:pt x="31" y="3"/>
                        <a:pt x="35" y="3"/>
                        <a:pt x="35" y="0"/>
                      </a:cubicBezTo>
                      <a:cubicBezTo>
                        <a:pt x="32" y="0"/>
                        <a:pt x="28" y="0"/>
                        <a:pt x="25" y="1"/>
                      </a:cubicBezTo>
                      <a:cubicBezTo>
                        <a:pt x="23" y="1"/>
                        <a:pt x="21" y="2"/>
                        <a:pt x="19" y="2"/>
                      </a:cubicBezTo>
                      <a:cubicBezTo>
                        <a:pt x="16" y="2"/>
                        <a:pt x="15" y="1"/>
                        <a:pt x="13" y="2"/>
                      </a:cubicBezTo>
                      <a:cubicBezTo>
                        <a:pt x="11" y="3"/>
                        <a:pt x="10" y="3"/>
                        <a:pt x="8" y="2"/>
                      </a:cubicBezTo>
                      <a:cubicBezTo>
                        <a:pt x="6" y="0"/>
                        <a:pt x="7" y="4"/>
                        <a:pt x="7" y="4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5" y="8"/>
                        <a:pt x="4" y="6"/>
                        <a:pt x="3" y="6"/>
                      </a:cubicBezTo>
                      <a:cubicBezTo>
                        <a:pt x="2" y="7"/>
                        <a:pt x="3" y="9"/>
                        <a:pt x="3" y="10"/>
                      </a:cubicBezTo>
                      <a:cubicBezTo>
                        <a:pt x="3" y="11"/>
                        <a:pt x="2" y="13"/>
                        <a:pt x="4" y="14"/>
                      </a:cubicBezTo>
                      <a:cubicBezTo>
                        <a:pt x="9" y="17"/>
                        <a:pt x="5" y="19"/>
                        <a:pt x="2" y="22"/>
                      </a:cubicBezTo>
                      <a:cubicBezTo>
                        <a:pt x="0" y="24"/>
                        <a:pt x="5" y="27"/>
                        <a:pt x="7" y="27"/>
                      </a:cubicBezTo>
                      <a:cubicBezTo>
                        <a:pt x="9" y="27"/>
                        <a:pt x="11" y="25"/>
                        <a:pt x="13" y="24"/>
                      </a:cubicBezTo>
                      <a:cubicBezTo>
                        <a:pt x="16" y="22"/>
                        <a:pt x="19" y="21"/>
                        <a:pt x="22" y="19"/>
                      </a:cubicBezTo>
                      <a:cubicBezTo>
                        <a:pt x="24" y="18"/>
                        <a:pt x="26" y="17"/>
                        <a:pt x="28" y="15"/>
                      </a:cubicBezTo>
                      <a:cubicBezTo>
                        <a:pt x="29" y="13"/>
                        <a:pt x="28" y="11"/>
                        <a:pt x="29" y="10"/>
                      </a:cubicBezTo>
                      <a:cubicBezTo>
                        <a:pt x="30" y="8"/>
                        <a:pt x="29" y="11"/>
                        <a:pt x="29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17" name="Freeform 682">
                  <a:extLst>
                    <a:ext uri="{FF2B5EF4-FFF2-40B4-BE49-F238E27FC236}">
                      <a16:creationId xmlns:a16="http://schemas.microsoft.com/office/drawing/2014/main" id="{EA455898-DF3E-7240-90BD-68825CB0D2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595009" y="6116740"/>
                  <a:ext cx="508807" cy="508924"/>
                </a:xfrm>
                <a:custGeom>
                  <a:avLst/>
                  <a:gdLst>
                    <a:gd name="T0" fmla="*/ 47 w 50"/>
                    <a:gd name="T1" fmla="*/ 36 h 47"/>
                    <a:gd name="T2" fmla="*/ 45 w 50"/>
                    <a:gd name="T3" fmla="*/ 34 h 47"/>
                    <a:gd name="T4" fmla="*/ 46 w 50"/>
                    <a:gd name="T5" fmla="*/ 32 h 47"/>
                    <a:gd name="T6" fmla="*/ 41 w 50"/>
                    <a:gd name="T7" fmla="*/ 27 h 47"/>
                    <a:gd name="T8" fmla="*/ 38 w 50"/>
                    <a:gd name="T9" fmla="*/ 25 h 47"/>
                    <a:gd name="T10" fmla="*/ 35 w 50"/>
                    <a:gd name="T11" fmla="*/ 18 h 47"/>
                    <a:gd name="T12" fmla="*/ 38 w 50"/>
                    <a:gd name="T13" fmla="*/ 10 h 47"/>
                    <a:gd name="T14" fmla="*/ 34 w 50"/>
                    <a:gd name="T15" fmla="*/ 6 h 47"/>
                    <a:gd name="T16" fmla="*/ 32 w 50"/>
                    <a:gd name="T17" fmla="*/ 2 h 47"/>
                    <a:gd name="T18" fmla="*/ 30 w 50"/>
                    <a:gd name="T19" fmla="*/ 3 h 47"/>
                    <a:gd name="T20" fmla="*/ 28 w 50"/>
                    <a:gd name="T21" fmla="*/ 1 h 47"/>
                    <a:gd name="T22" fmla="*/ 25 w 50"/>
                    <a:gd name="T23" fmla="*/ 2 h 47"/>
                    <a:gd name="T24" fmla="*/ 20 w 50"/>
                    <a:gd name="T25" fmla="*/ 1 h 47"/>
                    <a:gd name="T26" fmla="*/ 18 w 50"/>
                    <a:gd name="T27" fmla="*/ 4 h 47"/>
                    <a:gd name="T28" fmla="*/ 13 w 50"/>
                    <a:gd name="T29" fmla="*/ 7 h 47"/>
                    <a:gd name="T30" fmla="*/ 14 w 50"/>
                    <a:gd name="T31" fmla="*/ 10 h 47"/>
                    <a:gd name="T32" fmla="*/ 13 w 50"/>
                    <a:gd name="T33" fmla="*/ 13 h 47"/>
                    <a:gd name="T34" fmla="*/ 9 w 50"/>
                    <a:gd name="T35" fmla="*/ 19 h 47"/>
                    <a:gd name="T36" fmla="*/ 1 w 50"/>
                    <a:gd name="T37" fmla="*/ 25 h 47"/>
                    <a:gd name="T38" fmla="*/ 3 w 50"/>
                    <a:gd name="T39" fmla="*/ 30 h 47"/>
                    <a:gd name="T40" fmla="*/ 9 w 50"/>
                    <a:gd name="T41" fmla="*/ 31 h 47"/>
                    <a:gd name="T42" fmla="*/ 18 w 50"/>
                    <a:gd name="T43" fmla="*/ 36 h 47"/>
                    <a:gd name="T44" fmla="*/ 29 w 50"/>
                    <a:gd name="T45" fmla="*/ 45 h 47"/>
                    <a:gd name="T46" fmla="*/ 38 w 50"/>
                    <a:gd name="T47" fmla="*/ 47 h 47"/>
                    <a:gd name="T48" fmla="*/ 43 w 50"/>
                    <a:gd name="T49" fmla="*/ 42 h 47"/>
                    <a:gd name="T50" fmla="*/ 50 w 50"/>
                    <a:gd name="T51" fmla="*/ 43 h 47"/>
                    <a:gd name="T52" fmla="*/ 47 w 50"/>
                    <a:gd name="T53" fmla="*/ 39 h 47"/>
                    <a:gd name="T54" fmla="*/ 47 w 50"/>
                    <a:gd name="T55" fmla="*/ 36 h 47"/>
                    <a:gd name="T56" fmla="*/ 47 w 50"/>
                    <a:gd name="T57" fmla="*/ 36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0" h="47">
                      <a:moveTo>
                        <a:pt x="47" y="36"/>
                      </a:moveTo>
                      <a:cubicBezTo>
                        <a:pt x="47" y="36"/>
                        <a:pt x="45" y="35"/>
                        <a:pt x="45" y="34"/>
                      </a:cubicBezTo>
                      <a:cubicBezTo>
                        <a:pt x="45" y="33"/>
                        <a:pt x="46" y="33"/>
                        <a:pt x="46" y="32"/>
                      </a:cubicBezTo>
                      <a:cubicBezTo>
                        <a:pt x="45" y="30"/>
                        <a:pt x="43" y="29"/>
                        <a:pt x="41" y="27"/>
                      </a:cubicBezTo>
                      <a:cubicBezTo>
                        <a:pt x="40" y="27"/>
                        <a:pt x="38" y="26"/>
                        <a:pt x="38" y="25"/>
                      </a:cubicBezTo>
                      <a:cubicBezTo>
                        <a:pt x="37" y="23"/>
                        <a:pt x="35" y="21"/>
                        <a:pt x="35" y="18"/>
                      </a:cubicBezTo>
                      <a:cubicBezTo>
                        <a:pt x="34" y="16"/>
                        <a:pt x="40" y="12"/>
                        <a:pt x="38" y="10"/>
                      </a:cubicBezTo>
                      <a:cubicBezTo>
                        <a:pt x="36" y="9"/>
                        <a:pt x="35" y="8"/>
                        <a:pt x="34" y="6"/>
                      </a:cubicBezTo>
                      <a:cubicBezTo>
                        <a:pt x="33" y="5"/>
                        <a:pt x="33" y="3"/>
                        <a:pt x="32" y="2"/>
                      </a:cubicBezTo>
                      <a:cubicBezTo>
                        <a:pt x="31" y="2"/>
                        <a:pt x="31" y="3"/>
                        <a:pt x="30" y="3"/>
                      </a:cubicBezTo>
                      <a:cubicBezTo>
                        <a:pt x="28" y="3"/>
                        <a:pt x="29" y="1"/>
                        <a:pt x="28" y="1"/>
                      </a:cubicBezTo>
                      <a:cubicBezTo>
                        <a:pt x="27" y="1"/>
                        <a:pt x="25" y="2"/>
                        <a:pt x="25" y="2"/>
                      </a:cubicBezTo>
                      <a:cubicBezTo>
                        <a:pt x="23" y="0"/>
                        <a:pt x="22" y="1"/>
                        <a:pt x="20" y="1"/>
                      </a:cubicBezTo>
                      <a:cubicBezTo>
                        <a:pt x="18" y="2"/>
                        <a:pt x="19" y="3"/>
                        <a:pt x="18" y="4"/>
                      </a:cubicBezTo>
                      <a:cubicBezTo>
                        <a:pt x="16" y="5"/>
                        <a:pt x="14" y="5"/>
                        <a:pt x="13" y="7"/>
                      </a:cubicBezTo>
                      <a:cubicBezTo>
                        <a:pt x="12" y="9"/>
                        <a:pt x="14" y="8"/>
                        <a:pt x="14" y="10"/>
                      </a:cubicBezTo>
                      <a:cubicBezTo>
                        <a:pt x="14" y="11"/>
                        <a:pt x="13" y="11"/>
                        <a:pt x="13" y="13"/>
                      </a:cubicBezTo>
                      <a:cubicBezTo>
                        <a:pt x="13" y="16"/>
                        <a:pt x="12" y="17"/>
                        <a:pt x="9" y="19"/>
                      </a:cubicBezTo>
                      <a:cubicBezTo>
                        <a:pt x="7" y="20"/>
                        <a:pt x="0" y="23"/>
                        <a:pt x="1" y="25"/>
                      </a:cubicBezTo>
                      <a:cubicBezTo>
                        <a:pt x="2" y="26"/>
                        <a:pt x="2" y="29"/>
                        <a:pt x="3" y="30"/>
                      </a:cubicBezTo>
                      <a:cubicBezTo>
                        <a:pt x="4" y="31"/>
                        <a:pt x="8" y="31"/>
                        <a:pt x="9" y="31"/>
                      </a:cubicBezTo>
                      <a:cubicBezTo>
                        <a:pt x="12" y="32"/>
                        <a:pt x="15" y="34"/>
                        <a:pt x="18" y="36"/>
                      </a:cubicBezTo>
                      <a:cubicBezTo>
                        <a:pt x="22" y="39"/>
                        <a:pt x="25" y="42"/>
                        <a:pt x="29" y="45"/>
                      </a:cubicBezTo>
                      <a:cubicBezTo>
                        <a:pt x="32" y="47"/>
                        <a:pt x="35" y="47"/>
                        <a:pt x="38" y="47"/>
                      </a:cubicBezTo>
                      <a:cubicBezTo>
                        <a:pt x="41" y="47"/>
                        <a:pt x="41" y="44"/>
                        <a:pt x="43" y="42"/>
                      </a:cubicBezTo>
                      <a:cubicBezTo>
                        <a:pt x="45" y="40"/>
                        <a:pt x="49" y="44"/>
                        <a:pt x="50" y="43"/>
                      </a:cubicBezTo>
                      <a:cubicBezTo>
                        <a:pt x="49" y="42"/>
                        <a:pt x="48" y="41"/>
                        <a:pt x="47" y="39"/>
                      </a:cubicBezTo>
                      <a:cubicBezTo>
                        <a:pt x="47" y="38"/>
                        <a:pt x="48" y="37"/>
                        <a:pt x="47" y="36"/>
                      </a:cubicBezTo>
                      <a:cubicBezTo>
                        <a:pt x="46" y="35"/>
                        <a:pt x="48" y="37"/>
                        <a:pt x="47" y="3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18" name="Freeform 683">
                  <a:extLst>
                    <a:ext uri="{FF2B5EF4-FFF2-40B4-BE49-F238E27FC236}">
                      <a16:creationId xmlns:a16="http://schemas.microsoft.com/office/drawing/2014/main" id="{7883E55A-31EC-2045-9283-E52E790CC2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50289" y="5821713"/>
                  <a:ext cx="968821" cy="390912"/>
                </a:xfrm>
                <a:custGeom>
                  <a:avLst/>
                  <a:gdLst>
                    <a:gd name="T0" fmla="*/ 52 w 95"/>
                    <a:gd name="T1" fmla="*/ 36 h 36"/>
                    <a:gd name="T2" fmla="*/ 54 w 95"/>
                    <a:gd name="T3" fmla="*/ 33 h 36"/>
                    <a:gd name="T4" fmla="*/ 55 w 95"/>
                    <a:gd name="T5" fmla="*/ 31 h 36"/>
                    <a:gd name="T6" fmla="*/ 60 w 95"/>
                    <a:gd name="T7" fmla="*/ 31 h 36"/>
                    <a:gd name="T8" fmla="*/ 64 w 95"/>
                    <a:gd name="T9" fmla="*/ 31 h 36"/>
                    <a:gd name="T10" fmla="*/ 75 w 95"/>
                    <a:gd name="T11" fmla="*/ 29 h 36"/>
                    <a:gd name="T12" fmla="*/ 85 w 95"/>
                    <a:gd name="T13" fmla="*/ 28 h 36"/>
                    <a:gd name="T14" fmla="*/ 90 w 95"/>
                    <a:gd name="T15" fmla="*/ 28 h 36"/>
                    <a:gd name="T16" fmla="*/ 92 w 95"/>
                    <a:gd name="T17" fmla="*/ 30 h 36"/>
                    <a:gd name="T18" fmla="*/ 94 w 95"/>
                    <a:gd name="T19" fmla="*/ 28 h 36"/>
                    <a:gd name="T20" fmla="*/ 92 w 95"/>
                    <a:gd name="T21" fmla="*/ 24 h 36"/>
                    <a:gd name="T22" fmla="*/ 92 w 95"/>
                    <a:gd name="T23" fmla="*/ 22 h 36"/>
                    <a:gd name="T24" fmla="*/ 91 w 95"/>
                    <a:gd name="T25" fmla="*/ 17 h 36"/>
                    <a:gd name="T26" fmla="*/ 93 w 95"/>
                    <a:gd name="T27" fmla="*/ 14 h 36"/>
                    <a:gd name="T28" fmla="*/ 89 w 95"/>
                    <a:gd name="T29" fmla="*/ 8 h 36"/>
                    <a:gd name="T30" fmla="*/ 83 w 95"/>
                    <a:gd name="T31" fmla="*/ 3 h 36"/>
                    <a:gd name="T32" fmla="*/ 80 w 95"/>
                    <a:gd name="T33" fmla="*/ 3 h 36"/>
                    <a:gd name="T34" fmla="*/ 78 w 95"/>
                    <a:gd name="T35" fmla="*/ 3 h 36"/>
                    <a:gd name="T36" fmla="*/ 73 w 95"/>
                    <a:gd name="T37" fmla="*/ 6 h 36"/>
                    <a:gd name="T38" fmla="*/ 63 w 95"/>
                    <a:gd name="T39" fmla="*/ 6 h 36"/>
                    <a:gd name="T40" fmla="*/ 58 w 95"/>
                    <a:gd name="T41" fmla="*/ 6 h 36"/>
                    <a:gd name="T42" fmla="*/ 54 w 95"/>
                    <a:gd name="T43" fmla="*/ 4 h 36"/>
                    <a:gd name="T44" fmla="*/ 50 w 95"/>
                    <a:gd name="T45" fmla="*/ 2 h 36"/>
                    <a:gd name="T46" fmla="*/ 46 w 95"/>
                    <a:gd name="T47" fmla="*/ 0 h 36"/>
                    <a:gd name="T48" fmla="*/ 37 w 95"/>
                    <a:gd name="T49" fmla="*/ 0 h 36"/>
                    <a:gd name="T50" fmla="*/ 29 w 95"/>
                    <a:gd name="T51" fmla="*/ 4 h 36"/>
                    <a:gd name="T52" fmla="*/ 18 w 95"/>
                    <a:gd name="T53" fmla="*/ 5 h 36"/>
                    <a:gd name="T54" fmla="*/ 16 w 95"/>
                    <a:gd name="T55" fmla="*/ 6 h 36"/>
                    <a:gd name="T56" fmla="*/ 18 w 95"/>
                    <a:gd name="T57" fmla="*/ 7 h 36"/>
                    <a:gd name="T58" fmla="*/ 15 w 95"/>
                    <a:gd name="T59" fmla="*/ 8 h 36"/>
                    <a:gd name="T60" fmla="*/ 13 w 95"/>
                    <a:gd name="T61" fmla="*/ 9 h 36"/>
                    <a:gd name="T62" fmla="*/ 4 w 95"/>
                    <a:gd name="T63" fmla="*/ 9 h 36"/>
                    <a:gd name="T64" fmla="*/ 3 w 95"/>
                    <a:gd name="T65" fmla="*/ 11 h 36"/>
                    <a:gd name="T66" fmla="*/ 3 w 95"/>
                    <a:gd name="T67" fmla="*/ 15 h 36"/>
                    <a:gd name="T68" fmla="*/ 5 w 95"/>
                    <a:gd name="T69" fmla="*/ 14 h 36"/>
                    <a:gd name="T70" fmla="*/ 3 w 95"/>
                    <a:gd name="T71" fmla="*/ 17 h 36"/>
                    <a:gd name="T72" fmla="*/ 5 w 95"/>
                    <a:gd name="T73" fmla="*/ 17 h 36"/>
                    <a:gd name="T74" fmla="*/ 5 w 95"/>
                    <a:gd name="T75" fmla="*/ 19 h 36"/>
                    <a:gd name="T76" fmla="*/ 3 w 95"/>
                    <a:gd name="T77" fmla="*/ 20 h 36"/>
                    <a:gd name="T78" fmla="*/ 4 w 95"/>
                    <a:gd name="T79" fmla="*/ 22 h 36"/>
                    <a:gd name="T80" fmla="*/ 4 w 95"/>
                    <a:gd name="T81" fmla="*/ 25 h 36"/>
                    <a:gd name="T82" fmla="*/ 8 w 95"/>
                    <a:gd name="T83" fmla="*/ 27 h 36"/>
                    <a:gd name="T84" fmla="*/ 7 w 95"/>
                    <a:gd name="T85" fmla="*/ 30 h 36"/>
                    <a:gd name="T86" fmla="*/ 10 w 95"/>
                    <a:gd name="T87" fmla="*/ 30 h 36"/>
                    <a:gd name="T88" fmla="*/ 8 w 95"/>
                    <a:gd name="T89" fmla="*/ 31 h 36"/>
                    <a:gd name="T90" fmla="*/ 10 w 95"/>
                    <a:gd name="T91" fmla="*/ 31 h 36"/>
                    <a:gd name="T92" fmla="*/ 9 w 95"/>
                    <a:gd name="T93" fmla="*/ 34 h 36"/>
                    <a:gd name="T94" fmla="*/ 11 w 95"/>
                    <a:gd name="T95" fmla="*/ 35 h 36"/>
                    <a:gd name="T96" fmla="*/ 12 w 95"/>
                    <a:gd name="T97" fmla="*/ 31 h 36"/>
                    <a:gd name="T98" fmla="*/ 16 w 95"/>
                    <a:gd name="T99" fmla="*/ 32 h 36"/>
                    <a:gd name="T100" fmla="*/ 22 w 95"/>
                    <a:gd name="T101" fmla="*/ 33 h 36"/>
                    <a:gd name="T102" fmla="*/ 27 w 95"/>
                    <a:gd name="T103" fmla="*/ 31 h 36"/>
                    <a:gd name="T104" fmla="*/ 35 w 95"/>
                    <a:gd name="T105" fmla="*/ 35 h 36"/>
                    <a:gd name="T106" fmla="*/ 42 w 95"/>
                    <a:gd name="T107" fmla="*/ 32 h 36"/>
                    <a:gd name="T108" fmla="*/ 44 w 95"/>
                    <a:gd name="T109" fmla="*/ 30 h 36"/>
                    <a:gd name="T110" fmla="*/ 48 w 95"/>
                    <a:gd name="T111" fmla="*/ 31 h 36"/>
                    <a:gd name="T112" fmla="*/ 50 w 95"/>
                    <a:gd name="T113" fmla="*/ 33 h 36"/>
                    <a:gd name="T114" fmla="*/ 50 w 95"/>
                    <a:gd name="T115" fmla="*/ 35 h 36"/>
                    <a:gd name="T116" fmla="*/ 52 w 95"/>
                    <a:gd name="T117" fmla="*/ 36 h 36"/>
                    <a:gd name="T118" fmla="*/ 52 w 95"/>
                    <a:gd name="T119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95" h="36">
                      <a:moveTo>
                        <a:pt x="52" y="36"/>
                      </a:moveTo>
                      <a:cubicBezTo>
                        <a:pt x="53" y="35"/>
                        <a:pt x="54" y="33"/>
                        <a:pt x="54" y="33"/>
                      </a:cubicBezTo>
                      <a:cubicBezTo>
                        <a:pt x="53" y="31"/>
                        <a:pt x="54" y="30"/>
                        <a:pt x="55" y="31"/>
                      </a:cubicBezTo>
                      <a:cubicBezTo>
                        <a:pt x="57" y="32"/>
                        <a:pt x="58" y="31"/>
                        <a:pt x="60" y="31"/>
                      </a:cubicBezTo>
                      <a:cubicBezTo>
                        <a:pt x="62" y="30"/>
                        <a:pt x="62" y="30"/>
                        <a:pt x="64" y="31"/>
                      </a:cubicBezTo>
                      <a:cubicBezTo>
                        <a:pt x="68" y="31"/>
                        <a:pt x="71" y="29"/>
                        <a:pt x="75" y="29"/>
                      </a:cubicBezTo>
                      <a:cubicBezTo>
                        <a:pt x="78" y="29"/>
                        <a:pt x="82" y="29"/>
                        <a:pt x="85" y="28"/>
                      </a:cubicBezTo>
                      <a:cubicBezTo>
                        <a:pt x="87" y="27"/>
                        <a:pt x="87" y="29"/>
                        <a:pt x="90" y="28"/>
                      </a:cubicBezTo>
                      <a:cubicBezTo>
                        <a:pt x="92" y="27"/>
                        <a:pt x="91" y="29"/>
                        <a:pt x="92" y="30"/>
                      </a:cubicBezTo>
                      <a:cubicBezTo>
                        <a:pt x="93" y="31"/>
                        <a:pt x="95" y="29"/>
                        <a:pt x="94" y="28"/>
                      </a:cubicBezTo>
                      <a:cubicBezTo>
                        <a:pt x="93" y="27"/>
                        <a:pt x="95" y="25"/>
                        <a:pt x="92" y="24"/>
                      </a:cubicBezTo>
                      <a:cubicBezTo>
                        <a:pt x="91" y="23"/>
                        <a:pt x="93" y="23"/>
                        <a:pt x="92" y="22"/>
                      </a:cubicBezTo>
                      <a:cubicBezTo>
                        <a:pt x="92" y="20"/>
                        <a:pt x="91" y="19"/>
                        <a:pt x="91" y="17"/>
                      </a:cubicBezTo>
                      <a:cubicBezTo>
                        <a:pt x="91" y="16"/>
                        <a:pt x="93" y="14"/>
                        <a:pt x="93" y="14"/>
                      </a:cubicBezTo>
                      <a:cubicBezTo>
                        <a:pt x="92" y="12"/>
                        <a:pt x="90" y="11"/>
                        <a:pt x="89" y="8"/>
                      </a:cubicBezTo>
                      <a:cubicBezTo>
                        <a:pt x="87" y="5"/>
                        <a:pt x="87" y="4"/>
                        <a:pt x="83" y="3"/>
                      </a:cubicBezTo>
                      <a:cubicBezTo>
                        <a:pt x="82" y="3"/>
                        <a:pt x="81" y="3"/>
                        <a:pt x="80" y="3"/>
                      </a:cubicBezTo>
                      <a:cubicBezTo>
                        <a:pt x="78" y="2"/>
                        <a:pt x="79" y="3"/>
                        <a:pt x="78" y="3"/>
                      </a:cubicBezTo>
                      <a:cubicBezTo>
                        <a:pt x="76" y="5"/>
                        <a:pt x="74" y="5"/>
                        <a:pt x="73" y="6"/>
                      </a:cubicBezTo>
                      <a:cubicBezTo>
                        <a:pt x="70" y="7"/>
                        <a:pt x="66" y="6"/>
                        <a:pt x="63" y="6"/>
                      </a:cubicBezTo>
                      <a:cubicBezTo>
                        <a:pt x="61" y="6"/>
                        <a:pt x="59" y="6"/>
                        <a:pt x="58" y="6"/>
                      </a:cubicBezTo>
                      <a:cubicBezTo>
                        <a:pt x="56" y="5"/>
                        <a:pt x="56" y="4"/>
                        <a:pt x="54" y="4"/>
                      </a:cubicBezTo>
                      <a:cubicBezTo>
                        <a:pt x="52" y="4"/>
                        <a:pt x="51" y="3"/>
                        <a:pt x="50" y="2"/>
                      </a:cubicBezTo>
                      <a:cubicBezTo>
                        <a:pt x="49" y="2"/>
                        <a:pt x="45" y="0"/>
                        <a:pt x="46" y="0"/>
                      </a:cubicBezTo>
                      <a:cubicBezTo>
                        <a:pt x="44" y="1"/>
                        <a:pt x="39" y="0"/>
                        <a:pt x="37" y="0"/>
                      </a:cubicBezTo>
                      <a:cubicBezTo>
                        <a:pt x="34" y="0"/>
                        <a:pt x="31" y="3"/>
                        <a:pt x="29" y="4"/>
                      </a:cubicBezTo>
                      <a:cubicBezTo>
                        <a:pt x="26" y="6"/>
                        <a:pt x="21" y="4"/>
                        <a:pt x="18" y="5"/>
                      </a:cubicBezTo>
                      <a:cubicBezTo>
                        <a:pt x="17" y="5"/>
                        <a:pt x="16" y="5"/>
                        <a:pt x="16" y="6"/>
                      </a:cubicBezTo>
                      <a:cubicBezTo>
                        <a:pt x="16" y="6"/>
                        <a:pt x="18" y="6"/>
                        <a:pt x="18" y="7"/>
                      </a:cubicBezTo>
                      <a:cubicBezTo>
                        <a:pt x="18" y="7"/>
                        <a:pt x="15" y="7"/>
                        <a:pt x="15" y="8"/>
                      </a:cubicBezTo>
                      <a:cubicBezTo>
                        <a:pt x="15" y="9"/>
                        <a:pt x="15" y="9"/>
                        <a:pt x="13" y="9"/>
                      </a:cubicBezTo>
                      <a:cubicBezTo>
                        <a:pt x="10" y="9"/>
                        <a:pt x="7" y="9"/>
                        <a:pt x="4" y="9"/>
                      </a:cubicBezTo>
                      <a:cubicBezTo>
                        <a:pt x="2" y="9"/>
                        <a:pt x="3" y="10"/>
                        <a:pt x="3" y="11"/>
                      </a:cubicBezTo>
                      <a:cubicBezTo>
                        <a:pt x="2" y="13"/>
                        <a:pt x="0" y="14"/>
                        <a:pt x="3" y="15"/>
                      </a:cubicBezTo>
                      <a:cubicBezTo>
                        <a:pt x="3" y="15"/>
                        <a:pt x="5" y="14"/>
                        <a:pt x="5" y="14"/>
                      </a:cubicBezTo>
                      <a:cubicBezTo>
                        <a:pt x="5" y="15"/>
                        <a:pt x="3" y="17"/>
                        <a:pt x="3" y="17"/>
                      </a:cubicBezTo>
                      <a:cubicBezTo>
                        <a:pt x="4" y="18"/>
                        <a:pt x="4" y="17"/>
                        <a:pt x="5" y="17"/>
                      </a:cubicBezTo>
                      <a:cubicBezTo>
                        <a:pt x="5" y="17"/>
                        <a:pt x="5" y="19"/>
                        <a:pt x="5" y="19"/>
                      </a:cubicBezTo>
                      <a:cubicBezTo>
                        <a:pt x="7" y="22"/>
                        <a:pt x="4" y="20"/>
                        <a:pt x="3" y="20"/>
                      </a:cubicBezTo>
                      <a:cubicBezTo>
                        <a:pt x="3" y="20"/>
                        <a:pt x="2" y="23"/>
                        <a:pt x="4" y="22"/>
                      </a:cubicBezTo>
                      <a:cubicBezTo>
                        <a:pt x="6" y="22"/>
                        <a:pt x="4" y="24"/>
                        <a:pt x="4" y="25"/>
                      </a:cubicBezTo>
                      <a:cubicBezTo>
                        <a:pt x="4" y="26"/>
                        <a:pt x="7" y="26"/>
                        <a:pt x="8" y="27"/>
                      </a:cubicBezTo>
                      <a:cubicBezTo>
                        <a:pt x="9" y="28"/>
                        <a:pt x="7" y="30"/>
                        <a:pt x="7" y="30"/>
                      </a:cubicBezTo>
                      <a:cubicBezTo>
                        <a:pt x="8" y="30"/>
                        <a:pt x="9" y="28"/>
                        <a:pt x="10" y="30"/>
                      </a:cubicBezTo>
                      <a:cubicBezTo>
                        <a:pt x="10" y="31"/>
                        <a:pt x="8" y="31"/>
                        <a:pt x="8" y="31"/>
                      </a:cubicBezTo>
                      <a:cubicBezTo>
                        <a:pt x="8" y="31"/>
                        <a:pt x="10" y="31"/>
                        <a:pt x="10" y="31"/>
                      </a:cubicBezTo>
                      <a:cubicBezTo>
                        <a:pt x="11" y="32"/>
                        <a:pt x="10" y="33"/>
                        <a:pt x="9" y="34"/>
                      </a:cubicBezTo>
                      <a:cubicBezTo>
                        <a:pt x="9" y="35"/>
                        <a:pt x="11" y="36"/>
                        <a:pt x="11" y="35"/>
                      </a:cubicBezTo>
                      <a:cubicBezTo>
                        <a:pt x="12" y="34"/>
                        <a:pt x="11" y="32"/>
                        <a:pt x="12" y="31"/>
                      </a:cubicBezTo>
                      <a:cubicBezTo>
                        <a:pt x="13" y="30"/>
                        <a:pt x="15" y="32"/>
                        <a:pt x="16" y="32"/>
                      </a:cubicBezTo>
                      <a:cubicBezTo>
                        <a:pt x="18" y="33"/>
                        <a:pt x="20" y="35"/>
                        <a:pt x="22" y="33"/>
                      </a:cubicBezTo>
                      <a:cubicBezTo>
                        <a:pt x="25" y="32"/>
                        <a:pt x="23" y="29"/>
                        <a:pt x="27" y="31"/>
                      </a:cubicBezTo>
                      <a:cubicBezTo>
                        <a:pt x="29" y="33"/>
                        <a:pt x="32" y="35"/>
                        <a:pt x="35" y="35"/>
                      </a:cubicBezTo>
                      <a:cubicBezTo>
                        <a:pt x="37" y="34"/>
                        <a:pt x="40" y="33"/>
                        <a:pt x="42" y="32"/>
                      </a:cubicBezTo>
                      <a:cubicBezTo>
                        <a:pt x="43" y="31"/>
                        <a:pt x="43" y="30"/>
                        <a:pt x="44" y="30"/>
                      </a:cubicBezTo>
                      <a:cubicBezTo>
                        <a:pt x="46" y="31"/>
                        <a:pt x="47" y="32"/>
                        <a:pt x="48" y="31"/>
                      </a:cubicBezTo>
                      <a:cubicBezTo>
                        <a:pt x="51" y="30"/>
                        <a:pt x="51" y="31"/>
                        <a:pt x="50" y="33"/>
                      </a:cubicBezTo>
                      <a:cubicBezTo>
                        <a:pt x="50" y="34"/>
                        <a:pt x="52" y="34"/>
                        <a:pt x="50" y="35"/>
                      </a:cubicBezTo>
                      <a:cubicBezTo>
                        <a:pt x="51" y="36"/>
                        <a:pt x="51" y="36"/>
                        <a:pt x="52" y="36"/>
                      </a:cubicBezTo>
                      <a:cubicBezTo>
                        <a:pt x="53" y="35"/>
                        <a:pt x="51" y="36"/>
                        <a:pt x="52" y="3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19" name="Freeform 684">
                  <a:extLst>
                    <a:ext uri="{FF2B5EF4-FFF2-40B4-BE49-F238E27FC236}">
                      <a16:creationId xmlns:a16="http://schemas.microsoft.com/office/drawing/2014/main" id="{1C171B32-A87D-3446-8F1F-8172A1ACD6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389395" y="6441273"/>
                  <a:ext cx="1073370" cy="910903"/>
                </a:xfrm>
                <a:custGeom>
                  <a:avLst/>
                  <a:gdLst>
                    <a:gd name="T0" fmla="*/ 65 w 105"/>
                    <a:gd name="T1" fmla="*/ 20 h 84"/>
                    <a:gd name="T2" fmla="*/ 61 w 105"/>
                    <a:gd name="T3" fmla="*/ 17 h 84"/>
                    <a:gd name="T4" fmla="*/ 52 w 105"/>
                    <a:gd name="T5" fmla="*/ 17 h 84"/>
                    <a:gd name="T6" fmla="*/ 48 w 105"/>
                    <a:gd name="T7" fmla="*/ 15 h 84"/>
                    <a:gd name="T8" fmla="*/ 40 w 105"/>
                    <a:gd name="T9" fmla="*/ 8 h 84"/>
                    <a:gd name="T10" fmla="*/ 27 w 105"/>
                    <a:gd name="T11" fmla="*/ 1 h 84"/>
                    <a:gd name="T12" fmla="*/ 21 w 105"/>
                    <a:gd name="T13" fmla="*/ 1 h 84"/>
                    <a:gd name="T14" fmla="*/ 13 w 105"/>
                    <a:gd name="T15" fmla="*/ 3 h 84"/>
                    <a:gd name="T16" fmla="*/ 17 w 105"/>
                    <a:gd name="T17" fmla="*/ 9 h 84"/>
                    <a:gd name="T18" fmla="*/ 13 w 105"/>
                    <a:gd name="T19" fmla="*/ 12 h 84"/>
                    <a:gd name="T20" fmla="*/ 10 w 105"/>
                    <a:gd name="T21" fmla="*/ 12 h 84"/>
                    <a:gd name="T22" fmla="*/ 9 w 105"/>
                    <a:gd name="T23" fmla="*/ 14 h 84"/>
                    <a:gd name="T24" fmla="*/ 2 w 105"/>
                    <a:gd name="T25" fmla="*/ 14 h 84"/>
                    <a:gd name="T26" fmla="*/ 1 w 105"/>
                    <a:gd name="T27" fmla="*/ 19 h 84"/>
                    <a:gd name="T28" fmla="*/ 3 w 105"/>
                    <a:gd name="T29" fmla="*/ 22 h 84"/>
                    <a:gd name="T30" fmla="*/ 8 w 105"/>
                    <a:gd name="T31" fmla="*/ 31 h 84"/>
                    <a:gd name="T32" fmla="*/ 12 w 105"/>
                    <a:gd name="T33" fmla="*/ 38 h 84"/>
                    <a:gd name="T34" fmla="*/ 15 w 105"/>
                    <a:gd name="T35" fmla="*/ 42 h 84"/>
                    <a:gd name="T36" fmla="*/ 20 w 105"/>
                    <a:gd name="T37" fmla="*/ 46 h 84"/>
                    <a:gd name="T38" fmla="*/ 22 w 105"/>
                    <a:gd name="T39" fmla="*/ 53 h 84"/>
                    <a:gd name="T40" fmla="*/ 23 w 105"/>
                    <a:gd name="T41" fmla="*/ 59 h 84"/>
                    <a:gd name="T42" fmla="*/ 31 w 105"/>
                    <a:gd name="T43" fmla="*/ 67 h 84"/>
                    <a:gd name="T44" fmla="*/ 36 w 105"/>
                    <a:gd name="T45" fmla="*/ 76 h 84"/>
                    <a:gd name="T46" fmla="*/ 40 w 105"/>
                    <a:gd name="T47" fmla="*/ 81 h 84"/>
                    <a:gd name="T48" fmla="*/ 41 w 105"/>
                    <a:gd name="T49" fmla="*/ 84 h 84"/>
                    <a:gd name="T50" fmla="*/ 43 w 105"/>
                    <a:gd name="T51" fmla="*/ 81 h 84"/>
                    <a:gd name="T52" fmla="*/ 50 w 105"/>
                    <a:gd name="T53" fmla="*/ 79 h 84"/>
                    <a:gd name="T54" fmla="*/ 60 w 105"/>
                    <a:gd name="T55" fmla="*/ 80 h 84"/>
                    <a:gd name="T56" fmla="*/ 66 w 105"/>
                    <a:gd name="T57" fmla="*/ 77 h 84"/>
                    <a:gd name="T58" fmla="*/ 76 w 105"/>
                    <a:gd name="T59" fmla="*/ 72 h 84"/>
                    <a:gd name="T60" fmla="*/ 94 w 105"/>
                    <a:gd name="T61" fmla="*/ 68 h 84"/>
                    <a:gd name="T62" fmla="*/ 102 w 105"/>
                    <a:gd name="T63" fmla="*/ 66 h 84"/>
                    <a:gd name="T64" fmla="*/ 104 w 105"/>
                    <a:gd name="T65" fmla="*/ 61 h 84"/>
                    <a:gd name="T66" fmla="*/ 105 w 105"/>
                    <a:gd name="T67" fmla="*/ 56 h 84"/>
                    <a:gd name="T68" fmla="*/ 103 w 105"/>
                    <a:gd name="T69" fmla="*/ 51 h 84"/>
                    <a:gd name="T70" fmla="*/ 93 w 105"/>
                    <a:gd name="T71" fmla="*/ 50 h 84"/>
                    <a:gd name="T72" fmla="*/ 88 w 105"/>
                    <a:gd name="T73" fmla="*/ 47 h 84"/>
                    <a:gd name="T74" fmla="*/ 81 w 105"/>
                    <a:gd name="T75" fmla="*/ 39 h 84"/>
                    <a:gd name="T76" fmla="*/ 77 w 105"/>
                    <a:gd name="T77" fmla="*/ 34 h 84"/>
                    <a:gd name="T78" fmla="*/ 77 w 105"/>
                    <a:gd name="T79" fmla="*/ 29 h 84"/>
                    <a:gd name="T80" fmla="*/ 74 w 105"/>
                    <a:gd name="T81" fmla="*/ 27 h 84"/>
                    <a:gd name="T82" fmla="*/ 70 w 105"/>
                    <a:gd name="T83" fmla="*/ 22 h 84"/>
                    <a:gd name="T84" fmla="*/ 65 w 105"/>
                    <a:gd name="T85" fmla="*/ 20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05" h="84">
                      <a:moveTo>
                        <a:pt x="65" y="20"/>
                      </a:moveTo>
                      <a:cubicBezTo>
                        <a:pt x="64" y="17"/>
                        <a:pt x="64" y="17"/>
                        <a:pt x="61" y="17"/>
                      </a:cubicBezTo>
                      <a:cubicBezTo>
                        <a:pt x="58" y="17"/>
                        <a:pt x="55" y="17"/>
                        <a:pt x="52" y="17"/>
                      </a:cubicBezTo>
                      <a:cubicBezTo>
                        <a:pt x="50" y="17"/>
                        <a:pt x="49" y="15"/>
                        <a:pt x="48" y="15"/>
                      </a:cubicBezTo>
                      <a:cubicBezTo>
                        <a:pt x="45" y="12"/>
                        <a:pt x="42" y="10"/>
                        <a:pt x="40" y="8"/>
                      </a:cubicBezTo>
                      <a:cubicBezTo>
                        <a:pt x="36" y="5"/>
                        <a:pt x="32" y="2"/>
                        <a:pt x="27" y="1"/>
                      </a:cubicBezTo>
                      <a:cubicBezTo>
                        <a:pt x="25" y="0"/>
                        <a:pt x="24" y="0"/>
                        <a:pt x="21" y="1"/>
                      </a:cubicBezTo>
                      <a:cubicBezTo>
                        <a:pt x="19" y="1"/>
                        <a:pt x="16" y="2"/>
                        <a:pt x="13" y="3"/>
                      </a:cubicBezTo>
                      <a:cubicBezTo>
                        <a:pt x="14" y="5"/>
                        <a:pt x="17" y="7"/>
                        <a:pt x="17" y="9"/>
                      </a:cubicBezTo>
                      <a:cubicBezTo>
                        <a:pt x="17" y="11"/>
                        <a:pt x="14" y="12"/>
                        <a:pt x="13" y="12"/>
                      </a:cubicBezTo>
                      <a:cubicBezTo>
                        <a:pt x="12" y="13"/>
                        <a:pt x="11" y="12"/>
                        <a:pt x="10" y="12"/>
                      </a:cubicBezTo>
                      <a:cubicBezTo>
                        <a:pt x="9" y="13"/>
                        <a:pt x="9" y="14"/>
                        <a:pt x="9" y="14"/>
                      </a:cubicBezTo>
                      <a:cubicBezTo>
                        <a:pt x="7" y="17"/>
                        <a:pt x="3" y="15"/>
                        <a:pt x="2" y="14"/>
                      </a:cubicBezTo>
                      <a:cubicBezTo>
                        <a:pt x="1" y="16"/>
                        <a:pt x="1" y="17"/>
                        <a:pt x="1" y="19"/>
                      </a:cubicBezTo>
                      <a:cubicBezTo>
                        <a:pt x="0" y="22"/>
                        <a:pt x="1" y="21"/>
                        <a:pt x="3" y="22"/>
                      </a:cubicBezTo>
                      <a:cubicBezTo>
                        <a:pt x="5" y="24"/>
                        <a:pt x="7" y="28"/>
                        <a:pt x="8" y="31"/>
                      </a:cubicBezTo>
                      <a:cubicBezTo>
                        <a:pt x="10" y="33"/>
                        <a:pt x="11" y="35"/>
                        <a:pt x="12" y="38"/>
                      </a:cubicBezTo>
                      <a:cubicBezTo>
                        <a:pt x="13" y="40"/>
                        <a:pt x="14" y="41"/>
                        <a:pt x="15" y="42"/>
                      </a:cubicBezTo>
                      <a:cubicBezTo>
                        <a:pt x="17" y="44"/>
                        <a:pt x="19" y="44"/>
                        <a:pt x="20" y="46"/>
                      </a:cubicBezTo>
                      <a:cubicBezTo>
                        <a:pt x="21" y="48"/>
                        <a:pt x="22" y="50"/>
                        <a:pt x="22" y="53"/>
                      </a:cubicBezTo>
                      <a:cubicBezTo>
                        <a:pt x="23" y="55"/>
                        <a:pt x="22" y="57"/>
                        <a:pt x="23" y="59"/>
                      </a:cubicBezTo>
                      <a:cubicBezTo>
                        <a:pt x="25" y="63"/>
                        <a:pt x="29" y="64"/>
                        <a:pt x="31" y="67"/>
                      </a:cubicBezTo>
                      <a:cubicBezTo>
                        <a:pt x="33" y="70"/>
                        <a:pt x="34" y="74"/>
                        <a:pt x="36" y="76"/>
                      </a:cubicBezTo>
                      <a:cubicBezTo>
                        <a:pt x="37" y="78"/>
                        <a:pt x="39" y="80"/>
                        <a:pt x="40" y="81"/>
                      </a:cubicBezTo>
                      <a:cubicBezTo>
                        <a:pt x="40" y="82"/>
                        <a:pt x="40" y="84"/>
                        <a:pt x="41" y="84"/>
                      </a:cubicBezTo>
                      <a:cubicBezTo>
                        <a:pt x="43" y="84"/>
                        <a:pt x="42" y="82"/>
                        <a:pt x="43" y="81"/>
                      </a:cubicBezTo>
                      <a:cubicBezTo>
                        <a:pt x="43" y="78"/>
                        <a:pt x="48" y="79"/>
                        <a:pt x="50" y="79"/>
                      </a:cubicBezTo>
                      <a:cubicBezTo>
                        <a:pt x="53" y="79"/>
                        <a:pt x="58" y="78"/>
                        <a:pt x="60" y="80"/>
                      </a:cubicBezTo>
                      <a:cubicBezTo>
                        <a:pt x="63" y="81"/>
                        <a:pt x="64" y="79"/>
                        <a:pt x="66" y="77"/>
                      </a:cubicBezTo>
                      <a:cubicBezTo>
                        <a:pt x="69" y="73"/>
                        <a:pt x="72" y="73"/>
                        <a:pt x="76" y="72"/>
                      </a:cubicBezTo>
                      <a:cubicBezTo>
                        <a:pt x="82" y="72"/>
                        <a:pt x="88" y="70"/>
                        <a:pt x="94" y="68"/>
                      </a:cubicBezTo>
                      <a:cubicBezTo>
                        <a:pt x="96" y="67"/>
                        <a:pt x="99" y="66"/>
                        <a:pt x="102" y="66"/>
                      </a:cubicBezTo>
                      <a:cubicBezTo>
                        <a:pt x="103" y="65"/>
                        <a:pt x="103" y="63"/>
                        <a:pt x="104" y="61"/>
                      </a:cubicBezTo>
                      <a:cubicBezTo>
                        <a:pt x="104" y="60"/>
                        <a:pt x="105" y="58"/>
                        <a:pt x="105" y="56"/>
                      </a:cubicBezTo>
                      <a:cubicBezTo>
                        <a:pt x="105" y="55"/>
                        <a:pt x="104" y="52"/>
                        <a:pt x="103" y="51"/>
                      </a:cubicBezTo>
                      <a:cubicBezTo>
                        <a:pt x="100" y="51"/>
                        <a:pt x="96" y="51"/>
                        <a:pt x="93" y="50"/>
                      </a:cubicBezTo>
                      <a:cubicBezTo>
                        <a:pt x="90" y="50"/>
                        <a:pt x="90" y="49"/>
                        <a:pt x="88" y="47"/>
                      </a:cubicBezTo>
                      <a:cubicBezTo>
                        <a:pt x="86" y="43"/>
                        <a:pt x="83" y="42"/>
                        <a:pt x="81" y="39"/>
                      </a:cubicBezTo>
                      <a:cubicBezTo>
                        <a:pt x="80" y="39"/>
                        <a:pt x="78" y="35"/>
                        <a:pt x="77" y="34"/>
                      </a:cubicBezTo>
                      <a:cubicBezTo>
                        <a:pt x="76" y="32"/>
                        <a:pt x="81" y="31"/>
                        <a:pt x="77" y="29"/>
                      </a:cubicBezTo>
                      <a:cubicBezTo>
                        <a:pt x="76" y="29"/>
                        <a:pt x="75" y="27"/>
                        <a:pt x="74" y="27"/>
                      </a:cubicBezTo>
                      <a:cubicBezTo>
                        <a:pt x="72" y="27"/>
                        <a:pt x="71" y="24"/>
                        <a:pt x="70" y="22"/>
                      </a:cubicBezTo>
                      <a:cubicBezTo>
                        <a:pt x="69" y="19"/>
                        <a:pt x="69" y="20"/>
                        <a:pt x="65" y="2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20" name="Freeform 685">
                  <a:extLst>
                    <a:ext uri="{FF2B5EF4-FFF2-40B4-BE49-F238E27FC236}">
                      <a16:creationId xmlns:a16="http://schemas.microsoft.com/office/drawing/2014/main" id="{DE42CEBA-53E8-E34E-9871-A2DF55F902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10305" y="6374888"/>
                  <a:ext cx="212583" cy="239710"/>
                </a:xfrm>
                <a:custGeom>
                  <a:avLst/>
                  <a:gdLst>
                    <a:gd name="T0" fmla="*/ 5 w 21"/>
                    <a:gd name="T1" fmla="*/ 22 h 22"/>
                    <a:gd name="T2" fmla="*/ 8 w 21"/>
                    <a:gd name="T3" fmla="*/ 19 h 22"/>
                    <a:gd name="T4" fmla="*/ 12 w 21"/>
                    <a:gd name="T5" fmla="*/ 18 h 22"/>
                    <a:gd name="T6" fmla="*/ 15 w 21"/>
                    <a:gd name="T7" fmla="*/ 15 h 22"/>
                    <a:gd name="T8" fmla="*/ 11 w 21"/>
                    <a:gd name="T9" fmla="*/ 9 h 22"/>
                    <a:gd name="T10" fmla="*/ 21 w 21"/>
                    <a:gd name="T11" fmla="*/ 6 h 22"/>
                    <a:gd name="T12" fmla="*/ 19 w 21"/>
                    <a:gd name="T13" fmla="*/ 0 h 22"/>
                    <a:gd name="T14" fmla="*/ 9 w 21"/>
                    <a:gd name="T15" fmla="*/ 5 h 22"/>
                    <a:gd name="T16" fmla="*/ 4 w 21"/>
                    <a:gd name="T17" fmla="*/ 1 h 22"/>
                    <a:gd name="T18" fmla="*/ 3 w 21"/>
                    <a:gd name="T19" fmla="*/ 11 h 22"/>
                    <a:gd name="T20" fmla="*/ 0 w 21"/>
                    <a:gd name="T21" fmla="*/ 18 h 22"/>
                    <a:gd name="T22" fmla="*/ 1 w 21"/>
                    <a:gd name="T23" fmla="*/ 21 h 22"/>
                    <a:gd name="T24" fmla="*/ 5 w 21"/>
                    <a:gd name="T25" fmla="*/ 2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1" h="22">
                      <a:moveTo>
                        <a:pt x="5" y="22"/>
                      </a:moveTo>
                      <a:cubicBezTo>
                        <a:pt x="7" y="22"/>
                        <a:pt x="7" y="19"/>
                        <a:pt x="8" y="19"/>
                      </a:cubicBezTo>
                      <a:cubicBezTo>
                        <a:pt x="9" y="17"/>
                        <a:pt x="11" y="18"/>
                        <a:pt x="12" y="18"/>
                      </a:cubicBezTo>
                      <a:cubicBezTo>
                        <a:pt x="13" y="17"/>
                        <a:pt x="16" y="16"/>
                        <a:pt x="15" y="15"/>
                      </a:cubicBezTo>
                      <a:cubicBezTo>
                        <a:pt x="14" y="13"/>
                        <a:pt x="13" y="11"/>
                        <a:pt x="11" y="9"/>
                      </a:cubicBezTo>
                      <a:cubicBezTo>
                        <a:pt x="15" y="8"/>
                        <a:pt x="18" y="7"/>
                        <a:pt x="21" y="6"/>
                      </a:cubicBezTo>
                      <a:cubicBezTo>
                        <a:pt x="21" y="4"/>
                        <a:pt x="20" y="2"/>
                        <a:pt x="19" y="0"/>
                      </a:cubicBezTo>
                      <a:cubicBezTo>
                        <a:pt x="16" y="1"/>
                        <a:pt x="12" y="5"/>
                        <a:pt x="9" y="5"/>
                      </a:cubicBezTo>
                      <a:cubicBezTo>
                        <a:pt x="7" y="5"/>
                        <a:pt x="4" y="3"/>
                        <a:pt x="4" y="1"/>
                      </a:cubicBezTo>
                      <a:cubicBezTo>
                        <a:pt x="3" y="5"/>
                        <a:pt x="3" y="8"/>
                        <a:pt x="3" y="11"/>
                      </a:cubicBezTo>
                      <a:cubicBezTo>
                        <a:pt x="2" y="13"/>
                        <a:pt x="0" y="16"/>
                        <a:pt x="0" y="18"/>
                      </a:cubicBezTo>
                      <a:cubicBezTo>
                        <a:pt x="0" y="20"/>
                        <a:pt x="0" y="20"/>
                        <a:pt x="1" y="21"/>
                      </a:cubicBezTo>
                      <a:cubicBezTo>
                        <a:pt x="3" y="21"/>
                        <a:pt x="4" y="22"/>
                        <a:pt x="5" y="2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21" name="Freeform 686">
                  <a:extLst>
                    <a:ext uri="{FF2B5EF4-FFF2-40B4-BE49-F238E27FC236}">
                      <a16:creationId xmlns:a16="http://schemas.microsoft.com/office/drawing/2014/main" id="{1F650FEA-9D12-EE48-9C80-6278C44513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20761" y="6290071"/>
                  <a:ext cx="80156" cy="95888"/>
                </a:xfrm>
                <a:custGeom>
                  <a:avLst/>
                  <a:gdLst>
                    <a:gd name="T0" fmla="*/ 7 w 8"/>
                    <a:gd name="T1" fmla="*/ 2 h 9"/>
                    <a:gd name="T2" fmla="*/ 4 w 8"/>
                    <a:gd name="T3" fmla="*/ 0 h 9"/>
                    <a:gd name="T4" fmla="*/ 2 w 8"/>
                    <a:gd name="T5" fmla="*/ 2 h 9"/>
                    <a:gd name="T6" fmla="*/ 0 w 8"/>
                    <a:gd name="T7" fmla="*/ 8 h 9"/>
                    <a:gd name="T8" fmla="*/ 4 w 8"/>
                    <a:gd name="T9" fmla="*/ 8 h 9"/>
                    <a:gd name="T10" fmla="*/ 7 w 8"/>
                    <a:gd name="T11" fmla="*/ 2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9">
                      <a:moveTo>
                        <a:pt x="7" y="2"/>
                      </a:moveTo>
                      <a:cubicBezTo>
                        <a:pt x="7" y="1"/>
                        <a:pt x="5" y="0"/>
                        <a:pt x="4" y="0"/>
                      </a:cubicBezTo>
                      <a:cubicBezTo>
                        <a:pt x="3" y="1"/>
                        <a:pt x="3" y="1"/>
                        <a:pt x="2" y="2"/>
                      </a:cubicBezTo>
                      <a:cubicBezTo>
                        <a:pt x="2" y="4"/>
                        <a:pt x="1" y="6"/>
                        <a:pt x="0" y="8"/>
                      </a:cubicBezTo>
                      <a:cubicBezTo>
                        <a:pt x="2" y="8"/>
                        <a:pt x="2" y="9"/>
                        <a:pt x="4" y="8"/>
                      </a:cubicBezTo>
                      <a:cubicBezTo>
                        <a:pt x="5" y="7"/>
                        <a:pt x="8" y="4"/>
                        <a:pt x="7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22" name="Freeform 687">
                  <a:extLst>
                    <a:ext uri="{FF2B5EF4-FFF2-40B4-BE49-F238E27FC236}">
                      <a16:creationId xmlns:a16="http://schemas.microsoft.com/office/drawing/2014/main" id="{B5CFE3DC-FD31-C844-B479-963B5172EC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10305" y="6419146"/>
                  <a:ext cx="31366" cy="77445"/>
                </a:xfrm>
                <a:custGeom>
                  <a:avLst/>
                  <a:gdLst>
                    <a:gd name="T0" fmla="*/ 0 w 3"/>
                    <a:gd name="T1" fmla="*/ 3 h 7"/>
                    <a:gd name="T2" fmla="*/ 3 w 3"/>
                    <a:gd name="T3" fmla="*/ 7 h 7"/>
                    <a:gd name="T4" fmla="*/ 3 w 3"/>
                    <a:gd name="T5" fmla="*/ 1 h 7"/>
                    <a:gd name="T6" fmla="*/ 2 w 3"/>
                    <a:gd name="T7" fmla="*/ 0 h 7"/>
                    <a:gd name="T8" fmla="*/ 0 w 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7">
                      <a:moveTo>
                        <a:pt x="0" y="3"/>
                      </a:moveTo>
                      <a:cubicBezTo>
                        <a:pt x="0" y="5"/>
                        <a:pt x="1" y="6"/>
                        <a:pt x="3" y="7"/>
                      </a:cubicBezTo>
                      <a:cubicBezTo>
                        <a:pt x="3" y="5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ubicBezTo>
                        <a:pt x="0" y="0"/>
                        <a:pt x="0" y="2"/>
                        <a:pt x="0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23" name="Freeform 688">
                  <a:extLst>
                    <a:ext uri="{FF2B5EF4-FFF2-40B4-BE49-F238E27FC236}">
                      <a16:creationId xmlns:a16="http://schemas.microsoft.com/office/drawing/2014/main" id="{F86AAD94-E951-9640-9BCB-002EBA7CDA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368487" y="6374888"/>
                  <a:ext cx="83638" cy="283968"/>
                </a:xfrm>
                <a:custGeom>
                  <a:avLst/>
                  <a:gdLst>
                    <a:gd name="T0" fmla="*/ 4 w 8"/>
                    <a:gd name="T1" fmla="*/ 17 h 26"/>
                    <a:gd name="T2" fmla="*/ 6 w 8"/>
                    <a:gd name="T3" fmla="*/ 13 h 26"/>
                    <a:gd name="T4" fmla="*/ 5 w 8"/>
                    <a:gd name="T5" fmla="*/ 10 h 26"/>
                    <a:gd name="T6" fmla="*/ 7 w 8"/>
                    <a:gd name="T7" fmla="*/ 4 h 26"/>
                    <a:gd name="T8" fmla="*/ 6 w 8"/>
                    <a:gd name="T9" fmla="*/ 0 h 26"/>
                    <a:gd name="T10" fmla="*/ 2 w 8"/>
                    <a:gd name="T11" fmla="*/ 7 h 26"/>
                    <a:gd name="T12" fmla="*/ 0 w 8"/>
                    <a:gd name="T13" fmla="*/ 11 h 26"/>
                    <a:gd name="T14" fmla="*/ 1 w 8"/>
                    <a:gd name="T15" fmla="*/ 16 h 26"/>
                    <a:gd name="T16" fmla="*/ 2 w 8"/>
                    <a:gd name="T17" fmla="*/ 26 h 26"/>
                    <a:gd name="T18" fmla="*/ 2 w 8"/>
                    <a:gd name="T19" fmla="*/ 25 h 26"/>
                    <a:gd name="T20" fmla="*/ 4 w 8"/>
                    <a:gd name="T21" fmla="*/ 17 h 26"/>
                    <a:gd name="T22" fmla="*/ 4 w 8"/>
                    <a:gd name="T23" fmla="*/ 17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" h="26">
                      <a:moveTo>
                        <a:pt x="4" y="17"/>
                      </a:moveTo>
                      <a:cubicBezTo>
                        <a:pt x="4" y="16"/>
                        <a:pt x="5" y="15"/>
                        <a:pt x="6" y="13"/>
                      </a:cubicBezTo>
                      <a:cubicBezTo>
                        <a:pt x="7" y="11"/>
                        <a:pt x="6" y="12"/>
                        <a:pt x="5" y="10"/>
                      </a:cubicBezTo>
                      <a:cubicBezTo>
                        <a:pt x="3" y="8"/>
                        <a:pt x="4" y="3"/>
                        <a:pt x="7" y="4"/>
                      </a:cubicBezTo>
                      <a:cubicBezTo>
                        <a:pt x="8" y="1"/>
                        <a:pt x="8" y="1"/>
                        <a:pt x="6" y="0"/>
                      </a:cubicBezTo>
                      <a:cubicBezTo>
                        <a:pt x="4" y="0"/>
                        <a:pt x="3" y="5"/>
                        <a:pt x="2" y="7"/>
                      </a:cubicBezTo>
                      <a:cubicBezTo>
                        <a:pt x="1" y="8"/>
                        <a:pt x="0" y="9"/>
                        <a:pt x="0" y="11"/>
                      </a:cubicBezTo>
                      <a:cubicBezTo>
                        <a:pt x="0" y="12"/>
                        <a:pt x="1" y="14"/>
                        <a:pt x="1" y="16"/>
                      </a:cubicBezTo>
                      <a:cubicBezTo>
                        <a:pt x="1" y="19"/>
                        <a:pt x="2" y="22"/>
                        <a:pt x="2" y="26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3" y="23"/>
                        <a:pt x="3" y="20"/>
                        <a:pt x="4" y="17"/>
                      </a:cubicBezTo>
                      <a:cubicBezTo>
                        <a:pt x="4" y="16"/>
                        <a:pt x="4" y="18"/>
                        <a:pt x="4" y="1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24" name="Freeform 689">
                  <a:extLst>
                    <a:ext uri="{FF2B5EF4-FFF2-40B4-BE49-F238E27FC236}">
                      <a16:creationId xmlns:a16="http://schemas.microsoft.com/office/drawing/2014/main" id="{B4604278-3681-4048-8230-0DE2273278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215333" y="6798993"/>
                  <a:ext cx="52274" cy="84822"/>
                </a:xfrm>
                <a:custGeom>
                  <a:avLst/>
                  <a:gdLst>
                    <a:gd name="T0" fmla="*/ 3 w 5"/>
                    <a:gd name="T1" fmla="*/ 8 h 8"/>
                    <a:gd name="T2" fmla="*/ 2 w 5"/>
                    <a:gd name="T3" fmla="*/ 0 h 8"/>
                    <a:gd name="T4" fmla="*/ 0 w 5"/>
                    <a:gd name="T5" fmla="*/ 4 h 8"/>
                    <a:gd name="T6" fmla="*/ 3 w 5"/>
                    <a:gd name="T7" fmla="*/ 8 h 8"/>
                    <a:gd name="T8" fmla="*/ 3 w 5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8">
                      <a:moveTo>
                        <a:pt x="3" y="8"/>
                      </a:moveTo>
                      <a:cubicBezTo>
                        <a:pt x="3" y="7"/>
                        <a:pt x="5" y="0"/>
                        <a:pt x="2" y="0"/>
                      </a:cubicBezTo>
                      <a:cubicBezTo>
                        <a:pt x="1" y="1"/>
                        <a:pt x="0" y="3"/>
                        <a:pt x="0" y="4"/>
                      </a:cubicBezTo>
                      <a:cubicBezTo>
                        <a:pt x="0" y="6"/>
                        <a:pt x="1" y="7"/>
                        <a:pt x="3" y="8"/>
                      </a:cubicBezTo>
                      <a:cubicBezTo>
                        <a:pt x="3" y="8"/>
                        <a:pt x="2" y="8"/>
                        <a:pt x="3" y="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25" name="Freeform 690">
                  <a:extLst>
                    <a:ext uri="{FF2B5EF4-FFF2-40B4-BE49-F238E27FC236}">
                      <a16:creationId xmlns:a16="http://schemas.microsoft.com/office/drawing/2014/main" id="{1CCE5C2C-9BCC-4346-A1DB-863444B049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97140" y="7200972"/>
                  <a:ext cx="543654" cy="365100"/>
                </a:xfrm>
                <a:custGeom>
                  <a:avLst/>
                  <a:gdLst>
                    <a:gd name="T0" fmla="*/ 47 w 53"/>
                    <a:gd name="T1" fmla="*/ 0 h 34"/>
                    <a:gd name="T2" fmla="*/ 38 w 53"/>
                    <a:gd name="T3" fmla="*/ 2 h 34"/>
                    <a:gd name="T4" fmla="*/ 28 w 53"/>
                    <a:gd name="T5" fmla="*/ 4 h 34"/>
                    <a:gd name="T6" fmla="*/ 23 w 53"/>
                    <a:gd name="T7" fmla="*/ 10 h 34"/>
                    <a:gd name="T8" fmla="*/ 17 w 53"/>
                    <a:gd name="T9" fmla="*/ 9 h 34"/>
                    <a:gd name="T10" fmla="*/ 9 w 53"/>
                    <a:gd name="T11" fmla="*/ 9 h 34"/>
                    <a:gd name="T12" fmla="*/ 3 w 53"/>
                    <a:gd name="T13" fmla="*/ 12 h 34"/>
                    <a:gd name="T14" fmla="*/ 1 w 53"/>
                    <a:gd name="T15" fmla="*/ 15 h 34"/>
                    <a:gd name="T16" fmla="*/ 1 w 53"/>
                    <a:gd name="T17" fmla="*/ 21 h 34"/>
                    <a:gd name="T18" fmla="*/ 3 w 53"/>
                    <a:gd name="T19" fmla="*/ 28 h 34"/>
                    <a:gd name="T20" fmla="*/ 4 w 53"/>
                    <a:gd name="T21" fmla="*/ 32 h 34"/>
                    <a:gd name="T22" fmla="*/ 12 w 53"/>
                    <a:gd name="T23" fmla="*/ 32 h 34"/>
                    <a:gd name="T24" fmla="*/ 16 w 53"/>
                    <a:gd name="T25" fmla="*/ 29 h 34"/>
                    <a:gd name="T26" fmla="*/ 21 w 53"/>
                    <a:gd name="T27" fmla="*/ 29 h 34"/>
                    <a:gd name="T28" fmla="*/ 24 w 53"/>
                    <a:gd name="T29" fmla="*/ 26 h 34"/>
                    <a:gd name="T30" fmla="*/ 32 w 53"/>
                    <a:gd name="T31" fmla="*/ 24 h 34"/>
                    <a:gd name="T32" fmla="*/ 41 w 53"/>
                    <a:gd name="T33" fmla="*/ 21 h 34"/>
                    <a:gd name="T34" fmla="*/ 47 w 53"/>
                    <a:gd name="T35" fmla="*/ 17 h 34"/>
                    <a:gd name="T36" fmla="*/ 52 w 53"/>
                    <a:gd name="T37" fmla="*/ 12 h 34"/>
                    <a:gd name="T38" fmla="*/ 47 w 53"/>
                    <a:gd name="T39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53" h="34">
                      <a:moveTo>
                        <a:pt x="47" y="0"/>
                      </a:moveTo>
                      <a:cubicBezTo>
                        <a:pt x="44" y="1"/>
                        <a:pt x="41" y="2"/>
                        <a:pt x="38" y="2"/>
                      </a:cubicBezTo>
                      <a:cubicBezTo>
                        <a:pt x="35" y="3"/>
                        <a:pt x="31" y="2"/>
                        <a:pt x="28" y="4"/>
                      </a:cubicBezTo>
                      <a:cubicBezTo>
                        <a:pt x="26" y="6"/>
                        <a:pt x="25" y="8"/>
                        <a:pt x="23" y="10"/>
                      </a:cubicBezTo>
                      <a:cubicBezTo>
                        <a:pt x="22" y="11"/>
                        <a:pt x="19" y="9"/>
                        <a:pt x="17" y="9"/>
                      </a:cubicBezTo>
                      <a:cubicBezTo>
                        <a:pt x="14" y="9"/>
                        <a:pt x="12" y="9"/>
                        <a:pt x="9" y="9"/>
                      </a:cubicBezTo>
                      <a:cubicBezTo>
                        <a:pt x="6" y="9"/>
                        <a:pt x="3" y="8"/>
                        <a:pt x="3" y="12"/>
                      </a:cubicBezTo>
                      <a:cubicBezTo>
                        <a:pt x="2" y="14"/>
                        <a:pt x="1" y="13"/>
                        <a:pt x="1" y="15"/>
                      </a:cubicBezTo>
                      <a:cubicBezTo>
                        <a:pt x="0" y="17"/>
                        <a:pt x="0" y="19"/>
                        <a:pt x="1" y="21"/>
                      </a:cubicBezTo>
                      <a:cubicBezTo>
                        <a:pt x="1" y="23"/>
                        <a:pt x="2" y="26"/>
                        <a:pt x="3" y="28"/>
                      </a:cubicBezTo>
                      <a:cubicBezTo>
                        <a:pt x="3" y="29"/>
                        <a:pt x="3" y="31"/>
                        <a:pt x="4" y="32"/>
                      </a:cubicBezTo>
                      <a:cubicBezTo>
                        <a:pt x="5" y="34"/>
                        <a:pt x="10" y="33"/>
                        <a:pt x="12" y="32"/>
                      </a:cubicBezTo>
                      <a:cubicBezTo>
                        <a:pt x="13" y="31"/>
                        <a:pt x="14" y="30"/>
                        <a:pt x="16" y="29"/>
                      </a:cubicBezTo>
                      <a:cubicBezTo>
                        <a:pt x="17" y="29"/>
                        <a:pt x="19" y="29"/>
                        <a:pt x="21" y="29"/>
                      </a:cubicBezTo>
                      <a:cubicBezTo>
                        <a:pt x="22" y="28"/>
                        <a:pt x="23" y="27"/>
                        <a:pt x="24" y="26"/>
                      </a:cubicBezTo>
                      <a:cubicBezTo>
                        <a:pt x="27" y="25"/>
                        <a:pt x="29" y="25"/>
                        <a:pt x="32" y="24"/>
                      </a:cubicBezTo>
                      <a:cubicBezTo>
                        <a:pt x="35" y="23"/>
                        <a:pt x="38" y="22"/>
                        <a:pt x="41" y="21"/>
                      </a:cubicBezTo>
                      <a:cubicBezTo>
                        <a:pt x="43" y="20"/>
                        <a:pt x="47" y="19"/>
                        <a:pt x="47" y="17"/>
                      </a:cubicBezTo>
                      <a:cubicBezTo>
                        <a:pt x="48" y="14"/>
                        <a:pt x="53" y="14"/>
                        <a:pt x="52" y="12"/>
                      </a:cubicBezTo>
                      <a:cubicBezTo>
                        <a:pt x="50" y="8"/>
                        <a:pt x="49" y="4"/>
                        <a:pt x="47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26" name="Freeform 691">
                  <a:extLst>
                    <a:ext uri="{FF2B5EF4-FFF2-40B4-BE49-F238E27FC236}">
                      <a16:creationId xmlns:a16="http://schemas.microsoft.com/office/drawing/2014/main" id="{FB5EA551-6F74-6942-A9DB-369D6C2322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278062" y="6798993"/>
                  <a:ext cx="418195" cy="531052"/>
                </a:xfrm>
                <a:custGeom>
                  <a:avLst/>
                  <a:gdLst>
                    <a:gd name="T0" fmla="*/ 39 w 41"/>
                    <a:gd name="T1" fmla="*/ 19 h 49"/>
                    <a:gd name="T2" fmla="*/ 34 w 41"/>
                    <a:gd name="T3" fmla="*/ 14 h 49"/>
                    <a:gd name="T4" fmla="*/ 28 w 41"/>
                    <a:gd name="T5" fmla="*/ 12 h 49"/>
                    <a:gd name="T6" fmla="*/ 22 w 41"/>
                    <a:gd name="T7" fmla="*/ 6 h 49"/>
                    <a:gd name="T8" fmla="*/ 21 w 41"/>
                    <a:gd name="T9" fmla="*/ 3 h 49"/>
                    <a:gd name="T10" fmla="*/ 22 w 41"/>
                    <a:gd name="T11" fmla="*/ 0 h 49"/>
                    <a:gd name="T12" fmla="*/ 17 w 41"/>
                    <a:gd name="T13" fmla="*/ 5 h 49"/>
                    <a:gd name="T14" fmla="*/ 10 w 41"/>
                    <a:gd name="T15" fmla="*/ 10 h 49"/>
                    <a:gd name="T16" fmla="*/ 5 w 41"/>
                    <a:gd name="T17" fmla="*/ 10 h 49"/>
                    <a:gd name="T18" fmla="*/ 0 w 41"/>
                    <a:gd name="T19" fmla="*/ 11 h 49"/>
                    <a:gd name="T20" fmla="*/ 5 w 41"/>
                    <a:gd name="T21" fmla="*/ 17 h 49"/>
                    <a:gd name="T22" fmla="*/ 16 w 41"/>
                    <a:gd name="T23" fmla="*/ 19 h 49"/>
                    <a:gd name="T24" fmla="*/ 16 w 41"/>
                    <a:gd name="T25" fmla="*/ 32 h 49"/>
                    <a:gd name="T26" fmla="*/ 11 w 41"/>
                    <a:gd name="T27" fmla="*/ 34 h 49"/>
                    <a:gd name="T28" fmla="*/ 0 w 41"/>
                    <a:gd name="T29" fmla="*/ 37 h 49"/>
                    <a:gd name="T30" fmla="*/ 5 w 41"/>
                    <a:gd name="T31" fmla="*/ 49 h 49"/>
                    <a:gd name="T32" fmla="*/ 14 w 41"/>
                    <a:gd name="T33" fmla="*/ 48 h 49"/>
                    <a:gd name="T34" fmla="*/ 17 w 41"/>
                    <a:gd name="T35" fmla="*/ 44 h 49"/>
                    <a:gd name="T36" fmla="*/ 23 w 41"/>
                    <a:gd name="T37" fmla="*/ 42 h 49"/>
                    <a:gd name="T38" fmla="*/ 28 w 41"/>
                    <a:gd name="T39" fmla="*/ 38 h 49"/>
                    <a:gd name="T40" fmla="*/ 29 w 41"/>
                    <a:gd name="T41" fmla="*/ 32 h 49"/>
                    <a:gd name="T42" fmla="*/ 32 w 41"/>
                    <a:gd name="T43" fmla="*/ 30 h 49"/>
                    <a:gd name="T44" fmla="*/ 37 w 41"/>
                    <a:gd name="T45" fmla="*/ 24 h 49"/>
                    <a:gd name="T46" fmla="*/ 39 w 41"/>
                    <a:gd name="T47" fmla="*/ 19 h 49"/>
                    <a:gd name="T48" fmla="*/ 39 w 41"/>
                    <a:gd name="T49" fmla="*/ 1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1" h="49">
                      <a:moveTo>
                        <a:pt x="39" y="19"/>
                      </a:moveTo>
                      <a:cubicBezTo>
                        <a:pt x="36" y="19"/>
                        <a:pt x="35" y="16"/>
                        <a:pt x="34" y="14"/>
                      </a:cubicBezTo>
                      <a:cubicBezTo>
                        <a:pt x="33" y="13"/>
                        <a:pt x="29" y="13"/>
                        <a:pt x="28" y="12"/>
                      </a:cubicBezTo>
                      <a:cubicBezTo>
                        <a:pt x="25" y="11"/>
                        <a:pt x="24" y="9"/>
                        <a:pt x="22" y="6"/>
                      </a:cubicBezTo>
                      <a:cubicBezTo>
                        <a:pt x="22" y="5"/>
                        <a:pt x="21" y="4"/>
                        <a:pt x="21" y="3"/>
                      </a:cubicBezTo>
                      <a:cubicBezTo>
                        <a:pt x="21" y="3"/>
                        <a:pt x="22" y="0"/>
                        <a:pt x="22" y="0"/>
                      </a:cubicBezTo>
                      <a:cubicBezTo>
                        <a:pt x="21" y="0"/>
                        <a:pt x="18" y="4"/>
                        <a:pt x="17" y="5"/>
                      </a:cubicBezTo>
                      <a:cubicBezTo>
                        <a:pt x="15" y="7"/>
                        <a:pt x="13" y="10"/>
                        <a:pt x="10" y="10"/>
                      </a:cubicBezTo>
                      <a:cubicBezTo>
                        <a:pt x="8" y="11"/>
                        <a:pt x="7" y="10"/>
                        <a:pt x="5" y="10"/>
                      </a:cubicBezTo>
                      <a:cubicBezTo>
                        <a:pt x="3" y="11"/>
                        <a:pt x="1" y="13"/>
                        <a:pt x="0" y="11"/>
                      </a:cubicBezTo>
                      <a:cubicBezTo>
                        <a:pt x="1" y="14"/>
                        <a:pt x="2" y="17"/>
                        <a:pt x="5" y="17"/>
                      </a:cubicBezTo>
                      <a:cubicBezTo>
                        <a:pt x="7" y="17"/>
                        <a:pt x="15" y="17"/>
                        <a:pt x="16" y="19"/>
                      </a:cubicBezTo>
                      <a:cubicBezTo>
                        <a:pt x="19" y="23"/>
                        <a:pt x="17" y="27"/>
                        <a:pt x="16" y="32"/>
                      </a:cubicBezTo>
                      <a:cubicBezTo>
                        <a:pt x="15" y="33"/>
                        <a:pt x="11" y="34"/>
                        <a:pt x="11" y="34"/>
                      </a:cubicBezTo>
                      <a:cubicBezTo>
                        <a:pt x="7" y="35"/>
                        <a:pt x="3" y="36"/>
                        <a:pt x="0" y="37"/>
                      </a:cubicBezTo>
                      <a:cubicBezTo>
                        <a:pt x="2" y="41"/>
                        <a:pt x="4" y="45"/>
                        <a:pt x="5" y="49"/>
                      </a:cubicBezTo>
                      <a:cubicBezTo>
                        <a:pt x="8" y="48"/>
                        <a:pt x="11" y="48"/>
                        <a:pt x="14" y="48"/>
                      </a:cubicBezTo>
                      <a:cubicBezTo>
                        <a:pt x="18" y="47"/>
                        <a:pt x="15" y="46"/>
                        <a:pt x="17" y="44"/>
                      </a:cubicBezTo>
                      <a:cubicBezTo>
                        <a:pt x="19" y="43"/>
                        <a:pt x="22" y="44"/>
                        <a:pt x="23" y="42"/>
                      </a:cubicBezTo>
                      <a:cubicBezTo>
                        <a:pt x="25" y="40"/>
                        <a:pt x="25" y="39"/>
                        <a:pt x="28" y="38"/>
                      </a:cubicBezTo>
                      <a:cubicBezTo>
                        <a:pt x="30" y="37"/>
                        <a:pt x="29" y="34"/>
                        <a:pt x="29" y="32"/>
                      </a:cubicBezTo>
                      <a:cubicBezTo>
                        <a:pt x="28" y="30"/>
                        <a:pt x="30" y="30"/>
                        <a:pt x="32" y="30"/>
                      </a:cubicBezTo>
                      <a:cubicBezTo>
                        <a:pt x="35" y="29"/>
                        <a:pt x="35" y="26"/>
                        <a:pt x="37" y="24"/>
                      </a:cubicBezTo>
                      <a:cubicBezTo>
                        <a:pt x="38" y="23"/>
                        <a:pt x="41" y="20"/>
                        <a:pt x="39" y="19"/>
                      </a:cubicBezTo>
                      <a:cubicBezTo>
                        <a:pt x="38" y="19"/>
                        <a:pt x="40" y="20"/>
                        <a:pt x="39" y="1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27" name="Freeform 692">
                  <a:extLst>
                    <a:ext uri="{FF2B5EF4-FFF2-40B4-BE49-F238E27FC236}">
                      <a16:creationId xmlns:a16="http://schemas.microsoft.com/office/drawing/2014/main" id="{EFABB52B-9106-0442-8CFD-8930D15E85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166728" y="5759019"/>
                  <a:ext cx="561082" cy="258152"/>
                </a:xfrm>
                <a:custGeom>
                  <a:avLst/>
                  <a:gdLst>
                    <a:gd name="T0" fmla="*/ 55 w 55"/>
                    <a:gd name="T1" fmla="*/ 5 h 24"/>
                    <a:gd name="T2" fmla="*/ 47 w 55"/>
                    <a:gd name="T3" fmla="*/ 3 h 24"/>
                    <a:gd name="T4" fmla="*/ 36 w 55"/>
                    <a:gd name="T5" fmla="*/ 2 h 24"/>
                    <a:gd name="T6" fmla="*/ 27 w 55"/>
                    <a:gd name="T7" fmla="*/ 0 h 24"/>
                    <a:gd name="T8" fmla="*/ 22 w 55"/>
                    <a:gd name="T9" fmla="*/ 2 h 24"/>
                    <a:gd name="T10" fmla="*/ 19 w 55"/>
                    <a:gd name="T11" fmla="*/ 4 h 24"/>
                    <a:gd name="T12" fmla="*/ 11 w 55"/>
                    <a:gd name="T13" fmla="*/ 5 h 24"/>
                    <a:gd name="T14" fmla="*/ 9 w 55"/>
                    <a:gd name="T15" fmla="*/ 7 h 24"/>
                    <a:gd name="T16" fmla="*/ 8 w 55"/>
                    <a:gd name="T17" fmla="*/ 11 h 24"/>
                    <a:gd name="T18" fmla="*/ 12 w 55"/>
                    <a:gd name="T19" fmla="*/ 12 h 24"/>
                    <a:gd name="T20" fmla="*/ 15 w 55"/>
                    <a:gd name="T21" fmla="*/ 12 h 24"/>
                    <a:gd name="T22" fmla="*/ 19 w 55"/>
                    <a:gd name="T23" fmla="*/ 15 h 24"/>
                    <a:gd name="T24" fmla="*/ 15 w 55"/>
                    <a:gd name="T25" fmla="*/ 17 h 24"/>
                    <a:gd name="T26" fmla="*/ 11 w 55"/>
                    <a:gd name="T27" fmla="*/ 17 h 24"/>
                    <a:gd name="T28" fmla="*/ 10 w 55"/>
                    <a:gd name="T29" fmla="*/ 20 h 24"/>
                    <a:gd name="T30" fmla="*/ 1 w 55"/>
                    <a:gd name="T31" fmla="*/ 20 h 24"/>
                    <a:gd name="T32" fmla="*/ 11 w 55"/>
                    <a:gd name="T33" fmla="*/ 22 h 24"/>
                    <a:gd name="T34" fmla="*/ 15 w 55"/>
                    <a:gd name="T35" fmla="*/ 23 h 24"/>
                    <a:gd name="T36" fmla="*/ 21 w 55"/>
                    <a:gd name="T37" fmla="*/ 23 h 24"/>
                    <a:gd name="T38" fmla="*/ 25 w 55"/>
                    <a:gd name="T39" fmla="*/ 20 h 24"/>
                    <a:gd name="T40" fmla="*/ 28 w 55"/>
                    <a:gd name="T41" fmla="*/ 17 h 24"/>
                    <a:gd name="T42" fmla="*/ 33 w 55"/>
                    <a:gd name="T43" fmla="*/ 16 h 24"/>
                    <a:gd name="T44" fmla="*/ 37 w 55"/>
                    <a:gd name="T45" fmla="*/ 16 h 24"/>
                    <a:gd name="T46" fmla="*/ 40 w 55"/>
                    <a:gd name="T47" fmla="*/ 13 h 24"/>
                    <a:gd name="T48" fmla="*/ 44 w 55"/>
                    <a:gd name="T49" fmla="*/ 12 h 24"/>
                    <a:gd name="T50" fmla="*/ 54 w 55"/>
                    <a:gd name="T51" fmla="*/ 7 h 24"/>
                    <a:gd name="T52" fmla="*/ 55 w 55"/>
                    <a:gd name="T53" fmla="*/ 5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55" h="24">
                      <a:moveTo>
                        <a:pt x="55" y="5"/>
                      </a:moveTo>
                      <a:cubicBezTo>
                        <a:pt x="52" y="5"/>
                        <a:pt x="50" y="3"/>
                        <a:pt x="47" y="3"/>
                      </a:cubicBezTo>
                      <a:cubicBezTo>
                        <a:pt x="44" y="2"/>
                        <a:pt x="40" y="2"/>
                        <a:pt x="36" y="2"/>
                      </a:cubicBezTo>
                      <a:cubicBezTo>
                        <a:pt x="33" y="2"/>
                        <a:pt x="30" y="2"/>
                        <a:pt x="27" y="0"/>
                      </a:cubicBezTo>
                      <a:cubicBezTo>
                        <a:pt x="25" y="0"/>
                        <a:pt x="23" y="0"/>
                        <a:pt x="22" y="2"/>
                      </a:cubicBezTo>
                      <a:cubicBezTo>
                        <a:pt x="22" y="4"/>
                        <a:pt x="21" y="5"/>
                        <a:pt x="19" y="4"/>
                      </a:cubicBezTo>
                      <a:cubicBezTo>
                        <a:pt x="17" y="3"/>
                        <a:pt x="12" y="1"/>
                        <a:pt x="11" y="5"/>
                      </a:cubicBezTo>
                      <a:cubicBezTo>
                        <a:pt x="10" y="6"/>
                        <a:pt x="11" y="6"/>
                        <a:pt x="9" y="7"/>
                      </a:cubicBezTo>
                      <a:cubicBezTo>
                        <a:pt x="8" y="8"/>
                        <a:pt x="6" y="10"/>
                        <a:pt x="8" y="11"/>
                      </a:cubicBezTo>
                      <a:cubicBezTo>
                        <a:pt x="9" y="12"/>
                        <a:pt x="12" y="13"/>
                        <a:pt x="12" y="12"/>
                      </a:cubicBezTo>
                      <a:cubicBezTo>
                        <a:pt x="13" y="10"/>
                        <a:pt x="14" y="11"/>
                        <a:pt x="15" y="12"/>
                      </a:cubicBezTo>
                      <a:cubicBezTo>
                        <a:pt x="16" y="13"/>
                        <a:pt x="20" y="14"/>
                        <a:pt x="19" y="15"/>
                      </a:cubicBezTo>
                      <a:cubicBezTo>
                        <a:pt x="19" y="16"/>
                        <a:pt x="16" y="16"/>
                        <a:pt x="15" y="17"/>
                      </a:cubicBezTo>
                      <a:cubicBezTo>
                        <a:pt x="14" y="18"/>
                        <a:pt x="13" y="19"/>
                        <a:pt x="11" y="17"/>
                      </a:cubicBezTo>
                      <a:cubicBezTo>
                        <a:pt x="10" y="16"/>
                        <a:pt x="10" y="19"/>
                        <a:pt x="10" y="20"/>
                      </a:cubicBezTo>
                      <a:cubicBezTo>
                        <a:pt x="6" y="22"/>
                        <a:pt x="4" y="15"/>
                        <a:pt x="1" y="20"/>
                      </a:cubicBezTo>
                      <a:cubicBezTo>
                        <a:pt x="0" y="21"/>
                        <a:pt x="10" y="23"/>
                        <a:pt x="11" y="22"/>
                      </a:cubicBezTo>
                      <a:cubicBezTo>
                        <a:pt x="12" y="21"/>
                        <a:pt x="14" y="22"/>
                        <a:pt x="15" y="23"/>
                      </a:cubicBezTo>
                      <a:cubicBezTo>
                        <a:pt x="16" y="23"/>
                        <a:pt x="19" y="24"/>
                        <a:pt x="21" y="23"/>
                      </a:cubicBezTo>
                      <a:cubicBezTo>
                        <a:pt x="22" y="22"/>
                        <a:pt x="24" y="23"/>
                        <a:pt x="25" y="20"/>
                      </a:cubicBezTo>
                      <a:cubicBezTo>
                        <a:pt x="25" y="19"/>
                        <a:pt x="27" y="18"/>
                        <a:pt x="28" y="17"/>
                      </a:cubicBezTo>
                      <a:cubicBezTo>
                        <a:pt x="29" y="16"/>
                        <a:pt x="33" y="16"/>
                        <a:pt x="33" y="16"/>
                      </a:cubicBezTo>
                      <a:cubicBezTo>
                        <a:pt x="34" y="18"/>
                        <a:pt x="35" y="16"/>
                        <a:pt x="37" y="16"/>
                      </a:cubicBezTo>
                      <a:cubicBezTo>
                        <a:pt x="38" y="16"/>
                        <a:pt x="39" y="13"/>
                        <a:pt x="40" y="13"/>
                      </a:cubicBezTo>
                      <a:cubicBezTo>
                        <a:pt x="41" y="12"/>
                        <a:pt x="43" y="13"/>
                        <a:pt x="44" y="12"/>
                      </a:cubicBezTo>
                      <a:cubicBezTo>
                        <a:pt x="48" y="11"/>
                        <a:pt x="50" y="9"/>
                        <a:pt x="54" y="7"/>
                      </a:cubicBezTo>
                      <a:cubicBezTo>
                        <a:pt x="55" y="7"/>
                        <a:pt x="55" y="7"/>
                        <a:pt x="55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28" name="Freeform 693">
                  <a:extLst>
                    <a:ext uri="{FF2B5EF4-FFF2-40B4-BE49-F238E27FC236}">
                      <a16:creationId xmlns:a16="http://schemas.microsoft.com/office/drawing/2014/main" id="{5A13EFBB-A1C7-1644-89E3-981779BFA6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483677" y="5596753"/>
                  <a:ext cx="909578" cy="564242"/>
                </a:xfrm>
                <a:custGeom>
                  <a:avLst/>
                  <a:gdLst>
                    <a:gd name="T0" fmla="*/ 78 w 89"/>
                    <a:gd name="T1" fmla="*/ 32 h 52"/>
                    <a:gd name="T2" fmla="*/ 81 w 89"/>
                    <a:gd name="T3" fmla="*/ 33 h 52"/>
                    <a:gd name="T4" fmla="*/ 84 w 89"/>
                    <a:gd name="T5" fmla="*/ 31 h 52"/>
                    <a:gd name="T6" fmla="*/ 81 w 89"/>
                    <a:gd name="T7" fmla="*/ 26 h 52"/>
                    <a:gd name="T8" fmla="*/ 79 w 89"/>
                    <a:gd name="T9" fmla="*/ 27 h 52"/>
                    <a:gd name="T10" fmla="*/ 75 w 89"/>
                    <a:gd name="T11" fmla="*/ 27 h 52"/>
                    <a:gd name="T12" fmla="*/ 78 w 89"/>
                    <a:gd name="T13" fmla="*/ 21 h 52"/>
                    <a:gd name="T14" fmla="*/ 74 w 89"/>
                    <a:gd name="T15" fmla="*/ 22 h 52"/>
                    <a:gd name="T16" fmla="*/ 68 w 89"/>
                    <a:gd name="T17" fmla="*/ 25 h 52"/>
                    <a:gd name="T18" fmla="*/ 65 w 89"/>
                    <a:gd name="T19" fmla="*/ 29 h 52"/>
                    <a:gd name="T20" fmla="*/ 62 w 89"/>
                    <a:gd name="T21" fmla="*/ 28 h 52"/>
                    <a:gd name="T22" fmla="*/ 57 w 89"/>
                    <a:gd name="T23" fmla="*/ 27 h 52"/>
                    <a:gd name="T24" fmla="*/ 53 w 89"/>
                    <a:gd name="T25" fmla="*/ 23 h 52"/>
                    <a:gd name="T26" fmla="*/ 52 w 89"/>
                    <a:gd name="T27" fmla="*/ 17 h 52"/>
                    <a:gd name="T28" fmla="*/ 49 w 89"/>
                    <a:gd name="T29" fmla="*/ 13 h 52"/>
                    <a:gd name="T30" fmla="*/ 45 w 89"/>
                    <a:gd name="T31" fmla="*/ 12 h 52"/>
                    <a:gd name="T32" fmla="*/ 38 w 89"/>
                    <a:gd name="T33" fmla="*/ 12 h 52"/>
                    <a:gd name="T34" fmla="*/ 31 w 89"/>
                    <a:gd name="T35" fmla="*/ 12 h 52"/>
                    <a:gd name="T36" fmla="*/ 27 w 89"/>
                    <a:gd name="T37" fmla="*/ 8 h 52"/>
                    <a:gd name="T38" fmla="*/ 23 w 89"/>
                    <a:gd name="T39" fmla="*/ 8 h 52"/>
                    <a:gd name="T40" fmla="*/ 19 w 89"/>
                    <a:gd name="T41" fmla="*/ 10 h 52"/>
                    <a:gd name="T42" fmla="*/ 17 w 89"/>
                    <a:gd name="T43" fmla="*/ 6 h 52"/>
                    <a:gd name="T44" fmla="*/ 15 w 89"/>
                    <a:gd name="T45" fmla="*/ 1 h 52"/>
                    <a:gd name="T46" fmla="*/ 15 w 89"/>
                    <a:gd name="T47" fmla="*/ 5 h 52"/>
                    <a:gd name="T48" fmla="*/ 14 w 89"/>
                    <a:gd name="T49" fmla="*/ 8 h 52"/>
                    <a:gd name="T50" fmla="*/ 13 w 89"/>
                    <a:gd name="T51" fmla="*/ 3 h 52"/>
                    <a:gd name="T52" fmla="*/ 14 w 89"/>
                    <a:gd name="T53" fmla="*/ 0 h 52"/>
                    <a:gd name="T54" fmla="*/ 1 w 89"/>
                    <a:gd name="T55" fmla="*/ 4 h 52"/>
                    <a:gd name="T56" fmla="*/ 1 w 89"/>
                    <a:gd name="T57" fmla="*/ 15 h 52"/>
                    <a:gd name="T58" fmla="*/ 1 w 89"/>
                    <a:gd name="T59" fmla="*/ 23 h 52"/>
                    <a:gd name="T60" fmla="*/ 2 w 89"/>
                    <a:gd name="T61" fmla="*/ 26 h 52"/>
                    <a:gd name="T62" fmla="*/ 6 w 89"/>
                    <a:gd name="T63" fmla="*/ 26 h 52"/>
                    <a:gd name="T64" fmla="*/ 6 w 89"/>
                    <a:gd name="T65" fmla="*/ 23 h 52"/>
                    <a:gd name="T66" fmla="*/ 10 w 89"/>
                    <a:gd name="T67" fmla="*/ 20 h 52"/>
                    <a:gd name="T68" fmla="*/ 13 w 89"/>
                    <a:gd name="T69" fmla="*/ 18 h 52"/>
                    <a:gd name="T70" fmla="*/ 17 w 89"/>
                    <a:gd name="T71" fmla="*/ 19 h 52"/>
                    <a:gd name="T72" fmla="*/ 21 w 89"/>
                    <a:gd name="T73" fmla="*/ 20 h 52"/>
                    <a:gd name="T74" fmla="*/ 21 w 89"/>
                    <a:gd name="T75" fmla="*/ 24 h 52"/>
                    <a:gd name="T76" fmla="*/ 26 w 89"/>
                    <a:gd name="T77" fmla="*/ 27 h 52"/>
                    <a:gd name="T78" fmla="*/ 33 w 89"/>
                    <a:gd name="T79" fmla="*/ 34 h 52"/>
                    <a:gd name="T80" fmla="*/ 38 w 89"/>
                    <a:gd name="T81" fmla="*/ 37 h 52"/>
                    <a:gd name="T82" fmla="*/ 41 w 89"/>
                    <a:gd name="T83" fmla="*/ 39 h 52"/>
                    <a:gd name="T84" fmla="*/ 50 w 89"/>
                    <a:gd name="T85" fmla="*/ 45 h 52"/>
                    <a:gd name="T86" fmla="*/ 54 w 89"/>
                    <a:gd name="T87" fmla="*/ 49 h 52"/>
                    <a:gd name="T88" fmla="*/ 61 w 89"/>
                    <a:gd name="T89" fmla="*/ 52 h 52"/>
                    <a:gd name="T90" fmla="*/ 63 w 89"/>
                    <a:gd name="T91" fmla="*/ 47 h 52"/>
                    <a:gd name="T92" fmla="*/ 62 w 89"/>
                    <a:gd name="T93" fmla="*/ 42 h 52"/>
                    <a:gd name="T94" fmla="*/ 59 w 89"/>
                    <a:gd name="T95" fmla="*/ 38 h 52"/>
                    <a:gd name="T96" fmla="*/ 64 w 89"/>
                    <a:gd name="T97" fmla="*/ 36 h 52"/>
                    <a:gd name="T98" fmla="*/ 66 w 89"/>
                    <a:gd name="T99" fmla="*/ 33 h 52"/>
                    <a:gd name="T100" fmla="*/ 68 w 89"/>
                    <a:gd name="T101" fmla="*/ 30 h 52"/>
                    <a:gd name="T102" fmla="*/ 71 w 89"/>
                    <a:gd name="T103" fmla="*/ 30 h 52"/>
                    <a:gd name="T104" fmla="*/ 74 w 89"/>
                    <a:gd name="T105" fmla="*/ 29 h 52"/>
                    <a:gd name="T106" fmla="*/ 74 w 89"/>
                    <a:gd name="T107" fmla="*/ 34 h 52"/>
                    <a:gd name="T108" fmla="*/ 77 w 89"/>
                    <a:gd name="T109" fmla="*/ 34 h 52"/>
                    <a:gd name="T110" fmla="*/ 78 w 89"/>
                    <a:gd name="T111" fmla="*/ 32 h 52"/>
                    <a:gd name="T112" fmla="*/ 78 w 89"/>
                    <a:gd name="T113" fmla="*/ 3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89" h="52">
                      <a:moveTo>
                        <a:pt x="78" y="32"/>
                      </a:moveTo>
                      <a:cubicBezTo>
                        <a:pt x="79" y="33"/>
                        <a:pt x="79" y="34"/>
                        <a:pt x="81" y="33"/>
                      </a:cubicBezTo>
                      <a:cubicBezTo>
                        <a:pt x="82" y="33"/>
                        <a:pt x="83" y="31"/>
                        <a:pt x="84" y="31"/>
                      </a:cubicBezTo>
                      <a:cubicBezTo>
                        <a:pt x="89" y="30"/>
                        <a:pt x="83" y="28"/>
                        <a:pt x="81" y="26"/>
                      </a:cubicBezTo>
                      <a:cubicBezTo>
                        <a:pt x="80" y="25"/>
                        <a:pt x="80" y="26"/>
                        <a:pt x="79" y="27"/>
                      </a:cubicBezTo>
                      <a:cubicBezTo>
                        <a:pt x="79" y="28"/>
                        <a:pt x="76" y="27"/>
                        <a:pt x="75" y="27"/>
                      </a:cubicBezTo>
                      <a:cubicBezTo>
                        <a:pt x="71" y="25"/>
                        <a:pt x="77" y="22"/>
                        <a:pt x="78" y="21"/>
                      </a:cubicBezTo>
                      <a:cubicBezTo>
                        <a:pt x="78" y="21"/>
                        <a:pt x="74" y="22"/>
                        <a:pt x="74" y="22"/>
                      </a:cubicBezTo>
                      <a:cubicBezTo>
                        <a:pt x="72" y="23"/>
                        <a:pt x="70" y="23"/>
                        <a:pt x="68" y="25"/>
                      </a:cubicBezTo>
                      <a:cubicBezTo>
                        <a:pt x="67" y="26"/>
                        <a:pt x="66" y="28"/>
                        <a:pt x="65" y="29"/>
                      </a:cubicBezTo>
                      <a:cubicBezTo>
                        <a:pt x="64" y="32"/>
                        <a:pt x="63" y="30"/>
                        <a:pt x="62" y="28"/>
                      </a:cubicBezTo>
                      <a:cubicBezTo>
                        <a:pt x="61" y="26"/>
                        <a:pt x="59" y="27"/>
                        <a:pt x="57" y="27"/>
                      </a:cubicBezTo>
                      <a:cubicBezTo>
                        <a:pt x="55" y="27"/>
                        <a:pt x="54" y="24"/>
                        <a:pt x="53" y="23"/>
                      </a:cubicBezTo>
                      <a:cubicBezTo>
                        <a:pt x="51" y="21"/>
                        <a:pt x="54" y="19"/>
                        <a:pt x="52" y="17"/>
                      </a:cubicBezTo>
                      <a:cubicBezTo>
                        <a:pt x="51" y="16"/>
                        <a:pt x="50" y="14"/>
                        <a:pt x="49" y="13"/>
                      </a:cubicBezTo>
                      <a:cubicBezTo>
                        <a:pt x="48" y="12"/>
                        <a:pt x="46" y="11"/>
                        <a:pt x="45" y="12"/>
                      </a:cubicBezTo>
                      <a:cubicBezTo>
                        <a:pt x="43" y="13"/>
                        <a:pt x="41" y="12"/>
                        <a:pt x="38" y="12"/>
                      </a:cubicBezTo>
                      <a:cubicBezTo>
                        <a:pt x="36" y="12"/>
                        <a:pt x="33" y="13"/>
                        <a:pt x="31" y="12"/>
                      </a:cubicBezTo>
                      <a:cubicBezTo>
                        <a:pt x="30" y="11"/>
                        <a:pt x="28" y="9"/>
                        <a:pt x="27" y="8"/>
                      </a:cubicBezTo>
                      <a:cubicBezTo>
                        <a:pt x="25" y="6"/>
                        <a:pt x="24" y="6"/>
                        <a:pt x="23" y="8"/>
                      </a:cubicBezTo>
                      <a:cubicBezTo>
                        <a:pt x="22" y="9"/>
                        <a:pt x="21" y="10"/>
                        <a:pt x="19" y="10"/>
                      </a:cubicBezTo>
                      <a:cubicBezTo>
                        <a:pt x="16" y="10"/>
                        <a:pt x="16" y="8"/>
                        <a:pt x="17" y="6"/>
                      </a:cubicBezTo>
                      <a:cubicBezTo>
                        <a:pt x="18" y="3"/>
                        <a:pt x="18" y="3"/>
                        <a:pt x="15" y="1"/>
                      </a:cubicBezTo>
                      <a:cubicBezTo>
                        <a:pt x="15" y="2"/>
                        <a:pt x="15" y="4"/>
                        <a:pt x="15" y="5"/>
                      </a:cubicBezTo>
                      <a:cubicBezTo>
                        <a:pt x="15" y="7"/>
                        <a:pt x="16" y="8"/>
                        <a:pt x="14" y="8"/>
                      </a:cubicBezTo>
                      <a:cubicBezTo>
                        <a:pt x="12" y="7"/>
                        <a:pt x="12" y="4"/>
                        <a:pt x="13" y="3"/>
                      </a:cubicBezTo>
                      <a:cubicBezTo>
                        <a:pt x="13" y="3"/>
                        <a:pt x="15" y="0"/>
                        <a:pt x="14" y="0"/>
                      </a:cubicBezTo>
                      <a:cubicBezTo>
                        <a:pt x="9" y="1"/>
                        <a:pt x="5" y="2"/>
                        <a:pt x="1" y="4"/>
                      </a:cubicBezTo>
                      <a:cubicBezTo>
                        <a:pt x="0" y="4"/>
                        <a:pt x="1" y="14"/>
                        <a:pt x="1" y="15"/>
                      </a:cubicBezTo>
                      <a:cubicBezTo>
                        <a:pt x="1" y="18"/>
                        <a:pt x="1" y="21"/>
                        <a:pt x="1" y="23"/>
                      </a:cubicBezTo>
                      <a:cubicBezTo>
                        <a:pt x="1" y="25"/>
                        <a:pt x="0" y="26"/>
                        <a:pt x="2" y="26"/>
                      </a:cubicBezTo>
                      <a:cubicBezTo>
                        <a:pt x="3" y="26"/>
                        <a:pt x="4" y="26"/>
                        <a:pt x="6" y="26"/>
                      </a:cubicBezTo>
                      <a:cubicBezTo>
                        <a:pt x="8" y="26"/>
                        <a:pt x="5" y="24"/>
                        <a:pt x="6" y="23"/>
                      </a:cubicBezTo>
                      <a:cubicBezTo>
                        <a:pt x="7" y="21"/>
                        <a:pt x="9" y="22"/>
                        <a:pt x="10" y="20"/>
                      </a:cubicBezTo>
                      <a:cubicBezTo>
                        <a:pt x="12" y="19"/>
                        <a:pt x="12" y="19"/>
                        <a:pt x="13" y="18"/>
                      </a:cubicBezTo>
                      <a:cubicBezTo>
                        <a:pt x="15" y="17"/>
                        <a:pt x="16" y="18"/>
                        <a:pt x="17" y="19"/>
                      </a:cubicBezTo>
                      <a:cubicBezTo>
                        <a:pt x="18" y="20"/>
                        <a:pt x="21" y="20"/>
                        <a:pt x="21" y="20"/>
                      </a:cubicBezTo>
                      <a:cubicBezTo>
                        <a:pt x="22" y="22"/>
                        <a:pt x="21" y="23"/>
                        <a:pt x="21" y="24"/>
                      </a:cubicBezTo>
                      <a:cubicBezTo>
                        <a:pt x="22" y="27"/>
                        <a:pt x="25" y="27"/>
                        <a:pt x="26" y="27"/>
                      </a:cubicBezTo>
                      <a:cubicBezTo>
                        <a:pt x="31" y="27"/>
                        <a:pt x="31" y="30"/>
                        <a:pt x="33" y="34"/>
                      </a:cubicBezTo>
                      <a:cubicBezTo>
                        <a:pt x="34" y="35"/>
                        <a:pt x="36" y="36"/>
                        <a:pt x="38" y="37"/>
                      </a:cubicBezTo>
                      <a:cubicBezTo>
                        <a:pt x="39" y="37"/>
                        <a:pt x="40" y="38"/>
                        <a:pt x="41" y="39"/>
                      </a:cubicBezTo>
                      <a:cubicBezTo>
                        <a:pt x="44" y="41"/>
                        <a:pt x="47" y="44"/>
                        <a:pt x="50" y="45"/>
                      </a:cubicBezTo>
                      <a:cubicBezTo>
                        <a:pt x="54" y="46"/>
                        <a:pt x="54" y="46"/>
                        <a:pt x="54" y="49"/>
                      </a:cubicBezTo>
                      <a:cubicBezTo>
                        <a:pt x="56" y="49"/>
                        <a:pt x="59" y="51"/>
                        <a:pt x="61" y="52"/>
                      </a:cubicBezTo>
                      <a:cubicBezTo>
                        <a:pt x="61" y="49"/>
                        <a:pt x="60" y="49"/>
                        <a:pt x="63" y="47"/>
                      </a:cubicBezTo>
                      <a:cubicBezTo>
                        <a:pt x="64" y="45"/>
                        <a:pt x="62" y="44"/>
                        <a:pt x="62" y="42"/>
                      </a:cubicBezTo>
                      <a:cubicBezTo>
                        <a:pt x="63" y="39"/>
                        <a:pt x="60" y="40"/>
                        <a:pt x="59" y="38"/>
                      </a:cubicBezTo>
                      <a:cubicBezTo>
                        <a:pt x="58" y="36"/>
                        <a:pt x="63" y="37"/>
                        <a:pt x="64" y="36"/>
                      </a:cubicBezTo>
                      <a:cubicBezTo>
                        <a:pt x="67" y="35"/>
                        <a:pt x="64" y="32"/>
                        <a:pt x="66" y="33"/>
                      </a:cubicBezTo>
                      <a:cubicBezTo>
                        <a:pt x="70" y="33"/>
                        <a:pt x="66" y="30"/>
                        <a:pt x="68" y="30"/>
                      </a:cubicBezTo>
                      <a:cubicBezTo>
                        <a:pt x="69" y="29"/>
                        <a:pt x="70" y="31"/>
                        <a:pt x="71" y="30"/>
                      </a:cubicBezTo>
                      <a:cubicBezTo>
                        <a:pt x="72" y="30"/>
                        <a:pt x="73" y="29"/>
                        <a:pt x="74" y="29"/>
                      </a:cubicBezTo>
                      <a:cubicBezTo>
                        <a:pt x="76" y="29"/>
                        <a:pt x="74" y="33"/>
                        <a:pt x="74" y="34"/>
                      </a:cubicBezTo>
                      <a:cubicBezTo>
                        <a:pt x="75" y="34"/>
                        <a:pt x="77" y="31"/>
                        <a:pt x="77" y="34"/>
                      </a:cubicBezTo>
                      <a:cubicBezTo>
                        <a:pt x="77" y="34"/>
                        <a:pt x="77" y="32"/>
                        <a:pt x="78" y="32"/>
                      </a:cubicBezTo>
                      <a:cubicBezTo>
                        <a:pt x="79" y="32"/>
                        <a:pt x="77" y="32"/>
                        <a:pt x="78" y="3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29" name="Freeform 694">
                  <a:extLst>
                    <a:ext uri="{FF2B5EF4-FFF2-40B4-BE49-F238E27FC236}">
                      <a16:creationId xmlns:a16="http://schemas.microsoft.com/office/drawing/2014/main" id="{B98607DE-A653-B548-B552-C56D261CBD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8990" y="6223688"/>
                  <a:ext cx="0" cy="11065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30" name="Freeform 695">
                  <a:extLst>
                    <a:ext uri="{FF2B5EF4-FFF2-40B4-BE49-F238E27FC236}">
                      <a16:creationId xmlns:a16="http://schemas.microsoft.com/office/drawing/2014/main" id="{12037FD3-02B9-1C44-8EB0-DC679E5E5B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288517" y="5792208"/>
                  <a:ext cx="745781" cy="464670"/>
                </a:xfrm>
                <a:custGeom>
                  <a:avLst/>
                  <a:gdLst>
                    <a:gd name="T0" fmla="*/ 73 w 73"/>
                    <a:gd name="T1" fmla="*/ 28 h 43"/>
                    <a:gd name="T2" fmla="*/ 69 w 73"/>
                    <a:gd name="T3" fmla="*/ 27 h 43"/>
                    <a:gd name="T4" fmla="*/ 65 w 73"/>
                    <a:gd name="T5" fmla="*/ 24 h 43"/>
                    <a:gd name="T6" fmla="*/ 58 w 73"/>
                    <a:gd name="T7" fmla="*/ 20 h 43"/>
                    <a:gd name="T8" fmla="*/ 52 w 73"/>
                    <a:gd name="T9" fmla="*/ 16 h 43"/>
                    <a:gd name="T10" fmla="*/ 47 w 73"/>
                    <a:gd name="T11" fmla="*/ 9 h 43"/>
                    <a:gd name="T12" fmla="*/ 40 w 73"/>
                    <a:gd name="T13" fmla="*/ 5 h 43"/>
                    <a:gd name="T14" fmla="*/ 40 w 73"/>
                    <a:gd name="T15" fmla="*/ 2 h 43"/>
                    <a:gd name="T16" fmla="*/ 36 w 73"/>
                    <a:gd name="T17" fmla="*/ 1 h 43"/>
                    <a:gd name="T18" fmla="*/ 34 w 73"/>
                    <a:gd name="T19" fmla="*/ 0 h 43"/>
                    <a:gd name="T20" fmla="*/ 31 w 73"/>
                    <a:gd name="T21" fmla="*/ 1 h 43"/>
                    <a:gd name="T22" fmla="*/ 28 w 73"/>
                    <a:gd name="T23" fmla="*/ 3 h 43"/>
                    <a:gd name="T24" fmla="*/ 25 w 73"/>
                    <a:gd name="T25" fmla="*/ 6 h 43"/>
                    <a:gd name="T26" fmla="*/ 22 w 73"/>
                    <a:gd name="T27" fmla="*/ 8 h 43"/>
                    <a:gd name="T28" fmla="*/ 17 w 73"/>
                    <a:gd name="T29" fmla="*/ 8 h 43"/>
                    <a:gd name="T30" fmla="*/ 12 w 73"/>
                    <a:gd name="T31" fmla="*/ 2 h 43"/>
                    <a:gd name="T32" fmla="*/ 2 w 73"/>
                    <a:gd name="T33" fmla="*/ 5 h 43"/>
                    <a:gd name="T34" fmla="*/ 5 w 73"/>
                    <a:gd name="T35" fmla="*/ 12 h 43"/>
                    <a:gd name="T36" fmla="*/ 8 w 73"/>
                    <a:gd name="T37" fmla="*/ 17 h 43"/>
                    <a:gd name="T38" fmla="*/ 8 w 73"/>
                    <a:gd name="T39" fmla="*/ 19 h 43"/>
                    <a:gd name="T40" fmla="*/ 10 w 73"/>
                    <a:gd name="T41" fmla="*/ 22 h 43"/>
                    <a:gd name="T42" fmla="*/ 9 w 73"/>
                    <a:gd name="T43" fmla="*/ 26 h 43"/>
                    <a:gd name="T44" fmla="*/ 9 w 73"/>
                    <a:gd name="T45" fmla="*/ 31 h 43"/>
                    <a:gd name="T46" fmla="*/ 14 w 73"/>
                    <a:gd name="T47" fmla="*/ 29 h 43"/>
                    <a:gd name="T48" fmla="*/ 17 w 73"/>
                    <a:gd name="T49" fmla="*/ 26 h 43"/>
                    <a:gd name="T50" fmla="*/ 27 w 73"/>
                    <a:gd name="T51" fmla="*/ 27 h 43"/>
                    <a:gd name="T52" fmla="*/ 37 w 73"/>
                    <a:gd name="T53" fmla="*/ 31 h 43"/>
                    <a:gd name="T54" fmla="*/ 45 w 73"/>
                    <a:gd name="T55" fmla="*/ 35 h 43"/>
                    <a:gd name="T56" fmla="*/ 46 w 73"/>
                    <a:gd name="T57" fmla="*/ 37 h 43"/>
                    <a:gd name="T58" fmla="*/ 48 w 73"/>
                    <a:gd name="T59" fmla="*/ 42 h 43"/>
                    <a:gd name="T60" fmla="*/ 53 w 73"/>
                    <a:gd name="T61" fmla="*/ 43 h 43"/>
                    <a:gd name="T62" fmla="*/ 57 w 73"/>
                    <a:gd name="T63" fmla="*/ 40 h 43"/>
                    <a:gd name="T64" fmla="*/ 62 w 73"/>
                    <a:gd name="T65" fmla="*/ 38 h 43"/>
                    <a:gd name="T66" fmla="*/ 65 w 73"/>
                    <a:gd name="T67" fmla="*/ 33 h 43"/>
                    <a:gd name="T68" fmla="*/ 69 w 73"/>
                    <a:gd name="T69" fmla="*/ 31 h 43"/>
                    <a:gd name="T70" fmla="*/ 73 w 73"/>
                    <a:gd name="T71" fmla="*/ 31 h 43"/>
                    <a:gd name="T72" fmla="*/ 73 w 73"/>
                    <a:gd name="T73" fmla="*/ 28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73" h="43">
                      <a:moveTo>
                        <a:pt x="73" y="28"/>
                      </a:moveTo>
                      <a:cubicBezTo>
                        <a:pt x="72" y="27"/>
                        <a:pt x="71" y="27"/>
                        <a:pt x="69" y="27"/>
                      </a:cubicBezTo>
                      <a:cubicBezTo>
                        <a:pt x="68" y="26"/>
                        <a:pt x="66" y="25"/>
                        <a:pt x="65" y="24"/>
                      </a:cubicBezTo>
                      <a:cubicBezTo>
                        <a:pt x="63" y="23"/>
                        <a:pt x="60" y="22"/>
                        <a:pt x="58" y="20"/>
                      </a:cubicBezTo>
                      <a:cubicBezTo>
                        <a:pt x="57" y="18"/>
                        <a:pt x="54" y="18"/>
                        <a:pt x="52" y="16"/>
                      </a:cubicBezTo>
                      <a:cubicBezTo>
                        <a:pt x="51" y="13"/>
                        <a:pt x="50" y="9"/>
                        <a:pt x="47" y="9"/>
                      </a:cubicBezTo>
                      <a:cubicBezTo>
                        <a:pt x="44" y="9"/>
                        <a:pt x="40" y="9"/>
                        <a:pt x="40" y="5"/>
                      </a:cubicBezTo>
                      <a:cubicBezTo>
                        <a:pt x="40" y="4"/>
                        <a:pt x="41" y="2"/>
                        <a:pt x="40" y="2"/>
                      </a:cubicBezTo>
                      <a:cubicBezTo>
                        <a:pt x="39" y="1"/>
                        <a:pt x="38" y="2"/>
                        <a:pt x="36" y="1"/>
                      </a:cubicBezTo>
                      <a:cubicBezTo>
                        <a:pt x="36" y="1"/>
                        <a:pt x="35" y="0"/>
                        <a:pt x="34" y="0"/>
                      </a:cubicBezTo>
                      <a:cubicBezTo>
                        <a:pt x="33" y="0"/>
                        <a:pt x="32" y="1"/>
                        <a:pt x="31" y="1"/>
                      </a:cubicBezTo>
                      <a:cubicBezTo>
                        <a:pt x="30" y="0"/>
                        <a:pt x="29" y="3"/>
                        <a:pt x="28" y="3"/>
                      </a:cubicBezTo>
                      <a:cubicBezTo>
                        <a:pt x="27" y="3"/>
                        <a:pt x="24" y="4"/>
                        <a:pt x="25" y="6"/>
                      </a:cubicBezTo>
                      <a:cubicBezTo>
                        <a:pt x="26" y="9"/>
                        <a:pt x="25" y="8"/>
                        <a:pt x="22" y="8"/>
                      </a:cubicBezTo>
                      <a:cubicBezTo>
                        <a:pt x="21" y="8"/>
                        <a:pt x="18" y="8"/>
                        <a:pt x="17" y="8"/>
                      </a:cubicBezTo>
                      <a:cubicBezTo>
                        <a:pt x="15" y="6"/>
                        <a:pt x="14" y="4"/>
                        <a:pt x="12" y="2"/>
                      </a:cubicBezTo>
                      <a:cubicBezTo>
                        <a:pt x="9" y="0"/>
                        <a:pt x="5" y="3"/>
                        <a:pt x="2" y="5"/>
                      </a:cubicBezTo>
                      <a:cubicBezTo>
                        <a:pt x="3" y="6"/>
                        <a:pt x="6" y="10"/>
                        <a:pt x="5" y="12"/>
                      </a:cubicBezTo>
                      <a:cubicBezTo>
                        <a:pt x="0" y="15"/>
                        <a:pt x="6" y="15"/>
                        <a:pt x="8" y="17"/>
                      </a:cubicBezTo>
                      <a:cubicBezTo>
                        <a:pt x="8" y="17"/>
                        <a:pt x="8" y="19"/>
                        <a:pt x="8" y="19"/>
                      </a:cubicBezTo>
                      <a:cubicBezTo>
                        <a:pt x="7" y="20"/>
                        <a:pt x="9" y="22"/>
                        <a:pt x="10" y="22"/>
                      </a:cubicBezTo>
                      <a:cubicBezTo>
                        <a:pt x="10" y="23"/>
                        <a:pt x="9" y="24"/>
                        <a:pt x="9" y="26"/>
                      </a:cubicBezTo>
                      <a:cubicBezTo>
                        <a:pt x="9" y="27"/>
                        <a:pt x="9" y="29"/>
                        <a:pt x="9" y="31"/>
                      </a:cubicBezTo>
                      <a:cubicBezTo>
                        <a:pt x="11" y="31"/>
                        <a:pt x="12" y="31"/>
                        <a:pt x="14" y="29"/>
                      </a:cubicBezTo>
                      <a:cubicBezTo>
                        <a:pt x="15" y="28"/>
                        <a:pt x="16" y="27"/>
                        <a:pt x="17" y="26"/>
                      </a:cubicBezTo>
                      <a:cubicBezTo>
                        <a:pt x="21" y="26"/>
                        <a:pt x="24" y="25"/>
                        <a:pt x="27" y="27"/>
                      </a:cubicBezTo>
                      <a:cubicBezTo>
                        <a:pt x="29" y="30"/>
                        <a:pt x="35" y="28"/>
                        <a:pt x="37" y="31"/>
                      </a:cubicBezTo>
                      <a:cubicBezTo>
                        <a:pt x="39" y="34"/>
                        <a:pt x="41" y="35"/>
                        <a:pt x="45" y="35"/>
                      </a:cubicBezTo>
                      <a:cubicBezTo>
                        <a:pt x="46" y="35"/>
                        <a:pt x="46" y="35"/>
                        <a:pt x="46" y="37"/>
                      </a:cubicBezTo>
                      <a:cubicBezTo>
                        <a:pt x="46" y="40"/>
                        <a:pt x="46" y="40"/>
                        <a:pt x="48" y="42"/>
                      </a:cubicBezTo>
                      <a:cubicBezTo>
                        <a:pt x="50" y="42"/>
                        <a:pt x="51" y="43"/>
                        <a:pt x="53" y="43"/>
                      </a:cubicBezTo>
                      <a:cubicBezTo>
                        <a:pt x="56" y="43"/>
                        <a:pt x="56" y="42"/>
                        <a:pt x="57" y="40"/>
                      </a:cubicBezTo>
                      <a:cubicBezTo>
                        <a:pt x="58" y="38"/>
                        <a:pt x="60" y="39"/>
                        <a:pt x="62" y="38"/>
                      </a:cubicBezTo>
                      <a:cubicBezTo>
                        <a:pt x="64" y="37"/>
                        <a:pt x="64" y="35"/>
                        <a:pt x="65" y="33"/>
                      </a:cubicBezTo>
                      <a:cubicBezTo>
                        <a:pt x="65" y="31"/>
                        <a:pt x="68" y="33"/>
                        <a:pt x="69" y="31"/>
                      </a:cubicBezTo>
                      <a:cubicBezTo>
                        <a:pt x="69" y="29"/>
                        <a:pt x="72" y="31"/>
                        <a:pt x="73" y="31"/>
                      </a:cubicBezTo>
                      <a:cubicBezTo>
                        <a:pt x="73" y="30"/>
                        <a:pt x="73" y="29"/>
                        <a:pt x="73" y="2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31" name="Freeform 696">
                  <a:extLst>
                    <a:ext uri="{FF2B5EF4-FFF2-40B4-BE49-F238E27FC236}">
                      <a16:creationId xmlns:a16="http://schemas.microsoft.com/office/drawing/2014/main" id="{C50D7B88-CC56-5B4D-A010-7EE16D737E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076121" y="5899156"/>
                  <a:ext cx="407739" cy="291340"/>
                </a:xfrm>
                <a:custGeom>
                  <a:avLst/>
                  <a:gdLst>
                    <a:gd name="T0" fmla="*/ 30 w 40"/>
                    <a:gd name="T1" fmla="*/ 10 h 27"/>
                    <a:gd name="T2" fmla="*/ 25 w 40"/>
                    <a:gd name="T3" fmla="*/ 10 h 27"/>
                    <a:gd name="T4" fmla="*/ 21 w 40"/>
                    <a:gd name="T5" fmla="*/ 8 h 27"/>
                    <a:gd name="T6" fmla="*/ 19 w 40"/>
                    <a:gd name="T7" fmla="*/ 9 h 27"/>
                    <a:gd name="T8" fmla="*/ 17 w 40"/>
                    <a:gd name="T9" fmla="*/ 9 h 27"/>
                    <a:gd name="T10" fmla="*/ 10 w 40"/>
                    <a:gd name="T11" fmla="*/ 8 h 27"/>
                    <a:gd name="T12" fmla="*/ 12 w 40"/>
                    <a:gd name="T13" fmla="*/ 5 h 27"/>
                    <a:gd name="T14" fmla="*/ 16 w 40"/>
                    <a:gd name="T15" fmla="*/ 7 h 27"/>
                    <a:gd name="T16" fmla="*/ 19 w 40"/>
                    <a:gd name="T17" fmla="*/ 5 h 27"/>
                    <a:gd name="T18" fmla="*/ 16 w 40"/>
                    <a:gd name="T19" fmla="*/ 6 h 27"/>
                    <a:gd name="T20" fmla="*/ 16 w 40"/>
                    <a:gd name="T21" fmla="*/ 1 h 27"/>
                    <a:gd name="T22" fmla="*/ 14 w 40"/>
                    <a:gd name="T23" fmla="*/ 2 h 27"/>
                    <a:gd name="T24" fmla="*/ 10 w 40"/>
                    <a:gd name="T25" fmla="*/ 2 h 27"/>
                    <a:gd name="T26" fmla="*/ 8 w 40"/>
                    <a:gd name="T27" fmla="*/ 5 h 27"/>
                    <a:gd name="T28" fmla="*/ 6 w 40"/>
                    <a:gd name="T29" fmla="*/ 8 h 27"/>
                    <a:gd name="T30" fmla="*/ 1 w 40"/>
                    <a:gd name="T31" fmla="*/ 10 h 27"/>
                    <a:gd name="T32" fmla="*/ 4 w 40"/>
                    <a:gd name="T33" fmla="*/ 14 h 27"/>
                    <a:gd name="T34" fmla="*/ 4 w 40"/>
                    <a:gd name="T35" fmla="*/ 19 h 27"/>
                    <a:gd name="T36" fmla="*/ 4 w 40"/>
                    <a:gd name="T37" fmla="*/ 24 h 27"/>
                    <a:gd name="T38" fmla="*/ 9 w 40"/>
                    <a:gd name="T39" fmla="*/ 22 h 27"/>
                    <a:gd name="T40" fmla="*/ 12 w 40"/>
                    <a:gd name="T41" fmla="*/ 20 h 27"/>
                    <a:gd name="T42" fmla="*/ 17 w 40"/>
                    <a:gd name="T43" fmla="*/ 17 h 27"/>
                    <a:gd name="T44" fmla="*/ 20 w 40"/>
                    <a:gd name="T45" fmla="*/ 17 h 27"/>
                    <a:gd name="T46" fmla="*/ 22 w 40"/>
                    <a:gd name="T47" fmla="*/ 21 h 27"/>
                    <a:gd name="T48" fmla="*/ 21 w 40"/>
                    <a:gd name="T49" fmla="*/ 24 h 27"/>
                    <a:gd name="T50" fmla="*/ 27 w 40"/>
                    <a:gd name="T51" fmla="*/ 23 h 27"/>
                    <a:gd name="T52" fmla="*/ 32 w 40"/>
                    <a:gd name="T53" fmla="*/ 21 h 27"/>
                    <a:gd name="T54" fmla="*/ 39 w 40"/>
                    <a:gd name="T55" fmla="*/ 21 h 27"/>
                    <a:gd name="T56" fmla="*/ 38 w 40"/>
                    <a:gd name="T57" fmla="*/ 18 h 27"/>
                    <a:gd name="T58" fmla="*/ 36 w 40"/>
                    <a:gd name="T59" fmla="*/ 14 h 27"/>
                    <a:gd name="T60" fmla="*/ 32 w 40"/>
                    <a:gd name="T61" fmla="*/ 9 h 27"/>
                    <a:gd name="T62" fmla="*/ 30 w 40"/>
                    <a:gd name="T63" fmla="*/ 10 h 27"/>
                    <a:gd name="T64" fmla="*/ 30 w 40"/>
                    <a:gd name="T65" fmla="*/ 1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0" h="27">
                      <a:moveTo>
                        <a:pt x="30" y="10"/>
                      </a:moveTo>
                      <a:cubicBezTo>
                        <a:pt x="28" y="11"/>
                        <a:pt x="27" y="10"/>
                        <a:pt x="25" y="10"/>
                      </a:cubicBezTo>
                      <a:cubicBezTo>
                        <a:pt x="23" y="10"/>
                        <a:pt x="22" y="8"/>
                        <a:pt x="21" y="8"/>
                      </a:cubicBezTo>
                      <a:cubicBezTo>
                        <a:pt x="20" y="8"/>
                        <a:pt x="20" y="9"/>
                        <a:pt x="19" y="9"/>
                      </a:cubicBezTo>
                      <a:cubicBezTo>
                        <a:pt x="19" y="10"/>
                        <a:pt x="18" y="9"/>
                        <a:pt x="17" y="9"/>
                      </a:cubicBezTo>
                      <a:cubicBezTo>
                        <a:pt x="15" y="9"/>
                        <a:pt x="12" y="9"/>
                        <a:pt x="10" y="8"/>
                      </a:cubicBezTo>
                      <a:cubicBezTo>
                        <a:pt x="9" y="7"/>
                        <a:pt x="12" y="5"/>
                        <a:pt x="12" y="5"/>
                      </a:cubicBezTo>
                      <a:cubicBezTo>
                        <a:pt x="14" y="4"/>
                        <a:pt x="15" y="7"/>
                        <a:pt x="16" y="7"/>
                      </a:cubicBezTo>
                      <a:cubicBezTo>
                        <a:pt x="18" y="7"/>
                        <a:pt x="19" y="6"/>
                        <a:pt x="19" y="5"/>
                      </a:cubicBezTo>
                      <a:cubicBezTo>
                        <a:pt x="18" y="4"/>
                        <a:pt x="17" y="6"/>
                        <a:pt x="16" y="6"/>
                      </a:cubicBezTo>
                      <a:cubicBezTo>
                        <a:pt x="15" y="5"/>
                        <a:pt x="17" y="2"/>
                        <a:pt x="16" y="1"/>
                      </a:cubicBezTo>
                      <a:cubicBezTo>
                        <a:pt x="16" y="0"/>
                        <a:pt x="14" y="2"/>
                        <a:pt x="14" y="2"/>
                      </a:cubicBezTo>
                      <a:cubicBezTo>
                        <a:pt x="12" y="3"/>
                        <a:pt x="11" y="1"/>
                        <a:pt x="10" y="2"/>
                      </a:cubicBezTo>
                      <a:cubicBezTo>
                        <a:pt x="8" y="2"/>
                        <a:pt x="12" y="5"/>
                        <a:pt x="8" y="5"/>
                      </a:cubicBezTo>
                      <a:cubicBezTo>
                        <a:pt x="6" y="4"/>
                        <a:pt x="9" y="8"/>
                        <a:pt x="6" y="8"/>
                      </a:cubicBezTo>
                      <a:cubicBezTo>
                        <a:pt x="5" y="9"/>
                        <a:pt x="0" y="8"/>
                        <a:pt x="1" y="10"/>
                      </a:cubicBezTo>
                      <a:cubicBezTo>
                        <a:pt x="2" y="13"/>
                        <a:pt x="5" y="11"/>
                        <a:pt x="4" y="14"/>
                      </a:cubicBezTo>
                      <a:cubicBezTo>
                        <a:pt x="4" y="17"/>
                        <a:pt x="7" y="17"/>
                        <a:pt x="4" y="19"/>
                      </a:cubicBezTo>
                      <a:cubicBezTo>
                        <a:pt x="3" y="20"/>
                        <a:pt x="1" y="24"/>
                        <a:pt x="4" y="24"/>
                      </a:cubicBezTo>
                      <a:cubicBezTo>
                        <a:pt x="6" y="24"/>
                        <a:pt x="8" y="21"/>
                        <a:pt x="9" y="22"/>
                      </a:cubicBezTo>
                      <a:cubicBezTo>
                        <a:pt x="12" y="25"/>
                        <a:pt x="9" y="20"/>
                        <a:pt x="12" y="20"/>
                      </a:cubicBezTo>
                      <a:cubicBezTo>
                        <a:pt x="14" y="20"/>
                        <a:pt x="15" y="19"/>
                        <a:pt x="17" y="17"/>
                      </a:cubicBezTo>
                      <a:cubicBezTo>
                        <a:pt x="18" y="14"/>
                        <a:pt x="19" y="15"/>
                        <a:pt x="20" y="17"/>
                      </a:cubicBezTo>
                      <a:cubicBezTo>
                        <a:pt x="21" y="18"/>
                        <a:pt x="22" y="19"/>
                        <a:pt x="22" y="21"/>
                      </a:cubicBezTo>
                      <a:cubicBezTo>
                        <a:pt x="22" y="22"/>
                        <a:pt x="21" y="23"/>
                        <a:pt x="21" y="24"/>
                      </a:cubicBezTo>
                      <a:cubicBezTo>
                        <a:pt x="22" y="27"/>
                        <a:pt x="26" y="24"/>
                        <a:pt x="27" y="23"/>
                      </a:cubicBezTo>
                      <a:cubicBezTo>
                        <a:pt x="28" y="22"/>
                        <a:pt x="31" y="20"/>
                        <a:pt x="32" y="21"/>
                      </a:cubicBezTo>
                      <a:cubicBezTo>
                        <a:pt x="34" y="23"/>
                        <a:pt x="36" y="20"/>
                        <a:pt x="39" y="21"/>
                      </a:cubicBezTo>
                      <a:cubicBezTo>
                        <a:pt x="40" y="20"/>
                        <a:pt x="38" y="18"/>
                        <a:pt x="38" y="18"/>
                      </a:cubicBezTo>
                      <a:cubicBezTo>
                        <a:pt x="37" y="16"/>
                        <a:pt x="38" y="14"/>
                        <a:pt x="36" y="14"/>
                      </a:cubicBezTo>
                      <a:cubicBezTo>
                        <a:pt x="33" y="15"/>
                        <a:pt x="31" y="12"/>
                        <a:pt x="32" y="9"/>
                      </a:cubicBezTo>
                      <a:cubicBezTo>
                        <a:pt x="32" y="9"/>
                        <a:pt x="31" y="9"/>
                        <a:pt x="30" y="10"/>
                      </a:cubicBezTo>
                      <a:cubicBezTo>
                        <a:pt x="29" y="10"/>
                        <a:pt x="31" y="9"/>
                        <a:pt x="30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32" name="Freeform 697">
                  <a:extLst>
                    <a:ext uri="{FF2B5EF4-FFF2-40B4-BE49-F238E27FC236}">
                      <a16:creationId xmlns:a16="http://schemas.microsoft.com/office/drawing/2014/main" id="{52864D4A-08DE-3B4D-ABDB-C278B94902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48536" y="6149931"/>
                  <a:ext cx="846851" cy="800268"/>
                </a:xfrm>
                <a:custGeom>
                  <a:avLst/>
                  <a:gdLst>
                    <a:gd name="T0" fmla="*/ 8 w 83"/>
                    <a:gd name="T1" fmla="*/ 51 h 74"/>
                    <a:gd name="T2" fmla="*/ 9 w 83"/>
                    <a:gd name="T3" fmla="*/ 54 h 74"/>
                    <a:gd name="T4" fmla="*/ 11 w 83"/>
                    <a:gd name="T5" fmla="*/ 57 h 74"/>
                    <a:gd name="T6" fmla="*/ 5 w 83"/>
                    <a:gd name="T7" fmla="*/ 61 h 74"/>
                    <a:gd name="T8" fmla="*/ 3 w 83"/>
                    <a:gd name="T9" fmla="*/ 64 h 74"/>
                    <a:gd name="T10" fmla="*/ 6 w 83"/>
                    <a:gd name="T11" fmla="*/ 66 h 74"/>
                    <a:gd name="T12" fmla="*/ 13 w 83"/>
                    <a:gd name="T13" fmla="*/ 64 h 74"/>
                    <a:gd name="T14" fmla="*/ 19 w 83"/>
                    <a:gd name="T15" fmla="*/ 65 h 74"/>
                    <a:gd name="T16" fmla="*/ 23 w 83"/>
                    <a:gd name="T17" fmla="*/ 65 h 74"/>
                    <a:gd name="T18" fmla="*/ 28 w 83"/>
                    <a:gd name="T19" fmla="*/ 64 h 74"/>
                    <a:gd name="T20" fmla="*/ 29 w 83"/>
                    <a:gd name="T21" fmla="*/ 67 h 74"/>
                    <a:gd name="T22" fmla="*/ 32 w 83"/>
                    <a:gd name="T23" fmla="*/ 69 h 74"/>
                    <a:gd name="T24" fmla="*/ 33 w 83"/>
                    <a:gd name="T25" fmla="*/ 73 h 74"/>
                    <a:gd name="T26" fmla="*/ 34 w 83"/>
                    <a:gd name="T27" fmla="*/ 71 h 74"/>
                    <a:gd name="T28" fmla="*/ 36 w 83"/>
                    <a:gd name="T29" fmla="*/ 73 h 74"/>
                    <a:gd name="T30" fmla="*/ 43 w 83"/>
                    <a:gd name="T31" fmla="*/ 71 h 74"/>
                    <a:gd name="T32" fmla="*/ 46 w 83"/>
                    <a:gd name="T33" fmla="*/ 70 h 74"/>
                    <a:gd name="T34" fmla="*/ 50 w 83"/>
                    <a:gd name="T35" fmla="*/ 70 h 74"/>
                    <a:gd name="T36" fmla="*/ 48 w 83"/>
                    <a:gd name="T37" fmla="*/ 64 h 74"/>
                    <a:gd name="T38" fmla="*/ 46 w 83"/>
                    <a:gd name="T39" fmla="*/ 61 h 74"/>
                    <a:gd name="T40" fmla="*/ 44 w 83"/>
                    <a:gd name="T41" fmla="*/ 57 h 74"/>
                    <a:gd name="T42" fmla="*/ 46 w 83"/>
                    <a:gd name="T43" fmla="*/ 52 h 74"/>
                    <a:gd name="T44" fmla="*/ 49 w 83"/>
                    <a:gd name="T45" fmla="*/ 52 h 74"/>
                    <a:gd name="T46" fmla="*/ 52 w 83"/>
                    <a:gd name="T47" fmla="*/ 52 h 74"/>
                    <a:gd name="T48" fmla="*/ 57 w 83"/>
                    <a:gd name="T49" fmla="*/ 46 h 74"/>
                    <a:gd name="T50" fmla="*/ 60 w 83"/>
                    <a:gd name="T51" fmla="*/ 44 h 74"/>
                    <a:gd name="T52" fmla="*/ 62 w 83"/>
                    <a:gd name="T53" fmla="*/ 41 h 74"/>
                    <a:gd name="T54" fmla="*/ 65 w 83"/>
                    <a:gd name="T55" fmla="*/ 39 h 74"/>
                    <a:gd name="T56" fmla="*/ 66 w 83"/>
                    <a:gd name="T57" fmla="*/ 37 h 74"/>
                    <a:gd name="T58" fmla="*/ 69 w 83"/>
                    <a:gd name="T59" fmla="*/ 33 h 74"/>
                    <a:gd name="T60" fmla="*/ 71 w 83"/>
                    <a:gd name="T61" fmla="*/ 27 h 74"/>
                    <a:gd name="T62" fmla="*/ 66 w 83"/>
                    <a:gd name="T63" fmla="*/ 23 h 74"/>
                    <a:gd name="T64" fmla="*/ 65 w 83"/>
                    <a:gd name="T65" fmla="*/ 16 h 74"/>
                    <a:gd name="T66" fmla="*/ 70 w 83"/>
                    <a:gd name="T67" fmla="*/ 14 h 74"/>
                    <a:gd name="T68" fmla="*/ 74 w 83"/>
                    <a:gd name="T69" fmla="*/ 15 h 74"/>
                    <a:gd name="T70" fmla="*/ 77 w 83"/>
                    <a:gd name="T71" fmla="*/ 13 h 74"/>
                    <a:gd name="T72" fmla="*/ 83 w 83"/>
                    <a:gd name="T73" fmla="*/ 10 h 74"/>
                    <a:gd name="T74" fmla="*/ 76 w 83"/>
                    <a:gd name="T75" fmla="*/ 6 h 74"/>
                    <a:gd name="T76" fmla="*/ 74 w 83"/>
                    <a:gd name="T77" fmla="*/ 2 h 74"/>
                    <a:gd name="T78" fmla="*/ 71 w 83"/>
                    <a:gd name="T79" fmla="*/ 0 h 74"/>
                    <a:gd name="T80" fmla="*/ 65 w 83"/>
                    <a:gd name="T81" fmla="*/ 1 h 74"/>
                    <a:gd name="T82" fmla="*/ 56 w 83"/>
                    <a:gd name="T83" fmla="*/ 4 h 74"/>
                    <a:gd name="T84" fmla="*/ 53 w 83"/>
                    <a:gd name="T85" fmla="*/ 8 h 74"/>
                    <a:gd name="T86" fmla="*/ 51 w 83"/>
                    <a:gd name="T87" fmla="*/ 13 h 74"/>
                    <a:gd name="T88" fmla="*/ 48 w 83"/>
                    <a:gd name="T89" fmla="*/ 18 h 74"/>
                    <a:gd name="T90" fmla="*/ 47 w 83"/>
                    <a:gd name="T91" fmla="*/ 21 h 74"/>
                    <a:gd name="T92" fmla="*/ 43 w 83"/>
                    <a:gd name="T93" fmla="*/ 24 h 74"/>
                    <a:gd name="T94" fmla="*/ 41 w 83"/>
                    <a:gd name="T95" fmla="*/ 30 h 74"/>
                    <a:gd name="T96" fmla="*/ 38 w 83"/>
                    <a:gd name="T97" fmla="*/ 30 h 74"/>
                    <a:gd name="T98" fmla="*/ 34 w 83"/>
                    <a:gd name="T99" fmla="*/ 32 h 74"/>
                    <a:gd name="T100" fmla="*/ 30 w 83"/>
                    <a:gd name="T101" fmla="*/ 33 h 74"/>
                    <a:gd name="T102" fmla="*/ 27 w 83"/>
                    <a:gd name="T103" fmla="*/ 37 h 74"/>
                    <a:gd name="T104" fmla="*/ 22 w 83"/>
                    <a:gd name="T105" fmla="*/ 42 h 74"/>
                    <a:gd name="T106" fmla="*/ 13 w 83"/>
                    <a:gd name="T107" fmla="*/ 43 h 74"/>
                    <a:gd name="T108" fmla="*/ 0 w 83"/>
                    <a:gd name="T109" fmla="*/ 40 h 74"/>
                    <a:gd name="T110" fmla="*/ 3 w 83"/>
                    <a:gd name="T111" fmla="*/ 46 h 74"/>
                    <a:gd name="T112" fmla="*/ 8 w 83"/>
                    <a:gd name="T113" fmla="*/ 51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83" h="74">
                      <a:moveTo>
                        <a:pt x="8" y="51"/>
                      </a:moveTo>
                      <a:cubicBezTo>
                        <a:pt x="8" y="52"/>
                        <a:pt x="8" y="53"/>
                        <a:pt x="9" y="54"/>
                      </a:cubicBezTo>
                      <a:cubicBezTo>
                        <a:pt x="10" y="55"/>
                        <a:pt x="11" y="56"/>
                        <a:pt x="11" y="57"/>
                      </a:cubicBezTo>
                      <a:cubicBezTo>
                        <a:pt x="11" y="58"/>
                        <a:pt x="6" y="60"/>
                        <a:pt x="5" y="61"/>
                      </a:cubicBezTo>
                      <a:cubicBezTo>
                        <a:pt x="4" y="61"/>
                        <a:pt x="3" y="62"/>
                        <a:pt x="3" y="64"/>
                      </a:cubicBezTo>
                      <a:cubicBezTo>
                        <a:pt x="3" y="66"/>
                        <a:pt x="3" y="66"/>
                        <a:pt x="6" y="66"/>
                      </a:cubicBezTo>
                      <a:cubicBezTo>
                        <a:pt x="8" y="65"/>
                        <a:pt x="11" y="65"/>
                        <a:pt x="13" y="64"/>
                      </a:cubicBezTo>
                      <a:cubicBezTo>
                        <a:pt x="15" y="64"/>
                        <a:pt x="17" y="64"/>
                        <a:pt x="19" y="65"/>
                      </a:cubicBezTo>
                      <a:cubicBezTo>
                        <a:pt x="20" y="65"/>
                        <a:pt x="22" y="65"/>
                        <a:pt x="23" y="65"/>
                      </a:cubicBezTo>
                      <a:cubicBezTo>
                        <a:pt x="25" y="65"/>
                        <a:pt x="26" y="64"/>
                        <a:pt x="28" y="64"/>
                      </a:cubicBezTo>
                      <a:cubicBezTo>
                        <a:pt x="29" y="64"/>
                        <a:pt x="29" y="66"/>
                        <a:pt x="29" y="67"/>
                      </a:cubicBezTo>
                      <a:cubicBezTo>
                        <a:pt x="30" y="68"/>
                        <a:pt x="31" y="68"/>
                        <a:pt x="32" y="69"/>
                      </a:cubicBezTo>
                      <a:cubicBezTo>
                        <a:pt x="32" y="70"/>
                        <a:pt x="33" y="72"/>
                        <a:pt x="33" y="73"/>
                      </a:cubicBezTo>
                      <a:cubicBezTo>
                        <a:pt x="35" y="74"/>
                        <a:pt x="34" y="72"/>
                        <a:pt x="34" y="71"/>
                      </a:cubicBezTo>
                      <a:cubicBezTo>
                        <a:pt x="35" y="71"/>
                        <a:pt x="36" y="73"/>
                        <a:pt x="36" y="73"/>
                      </a:cubicBezTo>
                      <a:cubicBezTo>
                        <a:pt x="38" y="72"/>
                        <a:pt x="40" y="70"/>
                        <a:pt x="43" y="71"/>
                      </a:cubicBezTo>
                      <a:cubicBezTo>
                        <a:pt x="44" y="71"/>
                        <a:pt x="45" y="71"/>
                        <a:pt x="46" y="70"/>
                      </a:cubicBezTo>
                      <a:cubicBezTo>
                        <a:pt x="47" y="70"/>
                        <a:pt x="49" y="70"/>
                        <a:pt x="50" y="70"/>
                      </a:cubicBezTo>
                      <a:cubicBezTo>
                        <a:pt x="51" y="69"/>
                        <a:pt x="49" y="64"/>
                        <a:pt x="48" y="64"/>
                      </a:cubicBezTo>
                      <a:cubicBezTo>
                        <a:pt x="47" y="63"/>
                        <a:pt x="46" y="63"/>
                        <a:pt x="46" y="61"/>
                      </a:cubicBezTo>
                      <a:cubicBezTo>
                        <a:pt x="46" y="59"/>
                        <a:pt x="45" y="58"/>
                        <a:pt x="44" y="57"/>
                      </a:cubicBezTo>
                      <a:cubicBezTo>
                        <a:pt x="41" y="56"/>
                        <a:pt x="45" y="54"/>
                        <a:pt x="46" y="52"/>
                      </a:cubicBezTo>
                      <a:cubicBezTo>
                        <a:pt x="47" y="52"/>
                        <a:pt x="47" y="51"/>
                        <a:pt x="49" y="52"/>
                      </a:cubicBezTo>
                      <a:cubicBezTo>
                        <a:pt x="51" y="54"/>
                        <a:pt x="50" y="52"/>
                        <a:pt x="52" y="52"/>
                      </a:cubicBezTo>
                      <a:cubicBezTo>
                        <a:pt x="56" y="51"/>
                        <a:pt x="55" y="48"/>
                        <a:pt x="57" y="46"/>
                      </a:cubicBezTo>
                      <a:cubicBezTo>
                        <a:pt x="58" y="45"/>
                        <a:pt x="60" y="45"/>
                        <a:pt x="60" y="44"/>
                      </a:cubicBezTo>
                      <a:cubicBezTo>
                        <a:pt x="61" y="43"/>
                        <a:pt x="62" y="42"/>
                        <a:pt x="62" y="41"/>
                      </a:cubicBezTo>
                      <a:cubicBezTo>
                        <a:pt x="62" y="40"/>
                        <a:pt x="64" y="39"/>
                        <a:pt x="65" y="39"/>
                      </a:cubicBezTo>
                      <a:cubicBezTo>
                        <a:pt x="66" y="39"/>
                        <a:pt x="66" y="37"/>
                        <a:pt x="66" y="37"/>
                      </a:cubicBezTo>
                      <a:cubicBezTo>
                        <a:pt x="66" y="34"/>
                        <a:pt x="70" y="36"/>
                        <a:pt x="69" y="33"/>
                      </a:cubicBezTo>
                      <a:cubicBezTo>
                        <a:pt x="69" y="30"/>
                        <a:pt x="68" y="29"/>
                        <a:pt x="71" y="27"/>
                      </a:cubicBezTo>
                      <a:cubicBezTo>
                        <a:pt x="72" y="27"/>
                        <a:pt x="67" y="24"/>
                        <a:pt x="66" y="23"/>
                      </a:cubicBezTo>
                      <a:cubicBezTo>
                        <a:pt x="65" y="21"/>
                        <a:pt x="66" y="18"/>
                        <a:pt x="65" y="16"/>
                      </a:cubicBezTo>
                      <a:cubicBezTo>
                        <a:pt x="65" y="13"/>
                        <a:pt x="68" y="13"/>
                        <a:pt x="70" y="14"/>
                      </a:cubicBezTo>
                      <a:cubicBezTo>
                        <a:pt x="71" y="14"/>
                        <a:pt x="73" y="15"/>
                        <a:pt x="74" y="15"/>
                      </a:cubicBezTo>
                      <a:cubicBezTo>
                        <a:pt x="76" y="15"/>
                        <a:pt x="76" y="14"/>
                        <a:pt x="77" y="13"/>
                      </a:cubicBezTo>
                      <a:cubicBezTo>
                        <a:pt x="80" y="13"/>
                        <a:pt x="81" y="13"/>
                        <a:pt x="83" y="10"/>
                      </a:cubicBezTo>
                      <a:cubicBezTo>
                        <a:pt x="80" y="9"/>
                        <a:pt x="77" y="8"/>
                        <a:pt x="76" y="6"/>
                      </a:cubicBezTo>
                      <a:cubicBezTo>
                        <a:pt x="75" y="5"/>
                        <a:pt x="75" y="3"/>
                        <a:pt x="74" y="2"/>
                      </a:cubicBezTo>
                      <a:cubicBezTo>
                        <a:pt x="73" y="1"/>
                        <a:pt x="72" y="1"/>
                        <a:pt x="71" y="0"/>
                      </a:cubicBezTo>
                      <a:cubicBezTo>
                        <a:pt x="69" y="0"/>
                        <a:pt x="66" y="1"/>
                        <a:pt x="65" y="1"/>
                      </a:cubicBezTo>
                      <a:cubicBezTo>
                        <a:pt x="61" y="0"/>
                        <a:pt x="59" y="2"/>
                        <a:pt x="56" y="4"/>
                      </a:cubicBezTo>
                      <a:cubicBezTo>
                        <a:pt x="53" y="5"/>
                        <a:pt x="51" y="5"/>
                        <a:pt x="53" y="8"/>
                      </a:cubicBezTo>
                      <a:cubicBezTo>
                        <a:pt x="55" y="10"/>
                        <a:pt x="53" y="12"/>
                        <a:pt x="51" y="13"/>
                      </a:cubicBezTo>
                      <a:cubicBezTo>
                        <a:pt x="49" y="15"/>
                        <a:pt x="52" y="19"/>
                        <a:pt x="48" y="18"/>
                      </a:cubicBezTo>
                      <a:cubicBezTo>
                        <a:pt x="43" y="18"/>
                        <a:pt x="47" y="19"/>
                        <a:pt x="47" y="21"/>
                      </a:cubicBezTo>
                      <a:cubicBezTo>
                        <a:pt x="48" y="22"/>
                        <a:pt x="44" y="23"/>
                        <a:pt x="43" y="24"/>
                      </a:cubicBezTo>
                      <a:cubicBezTo>
                        <a:pt x="42" y="26"/>
                        <a:pt x="42" y="30"/>
                        <a:pt x="41" y="30"/>
                      </a:cubicBezTo>
                      <a:cubicBezTo>
                        <a:pt x="40" y="31"/>
                        <a:pt x="39" y="30"/>
                        <a:pt x="38" y="30"/>
                      </a:cubicBezTo>
                      <a:cubicBezTo>
                        <a:pt x="36" y="30"/>
                        <a:pt x="35" y="31"/>
                        <a:pt x="34" y="32"/>
                      </a:cubicBezTo>
                      <a:cubicBezTo>
                        <a:pt x="32" y="33"/>
                        <a:pt x="31" y="32"/>
                        <a:pt x="30" y="33"/>
                      </a:cubicBezTo>
                      <a:cubicBezTo>
                        <a:pt x="28" y="34"/>
                        <a:pt x="28" y="35"/>
                        <a:pt x="27" y="37"/>
                      </a:cubicBezTo>
                      <a:cubicBezTo>
                        <a:pt x="27" y="40"/>
                        <a:pt x="25" y="41"/>
                        <a:pt x="22" y="42"/>
                      </a:cubicBezTo>
                      <a:cubicBezTo>
                        <a:pt x="19" y="43"/>
                        <a:pt x="16" y="43"/>
                        <a:pt x="13" y="43"/>
                      </a:cubicBezTo>
                      <a:cubicBezTo>
                        <a:pt x="8" y="43"/>
                        <a:pt x="4" y="42"/>
                        <a:pt x="0" y="40"/>
                      </a:cubicBezTo>
                      <a:cubicBezTo>
                        <a:pt x="1" y="42"/>
                        <a:pt x="2" y="44"/>
                        <a:pt x="3" y="46"/>
                      </a:cubicBezTo>
                      <a:cubicBezTo>
                        <a:pt x="4" y="47"/>
                        <a:pt x="8" y="48"/>
                        <a:pt x="8" y="5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33" name="Freeform 698">
                  <a:extLst>
                    <a:ext uri="{FF2B5EF4-FFF2-40B4-BE49-F238E27FC236}">
                      <a16:creationId xmlns:a16="http://schemas.microsoft.com/office/drawing/2014/main" id="{F3B11610-E254-7840-8989-2C9147067A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06715" y="6050359"/>
                  <a:ext cx="766694" cy="575305"/>
                </a:xfrm>
                <a:custGeom>
                  <a:avLst/>
                  <a:gdLst>
                    <a:gd name="T0" fmla="*/ 72 w 75"/>
                    <a:gd name="T1" fmla="*/ 7 h 53"/>
                    <a:gd name="T2" fmla="*/ 69 w 75"/>
                    <a:gd name="T3" fmla="*/ 8 h 53"/>
                    <a:gd name="T4" fmla="*/ 67 w 75"/>
                    <a:gd name="T5" fmla="*/ 7 h 53"/>
                    <a:gd name="T6" fmla="*/ 62 w 75"/>
                    <a:gd name="T7" fmla="*/ 10 h 53"/>
                    <a:gd name="T8" fmla="*/ 57 w 75"/>
                    <a:gd name="T9" fmla="*/ 11 h 53"/>
                    <a:gd name="T10" fmla="*/ 57 w 75"/>
                    <a:gd name="T11" fmla="*/ 4 h 53"/>
                    <a:gd name="T12" fmla="*/ 54 w 75"/>
                    <a:gd name="T13" fmla="*/ 1 h 53"/>
                    <a:gd name="T14" fmla="*/ 50 w 75"/>
                    <a:gd name="T15" fmla="*/ 6 h 53"/>
                    <a:gd name="T16" fmla="*/ 47 w 75"/>
                    <a:gd name="T17" fmla="*/ 8 h 53"/>
                    <a:gd name="T18" fmla="*/ 44 w 75"/>
                    <a:gd name="T19" fmla="*/ 8 h 53"/>
                    <a:gd name="T20" fmla="*/ 39 w 75"/>
                    <a:gd name="T21" fmla="*/ 10 h 53"/>
                    <a:gd name="T22" fmla="*/ 34 w 75"/>
                    <a:gd name="T23" fmla="*/ 7 h 53"/>
                    <a:gd name="T24" fmla="*/ 28 w 75"/>
                    <a:gd name="T25" fmla="*/ 6 h 53"/>
                    <a:gd name="T26" fmla="*/ 27 w 75"/>
                    <a:gd name="T27" fmla="*/ 8 h 53"/>
                    <a:gd name="T28" fmla="*/ 24 w 75"/>
                    <a:gd name="T29" fmla="*/ 9 h 53"/>
                    <a:gd name="T30" fmla="*/ 21 w 75"/>
                    <a:gd name="T31" fmla="*/ 14 h 53"/>
                    <a:gd name="T32" fmla="*/ 15 w 75"/>
                    <a:gd name="T33" fmla="*/ 17 h 53"/>
                    <a:gd name="T34" fmla="*/ 11 w 75"/>
                    <a:gd name="T35" fmla="*/ 19 h 53"/>
                    <a:gd name="T36" fmla="*/ 5 w 75"/>
                    <a:gd name="T37" fmla="*/ 16 h 53"/>
                    <a:gd name="T38" fmla="*/ 4 w 75"/>
                    <a:gd name="T39" fmla="*/ 23 h 53"/>
                    <a:gd name="T40" fmla="*/ 3 w 75"/>
                    <a:gd name="T41" fmla="*/ 29 h 53"/>
                    <a:gd name="T42" fmla="*/ 2 w 75"/>
                    <a:gd name="T43" fmla="*/ 33 h 53"/>
                    <a:gd name="T44" fmla="*/ 3 w 75"/>
                    <a:gd name="T45" fmla="*/ 37 h 53"/>
                    <a:gd name="T46" fmla="*/ 4 w 75"/>
                    <a:gd name="T47" fmla="*/ 40 h 53"/>
                    <a:gd name="T48" fmla="*/ 8 w 75"/>
                    <a:gd name="T49" fmla="*/ 43 h 53"/>
                    <a:gd name="T50" fmla="*/ 4 w 75"/>
                    <a:gd name="T51" fmla="*/ 49 h 53"/>
                    <a:gd name="T52" fmla="*/ 29 w 75"/>
                    <a:gd name="T53" fmla="*/ 50 h 53"/>
                    <a:gd name="T54" fmla="*/ 32 w 75"/>
                    <a:gd name="T55" fmla="*/ 43 h 53"/>
                    <a:gd name="T56" fmla="*/ 39 w 75"/>
                    <a:gd name="T57" fmla="*/ 40 h 53"/>
                    <a:gd name="T58" fmla="*/ 43 w 75"/>
                    <a:gd name="T59" fmla="*/ 39 h 53"/>
                    <a:gd name="T60" fmla="*/ 45 w 75"/>
                    <a:gd name="T61" fmla="*/ 39 h 53"/>
                    <a:gd name="T62" fmla="*/ 47 w 75"/>
                    <a:gd name="T63" fmla="*/ 33 h 53"/>
                    <a:gd name="T64" fmla="*/ 51 w 75"/>
                    <a:gd name="T65" fmla="*/ 30 h 53"/>
                    <a:gd name="T66" fmla="*/ 51 w 75"/>
                    <a:gd name="T67" fmla="*/ 27 h 53"/>
                    <a:gd name="T68" fmla="*/ 55 w 75"/>
                    <a:gd name="T69" fmla="*/ 26 h 53"/>
                    <a:gd name="T70" fmla="*/ 55 w 75"/>
                    <a:gd name="T71" fmla="*/ 23 h 53"/>
                    <a:gd name="T72" fmla="*/ 58 w 75"/>
                    <a:gd name="T73" fmla="*/ 19 h 53"/>
                    <a:gd name="T74" fmla="*/ 56 w 75"/>
                    <a:gd name="T75" fmla="*/ 14 h 53"/>
                    <a:gd name="T76" fmla="*/ 63 w 75"/>
                    <a:gd name="T77" fmla="*/ 11 h 53"/>
                    <a:gd name="T78" fmla="*/ 70 w 75"/>
                    <a:gd name="T79" fmla="*/ 10 h 53"/>
                    <a:gd name="T80" fmla="*/ 74 w 75"/>
                    <a:gd name="T81" fmla="*/ 9 h 53"/>
                    <a:gd name="T82" fmla="*/ 75 w 75"/>
                    <a:gd name="T83" fmla="*/ 7 h 53"/>
                    <a:gd name="T84" fmla="*/ 72 w 75"/>
                    <a:gd name="T85" fmla="*/ 7 h 53"/>
                    <a:gd name="T86" fmla="*/ 72 w 75"/>
                    <a:gd name="T87" fmla="*/ 7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75" h="53">
                      <a:moveTo>
                        <a:pt x="72" y="7"/>
                      </a:moveTo>
                      <a:cubicBezTo>
                        <a:pt x="71" y="7"/>
                        <a:pt x="70" y="9"/>
                        <a:pt x="69" y="8"/>
                      </a:cubicBezTo>
                      <a:cubicBezTo>
                        <a:pt x="68" y="8"/>
                        <a:pt x="68" y="6"/>
                        <a:pt x="67" y="7"/>
                      </a:cubicBezTo>
                      <a:cubicBezTo>
                        <a:pt x="65" y="7"/>
                        <a:pt x="63" y="9"/>
                        <a:pt x="62" y="10"/>
                      </a:cubicBezTo>
                      <a:cubicBezTo>
                        <a:pt x="61" y="10"/>
                        <a:pt x="59" y="12"/>
                        <a:pt x="57" y="11"/>
                      </a:cubicBezTo>
                      <a:cubicBezTo>
                        <a:pt x="56" y="10"/>
                        <a:pt x="59" y="6"/>
                        <a:pt x="57" y="4"/>
                      </a:cubicBezTo>
                      <a:cubicBezTo>
                        <a:pt x="57" y="4"/>
                        <a:pt x="55" y="0"/>
                        <a:pt x="54" y="1"/>
                      </a:cubicBezTo>
                      <a:cubicBezTo>
                        <a:pt x="53" y="3"/>
                        <a:pt x="52" y="5"/>
                        <a:pt x="50" y="6"/>
                      </a:cubicBezTo>
                      <a:cubicBezTo>
                        <a:pt x="48" y="7"/>
                        <a:pt x="47" y="6"/>
                        <a:pt x="47" y="8"/>
                      </a:cubicBezTo>
                      <a:cubicBezTo>
                        <a:pt x="46" y="11"/>
                        <a:pt x="45" y="7"/>
                        <a:pt x="44" y="8"/>
                      </a:cubicBezTo>
                      <a:cubicBezTo>
                        <a:pt x="42" y="9"/>
                        <a:pt x="41" y="10"/>
                        <a:pt x="39" y="10"/>
                      </a:cubicBezTo>
                      <a:cubicBezTo>
                        <a:pt x="37" y="9"/>
                        <a:pt x="35" y="8"/>
                        <a:pt x="34" y="7"/>
                      </a:cubicBezTo>
                      <a:cubicBezTo>
                        <a:pt x="33" y="7"/>
                        <a:pt x="28" y="6"/>
                        <a:pt x="28" y="6"/>
                      </a:cubicBezTo>
                      <a:cubicBezTo>
                        <a:pt x="27" y="7"/>
                        <a:pt x="28" y="8"/>
                        <a:pt x="27" y="8"/>
                      </a:cubicBezTo>
                      <a:cubicBezTo>
                        <a:pt x="26" y="8"/>
                        <a:pt x="24" y="8"/>
                        <a:pt x="24" y="9"/>
                      </a:cubicBezTo>
                      <a:cubicBezTo>
                        <a:pt x="23" y="11"/>
                        <a:pt x="23" y="13"/>
                        <a:pt x="21" y="14"/>
                      </a:cubicBezTo>
                      <a:cubicBezTo>
                        <a:pt x="18" y="16"/>
                        <a:pt x="17" y="15"/>
                        <a:pt x="15" y="17"/>
                      </a:cubicBezTo>
                      <a:cubicBezTo>
                        <a:pt x="14" y="19"/>
                        <a:pt x="12" y="19"/>
                        <a:pt x="11" y="19"/>
                      </a:cubicBezTo>
                      <a:cubicBezTo>
                        <a:pt x="10" y="18"/>
                        <a:pt x="5" y="17"/>
                        <a:pt x="5" y="16"/>
                      </a:cubicBezTo>
                      <a:cubicBezTo>
                        <a:pt x="5" y="19"/>
                        <a:pt x="5" y="21"/>
                        <a:pt x="4" y="23"/>
                      </a:cubicBezTo>
                      <a:cubicBezTo>
                        <a:pt x="2" y="25"/>
                        <a:pt x="0" y="27"/>
                        <a:pt x="3" y="29"/>
                      </a:cubicBezTo>
                      <a:cubicBezTo>
                        <a:pt x="4" y="30"/>
                        <a:pt x="2" y="31"/>
                        <a:pt x="2" y="33"/>
                      </a:cubicBezTo>
                      <a:cubicBezTo>
                        <a:pt x="2" y="34"/>
                        <a:pt x="2" y="36"/>
                        <a:pt x="3" y="37"/>
                      </a:cubicBezTo>
                      <a:cubicBezTo>
                        <a:pt x="3" y="39"/>
                        <a:pt x="2" y="40"/>
                        <a:pt x="4" y="40"/>
                      </a:cubicBezTo>
                      <a:cubicBezTo>
                        <a:pt x="7" y="41"/>
                        <a:pt x="8" y="40"/>
                        <a:pt x="8" y="43"/>
                      </a:cubicBezTo>
                      <a:cubicBezTo>
                        <a:pt x="8" y="45"/>
                        <a:pt x="5" y="48"/>
                        <a:pt x="4" y="49"/>
                      </a:cubicBezTo>
                      <a:cubicBezTo>
                        <a:pt x="12" y="53"/>
                        <a:pt x="21" y="52"/>
                        <a:pt x="29" y="50"/>
                      </a:cubicBezTo>
                      <a:cubicBezTo>
                        <a:pt x="32" y="49"/>
                        <a:pt x="31" y="45"/>
                        <a:pt x="32" y="43"/>
                      </a:cubicBezTo>
                      <a:cubicBezTo>
                        <a:pt x="33" y="41"/>
                        <a:pt x="37" y="42"/>
                        <a:pt x="39" y="40"/>
                      </a:cubicBezTo>
                      <a:cubicBezTo>
                        <a:pt x="40" y="40"/>
                        <a:pt x="41" y="39"/>
                        <a:pt x="43" y="39"/>
                      </a:cubicBezTo>
                      <a:cubicBezTo>
                        <a:pt x="43" y="39"/>
                        <a:pt x="45" y="40"/>
                        <a:pt x="45" y="39"/>
                      </a:cubicBezTo>
                      <a:cubicBezTo>
                        <a:pt x="46" y="37"/>
                        <a:pt x="46" y="35"/>
                        <a:pt x="47" y="33"/>
                      </a:cubicBezTo>
                      <a:cubicBezTo>
                        <a:pt x="48" y="32"/>
                        <a:pt x="52" y="31"/>
                        <a:pt x="51" y="30"/>
                      </a:cubicBezTo>
                      <a:cubicBezTo>
                        <a:pt x="51" y="29"/>
                        <a:pt x="47" y="27"/>
                        <a:pt x="51" y="27"/>
                      </a:cubicBezTo>
                      <a:cubicBezTo>
                        <a:pt x="52" y="27"/>
                        <a:pt x="54" y="28"/>
                        <a:pt x="55" y="26"/>
                      </a:cubicBezTo>
                      <a:cubicBezTo>
                        <a:pt x="55" y="25"/>
                        <a:pt x="54" y="24"/>
                        <a:pt x="55" y="23"/>
                      </a:cubicBezTo>
                      <a:cubicBezTo>
                        <a:pt x="55" y="21"/>
                        <a:pt x="58" y="21"/>
                        <a:pt x="58" y="19"/>
                      </a:cubicBezTo>
                      <a:cubicBezTo>
                        <a:pt x="58" y="17"/>
                        <a:pt x="55" y="16"/>
                        <a:pt x="56" y="14"/>
                      </a:cubicBezTo>
                      <a:cubicBezTo>
                        <a:pt x="58" y="13"/>
                        <a:pt x="61" y="12"/>
                        <a:pt x="63" y="11"/>
                      </a:cubicBezTo>
                      <a:cubicBezTo>
                        <a:pt x="65" y="9"/>
                        <a:pt x="68" y="10"/>
                        <a:pt x="70" y="10"/>
                      </a:cubicBezTo>
                      <a:cubicBezTo>
                        <a:pt x="71" y="10"/>
                        <a:pt x="73" y="10"/>
                        <a:pt x="74" y="9"/>
                      </a:cubicBezTo>
                      <a:cubicBezTo>
                        <a:pt x="74" y="9"/>
                        <a:pt x="75" y="8"/>
                        <a:pt x="75" y="7"/>
                      </a:cubicBezTo>
                      <a:cubicBezTo>
                        <a:pt x="74" y="7"/>
                        <a:pt x="73" y="7"/>
                        <a:pt x="72" y="7"/>
                      </a:cubicBezTo>
                      <a:cubicBezTo>
                        <a:pt x="71" y="8"/>
                        <a:pt x="73" y="7"/>
                        <a:pt x="72" y="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34" name="Freeform 699">
                  <a:extLst>
                    <a:ext uri="{FF2B5EF4-FFF2-40B4-BE49-F238E27FC236}">
                      <a16:creationId xmlns:a16="http://schemas.microsoft.com/office/drawing/2014/main" id="{06D8CD8B-6CFF-1349-A221-4DD9C69986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637016" y="5585688"/>
                  <a:ext cx="27879" cy="44255"/>
                </a:xfrm>
                <a:custGeom>
                  <a:avLst/>
                  <a:gdLst>
                    <a:gd name="T0" fmla="*/ 3 w 3"/>
                    <a:gd name="T1" fmla="*/ 2 h 4"/>
                    <a:gd name="T2" fmla="*/ 1 w 3"/>
                    <a:gd name="T3" fmla="*/ 1 h 4"/>
                    <a:gd name="T4" fmla="*/ 3 w 3"/>
                    <a:gd name="T5" fmla="*/ 4 h 4"/>
                    <a:gd name="T6" fmla="*/ 3 w 3"/>
                    <a:gd name="T7" fmla="*/ 2 h 4"/>
                    <a:gd name="T8" fmla="*/ 3 w 3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">
                      <a:moveTo>
                        <a:pt x="3" y="2"/>
                      </a:moveTo>
                      <a:cubicBezTo>
                        <a:pt x="2" y="2"/>
                        <a:pt x="1" y="0"/>
                        <a:pt x="1" y="1"/>
                      </a:cubicBezTo>
                      <a:cubicBezTo>
                        <a:pt x="0" y="2"/>
                        <a:pt x="2" y="3"/>
                        <a:pt x="3" y="4"/>
                      </a:cubicBezTo>
                      <a:cubicBezTo>
                        <a:pt x="3" y="3"/>
                        <a:pt x="3" y="2"/>
                        <a:pt x="3" y="2"/>
                      </a:cubicBezTo>
                      <a:cubicBezTo>
                        <a:pt x="2" y="1"/>
                        <a:pt x="3" y="2"/>
                        <a:pt x="3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35" name="Freeform 700">
                  <a:extLst>
                    <a:ext uri="{FF2B5EF4-FFF2-40B4-BE49-F238E27FC236}">
                      <a16:creationId xmlns:a16="http://schemas.microsoft.com/office/drawing/2014/main" id="{6B0BAC20-3E04-FC4E-A30B-AAD142BABF0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3992294" y="4903436"/>
                  <a:ext cx="2073558" cy="1051042"/>
                </a:xfrm>
                <a:custGeom>
                  <a:avLst/>
                  <a:gdLst>
                    <a:gd name="T0" fmla="*/ 194 w 203"/>
                    <a:gd name="T1" fmla="*/ 37 h 97"/>
                    <a:gd name="T2" fmla="*/ 177 w 203"/>
                    <a:gd name="T3" fmla="*/ 31 h 97"/>
                    <a:gd name="T4" fmla="*/ 163 w 203"/>
                    <a:gd name="T5" fmla="*/ 19 h 97"/>
                    <a:gd name="T6" fmla="*/ 154 w 203"/>
                    <a:gd name="T7" fmla="*/ 7 h 97"/>
                    <a:gd name="T8" fmla="*/ 137 w 203"/>
                    <a:gd name="T9" fmla="*/ 10 h 97"/>
                    <a:gd name="T10" fmla="*/ 129 w 203"/>
                    <a:gd name="T11" fmla="*/ 8 h 97"/>
                    <a:gd name="T12" fmla="*/ 112 w 203"/>
                    <a:gd name="T13" fmla="*/ 2 h 97"/>
                    <a:gd name="T14" fmla="*/ 76 w 203"/>
                    <a:gd name="T15" fmla="*/ 10 h 97"/>
                    <a:gd name="T16" fmla="*/ 75 w 203"/>
                    <a:gd name="T17" fmla="*/ 20 h 97"/>
                    <a:gd name="T18" fmla="*/ 74 w 203"/>
                    <a:gd name="T19" fmla="*/ 31 h 97"/>
                    <a:gd name="T20" fmla="*/ 60 w 203"/>
                    <a:gd name="T21" fmla="*/ 29 h 97"/>
                    <a:gd name="T22" fmla="*/ 48 w 203"/>
                    <a:gd name="T23" fmla="*/ 32 h 97"/>
                    <a:gd name="T24" fmla="*/ 37 w 203"/>
                    <a:gd name="T25" fmla="*/ 27 h 97"/>
                    <a:gd name="T26" fmla="*/ 22 w 203"/>
                    <a:gd name="T27" fmla="*/ 25 h 97"/>
                    <a:gd name="T28" fmla="*/ 13 w 203"/>
                    <a:gd name="T29" fmla="*/ 32 h 97"/>
                    <a:gd name="T30" fmla="*/ 3 w 203"/>
                    <a:gd name="T31" fmla="*/ 38 h 97"/>
                    <a:gd name="T32" fmla="*/ 4 w 203"/>
                    <a:gd name="T33" fmla="*/ 47 h 97"/>
                    <a:gd name="T34" fmla="*/ 14 w 203"/>
                    <a:gd name="T35" fmla="*/ 57 h 97"/>
                    <a:gd name="T36" fmla="*/ 17 w 203"/>
                    <a:gd name="T37" fmla="*/ 57 h 97"/>
                    <a:gd name="T38" fmla="*/ 36 w 203"/>
                    <a:gd name="T39" fmla="*/ 63 h 97"/>
                    <a:gd name="T40" fmla="*/ 33 w 203"/>
                    <a:gd name="T41" fmla="*/ 66 h 97"/>
                    <a:gd name="T42" fmla="*/ 22 w 203"/>
                    <a:gd name="T43" fmla="*/ 72 h 97"/>
                    <a:gd name="T44" fmla="*/ 31 w 203"/>
                    <a:gd name="T45" fmla="*/ 82 h 97"/>
                    <a:gd name="T46" fmla="*/ 48 w 203"/>
                    <a:gd name="T47" fmla="*/ 90 h 97"/>
                    <a:gd name="T48" fmla="*/ 50 w 203"/>
                    <a:gd name="T49" fmla="*/ 68 h 97"/>
                    <a:gd name="T50" fmla="*/ 64 w 203"/>
                    <a:gd name="T51" fmla="*/ 62 h 97"/>
                    <a:gd name="T52" fmla="*/ 72 w 203"/>
                    <a:gd name="T53" fmla="*/ 66 h 97"/>
                    <a:gd name="T54" fmla="*/ 84 w 203"/>
                    <a:gd name="T55" fmla="*/ 76 h 97"/>
                    <a:gd name="T56" fmla="*/ 100 w 203"/>
                    <a:gd name="T57" fmla="*/ 81 h 97"/>
                    <a:gd name="T58" fmla="*/ 107 w 203"/>
                    <a:gd name="T59" fmla="*/ 91 h 97"/>
                    <a:gd name="T60" fmla="*/ 123 w 203"/>
                    <a:gd name="T61" fmla="*/ 85 h 97"/>
                    <a:gd name="T62" fmla="*/ 137 w 203"/>
                    <a:gd name="T63" fmla="*/ 83 h 97"/>
                    <a:gd name="T64" fmla="*/ 153 w 203"/>
                    <a:gd name="T65" fmla="*/ 81 h 97"/>
                    <a:gd name="T66" fmla="*/ 172 w 203"/>
                    <a:gd name="T67" fmla="*/ 76 h 97"/>
                    <a:gd name="T68" fmla="*/ 175 w 203"/>
                    <a:gd name="T69" fmla="*/ 66 h 97"/>
                    <a:gd name="T70" fmla="*/ 182 w 203"/>
                    <a:gd name="T71" fmla="*/ 60 h 97"/>
                    <a:gd name="T72" fmla="*/ 193 w 203"/>
                    <a:gd name="T73" fmla="*/ 56 h 97"/>
                    <a:gd name="T74" fmla="*/ 202 w 203"/>
                    <a:gd name="T75" fmla="*/ 44 h 97"/>
                    <a:gd name="T76" fmla="*/ 201 w 203"/>
                    <a:gd name="T77" fmla="*/ 39 h 97"/>
                    <a:gd name="T78" fmla="*/ 140 w 203"/>
                    <a:gd name="T79" fmla="*/ 65 h 97"/>
                    <a:gd name="T80" fmla="*/ 141 w 203"/>
                    <a:gd name="T81" fmla="*/ 59 h 97"/>
                    <a:gd name="T82" fmla="*/ 148 w 203"/>
                    <a:gd name="T83" fmla="*/ 58 h 97"/>
                    <a:gd name="T84" fmla="*/ 156 w 203"/>
                    <a:gd name="T85" fmla="*/ 58 h 97"/>
                    <a:gd name="T86" fmla="*/ 165 w 203"/>
                    <a:gd name="T87" fmla="*/ 59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203" h="97">
                      <a:moveTo>
                        <a:pt x="201" y="39"/>
                      </a:moveTo>
                      <a:cubicBezTo>
                        <a:pt x="201" y="38"/>
                        <a:pt x="197" y="39"/>
                        <a:pt x="197" y="39"/>
                      </a:cubicBezTo>
                      <a:cubicBezTo>
                        <a:pt x="195" y="39"/>
                        <a:pt x="194" y="38"/>
                        <a:pt x="194" y="37"/>
                      </a:cubicBezTo>
                      <a:cubicBezTo>
                        <a:pt x="193" y="35"/>
                        <a:pt x="191" y="35"/>
                        <a:pt x="191" y="34"/>
                      </a:cubicBezTo>
                      <a:cubicBezTo>
                        <a:pt x="190" y="33"/>
                        <a:pt x="189" y="30"/>
                        <a:pt x="186" y="30"/>
                      </a:cubicBezTo>
                      <a:cubicBezTo>
                        <a:pt x="183" y="30"/>
                        <a:pt x="180" y="33"/>
                        <a:pt x="177" y="31"/>
                      </a:cubicBezTo>
                      <a:cubicBezTo>
                        <a:pt x="176" y="30"/>
                        <a:pt x="175" y="29"/>
                        <a:pt x="174" y="28"/>
                      </a:cubicBezTo>
                      <a:cubicBezTo>
                        <a:pt x="173" y="28"/>
                        <a:pt x="171" y="31"/>
                        <a:pt x="170" y="31"/>
                      </a:cubicBezTo>
                      <a:cubicBezTo>
                        <a:pt x="169" y="32"/>
                        <a:pt x="163" y="21"/>
                        <a:pt x="163" y="19"/>
                      </a:cubicBezTo>
                      <a:cubicBezTo>
                        <a:pt x="161" y="17"/>
                        <a:pt x="160" y="14"/>
                        <a:pt x="157" y="13"/>
                      </a:cubicBezTo>
                      <a:cubicBezTo>
                        <a:pt x="156" y="12"/>
                        <a:pt x="155" y="11"/>
                        <a:pt x="154" y="11"/>
                      </a:cubicBezTo>
                      <a:cubicBezTo>
                        <a:pt x="152" y="10"/>
                        <a:pt x="154" y="8"/>
                        <a:pt x="154" y="7"/>
                      </a:cubicBezTo>
                      <a:cubicBezTo>
                        <a:pt x="154" y="6"/>
                        <a:pt x="147" y="10"/>
                        <a:pt x="146" y="11"/>
                      </a:cubicBezTo>
                      <a:cubicBezTo>
                        <a:pt x="145" y="11"/>
                        <a:pt x="137" y="14"/>
                        <a:pt x="137" y="13"/>
                      </a:cubicBezTo>
                      <a:cubicBezTo>
                        <a:pt x="137" y="11"/>
                        <a:pt x="139" y="10"/>
                        <a:pt x="137" y="10"/>
                      </a:cubicBezTo>
                      <a:cubicBezTo>
                        <a:pt x="136" y="9"/>
                        <a:pt x="135" y="8"/>
                        <a:pt x="134" y="9"/>
                      </a:cubicBezTo>
                      <a:cubicBezTo>
                        <a:pt x="134" y="9"/>
                        <a:pt x="134" y="10"/>
                        <a:pt x="133" y="9"/>
                      </a:cubicBezTo>
                      <a:cubicBezTo>
                        <a:pt x="131" y="8"/>
                        <a:pt x="132" y="7"/>
                        <a:pt x="129" y="8"/>
                      </a:cubicBezTo>
                      <a:cubicBezTo>
                        <a:pt x="126" y="10"/>
                        <a:pt x="126" y="7"/>
                        <a:pt x="126" y="5"/>
                      </a:cubicBezTo>
                      <a:cubicBezTo>
                        <a:pt x="127" y="1"/>
                        <a:pt x="121" y="0"/>
                        <a:pt x="118" y="0"/>
                      </a:cubicBezTo>
                      <a:cubicBezTo>
                        <a:pt x="116" y="0"/>
                        <a:pt x="114" y="1"/>
                        <a:pt x="112" y="2"/>
                      </a:cubicBezTo>
                      <a:cubicBezTo>
                        <a:pt x="110" y="3"/>
                        <a:pt x="108" y="4"/>
                        <a:pt x="105" y="4"/>
                      </a:cubicBezTo>
                      <a:cubicBezTo>
                        <a:pt x="97" y="6"/>
                        <a:pt x="89" y="9"/>
                        <a:pt x="81" y="9"/>
                      </a:cubicBezTo>
                      <a:cubicBezTo>
                        <a:pt x="79" y="9"/>
                        <a:pt x="77" y="9"/>
                        <a:pt x="76" y="10"/>
                      </a:cubicBezTo>
                      <a:cubicBezTo>
                        <a:pt x="75" y="11"/>
                        <a:pt x="77" y="14"/>
                        <a:pt x="79" y="14"/>
                      </a:cubicBezTo>
                      <a:cubicBezTo>
                        <a:pt x="83" y="17"/>
                        <a:pt x="76" y="16"/>
                        <a:pt x="74" y="17"/>
                      </a:cubicBezTo>
                      <a:cubicBezTo>
                        <a:pt x="72" y="18"/>
                        <a:pt x="75" y="19"/>
                        <a:pt x="75" y="20"/>
                      </a:cubicBezTo>
                      <a:cubicBezTo>
                        <a:pt x="75" y="22"/>
                        <a:pt x="71" y="22"/>
                        <a:pt x="71" y="23"/>
                      </a:cubicBezTo>
                      <a:cubicBezTo>
                        <a:pt x="71" y="26"/>
                        <a:pt x="79" y="25"/>
                        <a:pt x="78" y="29"/>
                      </a:cubicBezTo>
                      <a:cubicBezTo>
                        <a:pt x="77" y="30"/>
                        <a:pt x="76" y="31"/>
                        <a:pt x="74" y="31"/>
                      </a:cubicBezTo>
                      <a:cubicBezTo>
                        <a:pt x="73" y="31"/>
                        <a:pt x="70" y="31"/>
                        <a:pt x="69" y="31"/>
                      </a:cubicBezTo>
                      <a:cubicBezTo>
                        <a:pt x="67" y="32"/>
                        <a:pt x="68" y="33"/>
                        <a:pt x="66" y="32"/>
                      </a:cubicBezTo>
                      <a:cubicBezTo>
                        <a:pt x="64" y="31"/>
                        <a:pt x="62" y="29"/>
                        <a:pt x="60" y="29"/>
                      </a:cubicBezTo>
                      <a:cubicBezTo>
                        <a:pt x="59" y="28"/>
                        <a:pt x="57" y="30"/>
                        <a:pt x="56" y="30"/>
                      </a:cubicBezTo>
                      <a:cubicBezTo>
                        <a:pt x="54" y="29"/>
                        <a:pt x="53" y="29"/>
                        <a:pt x="51" y="30"/>
                      </a:cubicBezTo>
                      <a:cubicBezTo>
                        <a:pt x="50" y="31"/>
                        <a:pt x="49" y="33"/>
                        <a:pt x="48" y="32"/>
                      </a:cubicBezTo>
                      <a:cubicBezTo>
                        <a:pt x="47" y="32"/>
                        <a:pt x="44" y="29"/>
                        <a:pt x="43" y="30"/>
                      </a:cubicBezTo>
                      <a:cubicBezTo>
                        <a:pt x="42" y="30"/>
                        <a:pt x="42" y="33"/>
                        <a:pt x="41" y="31"/>
                      </a:cubicBezTo>
                      <a:cubicBezTo>
                        <a:pt x="40" y="29"/>
                        <a:pt x="39" y="28"/>
                        <a:pt x="37" y="27"/>
                      </a:cubicBezTo>
                      <a:cubicBezTo>
                        <a:pt x="35" y="26"/>
                        <a:pt x="33" y="26"/>
                        <a:pt x="32" y="25"/>
                      </a:cubicBezTo>
                      <a:cubicBezTo>
                        <a:pt x="29" y="24"/>
                        <a:pt x="29" y="26"/>
                        <a:pt x="27" y="26"/>
                      </a:cubicBezTo>
                      <a:cubicBezTo>
                        <a:pt x="25" y="27"/>
                        <a:pt x="24" y="24"/>
                        <a:pt x="22" y="25"/>
                      </a:cubicBezTo>
                      <a:cubicBezTo>
                        <a:pt x="21" y="26"/>
                        <a:pt x="21" y="27"/>
                        <a:pt x="20" y="27"/>
                      </a:cubicBezTo>
                      <a:cubicBezTo>
                        <a:pt x="19" y="28"/>
                        <a:pt x="17" y="28"/>
                        <a:pt x="16" y="28"/>
                      </a:cubicBezTo>
                      <a:cubicBezTo>
                        <a:pt x="15" y="29"/>
                        <a:pt x="13" y="31"/>
                        <a:pt x="13" y="32"/>
                      </a:cubicBezTo>
                      <a:cubicBezTo>
                        <a:pt x="12" y="33"/>
                        <a:pt x="14" y="36"/>
                        <a:pt x="12" y="36"/>
                      </a:cubicBezTo>
                      <a:cubicBezTo>
                        <a:pt x="10" y="37"/>
                        <a:pt x="7" y="31"/>
                        <a:pt x="6" y="34"/>
                      </a:cubicBezTo>
                      <a:cubicBezTo>
                        <a:pt x="5" y="36"/>
                        <a:pt x="4" y="36"/>
                        <a:pt x="3" y="38"/>
                      </a:cubicBezTo>
                      <a:cubicBezTo>
                        <a:pt x="2" y="40"/>
                        <a:pt x="6" y="40"/>
                        <a:pt x="4" y="42"/>
                      </a:cubicBezTo>
                      <a:cubicBezTo>
                        <a:pt x="3" y="43"/>
                        <a:pt x="0" y="45"/>
                        <a:pt x="2" y="46"/>
                      </a:cubicBezTo>
                      <a:cubicBezTo>
                        <a:pt x="3" y="46"/>
                        <a:pt x="4" y="47"/>
                        <a:pt x="4" y="47"/>
                      </a:cubicBezTo>
                      <a:cubicBezTo>
                        <a:pt x="5" y="48"/>
                        <a:pt x="4" y="49"/>
                        <a:pt x="5" y="50"/>
                      </a:cubicBezTo>
                      <a:cubicBezTo>
                        <a:pt x="7" y="51"/>
                        <a:pt x="9" y="49"/>
                        <a:pt x="11" y="51"/>
                      </a:cubicBezTo>
                      <a:cubicBezTo>
                        <a:pt x="12" y="52"/>
                        <a:pt x="14" y="55"/>
                        <a:pt x="14" y="57"/>
                      </a:cubicBezTo>
                      <a:cubicBezTo>
                        <a:pt x="13" y="57"/>
                        <a:pt x="10" y="56"/>
                        <a:pt x="13" y="58"/>
                      </a:cubicBezTo>
                      <a:cubicBezTo>
                        <a:pt x="14" y="59"/>
                        <a:pt x="14" y="60"/>
                        <a:pt x="16" y="58"/>
                      </a:cubicBezTo>
                      <a:cubicBezTo>
                        <a:pt x="16" y="57"/>
                        <a:pt x="16" y="57"/>
                        <a:pt x="17" y="57"/>
                      </a:cubicBezTo>
                      <a:cubicBezTo>
                        <a:pt x="22" y="57"/>
                        <a:pt x="24" y="54"/>
                        <a:pt x="29" y="56"/>
                      </a:cubicBezTo>
                      <a:cubicBezTo>
                        <a:pt x="31" y="57"/>
                        <a:pt x="33" y="54"/>
                        <a:pt x="34" y="56"/>
                      </a:cubicBezTo>
                      <a:cubicBezTo>
                        <a:pt x="35" y="57"/>
                        <a:pt x="37" y="61"/>
                        <a:pt x="36" y="63"/>
                      </a:cubicBezTo>
                      <a:cubicBezTo>
                        <a:pt x="35" y="63"/>
                        <a:pt x="33" y="64"/>
                        <a:pt x="35" y="64"/>
                      </a:cubicBezTo>
                      <a:cubicBezTo>
                        <a:pt x="35" y="65"/>
                        <a:pt x="35" y="65"/>
                        <a:pt x="35" y="65"/>
                      </a:cubicBezTo>
                      <a:cubicBezTo>
                        <a:pt x="34" y="66"/>
                        <a:pt x="33" y="66"/>
                        <a:pt x="33" y="66"/>
                      </a:cubicBezTo>
                      <a:cubicBezTo>
                        <a:pt x="30" y="66"/>
                        <a:pt x="22" y="64"/>
                        <a:pt x="24" y="69"/>
                      </a:cubicBezTo>
                      <a:cubicBezTo>
                        <a:pt x="25" y="71"/>
                        <a:pt x="24" y="71"/>
                        <a:pt x="22" y="70"/>
                      </a:cubicBezTo>
                      <a:cubicBezTo>
                        <a:pt x="20" y="69"/>
                        <a:pt x="21" y="71"/>
                        <a:pt x="22" y="72"/>
                      </a:cubicBezTo>
                      <a:cubicBezTo>
                        <a:pt x="24" y="72"/>
                        <a:pt x="24" y="75"/>
                        <a:pt x="25" y="76"/>
                      </a:cubicBezTo>
                      <a:cubicBezTo>
                        <a:pt x="27" y="77"/>
                        <a:pt x="24" y="79"/>
                        <a:pt x="27" y="79"/>
                      </a:cubicBezTo>
                      <a:cubicBezTo>
                        <a:pt x="28" y="79"/>
                        <a:pt x="30" y="81"/>
                        <a:pt x="31" y="82"/>
                      </a:cubicBezTo>
                      <a:cubicBezTo>
                        <a:pt x="34" y="82"/>
                        <a:pt x="31" y="85"/>
                        <a:pt x="31" y="87"/>
                      </a:cubicBezTo>
                      <a:cubicBezTo>
                        <a:pt x="34" y="85"/>
                        <a:pt x="38" y="82"/>
                        <a:pt x="42" y="85"/>
                      </a:cubicBezTo>
                      <a:cubicBezTo>
                        <a:pt x="44" y="87"/>
                        <a:pt x="45" y="90"/>
                        <a:pt x="48" y="90"/>
                      </a:cubicBezTo>
                      <a:cubicBezTo>
                        <a:pt x="50" y="90"/>
                        <a:pt x="49" y="88"/>
                        <a:pt x="49" y="87"/>
                      </a:cubicBezTo>
                      <a:cubicBezTo>
                        <a:pt x="49" y="84"/>
                        <a:pt x="49" y="81"/>
                        <a:pt x="49" y="78"/>
                      </a:cubicBezTo>
                      <a:cubicBezTo>
                        <a:pt x="49" y="76"/>
                        <a:pt x="48" y="68"/>
                        <a:pt x="50" y="68"/>
                      </a:cubicBezTo>
                      <a:cubicBezTo>
                        <a:pt x="52" y="67"/>
                        <a:pt x="55" y="66"/>
                        <a:pt x="57" y="65"/>
                      </a:cubicBezTo>
                      <a:cubicBezTo>
                        <a:pt x="59" y="65"/>
                        <a:pt x="61" y="64"/>
                        <a:pt x="62" y="64"/>
                      </a:cubicBezTo>
                      <a:cubicBezTo>
                        <a:pt x="63" y="63"/>
                        <a:pt x="62" y="61"/>
                        <a:pt x="64" y="62"/>
                      </a:cubicBezTo>
                      <a:cubicBezTo>
                        <a:pt x="65" y="62"/>
                        <a:pt x="68" y="64"/>
                        <a:pt x="68" y="62"/>
                      </a:cubicBezTo>
                      <a:cubicBezTo>
                        <a:pt x="68" y="61"/>
                        <a:pt x="70" y="60"/>
                        <a:pt x="71" y="62"/>
                      </a:cubicBezTo>
                      <a:cubicBezTo>
                        <a:pt x="72" y="63"/>
                        <a:pt x="71" y="64"/>
                        <a:pt x="72" y="66"/>
                      </a:cubicBezTo>
                      <a:cubicBezTo>
                        <a:pt x="72" y="67"/>
                        <a:pt x="73" y="69"/>
                        <a:pt x="72" y="70"/>
                      </a:cubicBezTo>
                      <a:cubicBezTo>
                        <a:pt x="73" y="71"/>
                        <a:pt x="74" y="71"/>
                        <a:pt x="75" y="72"/>
                      </a:cubicBezTo>
                      <a:cubicBezTo>
                        <a:pt x="78" y="75"/>
                        <a:pt x="80" y="77"/>
                        <a:pt x="84" y="76"/>
                      </a:cubicBezTo>
                      <a:cubicBezTo>
                        <a:pt x="86" y="76"/>
                        <a:pt x="88" y="77"/>
                        <a:pt x="90" y="77"/>
                      </a:cubicBezTo>
                      <a:cubicBezTo>
                        <a:pt x="92" y="77"/>
                        <a:pt x="93" y="75"/>
                        <a:pt x="95" y="75"/>
                      </a:cubicBezTo>
                      <a:cubicBezTo>
                        <a:pt x="97" y="76"/>
                        <a:pt x="99" y="79"/>
                        <a:pt x="100" y="81"/>
                      </a:cubicBezTo>
                      <a:cubicBezTo>
                        <a:pt x="101" y="82"/>
                        <a:pt x="100" y="83"/>
                        <a:pt x="100" y="85"/>
                      </a:cubicBezTo>
                      <a:cubicBezTo>
                        <a:pt x="100" y="87"/>
                        <a:pt x="103" y="88"/>
                        <a:pt x="103" y="90"/>
                      </a:cubicBezTo>
                      <a:cubicBezTo>
                        <a:pt x="103" y="91"/>
                        <a:pt x="106" y="91"/>
                        <a:pt x="107" y="91"/>
                      </a:cubicBezTo>
                      <a:cubicBezTo>
                        <a:pt x="109" y="91"/>
                        <a:pt x="109" y="91"/>
                        <a:pt x="110" y="93"/>
                      </a:cubicBezTo>
                      <a:cubicBezTo>
                        <a:pt x="112" y="97"/>
                        <a:pt x="114" y="92"/>
                        <a:pt x="116" y="90"/>
                      </a:cubicBezTo>
                      <a:cubicBezTo>
                        <a:pt x="117" y="87"/>
                        <a:pt x="121" y="87"/>
                        <a:pt x="123" y="85"/>
                      </a:cubicBezTo>
                      <a:cubicBezTo>
                        <a:pt x="125" y="85"/>
                        <a:pt x="125" y="85"/>
                        <a:pt x="126" y="84"/>
                      </a:cubicBezTo>
                      <a:cubicBezTo>
                        <a:pt x="127" y="81"/>
                        <a:pt x="128" y="82"/>
                        <a:pt x="130" y="82"/>
                      </a:cubicBezTo>
                      <a:cubicBezTo>
                        <a:pt x="132" y="82"/>
                        <a:pt x="136" y="85"/>
                        <a:pt x="137" y="83"/>
                      </a:cubicBezTo>
                      <a:cubicBezTo>
                        <a:pt x="137" y="81"/>
                        <a:pt x="137" y="80"/>
                        <a:pt x="139" y="79"/>
                      </a:cubicBezTo>
                      <a:cubicBezTo>
                        <a:pt x="141" y="78"/>
                        <a:pt x="143" y="80"/>
                        <a:pt x="145" y="80"/>
                      </a:cubicBezTo>
                      <a:cubicBezTo>
                        <a:pt x="147" y="81"/>
                        <a:pt x="151" y="81"/>
                        <a:pt x="153" y="81"/>
                      </a:cubicBezTo>
                      <a:cubicBezTo>
                        <a:pt x="159" y="81"/>
                        <a:pt x="164" y="83"/>
                        <a:pt x="170" y="84"/>
                      </a:cubicBezTo>
                      <a:cubicBezTo>
                        <a:pt x="169" y="82"/>
                        <a:pt x="171" y="81"/>
                        <a:pt x="173" y="79"/>
                      </a:cubicBezTo>
                      <a:cubicBezTo>
                        <a:pt x="174" y="78"/>
                        <a:pt x="173" y="78"/>
                        <a:pt x="172" y="76"/>
                      </a:cubicBezTo>
                      <a:cubicBezTo>
                        <a:pt x="171" y="75"/>
                        <a:pt x="171" y="73"/>
                        <a:pt x="171" y="71"/>
                      </a:cubicBezTo>
                      <a:cubicBezTo>
                        <a:pt x="170" y="71"/>
                        <a:pt x="170" y="67"/>
                        <a:pt x="169" y="68"/>
                      </a:cubicBezTo>
                      <a:cubicBezTo>
                        <a:pt x="170" y="67"/>
                        <a:pt x="173" y="67"/>
                        <a:pt x="175" y="66"/>
                      </a:cubicBezTo>
                      <a:cubicBezTo>
                        <a:pt x="178" y="66"/>
                        <a:pt x="180" y="68"/>
                        <a:pt x="182" y="66"/>
                      </a:cubicBezTo>
                      <a:cubicBezTo>
                        <a:pt x="183" y="66"/>
                        <a:pt x="181" y="65"/>
                        <a:pt x="181" y="64"/>
                      </a:cubicBezTo>
                      <a:cubicBezTo>
                        <a:pt x="180" y="63"/>
                        <a:pt x="181" y="61"/>
                        <a:pt x="182" y="60"/>
                      </a:cubicBezTo>
                      <a:cubicBezTo>
                        <a:pt x="183" y="59"/>
                        <a:pt x="184" y="53"/>
                        <a:pt x="185" y="54"/>
                      </a:cubicBezTo>
                      <a:cubicBezTo>
                        <a:pt x="187" y="55"/>
                        <a:pt x="188" y="56"/>
                        <a:pt x="190" y="56"/>
                      </a:cubicBezTo>
                      <a:cubicBezTo>
                        <a:pt x="191" y="55"/>
                        <a:pt x="192" y="57"/>
                        <a:pt x="193" y="56"/>
                      </a:cubicBezTo>
                      <a:cubicBezTo>
                        <a:pt x="194" y="56"/>
                        <a:pt x="196" y="55"/>
                        <a:pt x="197" y="54"/>
                      </a:cubicBezTo>
                      <a:cubicBezTo>
                        <a:pt x="198" y="53"/>
                        <a:pt x="196" y="51"/>
                        <a:pt x="196" y="49"/>
                      </a:cubicBezTo>
                      <a:cubicBezTo>
                        <a:pt x="197" y="46"/>
                        <a:pt x="200" y="47"/>
                        <a:pt x="202" y="44"/>
                      </a:cubicBezTo>
                      <a:cubicBezTo>
                        <a:pt x="202" y="43"/>
                        <a:pt x="202" y="43"/>
                        <a:pt x="203" y="42"/>
                      </a:cubicBezTo>
                      <a:cubicBezTo>
                        <a:pt x="203" y="41"/>
                        <a:pt x="202" y="40"/>
                        <a:pt x="201" y="39"/>
                      </a:cubicBezTo>
                      <a:cubicBezTo>
                        <a:pt x="201" y="38"/>
                        <a:pt x="202" y="39"/>
                        <a:pt x="201" y="39"/>
                      </a:cubicBezTo>
                      <a:close/>
                      <a:moveTo>
                        <a:pt x="148" y="58"/>
                      </a:moveTo>
                      <a:cubicBezTo>
                        <a:pt x="146" y="58"/>
                        <a:pt x="143" y="61"/>
                        <a:pt x="142" y="62"/>
                      </a:cubicBezTo>
                      <a:cubicBezTo>
                        <a:pt x="141" y="62"/>
                        <a:pt x="140" y="64"/>
                        <a:pt x="140" y="65"/>
                      </a:cubicBezTo>
                      <a:cubicBezTo>
                        <a:pt x="140" y="66"/>
                        <a:pt x="141" y="67"/>
                        <a:pt x="141" y="67"/>
                      </a:cubicBezTo>
                      <a:cubicBezTo>
                        <a:pt x="140" y="68"/>
                        <a:pt x="138" y="64"/>
                        <a:pt x="138" y="63"/>
                      </a:cubicBezTo>
                      <a:cubicBezTo>
                        <a:pt x="138" y="61"/>
                        <a:pt x="139" y="60"/>
                        <a:pt x="141" y="59"/>
                      </a:cubicBezTo>
                      <a:cubicBezTo>
                        <a:pt x="143" y="58"/>
                        <a:pt x="145" y="57"/>
                        <a:pt x="147" y="57"/>
                      </a:cubicBezTo>
                      <a:cubicBezTo>
                        <a:pt x="147" y="57"/>
                        <a:pt x="152" y="58"/>
                        <a:pt x="152" y="58"/>
                      </a:cubicBezTo>
                      <a:cubicBezTo>
                        <a:pt x="151" y="59"/>
                        <a:pt x="148" y="58"/>
                        <a:pt x="148" y="58"/>
                      </a:cubicBezTo>
                      <a:cubicBezTo>
                        <a:pt x="146" y="58"/>
                        <a:pt x="149" y="58"/>
                        <a:pt x="148" y="58"/>
                      </a:cubicBezTo>
                      <a:close/>
                      <a:moveTo>
                        <a:pt x="165" y="59"/>
                      </a:moveTo>
                      <a:cubicBezTo>
                        <a:pt x="164" y="61"/>
                        <a:pt x="157" y="60"/>
                        <a:pt x="156" y="58"/>
                      </a:cubicBezTo>
                      <a:cubicBezTo>
                        <a:pt x="156" y="58"/>
                        <a:pt x="160" y="58"/>
                        <a:pt x="160" y="58"/>
                      </a:cubicBezTo>
                      <a:cubicBezTo>
                        <a:pt x="162" y="58"/>
                        <a:pt x="163" y="58"/>
                        <a:pt x="165" y="57"/>
                      </a:cubicBezTo>
                      <a:cubicBezTo>
                        <a:pt x="165" y="57"/>
                        <a:pt x="165" y="59"/>
                        <a:pt x="165" y="59"/>
                      </a:cubicBezTo>
                      <a:cubicBezTo>
                        <a:pt x="164" y="60"/>
                        <a:pt x="165" y="58"/>
                        <a:pt x="165" y="5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36" name="Freeform 701">
                  <a:extLst>
                    <a:ext uri="{FF2B5EF4-FFF2-40B4-BE49-F238E27FC236}">
                      <a16:creationId xmlns:a16="http://schemas.microsoft.com/office/drawing/2014/main" id="{248051F3-02E4-B64B-8FE3-E15DE50D76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114456" y="6212623"/>
                  <a:ext cx="1432322" cy="1615282"/>
                </a:xfrm>
                <a:custGeom>
                  <a:avLst/>
                  <a:gdLst>
                    <a:gd name="T0" fmla="*/ 121 w 140"/>
                    <a:gd name="T1" fmla="*/ 66 h 149"/>
                    <a:gd name="T2" fmla="*/ 129 w 140"/>
                    <a:gd name="T3" fmla="*/ 54 h 149"/>
                    <a:gd name="T4" fmla="*/ 137 w 140"/>
                    <a:gd name="T5" fmla="*/ 46 h 149"/>
                    <a:gd name="T6" fmla="*/ 135 w 140"/>
                    <a:gd name="T7" fmla="*/ 41 h 149"/>
                    <a:gd name="T8" fmla="*/ 127 w 140"/>
                    <a:gd name="T9" fmla="*/ 37 h 149"/>
                    <a:gd name="T10" fmla="*/ 119 w 140"/>
                    <a:gd name="T11" fmla="*/ 43 h 149"/>
                    <a:gd name="T12" fmla="*/ 106 w 140"/>
                    <a:gd name="T13" fmla="*/ 51 h 149"/>
                    <a:gd name="T14" fmla="*/ 100 w 140"/>
                    <a:gd name="T15" fmla="*/ 45 h 149"/>
                    <a:gd name="T16" fmla="*/ 92 w 140"/>
                    <a:gd name="T17" fmla="*/ 52 h 149"/>
                    <a:gd name="T18" fmla="*/ 77 w 140"/>
                    <a:gd name="T19" fmla="*/ 47 h 149"/>
                    <a:gd name="T20" fmla="*/ 62 w 140"/>
                    <a:gd name="T21" fmla="*/ 41 h 149"/>
                    <a:gd name="T22" fmla="*/ 63 w 140"/>
                    <a:gd name="T23" fmla="*/ 32 h 149"/>
                    <a:gd name="T24" fmla="*/ 52 w 140"/>
                    <a:gd name="T25" fmla="*/ 22 h 149"/>
                    <a:gd name="T26" fmla="*/ 55 w 140"/>
                    <a:gd name="T27" fmla="*/ 12 h 149"/>
                    <a:gd name="T28" fmla="*/ 50 w 140"/>
                    <a:gd name="T29" fmla="*/ 2 h 149"/>
                    <a:gd name="T30" fmla="*/ 40 w 140"/>
                    <a:gd name="T31" fmla="*/ 8 h 149"/>
                    <a:gd name="T32" fmla="*/ 30 w 140"/>
                    <a:gd name="T33" fmla="*/ 12 h 149"/>
                    <a:gd name="T34" fmla="*/ 33 w 140"/>
                    <a:gd name="T35" fmla="*/ 22 h 149"/>
                    <a:gd name="T36" fmla="*/ 29 w 140"/>
                    <a:gd name="T37" fmla="*/ 33 h 149"/>
                    <a:gd name="T38" fmla="*/ 19 w 140"/>
                    <a:gd name="T39" fmla="*/ 44 h 149"/>
                    <a:gd name="T40" fmla="*/ 7 w 140"/>
                    <a:gd name="T41" fmla="*/ 50 h 149"/>
                    <a:gd name="T42" fmla="*/ 14 w 140"/>
                    <a:gd name="T43" fmla="*/ 64 h 149"/>
                    <a:gd name="T44" fmla="*/ 5 w 140"/>
                    <a:gd name="T45" fmla="*/ 64 h 149"/>
                    <a:gd name="T46" fmla="*/ 11 w 140"/>
                    <a:gd name="T47" fmla="*/ 72 h 149"/>
                    <a:gd name="T48" fmla="*/ 11 w 140"/>
                    <a:gd name="T49" fmla="*/ 82 h 149"/>
                    <a:gd name="T50" fmla="*/ 19 w 140"/>
                    <a:gd name="T51" fmla="*/ 78 h 149"/>
                    <a:gd name="T52" fmla="*/ 23 w 140"/>
                    <a:gd name="T53" fmla="*/ 75 h 149"/>
                    <a:gd name="T54" fmla="*/ 22 w 140"/>
                    <a:gd name="T55" fmla="*/ 78 h 149"/>
                    <a:gd name="T56" fmla="*/ 24 w 140"/>
                    <a:gd name="T57" fmla="*/ 82 h 149"/>
                    <a:gd name="T58" fmla="*/ 24 w 140"/>
                    <a:gd name="T59" fmla="*/ 95 h 149"/>
                    <a:gd name="T60" fmla="*/ 26 w 140"/>
                    <a:gd name="T61" fmla="*/ 107 h 149"/>
                    <a:gd name="T62" fmla="*/ 39 w 140"/>
                    <a:gd name="T63" fmla="*/ 134 h 149"/>
                    <a:gd name="T64" fmla="*/ 50 w 140"/>
                    <a:gd name="T65" fmla="*/ 143 h 149"/>
                    <a:gd name="T66" fmla="*/ 57 w 140"/>
                    <a:gd name="T67" fmla="*/ 132 h 149"/>
                    <a:gd name="T68" fmla="*/ 65 w 140"/>
                    <a:gd name="T69" fmla="*/ 107 h 149"/>
                    <a:gd name="T70" fmla="*/ 81 w 140"/>
                    <a:gd name="T71" fmla="*/ 93 h 149"/>
                    <a:gd name="T72" fmla="*/ 91 w 140"/>
                    <a:gd name="T73" fmla="*/ 84 h 149"/>
                    <a:gd name="T74" fmla="*/ 98 w 140"/>
                    <a:gd name="T75" fmla="*/ 74 h 149"/>
                    <a:gd name="T76" fmla="*/ 101 w 140"/>
                    <a:gd name="T77" fmla="*/ 78 h 149"/>
                    <a:gd name="T78" fmla="*/ 100 w 140"/>
                    <a:gd name="T79" fmla="*/ 58 h 149"/>
                    <a:gd name="T80" fmla="*/ 104 w 140"/>
                    <a:gd name="T81" fmla="*/ 57 h 149"/>
                    <a:gd name="T82" fmla="*/ 114 w 140"/>
                    <a:gd name="T83" fmla="*/ 60 h 149"/>
                    <a:gd name="T84" fmla="*/ 115 w 140"/>
                    <a:gd name="T85" fmla="*/ 68 h 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40" h="149">
                      <a:moveTo>
                        <a:pt x="117" y="76"/>
                      </a:moveTo>
                      <a:cubicBezTo>
                        <a:pt x="121" y="77"/>
                        <a:pt x="119" y="73"/>
                        <a:pt x="120" y="71"/>
                      </a:cubicBezTo>
                      <a:cubicBezTo>
                        <a:pt x="120" y="69"/>
                        <a:pt x="121" y="67"/>
                        <a:pt x="121" y="66"/>
                      </a:cubicBezTo>
                      <a:cubicBezTo>
                        <a:pt x="122" y="65"/>
                        <a:pt x="124" y="67"/>
                        <a:pt x="125" y="65"/>
                      </a:cubicBezTo>
                      <a:cubicBezTo>
                        <a:pt x="126" y="63"/>
                        <a:pt x="126" y="61"/>
                        <a:pt x="126" y="59"/>
                      </a:cubicBezTo>
                      <a:cubicBezTo>
                        <a:pt x="127" y="57"/>
                        <a:pt x="129" y="56"/>
                        <a:pt x="129" y="54"/>
                      </a:cubicBezTo>
                      <a:cubicBezTo>
                        <a:pt x="129" y="52"/>
                        <a:pt x="132" y="50"/>
                        <a:pt x="133" y="49"/>
                      </a:cubicBezTo>
                      <a:cubicBezTo>
                        <a:pt x="136" y="46"/>
                        <a:pt x="135" y="49"/>
                        <a:pt x="137" y="50"/>
                      </a:cubicBezTo>
                      <a:cubicBezTo>
                        <a:pt x="137" y="50"/>
                        <a:pt x="137" y="46"/>
                        <a:pt x="137" y="46"/>
                      </a:cubicBezTo>
                      <a:cubicBezTo>
                        <a:pt x="137" y="45"/>
                        <a:pt x="140" y="45"/>
                        <a:pt x="138" y="43"/>
                      </a:cubicBezTo>
                      <a:cubicBezTo>
                        <a:pt x="137" y="43"/>
                        <a:pt x="135" y="43"/>
                        <a:pt x="134" y="43"/>
                      </a:cubicBezTo>
                      <a:cubicBezTo>
                        <a:pt x="134" y="42"/>
                        <a:pt x="135" y="41"/>
                        <a:pt x="135" y="41"/>
                      </a:cubicBezTo>
                      <a:cubicBezTo>
                        <a:pt x="136" y="40"/>
                        <a:pt x="135" y="39"/>
                        <a:pt x="134" y="38"/>
                      </a:cubicBezTo>
                      <a:cubicBezTo>
                        <a:pt x="133" y="37"/>
                        <a:pt x="133" y="37"/>
                        <a:pt x="132" y="38"/>
                      </a:cubicBezTo>
                      <a:cubicBezTo>
                        <a:pt x="130" y="39"/>
                        <a:pt x="129" y="38"/>
                        <a:pt x="127" y="37"/>
                      </a:cubicBezTo>
                      <a:cubicBezTo>
                        <a:pt x="126" y="37"/>
                        <a:pt x="124" y="39"/>
                        <a:pt x="124" y="40"/>
                      </a:cubicBezTo>
                      <a:cubicBezTo>
                        <a:pt x="123" y="41"/>
                        <a:pt x="122" y="40"/>
                        <a:pt x="121" y="41"/>
                      </a:cubicBezTo>
                      <a:cubicBezTo>
                        <a:pt x="120" y="41"/>
                        <a:pt x="119" y="42"/>
                        <a:pt x="119" y="43"/>
                      </a:cubicBezTo>
                      <a:cubicBezTo>
                        <a:pt x="117" y="45"/>
                        <a:pt x="116" y="46"/>
                        <a:pt x="114" y="45"/>
                      </a:cubicBezTo>
                      <a:cubicBezTo>
                        <a:pt x="113" y="46"/>
                        <a:pt x="114" y="48"/>
                        <a:pt x="115" y="49"/>
                      </a:cubicBezTo>
                      <a:cubicBezTo>
                        <a:pt x="117" y="53"/>
                        <a:pt x="108" y="50"/>
                        <a:pt x="106" y="51"/>
                      </a:cubicBezTo>
                      <a:cubicBezTo>
                        <a:pt x="105" y="52"/>
                        <a:pt x="102" y="51"/>
                        <a:pt x="101" y="50"/>
                      </a:cubicBezTo>
                      <a:cubicBezTo>
                        <a:pt x="100" y="49"/>
                        <a:pt x="101" y="47"/>
                        <a:pt x="101" y="47"/>
                      </a:cubicBezTo>
                      <a:cubicBezTo>
                        <a:pt x="101" y="47"/>
                        <a:pt x="101" y="44"/>
                        <a:pt x="100" y="45"/>
                      </a:cubicBezTo>
                      <a:cubicBezTo>
                        <a:pt x="98" y="45"/>
                        <a:pt x="96" y="45"/>
                        <a:pt x="96" y="48"/>
                      </a:cubicBezTo>
                      <a:cubicBezTo>
                        <a:pt x="97" y="49"/>
                        <a:pt x="98" y="52"/>
                        <a:pt x="97" y="52"/>
                      </a:cubicBezTo>
                      <a:cubicBezTo>
                        <a:pt x="95" y="52"/>
                        <a:pt x="94" y="54"/>
                        <a:pt x="92" y="52"/>
                      </a:cubicBezTo>
                      <a:cubicBezTo>
                        <a:pt x="91" y="50"/>
                        <a:pt x="90" y="53"/>
                        <a:pt x="89" y="52"/>
                      </a:cubicBezTo>
                      <a:cubicBezTo>
                        <a:pt x="86" y="51"/>
                        <a:pt x="85" y="51"/>
                        <a:pt x="82" y="50"/>
                      </a:cubicBezTo>
                      <a:cubicBezTo>
                        <a:pt x="80" y="49"/>
                        <a:pt x="79" y="47"/>
                        <a:pt x="77" y="47"/>
                      </a:cubicBezTo>
                      <a:cubicBezTo>
                        <a:pt x="74" y="48"/>
                        <a:pt x="74" y="47"/>
                        <a:pt x="72" y="46"/>
                      </a:cubicBezTo>
                      <a:cubicBezTo>
                        <a:pt x="70" y="45"/>
                        <a:pt x="68" y="46"/>
                        <a:pt x="67" y="45"/>
                      </a:cubicBezTo>
                      <a:cubicBezTo>
                        <a:pt x="65" y="43"/>
                        <a:pt x="63" y="42"/>
                        <a:pt x="62" y="41"/>
                      </a:cubicBezTo>
                      <a:cubicBezTo>
                        <a:pt x="60" y="40"/>
                        <a:pt x="59" y="40"/>
                        <a:pt x="60" y="38"/>
                      </a:cubicBezTo>
                      <a:cubicBezTo>
                        <a:pt x="61" y="37"/>
                        <a:pt x="60" y="35"/>
                        <a:pt x="62" y="34"/>
                      </a:cubicBezTo>
                      <a:cubicBezTo>
                        <a:pt x="64" y="33"/>
                        <a:pt x="65" y="34"/>
                        <a:pt x="63" y="32"/>
                      </a:cubicBezTo>
                      <a:cubicBezTo>
                        <a:pt x="61" y="31"/>
                        <a:pt x="59" y="29"/>
                        <a:pt x="57" y="28"/>
                      </a:cubicBezTo>
                      <a:cubicBezTo>
                        <a:pt x="56" y="28"/>
                        <a:pt x="55" y="26"/>
                        <a:pt x="53" y="26"/>
                      </a:cubicBezTo>
                      <a:cubicBezTo>
                        <a:pt x="53" y="26"/>
                        <a:pt x="53" y="23"/>
                        <a:pt x="52" y="22"/>
                      </a:cubicBezTo>
                      <a:cubicBezTo>
                        <a:pt x="47" y="17"/>
                        <a:pt x="57" y="23"/>
                        <a:pt x="57" y="19"/>
                      </a:cubicBezTo>
                      <a:cubicBezTo>
                        <a:pt x="57" y="17"/>
                        <a:pt x="56" y="17"/>
                        <a:pt x="54" y="15"/>
                      </a:cubicBezTo>
                      <a:cubicBezTo>
                        <a:pt x="53" y="14"/>
                        <a:pt x="53" y="13"/>
                        <a:pt x="55" y="12"/>
                      </a:cubicBezTo>
                      <a:cubicBezTo>
                        <a:pt x="57" y="12"/>
                        <a:pt x="56" y="9"/>
                        <a:pt x="58" y="8"/>
                      </a:cubicBezTo>
                      <a:cubicBezTo>
                        <a:pt x="59" y="7"/>
                        <a:pt x="61" y="6"/>
                        <a:pt x="60" y="4"/>
                      </a:cubicBezTo>
                      <a:cubicBezTo>
                        <a:pt x="58" y="1"/>
                        <a:pt x="53" y="0"/>
                        <a:pt x="50" y="2"/>
                      </a:cubicBezTo>
                      <a:cubicBezTo>
                        <a:pt x="49" y="3"/>
                        <a:pt x="49" y="3"/>
                        <a:pt x="47" y="4"/>
                      </a:cubicBezTo>
                      <a:cubicBezTo>
                        <a:pt x="46" y="4"/>
                        <a:pt x="46" y="6"/>
                        <a:pt x="45" y="7"/>
                      </a:cubicBezTo>
                      <a:cubicBezTo>
                        <a:pt x="43" y="8"/>
                        <a:pt x="41" y="7"/>
                        <a:pt x="40" y="8"/>
                      </a:cubicBezTo>
                      <a:cubicBezTo>
                        <a:pt x="39" y="9"/>
                        <a:pt x="37" y="9"/>
                        <a:pt x="35" y="8"/>
                      </a:cubicBezTo>
                      <a:cubicBezTo>
                        <a:pt x="33" y="8"/>
                        <a:pt x="32" y="7"/>
                        <a:pt x="30" y="8"/>
                      </a:cubicBezTo>
                      <a:cubicBezTo>
                        <a:pt x="28" y="8"/>
                        <a:pt x="29" y="11"/>
                        <a:pt x="30" y="12"/>
                      </a:cubicBezTo>
                      <a:cubicBezTo>
                        <a:pt x="30" y="14"/>
                        <a:pt x="30" y="16"/>
                        <a:pt x="30" y="17"/>
                      </a:cubicBezTo>
                      <a:cubicBezTo>
                        <a:pt x="31" y="19"/>
                        <a:pt x="33" y="19"/>
                        <a:pt x="35" y="20"/>
                      </a:cubicBezTo>
                      <a:cubicBezTo>
                        <a:pt x="36" y="22"/>
                        <a:pt x="34" y="22"/>
                        <a:pt x="33" y="22"/>
                      </a:cubicBezTo>
                      <a:cubicBezTo>
                        <a:pt x="32" y="24"/>
                        <a:pt x="33" y="26"/>
                        <a:pt x="33" y="28"/>
                      </a:cubicBezTo>
                      <a:cubicBezTo>
                        <a:pt x="33" y="29"/>
                        <a:pt x="31" y="29"/>
                        <a:pt x="31" y="29"/>
                      </a:cubicBezTo>
                      <a:cubicBezTo>
                        <a:pt x="29" y="30"/>
                        <a:pt x="31" y="33"/>
                        <a:pt x="29" y="33"/>
                      </a:cubicBezTo>
                      <a:cubicBezTo>
                        <a:pt x="27" y="34"/>
                        <a:pt x="26" y="35"/>
                        <a:pt x="26" y="36"/>
                      </a:cubicBezTo>
                      <a:cubicBezTo>
                        <a:pt x="25" y="38"/>
                        <a:pt x="24" y="38"/>
                        <a:pt x="22" y="39"/>
                      </a:cubicBezTo>
                      <a:cubicBezTo>
                        <a:pt x="20" y="40"/>
                        <a:pt x="20" y="43"/>
                        <a:pt x="19" y="44"/>
                      </a:cubicBezTo>
                      <a:cubicBezTo>
                        <a:pt x="18" y="46"/>
                        <a:pt x="16" y="45"/>
                        <a:pt x="15" y="47"/>
                      </a:cubicBezTo>
                      <a:cubicBezTo>
                        <a:pt x="13" y="48"/>
                        <a:pt x="12" y="44"/>
                        <a:pt x="11" y="46"/>
                      </a:cubicBezTo>
                      <a:cubicBezTo>
                        <a:pt x="10" y="47"/>
                        <a:pt x="6" y="49"/>
                        <a:pt x="7" y="50"/>
                      </a:cubicBezTo>
                      <a:cubicBezTo>
                        <a:pt x="7" y="52"/>
                        <a:pt x="10" y="52"/>
                        <a:pt x="10" y="54"/>
                      </a:cubicBezTo>
                      <a:cubicBezTo>
                        <a:pt x="9" y="57"/>
                        <a:pt x="11" y="57"/>
                        <a:pt x="13" y="58"/>
                      </a:cubicBezTo>
                      <a:cubicBezTo>
                        <a:pt x="13" y="60"/>
                        <a:pt x="14" y="62"/>
                        <a:pt x="14" y="64"/>
                      </a:cubicBezTo>
                      <a:cubicBezTo>
                        <a:pt x="14" y="64"/>
                        <a:pt x="11" y="64"/>
                        <a:pt x="10" y="64"/>
                      </a:cubicBezTo>
                      <a:cubicBezTo>
                        <a:pt x="9" y="64"/>
                        <a:pt x="8" y="65"/>
                        <a:pt x="7" y="65"/>
                      </a:cubicBezTo>
                      <a:cubicBezTo>
                        <a:pt x="7" y="65"/>
                        <a:pt x="6" y="64"/>
                        <a:pt x="5" y="64"/>
                      </a:cubicBezTo>
                      <a:cubicBezTo>
                        <a:pt x="4" y="64"/>
                        <a:pt x="0" y="66"/>
                        <a:pt x="0" y="67"/>
                      </a:cubicBezTo>
                      <a:cubicBezTo>
                        <a:pt x="2" y="69"/>
                        <a:pt x="3" y="70"/>
                        <a:pt x="5" y="72"/>
                      </a:cubicBezTo>
                      <a:cubicBezTo>
                        <a:pt x="5" y="72"/>
                        <a:pt x="11" y="72"/>
                        <a:pt x="11" y="72"/>
                      </a:cubicBezTo>
                      <a:cubicBezTo>
                        <a:pt x="11" y="73"/>
                        <a:pt x="9" y="74"/>
                        <a:pt x="8" y="74"/>
                      </a:cubicBezTo>
                      <a:cubicBezTo>
                        <a:pt x="7" y="75"/>
                        <a:pt x="4" y="73"/>
                        <a:pt x="4" y="75"/>
                      </a:cubicBezTo>
                      <a:cubicBezTo>
                        <a:pt x="4" y="77"/>
                        <a:pt x="9" y="80"/>
                        <a:pt x="11" y="82"/>
                      </a:cubicBezTo>
                      <a:cubicBezTo>
                        <a:pt x="12" y="83"/>
                        <a:pt x="13" y="83"/>
                        <a:pt x="15" y="83"/>
                      </a:cubicBezTo>
                      <a:cubicBezTo>
                        <a:pt x="17" y="82"/>
                        <a:pt x="20" y="81"/>
                        <a:pt x="21" y="79"/>
                      </a:cubicBezTo>
                      <a:cubicBezTo>
                        <a:pt x="21" y="79"/>
                        <a:pt x="20" y="78"/>
                        <a:pt x="19" y="78"/>
                      </a:cubicBezTo>
                      <a:cubicBezTo>
                        <a:pt x="19" y="77"/>
                        <a:pt x="20" y="77"/>
                        <a:pt x="20" y="77"/>
                      </a:cubicBezTo>
                      <a:cubicBezTo>
                        <a:pt x="21" y="76"/>
                        <a:pt x="20" y="75"/>
                        <a:pt x="21" y="75"/>
                      </a:cubicBezTo>
                      <a:cubicBezTo>
                        <a:pt x="21" y="75"/>
                        <a:pt x="23" y="75"/>
                        <a:pt x="23" y="75"/>
                      </a:cubicBezTo>
                      <a:cubicBezTo>
                        <a:pt x="23" y="76"/>
                        <a:pt x="21" y="76"/>
                        <a:pt x="22" y="77"/>
                      </a:cubicBezTo>
                      <a:cubicBezTo>
                        <a:pt x="22" y="77"/>
                        <a:pt x="23" y="77"/>
                        <a:pt x="23" y="77"/>
                      </a:cubicBezTo>
                      <a:cubicBezTo>
                        <a:pt x="23" y="78"/>
                        <a:pt x="22" y="78"/>
                        <a:pt x="22" y="78"/>
                      </a:cubicBezTo>
                      <a:cubicBezTo>
                        <a:pt x="21" y="78"/>
                        <a:pt x="23" y="78"/>
                        <a:pt x="23" y="78"/>
                      </a:cubicBezTo>
                      <a:cubicBezTo>
                        <a:pt x="23" y="79"/>
                        <a:pt x="22" y="79"/>
                        <a:pt x="22" y="80"/>
                      </a:cubicBezTo>
                      <a:cubicBezTo>
                        <a:pt x="21" y="80"/>
                        <a:pt x="23" y="81"/>
                        <a:pt x="24" y="82"/>
                      </a:cubicBezTo>
                      <a:cubicBezTo>
                        <a:pt x="25" y="83"/>
                        <a:pt x="23" y="85"/>
                        <a:pt x="22" y="87"/>
                      </a:cubicBezTo>
                      <a:cubicBezTo>
                        <a:pt x="22" y="88"/>
                        <a:pt x="23" y="89"/>
                        <a:pt x="24" y="90"/>
                      </a:cubicBezTo>
                      <a:cubicBezTo>
                        <a:pt x="24" y="92"/>
                        <a:pt x="24" y="93"/>
                        <a:pt x="24" y="95"/>
                      </a:cubicBezTo>
                      <a:cubicBezTo>
                        <a:pt x="24" y="97"/>
                        <a:pt x="23" y="100"/>
                        <a:pt x="23" y="101"/>
                      </a:cubicBezTo>
                      <a:cubicBezTo>
                        <a:pt x="23" y="101"/>
                        <a:pt x="24" y="99"/>
                        <a:pt x="24" y="99"/>
                      </a:cubicBezTo>
                      <a:cubicBezTo>
                        <a:pt x="25" y="100"/>
                        <a:pt x="26" y="106"/>
                        <a:pt x="26" y="107"/>
                      </a:cubicBezTo>
                      <a:cubicBezTo>
                        <a:pt x="27" y="109"/>
                        <a:pt x="29" y="112"/>
                        <a:pt x="30" y="115"/>
                      </a:cubicBezTo>
                      <a:cubicBezTo>
                        <a:pt x="31" y="118"/>
                        <a:pt x="31" y="121"/>
                        <a:pt x="32" y="124"/>
                      </a:cubicBezTo>
                      <a:cubicBezTo>
                        <a:pt x="34" y="128"/>
                        <a:pt x="37" y="131"/>
                        <a:pt x="39" y="134"/>
                      </a:cubicBezTo>
                      <a:cubicBezTo>
                        <a:pt x="40" y="137"/>
                        <a:pt x="40" y="140"/>
                        <a:pt x="41" y="143"/>
                      </a:cubicBezTo>
                      <a:cubicBezTo>
                        <a:pt x="43" y="146"/>
                        <a:pt x="45" y="149"/>
                        <a:pt x="48" y="146"/>
                      </a:cubicBezTo>
                      <a:cubicBezTo>
                        <a:pt x="50" y="145"/>
                        <a:pt x="50" y="144"/>
                        <a:pt x="50" y="143"/>
                      </a:cubicBezTo>
                      <a:cubicBezTo>
                        <a:pt x="50" y="141"/>
                        <a:pt x="52" y="140"/>
                        <a:pt x="53" y="139"/>
                      </a:cubicBezTo>
                      <a:cubicBezTo>
                        <a:pt x="54" y="138"/>
                        <a:pt x="56" y="138"/>
                        <a:pt x="57" y="137"/>
                      </a:cubicBezTo>
                      <a:cubicBezTo>
                        <a:pt x="58" y="136"/>
                        <a:pt x="57" y="133"/>
                        <a:pt x="57" y="132"/>
                      </a:cubicBezTo>
                      <a:cubicBezTo>
                        <a:pt x="56" y="128"/>
                        <a:pt x="61" y="125"/>
                        <a:pt x="60" y="122"/>
                      </a:cubicBezTo>
                      <a:cubicBezTo>
                        <a:pt x="59" y="119"/>
                        <a:pt x="58" y="116"/>
                        <a:pt x="58" y="113"/>
                      </a:cubicBezTo>
                      <a:cubicBezTo>
                        <a:pt x="58" y="109"/>
                        <a:pt x="62" y="108"/>
                        <a:pt x="65" y="107"/>
                      </a:cubicBezTo>
                      <a:cubicBezTo>
                        <a:pt x="66" y="106"/>
                        <a:pt x="69" y="106"/>
                        <a:pt x="69" y="105"/>
                      </a:cubicBezTo>
                      <a:cubicBezTo>
                        <a:pt x="70" y="103"/>
                        <a:pt x="71" y="102"/>
                        <a:pt x="72" y="101"/>
                      </a:cubicBezTo>
                      <a:cubicBezTo>
                        <a:pt x="75" y="98"/>
                        <a:pt x="78" y="95"/>
                        <a:pt x="81" y="93"/>
                      </a:cubicBezTo>
                      <a:cubicBezTo>
                        <a:pt x="82" y="92"/>
                        <a:pt x="83" y="90"/>
                        <a:pt x="84" y="89"/>
                      </a:cubicBezTo>
                      <a:cubicBezTo>
                        <a:pt x="85" y="88"/>
                        <a:pt x="87" y="88"/>
                        <a:pt x="88" y="87"/>
                      </a:cubicBezTo>
                      <a:cubicBezTo>
                        <a:pt x="89" y="86"/>
                        <a:pt x="90" y="85"/>
                        <a:pt x="91" y="84"/>
                      </a:cubicBezTo>
                      <a:cubicBezTo>
                        <a:pt x="92" y="83"/>
                        <a:pt x="90" y="82"/>
                        <a:pt x="90" y="81"/>
                      </a:cubicBezTo>
                      <a:cubicBezTo>
                        <a:pt x="91" y="79"/>
                        <a:pt x="94" y="79"/>
                        <a:pt x="95" y="78"/>
                      </a:cubicBezTo>
                      <a:cubicBezTo>
                        <a:pt x="96" y="78"/>
                        <a:pt x="98" y="75"/>
                        <a:pt x="98" y="74"/>
                      </a:cubicBezTo>
                      <a:cubicBezTo>
                        <a:pt x="98" y="76"/>
                        <a:pt x="96" y="76"/>
                        <a:pt x="97" y="78"/>
                      </a:cubicBezTo>
                      <a:cubicBezTo>
                        <a:pt x="99" y="79"/>
                        <a:pt x="100" y="76"/>
                        <a:pt x="100" y="76"/>
                      </a:cubicBezTo>
                      <a:cubicBezTo>
                        <a:pt x="101" y="77"/>
                        <a:pt x="100" y="78"/>
                        <a:pt x="101" y="78"/>
                      </a:cubicBezTo>
                      <a:cubicBezTo>
                        <a:pt x="102" y="75"/>
                        <a:pt x="101" y="72"/>
                        <a:pt x="99" y="69"/>
                      </a:cubicBezTo>
                      <a:cubicBezTo>
                        <a:pt x="98" y="67"/>
                        <a:pt x="96" y="65"/>
                        <a:pt x="97" y="62"/>
                      </a:cubicBezTo>
                      <a:cubicBezTo>
                        <a:pt x="98" y="59"/>
                        <a:pt x="103" y="61"/>
                        <a:pt x="100" y="58"/>
                      </a:cubicBezTo>
                      <a:cubicBezTo>
                        <a:pt x="99" y="57"/>
                        <a:pt x="97" y="56"/>
                        <a:pt x="98" y="54"/>
                      </a:cubicBezTo>
                      <a:cubicBezTo>
                        <a:pt x="99" y="53"/>
                        <a:pt x="100" y="54"/>
                        <a:pt x="102" y="55"/>
                      </a:cubicBezTo>
                      <a:cubicBezTo>
                        <a:pt x="103" y="56"/>
                        <a:pt x="104" y="55"/>
                        <a:pt x="104" y="57"/>
                      </a:cubicBezTo>
                      <a:cubicBezTo>
                        <a:pt x="104" y="58"/>
                        <a:pt x="104" y="59"/>
                        <a:pt x="106" y="60"/>
                      </a:cubicBezTo>
                      <a:cubicBezTo>
                        <a:pt x="107" y="60"/>
                        <a:pt x="109" y="60"/>
                        <a:pt x="110" y="60"/>
                      </a:cubicBezTo>
                      <a:cubicBezTo>
                        <a:pt x="111" y="60"/>
                        <a:pt x="113" y="61"/>
                        <a:pt x="114" y="60"/>
                      </a:cubicBezTo>
                      <a:cubicBezTo>
                        <a:pt x="119" y="59"/>
                        <a:pt x="115" y="65"/>
                        <a:pt x="113" y="66"/>
                      </a:cubicBezTo>
                      <a:cubicBezTo>
                        <a:pt x="110" y="66"/>
                        <a:pt x="112" y="70"/>
                        <a:pt x="112" y="71"/>
                      </a:cubicBezTo>
                      <a:cubicBezTo>
                        <a:pt x="113" y="71"/>
                        <a:pt x="115" y="67"/>
                        <a:pt x="115" y="68"/>
                      </a:cubicBezTo>
                      <a:cubicBezTo>
                        <a:pt x="115" y="71"/>
                        <a:pt x="117" y="74"/>
                        <a:pt x="117" y="7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37" name="Freeform 702">
                  <a:extLst>
                    <a:ext uri="{FF2B5EF4-FFF2-40B4-BE49-F238E27FC236}">
                      <a16:creationId xmlns:a16="http://schemas.microsoft.com/office/drawing/2014/main" id="{1A129F99-48F3-8747-8BB3-36F785E3F7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292375" y="6658855"/>
                  <a:ext cx="418195" cy="1062105"/>
                </a:xfrm>
                <a:custGeom>
                  <a:avLst/>
                  <a:gdLst>
                    <a:gd name="T0" fmla="*/ 37 w 41"/>
                    <a:gd name="T1" fmla="*/ 37 h 98"/>
                    <a:gd name="T2" fmla="*/ 34 w 41"/>
                    <a:gd name="T3" fmla="*/ 35 h 98"/>
                    <a:gd name="T4" fmla="*/ 31 w 41"/>
                    <a:gd name="T5" fmla="*/ 29 h 98"/>
                    <a:gd name="T6" fmla="*/ 32 w 41"/>
                    <a:gd name="T7" fmla="*/ 25 h 98"/>
                    <a:gd name="T8" fmla="*/ 25 w 41"/>
                    <a:gd name="T9" fmla="*/ 22 h 98"/>
                    <a:gd name="T10" fmla="*/ 30 w 41"/>
                    <a:gd name="T11" fmla="*/ 10 h 98"/>
                    <a:gd name="T12" fmla="*/ 28 w 41"/>
                    <a:gd name="T13" fmla="*/ 6 h 98"/>
                    <a:gd name="T14" fmla="*/ 23 w 41"/>
                    <a:gd name="T15" fmla="*/ 2 h 98"/>
                    <a:gd name="T16" fmla="*/ 22 w 41"/>
                    <a:gd name="T17" fmla="*/ 9 h 98"/>
                    <a:gd name="T18" fmla="*/ 18 w 41"/>
                    <a:gd name="T19" fmla="*/ 9 h 98"/>
                    <a:gd name="T20" fmla="*/ 13 w 41"/>
                    <a:gd name="T21" fmla="*/ 15 h 98"/>
                    <a:gd name="T22" fmla="*/ 11 w 41"/>
                    <a:gd name="T23" fmla="*/ 21 h 98"/>
                    <a:gd name="T24" fmla="*/ 6 w 41"/>
                    <a:gd name="T25" fmla="*/ 25 h 98"/>
                    <a:gd name="T26" fmla="*/ 2 w 41"/>
                    <a:gd name="T27" fmla="*/ 35 h 98"/>
                    <a:gd name="T28" fmla="*/ 0 w 41"/>
                    <a:gd name="T29" fmla="*/ 40 h 98"/>
                    <a:gd name="T30" fmla="*/ 4 w 41"/>
                    <a:gd name="T31" fmla="*/ 44 h 98"/>
                    <a:gd name="T32" fmla="*/ 7 w 41"/>
                    <a:gd name="T33" fmla="*/ 52 h 98"/>
                    <a:gd name="T34" fmla="*/ 11 w 41"/>
                    <a:gd name="T35" fmla="*/ 58 h 98"/>
                    <a:gd name="T36" fmla="*/ 11 w 41"/>
                    <a:gd name="T37" fmla="*/ 64 h 98"/>
                    <a:gd name="T38" fmla="*/ 12 w 41"/>
                    <a:gd name="T39" fmla="*/ 66 h 98"/>
                    <a:gd name="T40" fmla="*/ 14 w 41"/>
                    <a:gd name="T41" fmla="*/ 66 h 98"/>
                    <a:gd name="T42" fmla="*/ 17 w 41"/>
                    <a:gd name="T43" fmla="*/ 65 h 98"/>
                    <a:gd name="T44" fmla="*/ 22 w 41"/>
                    <a:gd name="T45" fmla="*/ 64 h 98"/>
                    <a:gd name="T46" fmla="*/ 25 w 41"/>
                    <a:gd name="T47" fmla="*/ 72 h 98"/>
                    <a:gd name="T48" fmla="*/ 29 w 41"/>
                    <a:gd name="T49" fmla="*/ 80 h 98"/>
                    <a:gd name="T50" fmla="*/ 30 w 41"/>
                    <a:gd name="T51" fmla="*/ 85 h 98"/>
                    <a:gd name="T52" fmla="*/ 29 w 41"/>
                    <a:gd name="T53" fmla="*/ 88 h 98"/>
                    <a:gd name="T54" fmla="*/ 29 w 41"/>
                    <a:gd name="T55" fmla="*/ 98 h 98"/>
                    <a:gd name="T56" fmla="*/ 34 w 41"/>
                    <a:gd name="T57" fmla="*/ 85 h 98"/>
                    <a:gd name="T58" fmla="*/ 28 w 41"/>
                    <a:gd name="T59" fmla="*/ 71 h 98"/>
                    <a:gd name="T60" fmla="*/ 30 w 41"/>
                    <a:gd name="T61" fmla="*/ 65 h 98"/>
                    <a:gd name="T62" fmla="*/ 26 w 41"/>
                    <a:gd name="T63" fmla="*/ 49 h 98"/>
                    <a:gd name="T64" fmla="*/ 34 w 41"/>
                    <a:gd name="T65" fmla="*/ 44 h 98"/>
                    <a:gd name="T66" fmla="*/ 41 w 41"/>
                    <a:gd name="T67" fmla="*/ 3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41" h="98">
                      <a:moveTo>
                        <a:pt x="39" y="38"/>
                      </a:moveTo>
                      <a:cubicBezTo>
                        <a:pt x="38" y="38"/>
                        <a:pt x="37" y="39"/>
                        <a:pt x="37" y="37"/>
                      </a:cubicBezTo>
                      <a:cubicBezTo>
                        <a:pt x="37" y="37"/>
                        <a:pt x="37" y="36"/>
                        <a:pt x="37" y="36"/>
                      </a:cubicBezTo>
                      <a:cubicBezTo>
                        <a:pt x="37" y="35"/>
                        <a:pt x="34" y="35"/>
                        <a:pt x="34" y="35"/>
                      </a:cubicBezTo>
                      <a:cubicBezTo>
                        <a:pt x="33" y="34"/>
                        <a:pt x="34" y="32"/>
                        <a:pt x="34" y="31"/>
                      </a:cubicBezTo>
                      <a:cubicBezTo>
                        <a:pt x="35" y="29"/>
                        <a:pt x="32" y="30"/>
                        <a:pt x="31" y="29"/>
                      </a:cubicBezTo>
                      <a:cubicBezTo>
                        <a:pt x="31" y="28"/>
                        <a:pt x="30" y="28"/>
                        <a:pt x="30" y="27"/>
                      </a:cubicBezTo>
                      <a:cubicBezTo>
                        <a:pt x="30" y="26"/>
                        <a:pt x="32" y="25"/>
                        <a:pt x="32" y="25"/>
                      </a:cubicBezTo>
                      <a:cubicBezTo>
                        <a:pt x="31" y="23"/>
                        <a:pt x="25" y="26"/>
                        <a:pt x="24" y="25"/>
                      </a:cubicBezTo>
                      <a:cubicBezTo>
                        <a:pt x="24" y="25"/>
                        <a:pt x="25" y="23"/>
                        <a:pt x="25" y="22"/>
                      </a:cubicBezTo>
                      <a:cubicBezTo>
                        <a:pt x="24" y="21"/>
                        <a:pt x="27" y="19"/>
                        <a:pt x="27" y="18"/>
                      </a:cubicBezTo>
                      <a:cubicBezTo>
                        <a:pt x="29" y="15"/>
                        <a:pt x="31" y="13"/>
                        <a:pt x="30" y="10"/>
                      </a:cubicBezTo>
                      <a:cubicBezTo>
                        <a:pt x="30" y="9"/>
                        <a:pt x="31" y="8"/>
                        <a:pt x="31" y="7"/>
                      </a:cubicBezTo>
                      <a:cubicBezTo>
                        <a:pt x="31" y="5"/>
                        <a:pt x="29" y="7"/>
                        <a:pt x="28" y="6"/>
                      </a:cubicBezTo>
                      <a:cubicBezTo>
                        <a:pt x="28" y="4"/>
                        <a:pt x="27" y="3"/>
                        <a:pt x="27" y="2"/>
                      </a:cubicBezTo>
                      <a:cubicBezTo>
                        <a:pt x="25" y="0"/>
                        <a:pt x="25" y="3"/>
                        <a:pt x="23" y="2"/>
                      </a:cubicBezTo>
                      <a:cubicBezTo>
                        <a:pt x="24" y="4"/>
                        <a:pt x="22" y="4"/>
                        <a:pt x="22" y="5"/>
                      </a:cubicBezTo>
                      <a:cubicBezTo>
                        <a:pt x="22" y="5"/>
                        <a:pt x="22" y="9"/>
                        <a:pt x="22" y="9"/>
                      </a:cubicBezTo>
                      <a:cubicBezTo>
                        <a:pt x="21" y="9"/>
                        <a:pt x="21" y="7"/>
                        <a:pt x="21" y="7"/>
                      </a:cubicBezTo>
                      <a:cubicBezTo>
                        <a:pt x="19" y="7"/>
                        <a:pt x="18" y="8"/>
                        <a:pt x="18" y="9"/>
                      </a:cubicBezTo>
                      <a:cubicBezTo>
                        <a:pt x="17" y="10"/>
                        <a:pt x="15" y="10"/>
                        <a:pt x="14" y="11"/>
                      </a:cubicBezTo>
                      <a:cubicBezTo>
                        <a:pt x="13" y="12"/>
                        <a:pt x="14" y="14"/>
                        <a:pt x="13" y="15"/>
                      </a:cubicBezTo>
                      <a:cubicBezTo>
                        <a:pt x="13" y="16"/>
                        <a:pt x="12" y="17"/>
                        <a:pt x="11" y="18"/>
                      </a:cubicBezTo>
                      <a:cubicBezTo>
                        <a:pt x="11" y="19"/>
                        <a:pt x="11" y="20"/>
                        <a:pt x="11" y="21"/>
                      </a:cubicBezTo>
                      <a:cubicBezTo>
                        <a:pt x="11" y="23"/>
                        <a:pt x="10" y="25"/>
                        <a:pt x="9" y="25"/>
                      </a:cubicBezTo>
                      <a:cubicBezTo>
                        <a:pt x="8" y="25"/>
                        <a:pt x="7" y="25"/>
                        <a:pt x="6" y="25"/>
                      </a:cubicBezTo>
                      <a:cubicBezTo>
                        <a:pt x="5" y="27"/>
                        <a:pt x="6" y="35"/>
                        <a:pt x="4" y="35"/>
                      </a:cubicBezTo>
                      <a:cubicBezTo>
                        <a:pt x="4" y="35"/>
                        <a:pt x="2" y="35"/>
                        <a:pt x="2" y="35"/>
                      </a:cubicBezTo>
                      <a:cubicBezTo>
                        <a:pt x="2" y="36"/>
                        <a:pt x="2" y="37"/>
                        <a:pt x="2" y="37"/>
                      </a:cubicBezTo>
                      <a:cubicBezTo>
                        <a:pt x="2" y="38"/>
                        <a:pt x="1" y="39"/>
                        <a:pt x="0" y="40"/>
                      </a:cubicBezTo>
                      <a:cubicBezTo>
                        <a:pt x="0" y="41"/>
                        <a:pt x="4" y="46"/>
                        <a:pt x="5" y="47"/>
                      </a:cubicBezTo>
                      <a:cubicBezTo>
                        <a:pt x="5" y="47"/>
                        <a:pt x="4" y="44"/>
                        <a:pt x="4" y="44"/>
                      </a:cubicBezTo>
                      <a:cubicBezTo>
                        <a:pt x="4" y="44"/>
                        <a:pt x="7" y="48"/>
                        <a:pt x="7" y="48"/>
                      </a:cubicBezTo>
                      <a:cubicBezTo>
                        <a:pt x="8" y="50"/>
                        <a:pt x="6" y="50"/>
                        <a:pt x="7" y="52"/>
                      </a:cubicBezTo>
                      <a:cubicBezTo>
                        <a:pt x="6" y="51"/>
                        <a:pt x="8" y="51"/>
                        <a:pt x="9" y="52"/>
                      </a:cubicBezTo>
                      <a:cubicBezTo>
                        <a:pt x="10" y="54"/>
                        <a:pt x="11" y="56"/>
                        <a:pt x="11" y="58"/>
                      </a:cubicBezTo>
                      <a:cubicBezTo>
                        <a:pt x="11" y="58"/>
                        <a:pt x="10" y="67"/>
                        <a:pt x="10" y="67"/>
                      </a:cubicBezTo>
                      <a:cubicBezTo>
                        <a:pt x="11" y="67"/>
                        <a:pt x="11" y="64"/>
                        <a:pt x="11" y="64"/>
                      </a:cubicBezTo>
                      <a:cubicBezTo>
                        <a:pt x="11" y="64"/>
                        <a:pt x="11" y="67"/>
                        <a:pt x="11" y="67"/>
                      </a:cubicBezTo>
                      <a:cubicBezTo>
                        <a:pt x="11" y="67"/>
                        <a:pt x="12" y="66"/>
                        <a:pt x="12" y="66"/>
                      </a:cubicBezTo>
                      <a:cubicBezTo>
                        <a:pt x="12" y="66"/>
                        <a:pt x="12" y="68"/>
                        <a:pt x="12" y="68"/>
                      </a:cubicBezTo>
                      <a:cubicBezTo>
                        <a:pt x="13" y="68"/>
                        <a:pt x="13" y="66"/>
                        <a:pt x="14" y="66"/>
                      </a:cubicBezTo>
                      <a:cubicBezTo>
                        <a:pt x="14" y="66"/>
                        <a:pt x="14" y="67"/>
                        <a:pt x="14" y="67"/>
                      </a:cubicBezTo>
                      <a:cubicBezTo>
                        <a:pt x="14" y="67"/>
                        <a:pt x="17" y="66"/>
                        <a:pt x="17" y="65"/>
                      </a:cubicBezTo>
                      <a:cubicBezTo>
                        <a:pt x="18" y="65"/>
                        <a:pt x="23" y="62"/>
                        <a:pt x="21" y="61"/>
                      </a:cubicBezTo>
                      <a:cubicBezTo>
                        <a:pt x="22" y="61"/>
                        <a:pt x="21" y="63"/>
                        <a:pt x="22" y="64"/>
                      </a:cubicBezTo>
                      <a:cubicBezTo>
                        <a:pt x="23" y="64"/>
                        <a:pt x="24" y="64"/>
                        <a:pt x="24" y="65"/>
                      </a:cubicBezTo>
                      <a:cubicBezTo>
                        <a:pt x="25" y="67"/>
                        <a:pt x="25" y="70"/>
                        <a:pt x="25" y="72"/>
                      </a:cubicBezTo>
                      <a:cubicBezTo>
                        <a:pt x="26" y="75"/>
                        <a:pt x="26" y="77"/>
                        <a:pt x="28" y="79"/>
                      </a:cubicBezTo>
                      <a:cubicBezTo>
                        <a:pt x="28" y="79"/>
                        <a:pt x="29" y="80"/>
                        <a:pt x="29" y="80"/>
                      </a:cubicBezTo>
                      <a:cubicBezTo>
                        <a:pt x="29" y="82"/>
                        <a:pt x="30" y="82"/>
                        <a:pt x="30" y="82"/>
                      </a:cubicBezTo>
                      <a:cubicBezTo>
                        <a:pt x="31" y="83"/>
                        <a:pt x="29" y="85"/>
                        <a:pt x="30" y="85"/>
                      </a:cubicBezTo>
                      <a:cubicBezTo>
                        <a:pt x="30" y="85"/>
                        <a:pt x="30" y="85"/>
                        <a:pt x="31" y="85"/>
                      </a:cubicBezTo>
                      <a:cubicBezTo>
                        <a:pt x="31" y="86"/>
                        <a:pt x="29" y="87"/>
                        <a:pt x="29" y="88"/>
                      </a:cubicBezTo>
                      <a:cubicBezTo>
                        <a:pt x="29" y="90"/>
                        <a:pt x="30" y="88"/>
                        <a:pt x="31" y="89"/>
                      </a:cubicBezTo>
                      <a:cubicBezTo>
                        <a:pt x="31" y="89"/>
                        <a:pt x="29" y="97"/>
                        <a:pt x="29" y="98"/>
                      </a:cubicBezTo>
                      <a:cubicBezTo>
                        <a:pt x="31" y="96"/>
                        <a:pt x="32" y="92"/>
                        <a:pt x="33" y="90"/>
                      </a:cubicBezTo>
                      <a:cubicBezTo>
                        <a:pt x="34" y="88"/>
                        <a:pt x="35" y="87"/>
                        <a:pt x="34" y="85"/>
                      </a:cubicBezTo>
                      <a:cubicBezTo>
                        <a:pt x="33" y="83"/>
                        <a:pt x="33" y="82"/>
                        <a:pt x="33" y="80"/>
                      </a:cubicBezTo>
                      <a:cubicBezTo>
                        <a:pt x="32" y="78"/>
                        <a:pt x="27" y="74"/>
                        <a:pt x="28" y="71"/>
                      </a:cubicBezTo>
                      <a:cubicBezTo>
                        <a:pt x="28" y="71"/>
                        <a:pt x="30" y="70"/>
                        <a:pt x="30" y="69"/>
                      </a:cubicBezTo>
                      <a:cubicBezTo>
                        <a:pt x="29" y="67"/>
                        <a:pt x="30" y="67"/>
                        <a:pt x="30" y="65"/>
                      </a:cubicBezTo>
                      <a:cubicBezTo>
                        <a:pt x="31" y="62"/>
                        <a:pt x="27" y="60"/>
                        <a:pt x="26" y="58"/>
                      </a:cubicBezTo>
                      <a:cubicBezTo>
                        <a:pt x="23" y="56"/>
                        <a:pt x="25" y="52"/>
                        <a:pt x="26" y="49"/>
                      </a:cubicBezTo>
                      <a:cubicBezTo>
                        <a:pt x="26" y="47"/>
                        <a:pt x="27" y="47"/>
                        <a:pt x="29" y="47"/>
                      </a:cubicBezTo>
                      <a:cubicBezTo>
                        <a:pt x="31" y="47"/>
                        <a:pt x="33" y="45"/>
                        <a:pt x="34" y="44"/>
                      </a:cubicBezTo>
                      <a:cubicBezTo>
                        <a:pt x="36" y="43"/>
                        <a:pt x="37" y="44"/>
                        <a:pt x="39" y="42"/>
                      </a:cubicBezTo>
                      <a:cubicBezTo>
                        <a:pt x="40" y="40"/>
                        <a:pt x="41" y="39"/>
                        <a:pt x="41" y="38"/>
                      </a:cubicBezTo>
                      <a:cubicBezTo>
                        <a:pt x="41" y="38"/>
                        <a:pt x="40" y="38"/>
                        <a:pt x="39" y="3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38" name="Freeform 703">
                  <a:extLst>
                    <a:ext uri="{FF2B5EF4-FFF2-40B4-BE49-F238E27FC236}">
                      <a16:creationId xmlns:a16="http://schemas.microsoft.com/office/drawing/2014/main" id="{E86A0114-483F-6244-AA8A-181CEE26EA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097216" y="6787928"/>
                  <a:ext cx="233496" cy="302405"/>
                </a:xfrm>
                <a:custGeom>
                  <a:avLst/>
                  <a:gdLst>
                    <a:gd name="T0" fmla="*/ 21 w 23"/>
                    <a:gd name="T1" fmla="*/ 26 h 28"/>
                    <a:gd name="T2" fmla="*/ 20 w 23"/>
                    <a:gd name="T3" fmla="*/ 17 h 28"/>
                    <a:gd name="T4" fmla="*/ 18 w 23"/>
                    <a:gd name="T5" fmla="*/ 16 h 28"/>
                    <a:gd name="T6" fmla="*/ 16 w 23"/>
                    <a:gd name="T7" fmla="*/ 18 h 28"/>
                    <a:gd name="T8" fmla="*/ 17 w 23"/>
                    <a:gd name="T9" fmla="*/ 13 h 28"/>
                    <a:gd name="T10" fmla="*/ 18 w 23"/>
                    <a:gd name="T11" fmla="*/ 7 h 28"/>
                    <a:gd name="T12" fmla="*/ 14 w 23"/>
                    <a:gd name="T13" fmla="*/ 7 h 28"/>
                    <a:gd name="T14" fmla="*/ 10 w 23"/>
                    <a:gd name="T15" fmla="*/ 7 h 28"/>
                    <a:gd name="T16" fmla="*/ 8 w 23"/>
                    <a:gd name="T17" fmla="*/ 4 h 28"/>
                    <a:gd name="T18" fmla="*/ 6 w 23"/>
                    <a:gd name="T19" fmla="*/ 2 h 28"/>
                    <a:gd name="T20" fmla="*/ 2 w 23"/>
                    <a:gd name="T21" fmla="*/ 1 h 28"/>
                    <a:gd name="T22" fmla="*/ 4 w 23"/>
                    <a:gd name="T23" fmla="*/ 5 h 28"/>
                    <a:gd name="T24" fmla="*/ 1 w 23"/>
                    <a:gd name="T25" fmla="*/ 9 h 28"/>
                    <a:gd name="T26" fmla="*/ 3 w 23"/>
                    <a:gd name="T27" fmla="*/ 16 h 28"/>
                    <a:gd name="T28" fmla="*/ 5 w 23"/>
                    <a:gd name="T29" fmla="*/ 25 h 28"/>
                    <a:gd name="T30" fmla="*/ 6 w 23"/>
                    <a:gd name="T31" fmla="*/ 22 h 28"/>
                    <a:gd name="T32" fmla="*/ 7 w 23"/>
                    <a:gd name="T33" fmla="*/ 24 h 28"/>
                    <a:gd name="T34" fmla="*/ 7 w 23"/>
                    <a:gd name="T35" fmla="*/ 23 h 28"/>
                    <a:gd name="T36" fmla="*/ 8 w 23"/>
                    <a:gd name="T37" fmla="*/ 21 h 28"/>
                    <a:gd name="T38" fmla="*/ 13 w 23"/>
                    <a:gd name="T39" fmla="*/ 22 h 28"/>
                    <a:gd name="T40" fmla="*/ 11 w 23"/>
                    <a:gd name="T41" fmla="*/ 16 h 28"/>
                    <a:gd name="T42" fmla="*/ 13 w 23"/>
                    <a:gd name="T43" fmla="*/ 19 h 28"/>
                    <a:gd name="T44" fmla="*/ 17 w 23"/>
                    <a:gd name="T45" fmla="*/ 20 h 28"/>
                    <a:gd name="T46" fmla="*/ 18 w 23"/>
                    <a:gd name="T47" fmla="*/ 22 h 28"/>
                    <a:gd name="T48" fmla="*/ 19 w 23"/>
                    <a:gd name="T49" fmla="*/ 28 h 28"/>
                    <a:gd name="T50" fmla="*/ 21 w 23"/>
                    <a:gd name="T51" fmla="*/ 26 h 28"/>
                    <a:gd name="T52" fmla="*/ 21 w 23"/>
                    <a:gd name="T53" fmla="*/ 2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3" h="28">
                      <a:moveTo>
                        <a:pt x="21" y="26"/>
                      </a:moveTo>
                      <a:cubicBezTo>
                        <a:pt x="22" y="24"/>
                        <a:pt x="20" y="19"/>
                        <a:pt x="20" y="17"/>
                      </a:cubicBezTo>
                      <a:cubicBezTo>
                        <a:pt x="20" y="17"/>
                        <a:pt x="19" y="13"/>
                        <a:pt x="18" y="16"/>
                      </a:cubicBezTo>
                      <a:cubicBezTo>
                        <a:pt x="18" y="16"/>
                        <a:pt x="17" y="17"/>
                        <a:pt x="16" y="18"/>
                      </a:cubicBezTo>
                      <a:cubicBezTo>
                        <a:pt x="16" y="17"/>
                        <a:pt x="14" y="13"/>
                        <a:pt x="17" y="13"/>
                      </a:cubicBezTo>
                      <a:cubicBezTo>
                        <a:pt x="19" y="12"/>
                        <a:pt x="23" y="6"/>
                        <a:pt x="18" y="7"/>
                      </a:cubicBezTo>
                      <a:cubicBezTo>
                        <a:pt x="17" y="8"/>
                        <a:pt x="15" y="7"/>
                        <a:pt x="14" y="7"/>
                      </a:cubicBezTo>
                      <a:cubicBezTo>
                        <a:pt x="13" y="7"/>
                        <a:pt x="11" y="7"/>
                        <a:pt x="10" y="7"/>
                      </a:cubicBezTo>
                      <a:cubicBezTo>
                        <a:pt x="8" y="6"/>
                        <a:pt x="8" y="5"/>
                        <a:pt x="8" y="4"/>
                      </a:cubicBezTo>
                      <a:cubicBezTo>
                        <a:pt x="8" y="2"/>
                        <a:pt x="7" y="3"/>
                        <a:pt x="6" y="2"/>
                      </a:cubicBezTo>
                      <a:cubicBezTo>
                        <a:pt x="4" y="1"/>
                        <a:pt x="3" y="0"/>
                        <a:pt x="2" y="1"/>
                      </a:cubicBezTo>
                      <a:cubicBezTo>
                        <a:pt x="1" y="3"/>
                        <a:pt x="3" y="4"/>
                        <a:pt x="4" y="5"/>
                      </a:cubicBezTo>
                      <a:cubicBezTo>
                        <a:pt x="7" y="8"/>
                        <a:pt x="2" y="6"/>
                        <a:pt x="1" y="9"/>
                      </a:cubicBezTo>
                      <a:cubicBezTo>
                        <a:pt x="0" y="12"/>
                        <a:pt x="2" y="14"/>
                        <a:pt x="3" y="16"/>
                      </a:cubicBezTo>
                      <a:cubicBezTo>
                        <a:pt x="5" y="19"/>
                        <a:pt x="6" y="22"/>
                        <a:pt x="5" y="25"/>
                      </a:cubicBezTo>
                      <a:cubicBezTo>
                        <a:pt x="6" y="26"/>
                        <a:pt x="6" y="23"/>
                        <a:pt x="6" y="22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7" y="24"/>
                        <a:pt x="7" y="23"/>
                        <a:pt x="7" y="23"/>
                      </a:cubicBezTo>
                      <a:cubicBezTo>
                        <a:pt x="8" y="26"/>
                        <a:pt x="8" y="23"/>
                        <a:pt x="8" y="21"/>
                      </a:cubicBezTo>
                      <a:cubicBezTo>
                        <a:pt x="8" y="22"/>
                        <a:pt x="12" y="25"/>
                        <a:pt x="13" y="22"/>
                      </a:cubicBezTo>
                      <a:cubicBezTo>
                        <a:pt x="13" y="21"/>
                        <a:pt x="12" y="16"/>
                        <a:pt x="11" y="16"/>
                      </a:cubicBezTo>
                      <a:cubicBezTo>
                        <a:pt x="12" y="16"/>
                        <a:pt x="13" y="18"/>
                        <a:pt x="13" y="19"/>
                      </a:cubicBezTo>
                      <a:cubicBezTo>
                        <a:pt x="14" y="20"/>
                        <a:pt x="17" y="18"/>
                        <a:pt x="17" y="20"/>
                      </a:cubicBezTo>
                      <a:cubicBezTo>
                        <a:pt x="17" y="21"/>
                        <a:pt x="18" y="20"/>
                        <a:pt x="18" y="22"/>
                      </a:cubicBezTo>
                      <a:cubicBezTo>
                        <a:pt x="18" y="24"/>
                        <a:pt x="18" y="26"/>
                        <a:pt x="19" y="28"/>
                      </a:cubicBezTo>
                      <a:cubicBezTo>
                        <a:pt x="20" y="27"/>
                        <a:pt x="20" y="27"/>
                        <a:pt x="21" y="26"/>
                      </a:cubicBezTo>
                      <a:cubicBezTo>
                        <a:pt x="22" y="25"/>
                        <a:pt x="20" y="27"/>
                        <a:pt x="21" y="2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39" name="Freeform 704">
                  <a:extLst>
                    <a:ext uri="{FF2B5EF4-FFF2-40B4-BE49-F238E27FC236}">
                      <a16:creationId xmlns:a16="http://schemas.microsoft.com/office/drawing/2014/main" id="{1285CDA9-99E9-2A47-B1BB-1DFC4C25E0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36322" y="7123524"/>
                  <a:ext cx="428652" cy="833457"/>
                </a:xfrm>
                <a:custGeom>
                  <a:avLst/>
                  <a:gdLst>
                    <a:gd name="T0" fmla="*/ 40 w 42"/>
                    <a:gd name="T1" fmla="*/ 30 h 77"/>
                    <a:gd name="T2" fmla="*/ 41 w 42"/>
                    <a:gd name="T3" fmla="*/ 27 h 77"/>
                    <a:gd name="T4" fmla="*/ 39 w 42"/>
                    <a:gd name="T5" fmla="*/ 24 h 77"/>
                    <a:gd name="T6" fmla="*/ 36 w 42"/>
                    <a:gd name="T7" fmla="*/ 20 h 77"/>
                    <a:gd name="T8" fmla="*/ 35 w 42"/>
                    <a:gd name="T9" fmla="*/ 15 h 77"/>
                    <a:gd name="T10" fmla="*/ 30 w 42"/>
                    <a:gd name="T11" fmla="*/ 12 h 77"/>
                    <a:gd name="T12" fmla="*/ 25 w 42"/>
                    <a:gd name="T13" fmla="*/ 14 h 77"/>
                    <a:gd name="T14" fmla="*/ 21 w 42"/>
                    <a:gd name="T15" fmla="*/ 14 h 77"/>
                    <a:gd name="T16" fmla="*/ 17 w 42"/>
                    <a:gd name="T17" fmla="*/ 16 h 77"/>
                    <a:gd name="T18" fmla="*/ 19 w 42"/>
                    <a:gd name="T19" fmla="*/ 12 h 77"/>
                    <a:gd name="T20" fmla="*/ 19 w 42"/>
                    <a:gd name="T21" fmla="*/ 9 h 77"/>
                    <a:gd name="T22" fmla="*/ 18 w 42"/>
                    <a:gd name="T23" fmla="*/ 5 h 77"/>
                    <a:gd name="T24" fmla="*/ 15 w 42"/>
                    <a:gd name="T25" fmla="*/ 4 h 77"/>
                    <a:gd name="T26" fmla="*/ 9 w 42"/>
                    <a:gd name="T27" fmla="*/ 1 h 77"/>
                    <a:gd name="T28" fmla="*/ 4 w 42"/>
                    <a:gd name="T29" fmla="*/ 4 h 77"/>
                    <a:gd name="T30" fmla="*/ 1 w 42"/>
                    <a:gd name="T31" fmla="*/ 8 h 77"/>
                    <a:gd name="T32" fmla="*/ 0 w 42"/>
                    <a:gd name="T33" fmla="*/ 13 h 77"/>
                    <a:gd name="T34" fmla="*/ 3 w 42"/>
                    <a:gd name="T35" fmla="*/ 16 h 77"/>
                    <a:gd name="T36" fmla="*/ 6 w 42"/>
                    <a:gd name="T37" fmla="*/ 20 h 77"/>
                    <a:gd name="T38" fmla="*/ 5 w 42"/>
                    <a:gd name="T39" fmla="*/ 24 h 77"/>
                    <a:gd name="T40" fmla="*/ 5 w 42"/>
                    <a:gd name="T41" fmla="*/ 27 h 77"/>
                    <a:gd name="T42" fmla="*/ 4 w 42"/>
                    <a:gd name="T43" fmla="*/ 28 h 77"/>
                    <a:gd name="T44" fmla="*/ 6 w 42"/>
                    <a:gd name="T45" fmla="*/ 33 h 77"/>
                    <a:gd name="T46" fmla="*/ 9 w 42"/>
                    <a:gd name="T47" fmla="*/ 37 h 77"/>
                    <a:gd name="T48" fmla="*/ 10 w 42"/>
                    <a:gd name="T49" fmla="*/ 42 h 77"/>
                    <a:gd name="T50" fmla="*/ 6 w 42"/>
                    <a:gd name="T51" fmla="*/ 52 h 77"/>
                    <a:gd name="T52" fmla="*/ 5 w 42"/>
                    <a:gd name="T53" fmla="*/ 55 h 77"/>
                    <a:gd name="T54" fmla="*/ 4 w 42"/>
                    <a:gd name="T55" fmla="*/ 58 h 77"/>
                    <a:gd name="T56" fmla="*/ 5 w 42"/>
                    <a:gd name="T57" fmla="*/ 62 h 77"/>
                    <a:gd name="T58" fmla="*/ 11 w 42"/>
                    <a:gd name="T59" fmla="*/ 69 h 77"/>
                    <a:gd name="T60" fmla="*/ 13 w 42"/>
                    <a:gd name="T61" fmla="*/ 72 h 77"/>
                    <a:gd name="T62" fmla="*/ 16 w 42"/>
                    <a:gd name="T63" fmla="*/ 72 h 77"/>
                    <a:gd name="T64" fmla="*/ 18 w 42"/>
                    <a:gd name="T65" fmla="*/ 74 h 77"/>
                    <a:gd name="T66" fmla="*/ 19 w 42"/>
                    <a:gd name="T67" fmla="*/ 76 h 77"/>
                    <a:gd name="T68" fmla="*/ 21 w 42"/>
                    <a:gd name="T69" fmla="*/ 76 h 77"/>
                    <a:gd name="T70" fmla="*/ 23 w 42"/>
                    <a:gd name="T71" fmla="*/ 74 h 77"/>
                    <a:gd name="T72" fmla="*/ 16 w 42"/>
                    <a:gd name="T73" fmla="*/ 69 h 77"/>
                    <a:gd name="T74" fmla="*/ 13 w 42"/>
                    <a:gd name="T75" fmla="*/ 67 h 77"/>
                    <a:gd name="T76" fmla="*/ 15 w 42"/>
                    <a:gd name="T77" fmla="*/ 67 h 77"/>
                    <a:gd name="T78" fmla="*/ 12 w 42"/>
                    <a:gd name="T79" fmla="*/ 60 h 77"/>
                    <a:gd name="T80" fmla="*/ 11 w 42"/>
                    <a:gd name="T81" fmla="*/ 58 h 77"/>
                    <a:gd name="T82" fmla="*/ 9 w 42"/>
                    <a:gd name="T83" fmla="*/ 56 h 77"/>
                    <a:gd name="T84" fmla="*/ 11 w 42"/>
                    <a:gd name="T85" fmla="*/ 48 h 77"/>
                    <a:gd name="T86" fmla="*/ 13 w 42"/>
                    <a:gd name="T87" fmla="*/ 43 h 77"/>
                    <a:gd name="T88" fmla="*/ 14 w 42"/>
                    <a:gd name="T89" fmla="*/ 36 h 77"/>
                    <a:gd name="T90" fmla="*/ 17 w 42"/>
                    <a:gd name="T91" fmla="*/ 40 h 77"/>
                    <a:gd name="T92" fmla="*/ 22 w 42"/>
                    <a:gd name="T93" fmla="*/ 41 h 77"/>
                    <a:gd name="T94" fmla="*/ 27 w 42"/>
                    <a:gd name="T95" fmla="*/ 44 h 77"/>
                    <a:gd name="T96" fmla="*/ 24 w 42"/>
                    <a:gd name="T97" fmla="*/ 38 h 77"/>
                    <a:gd name="T98" fmla="*/ 28 w 42"/>
                    <a:gd name="T99" fmla="*/ 33 h 77"/>
                    <a:gd name="T100" fmla="*/ 34 w 42"/>
                    <a:gd name="T101" fmla="*/ 32 h 77"/>
                    <a:gd name="T102" fmla="*/ 38 w 42"/>
                    <a:gd name="T103" fmla="*/ 33 h 77"/>
                    <a:gd name="T104" fmla="*/ 40 w 42"/>
                    <a:gd name="T105" fmla="*/ 30 h 77"/>
                    <a:gd name="T106" fmla="*/ 40 w 42"/>
                    <a:gd name="T107" fmla="*/ 3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42" h="77">
                      <a:moveTo>
                        <a:pt x="40" y="30"/>
                      </a:moveTo>
                      <a:cubicBezTo>
                        <a:pt x="41" y="30"/>
                        <a:pt x="40" y="28"/>
                        <a:pt x="41" y="27"/>
                      </a:cubicBezTo>
                      <a:cubicBezTo>
                        <a:pt x="42" y="26"/>
                        <a:pt x="40" y="24"/>
                        <a:pt x="39" y="24"/>
                      </a:cubicBezTo>
                      <a:cubicBezTo>
                        <a:pt x="38" y="23"/>
                        <a:pt x="36" y="22"/>
                        <a:pt x="36" y="20"/>
                      </a:cubicBezTo>
                      <a:cubicBezTo>
                        <a:pt x="36" y="18"/>
                        <a:pt x="37" y="17"/>
                        <a:pt x="35" y="15"/>
                      </a:cubicBezTo>
                      <a:cubicBezTo>
                        <a:pt x="34" y="14"/>
                        <a:pt x="32" y="12"/>
                        <a:pt x="30" y="12"/>
                      </a:cubicBezTo>
                      <a:cubicBezTo>
                        <a:pt x="28" y="12"/>
                        <a:pt x="27" y="14"/>
                        <a:pt x="25" y="14"/>
                      </a:cubicBezTo>
                      <a:cubicBezTo>
                        <a:pt x="23" y="13"/>
                        <a:pt x="23" y="13"/>
                        <a:pt x="21" y="14"/>
                      </a:cubicBezTo>
                      <a:cubicBezTo>
                        <a:pt x="21" y="14"/>
                        <a:pt x="18" y="17"/>
                        <a:pt x="17" y="16"/>
                      </a:cubicBezTo>
                      <a:cubicBezTo>
                        <a:pt x="17" y="15"/>
                        <a:pt x="20" y="13"/>
                        <a:pt x="19" y="12"/>
                      </a:cubicBezTo>
                      <a:cubicBezTo>
                        <a:pt x="17" y="11"/>
                        <a:pt x="19" y="10"/>
                        <a:pt x="19" y="9"/>
                      </a:cubicBezTo>
                      <a:cubicBezTo>
                        <a:pt x="19" y="8"/>
                        <a:pt x="19" y="5"/>
                        <a:pt x="18" y="5"/>
                      </a:cubicBezTo>
                      <a:cubicBezTo>
                        <a:pt x="16" y="6"/>
                        <a:pt x="14" y="6"/>
                        <a:pt x="15" y="4"/>
                      </a:cubicBezTo>
                      <a:cubicBezTo>
                        <a:pt x="16" y="0"/>
                        <a:pt x="11" y="0"/>
                        <a:pt x="9" y="1"/>
                      </a:cubicBezTo>
                      <a:cubicBezTo>
                        <a:pt x="8" y="3"/>
                        <a:pt x="6" y="4"/>
                        <a:pt x="4" y="4"/>
                      </a:cubicBezTo>
                      <a:cubicBezTo>
                        <a:pt x="2" y="4"/>
                        <a:pt x="1" y="7"/>
                        <a:pt x="1" y="8"/>
                      </a:cubicBezTo>
                      <a:cubicBezTo>
                        <a:pt x="1" y="10"/>
                        <a:pt x="0" y="11"/>
                        <a:pt x="0" y="13"/>
                      </a:cubicBezTo>
                      <a:cubicBezTo>
                        <a:pt x="0" y="15"/>
                        <a:pt x="1" y="15"/>
                        <a:pt x="3" y="16"/>
                      </a:cubicBezTo>
                      <a:cubicBezTo>
                        <a:pt x="4" y="18"/>
                        <a:pt x="5" y="19"/>
                        <a:pt x="6" y="20"/>
                      </a:cubicBezTo>
                      <a:cubicBezTo>
                        <a:pt x="7" y="22"/>
                        <a:pt x="5" y="23"/>
                        <a:pt x="5" y="24"/>
                      </a:cubicBezTo>
                      <a:cubicBezTo>
                        <a:pt x="5" y="25"/>
                        <a:pt x="6" y="26"/>
                        <a:pt x="5" y="27"/>
                      </a:cubicBezTo>
                      <a:cubicBezTo>
                        <a:pt x="5" y="27"/>
                        <a:pt x="4" y="27"/>
                        <a:pt x="4" y="28"/>
                      </a:cubicBezTo>
                      <a:cubicBezTo>
                        <a:pt x="3" y="29"/>
                        <a:pt x="5" y="32"/>
                        <a:pt x="6" y="33"/>
                      </a:cubicBezTo>
                      <a:cubicBezTo>
                        <a:pt x="7" y="34"/>
                        <a:pt x="8" y="35"/>
                        <a:pt x="9" y="37"/>
                      </a:cubicBezTo>
                      <a:cubicBezTo>
                        <a:pt x="9" y="39"/>
                        <a:pt x="9" y="40"/>
                        <a:pt x="10" y="42"/>
                      </a:cubicBezTo>
                      <a:cubicBezTo>
                        <a:pt x="11" y="46"/>
                        <a:pt x="8" y="49"/>
                        <a:pt x="6" y="52"/>
                      </a:cubicBezTo>
                      <a:cubicBezTo>
                        <a:pt x="6" y="53"/>
                        <a:pt x="5" y="54"/>
                        <a:pt x="5" y="55"/>
                      </a:cubicBezTo>
                      <a:cubicBezTo>
                        <a:pt x="4" y="56"/>
                        <a:pt x="4" y="57"/>
                        <a:pt x="4" y="58"/>
                      </a:cubicBezTo>
                      <a:cubicBezTo>
                        <a:pt x="4" y="59"/>
                        <a:pt x="3" y="62"/>
                        <a:pt x="5" y="62"/>
                      </a:cubicBezTo>
                      <a:cubicBezTo>
                        <a:pt x="8" y="64"/>
                        <a:pt x="9" y="67"/>
                        <a:pt x="11" y="69"/>
                      </a:cubicBezTo>
                      <a:cubicBezTo>
                        <a:pt x="12" y="70"/>
                        <a:pt x="12" y="71"/>
                        <a:pt x="13" y="72"/>
                      </a:cubicBezTo>
                      <a:cubicBezTo>
                        <a:pt x="14" y="72"/>
                        <a:pt x="15" y="72"/>
                        <a:pt x="16" y="72"/>
                      </a:cubicBezTo>
                      <a:cubicBezTo>
                        <a:pt x="17" y="73"/>
                        <a:pt x="18" y="73"/>
                        <a:pt x="18" y="74"/>
                      </a:cubicBezTo>
                      <a:cubicBezTo>
                        <a:pt x="18" y="75"/>
                        <a:pt x="18" y="76"/>
                        <a:pt x="19" y="76"/>
                      </a:cubicBezTo>
                      <a:cubicBezTo>
                        <a:pt x="19" y="77"/>
                        <a:pt x="20" y="76"/>
                        <a:pt x="21" y="76"/>
                      </a:cubicBezTo>
                      <a:cubicBezTo>
                        <a:pt x="22" y="76"/>
                        <a:pt x="23" y="74"/>
                        <a:pt x="23" y="74"/>
                      </a:cubicBezTo>
                      <a:cubicBezTo>
                        <a:pt x="21" y="71"/>
                        <a:pt x="20" y="70"/>
                        <a:pt x="16" y="69"/>
                      </a:cubicBezTo>
                      <a:cubicBezTo>
                        <a:pt x="15" y="69"/>
                        <a:pt x="14" y="68"/>
                        <a:pt x="13" y="67"/>
                      </a:cubicBezTo>
                      <a:cubicBezTo>
                        <a:pt x="13" y="65"/>
                        <a:pt x="14" y="67"/>
                        <a:pt x="15" y="67"/>
                      </a:cubicBezTo>
                      <a:cubicBezTo>
                        <a:pt x="14" y="67"/>
                        <a:pt x="12" y="61"/>
                        <a:pt x="12" y="60"/>
                      </a:cubicBezTo>
                      <a:cubicBezTo>
                        <a:pt x="12" y="59"/>
                        <a:pt x="12" y="59"/>
                        <a:pt x="11" y="58"/>
                      </a:cubicBezTo>
                      <a:cubicBezTo>
                        <a:pt x="10" y="58"/>
                        <a:pt x="9" y="57"/>
                        <a:pt x="9" y="56"/>
                      </a:cubicBezTo>
                      <a:cubicBezTo>
                        <a:pt x="8" y="53"/>
                        <a:pt x="10" y="50"/>
                        <a:pt x="11" y="48"/>
                      </a:cubicBezTo>
                      <a:cubicBezTo>
                        <a:pt x="11" y="46"/>
                        <a:pt x="13" y="44"/>
                        <a:pt x="13" y="43"/>
                      </a:cubicBezTo>
                      <a:cubicBezTo>
                        <a:pt x="13" y="41"/>
                        <a:pt x="12" y="37"/>
                        <a:pt x="14" y="36"/>
                      </a:cubicBezTo>
                      <a:cubicBezTo>
                        <a:pt x="17" y="36"/>
                        <a:pt x="17" y="37"/>
                        <a:pt x="17" y="40"/>
                      </a:cubicBezTo>
                      <a:cubicBezTo>
                        <a:pt x="16" y="42"/>
                        <a:pt x="20" y="41"/>
                        <a:pt x="22" y="41"/>
                      </a:cubicBezTo>
                      <a:cubicBezTo>
                        <a:pt x="23" y="41"/>
                        <a:pt x="26" y="43"/>
                        <a:pt x="27" y="44"/>
                      </a:cubicBezTo>
                      <a:cubicBezTo>
                        <a:pt x="27" y="42"/>
                        <a:pt x="25" y="41"/>
                        <a:pt x="24" y="38"/>
                      </a:cubicBezTo>
                      <a:cubicBezTo>
                        <a:pt x="24" y="36"/>
                        <a:pt x="26" y="35"/>
                        <a:pt x="28" y="33"/>
                      </a:cubicBezTo>
                      <a:cubicBezTo>
                        <a:pt x="29" y="32"/>
                        <a:pt x="32" y="32"/>
                        <a:pt x="34" y="32"/>
                      </a:cubicBezTo>
                      <a:cubicBezTo>
                        <a:pt x="36" y="32"/>
                        <a:pt x="37" y="32"/>
                        <a:pt x="38" y="33"/>
                      </a:cubicBezTo>
                      <a:cubicBezTo>
                        <a:pt x="40" y="33"/>
                        <a:pt x="39" y="32"/>
                        <a:pt x="40" y="30"/>
                      </a:cubicBezTo>
                      <a:cubicBezTo>
                        <a:pt x="41" y="30"/>
                        <a:pt x="40" y="31"/>
                        <a:pt x="40" y="3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40" name="Freeform 705">
                  <a:extLst>
                    <a:ext uri="{FF2B5EF4-FFF2-40B4-BE49-F238E27FC236}">
                      <a16:creationId xmlns:a16="http://schemas.microsoft.com/office/drawing/2014/main" id="{15F84AD1-7E10-2747-AA27-6A23F146AE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69816" y="6950195"/>
                  <a:ext cx="390316" cy="844522"/>
                </a:xfrm>
                <a:custGeom>
                  <a:avLst/>
                  <a:gdLst>
                    <a:gd name="T0" fmla="*/ 37 w 38"/>
                    <a:gd name="T1" fmla="*/ 55 h 78"/>
                    <a:gd name="T2" fmla="*/ 36 w 38"/>
                    <a:gd name="T3" fmla="*/ 49 h 78"/>
                    <a:gd name="T4" fmla="*/ 32 w 38"/>
                    <a:gd name="T5" fmla="*/ 41 h 78"/>
                    <a:gd name="T6" fmla="*/ 28 w 38"/>
                    <a:gd name="T7" fmla="*/ 37 h 78"/>
                    <a:gd name="T8" fmla="*/ 22 w 38"/>
                    <a:gd name="T9" fmla="*/ 31 h 78"/>
                    <a:gd name="T10" fmla="*/ 18 w 38"/>
                    <a:gd name="T11" fmla="*/ 26 h 78"/>
                    <a:gd name="T12" fmla="*/ 19 w 38"/>
                    <a:gd name="T13" fmla="*/ 20 h 78"/>
                    <a:gd name="T14" fmla="*/ 23 w 38"/>
                    <a:gd name="T15" fmla="*/ 15 h 78"/>
                    <a:gd name="T16" fmla="*/ 29 w 38"/>
                    <a:gd name="T17" fmla="*/ 11 h 78"/>
                    <a:gd name="T18" fmla="*/ 23 w 38"/>
                    <a:gd name="T19" fmla="*/ 7 h 78"/>
                    <a:gd name="T20" fmla="*/ 24 w 38"/>
                    <a:gd name="T21" fmla="*/ 4 h 78"/>
                    <a:gd name="T22" fmla="*/ 19 w 38"/>
                    <a:gd name="T23" fmla="*/ 3 h 78"/>
                    <a:gd name="T24" fmla="*/ 14 w 38"/>
                    <a:gd name="T25" fmla="*/ 3 h 78"/>
                    <a:gd name="T26" fmla="*/ 11 w 38"/>
                    <a:gd name="T27" fmla="*/ 5 h 78"/>
                    <a:gd name="T28" fmla="*/ 8 w 38"/>
                    <a:gd name="T29" fmla="*/ 5 h 78"/>
                    <a:gd name="T30" fmla="*/ 5 w 38"/>
                    <a:gd name="T31" fmla="*/ 5 h 78"/>
                    <a:gd name="T32" fmla="*/ 3 w 38"/>
                    <a:gd name="T33" fmla="*/ 5 h 78"/>
                    <a:gd name="T34" fmla="*/ 0 w 38"/>
                    <a:gd name="T35" fmla="*/ 6 h 78"/>
                    <a:gd name="T36" fmla="*/ 4 w 38"/>
                    <a:gd name="T37" fmla="*/ 9 h 78"/>
                    <a:gd name="T38" fmla="*/ 5 w 38"/>
                    <a:gd name="T39" fmla="*/ 13 h 78"/>
                    <a:gd name="T40" fmla="*/ 9 w 38"/>
                    <a:gd name="T41" fmla="*/ 14 h 78"/>
                    <a:gd name="T42" fmla="*/ 12 w 38"/>
                    <a:gd name="T43" fmla="*/ 17 h 78"/>
                    <a:gd name="T44" fmla="*/ 13 w 38"/>
                    <a:gd name="T45" fmla="*/ 21 h 78"/>
                    <a:gd name="T46" fmla="*/ 10 w 38"/>
                    <a:gd name="T47" fmla="*/ 22 h 78"/>
                    <a:gd name="T48" fmla="*/ 14 w 38"/>
                    <a:gd name="T49" fmla="*/ 25 h 78"/>
                    <a:gd name="T50" fmla="*/ 19 w 38"/>
                    <a:gd name="T51" fmla="*/ 31 h 78"/>
                    <a:gd name="T52" fmla="*/ 23 w 38"/>
                    <a:gd name="T53" fmla="*/ 35 h 78"/>
                    <a:gd name="T54" fmla="*/ 26 w 38"/>
                    <a:gd name="T55" fmla="*/ 39 h 78"/>
                    <a:gd name="T56" fmla="*/ 28 w 38"/>
                    <a:gd name="T57" fmla="*/ 43 h 78"/>
                    <a:gd name="T58" fmla="*/ 27 w 38"/>
                    <a:gd name="T59" fmla="*/ 48 h 78"/>
                    <a:gd name="T60" fmla="*/ 28 w 38"/>
                    <a:gd name="T61" fmla="*/ 52 h 78"/>
                    <a:gd name="T62" fmla="*/ 28 w 38"/>
                    <a:gd name="T63" fmla="*/ 57 h 78"/>
                    <a:gd name="T64" fmla="*/ 23 w 38"/>
                    <a:gd name="T65" fmla="*/ 60 h 78"/>
                    <a:gd name="T66" fmla="*/ 20 w 38"/>
                    <a:gd name="T67" fmla="*/ 62 h 78"/>
                    <a:gd name="T68" fmla="*/ 20 w 38"/>
                    <a:gd name="T69" fmla="*/ 65 h 78"/>
                    <a:gd name="T70" fmla="*/ 18 w 38"/>
                    <a:gd name="T71" fmla="*/ 66 h 78"/>
                    <a:gd name="T72" fmla="*/ 14 w 38"/>
                    <a:gd name="T73" fmla="*/ 67 h 78"/>
                    <a:gd name="T74" fmla="*/ 15 w 38"/>
                    <a:gd name="T75" fmla="*/ 70 h 78"/>
                    <a:gd name="T76" fmla="*/ 14 w 38"/>
                    <a:gd name="T77" fmla="*/ 74 h 78"/>
                    <a:gd name="T78" fmla="*/ 14 w 38"/>
                    <a:gd name="T79" fmla="*/ 77 h 78"/>
                    <a:gd name="T80" fmla="*/ 18 w 38"/>
                    <a:gd name="T81" fmla="*/ 75 h 78"/>
                    <a:gd name="T82" fmla="*/ 19 w 38"/>
                    <a:gd name="T83" fmla="*/ 71 h 78"/>
                    <a:gd name="T84" fmla="*/ 22 w 38"/>
                    <a:gd name="T85" fmla="*/ 72 h 78"/>
                    <a:gd name="T86" fmla="*/ 21 w 38"/>
                    <a:gd name="T87" fmla="*/ 70 h 78"/>
                    <a:gd name="T88" fmla="*/ 23 w 38"/>
                    <a:gd name="T89" fmla="*/ 71 h 78"/>
                    <a:gd name="T90" fmla="*/ 24 w 38"/>
                    <a:gd name="T91" fmla="*/ 67 h 78"/>
                    <a:gd name="T92" fmla="*/ 26 w 38"/>
                    <a:gd name="T93" fmla="*/ 68 h 78"/>
                    <a:gd name="T94" fmla="*/ 30 w 38"/>
                    <a:gd name="T95" fmla="*/ 66 h 78"/>
                    <a:gd name="T96" fmla="*/ 36 w 38"/>
                    <a:gd name="T97" fmla="*/ 61 h 78"/>
                    <a:gd name="T98" fmla="*/ 36 w 38"/>
                    <a:gd name="T99" fmla="*/ 57 h 78"/>
                    <a:gd name="T100" fmla="*/ 37 w 38"/>
                    <a:gd name="T101" fmla="*/ 55 h 78"/>
                    <a:gd name="T102" fmla="*/ 37 w 38"/>
                    <a:gd name="T103" fmla="*/ 55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8" h="78">
                      <a:moveTo>
                        <a:pt x="37" y="55"/>
                      </a:moveTo>
                      <a:cubicBezTo>
                        <a:pt x="36" y="54"/>
                        <a:pt x="36" y="52"/>
                        <a:pt x="36" y="49"/>
                      </a:cubicBezTo>
                      <a:cubicBezTo>
                        <a:pt x="35" y="46"/>
                        <a:pt x="34" y="44"/>
                        <a:pt x="32" y="41"/>
                      </a:cubicBezTo>
                      <a:cubicBezTo>
                        <a:pt x="31" y="39"/>
                        <a:pt x="30" y="38"/>
                        <a:pt x="28" y="37"/>
                      </a:cubicBezTo>
                      <a:cubicBezTo>
                        <a:pt x="26" y="35"/>
                        <a:pt x="23" y="34"/>
                        <a:pt x="22" y="31"/>
                      </a:cubicBezTo>
                      <a:cubicBezTo>
                        <a:pt x="22" y="29"/>
                        <a:pt x="20" y="28"/>
                        <a:pt x="18" y="26"/>
                      </a:cubicBezTo>
                      <a:cubicBezTo>
                        <a:pt x="17" y="25"/>
                        <a:pt x="18" y="21"/>
                        <a:pt x="19" y="20"/>
                      </a:cubicBezTo>
                      <a:cubicBezTo>
                        <a:pt x="21" y="19"/>
                        <a:pt x="23" y="17"/>
                        <a:pt x="23" y="15"/>
                      </a:cubicBezTo>
                      <a:cubicBezTo>
                        <a:pt x="24" y="14"/>
                        <a:pt x="28" y="12"/>
                        <a:pt x="29" y="11"/>
                      </a:cubicBezTo>
                      <a:cubicBezTo>
                        <a:pt x="27" y="10"/>
                        <a:pt x="25" y="9"/>
                        <a:pt x="23" y="7"/>
                      </a:cubicBezTo>
                      <a:cubicBezTo>
                        <a:pt x="21" y="6"/>
                        <a:pt x="24" y="6"/>
                        <a:pt x="24" y="4"/>
                      </a:cubicBezTo>
                      <a:cubicBezTo>
                        <a:pt x="24" y="4"/>
                        <a:pt x="19" y="3"/>
                        <a:pt x="19" y="3"/>
                      </a:cubicBezTo>
                      <a:cubicBezTo>
                        <a:pt x="17" y="2"/>
                        <a:pt x="15" y="0"/>
                        <a:pt x="14" y="3"/>
                      </a:cubicBezTo>
                      <a:cubicBezTo>
                        <a:pt x="13" y="4"/>
                        <a:pt x="12" y="4"/>
                        <a:pt x="11" y="5"/>
                      </a:cubicBezTo>
                      <a:cubicBezTo>
                        <a:pt x="9" y="8"/>
                        <a:pt x="9" y="4"/>
                        <a:pt x="8" y="5"/>
                      </a:cubicBezTo>
                      <a:cubicBezTo>
                        <a:pt x="6" y="6"/>
                        <a:pt x="6" y="5"/>
                        <a:pt x="5" y="5"/>
                      </a:cubicBezTo>
                      <a:cubicBezTo>
                        <a:pt x="4" y="6"/>
                        <a:pt x="3" y="6"/>
                        <a:pt x="3" y="5"/>
                      </a:cubicBezTo>
                      <a:cubicBezTo>
                        <a:pt x="3" y="4"/>
                        <a:pt x="1" y="6"/>
                        <a:pt x="0" y="6"/>
                      </a:cubicBezTo>
                      <a:cubicBezTo>
                        <a:pt x="0" y="7"/>
                        <a:pt x="3" y="9"/>
                        <a:pt x="4" y="9"/>
                      </a:cubicBezTo>
                      <a:cubicBezTo>
                        <a:pt x="5" y="11"/>
                        <a:pt x="4" y="12"/>
                        <a:pt x="5" y="13"/>
                      </a:cubicBezTo>
                      <a:cubicBezTo>
                        <a:pt x="5" y="15"/>
                        <a:pt x="8" y="15"/>
                        <a:pt x="9" y="14"/>
                      </a:cubicBezTo>
                      <a:cubicBezTo>
                        <a:pt x="11" y="13"/>
                        <a:pt x="12" y="16"/>
                        <a:pt x="12" y="17"/>
                      </a:cubicBezTo>
                      <a:cubicBezTo>
                        <a:pt x="13" y="19"/>
                        <a:pt x="15" y="19"/>
                        <a:pt x="13" y="21"/>
                      </a:cubicBezTo>
                      <a:cubicBezTo>
                        <a:pt x="11" y="22"/>
                        <a:pt x="10" y="19"/>
                        <a:pt x="10" y="22"/>
                      </a:cubicBezTo>
                      <a:cubicBezTo>
                        <a:pt x="10" y="24"/>
                        <a:pt x="13" y="24"/>
                        <a:pt x="14" y="25"/>
                      </a:cubicBezTo>
                      <a:cubicBezTo>
                        <a:pt x="16" y="27"/>
                        <a:pt x="17" y="29"/>
                        <a:pt x="19" y="31"/>
                      </a:cubicBezTo>
                      <a:cubicBezTo>
                        <a:pt x="20" y="33"/>
                        <a:pt x="22" y="33"/>
                        <a:pt x="23" y="35"/>
                      </a:cubicBezTo>
                      <a:cubicBezTo>
                        <a:pt x="24" y="37"/>
                        <a:pt x="24" y="38"/>
                        <a:pt x="26" y="39"/>
                      </a:cubicBezTo>
                      <a:cubicBezTo>
                        <a:pt x="27" y="40"/>
                        <a:pt x="26" y="42"/>
                        <a:pt x="28" y="43"/>
                      </a:cubicBezTo>
                      <a:cubicBezTo>
                        <a:pt x="29" y="44"/>
                        <a:pt x="28" y="47"/>
                        <a:pt x="27" y="48"/>
                      </a:cubicBezTo>
                      <a:cubicBezTo>
                        <a:pt x="26" y="49"/>
                        <a:pt x="27" y="51"/>
                        <a:pt x="28" y="52"/>
                      </a:cubicBezTo>
                      <a:cubicBezTo>
                        <a:pt x="28" y="54"/>
                        <a:pt x="28" y="55"/>
                        <a:pt x="28" y="57"/>
                      </a:cubicBezTo>
                      <a:cubicBezTo>
                        <a:pt x="26" y="59"/>
                        <a:pt x="26" y="59"/>
                        <a:pt x="23" y="60"/>
                      </a:cubicBezTo>
                      <a:cubicBezTo>
                        <a:pt x="21" y="60"/>
                        <a:pt x="24" y="63"/>
                        <a:pt x="20" y="62"/>
                      </a:cubicBezTo>
                      <a:cubicBezTo>
                        <a:pt x="18" y="62"/>
                        <a:pt x="20" y="64"/>
                        <a:pt x="20" y="65"/>
                      </a:cubicBezTo>
                      <a:cubicBezTo>
                        <a:pt x="21" y="67"/>
                        <a:pt x="19" y="66"/>
                        <a:pt x="18" y="66"/>
                      </a:cubicBezTo>
                      <a:cubicBezTo>
                        <a:pt x="16" y="66"/>
                        <a:pt x="15" y="66"/>
                        <a:pt x="14" y="67"/>
                      </a:cubicBezTo>
                      <a:cubicBezTo>
                        <a:pt x="11" y="69"/>
                        <a:pt x="13" y="69"/>
                        <a:pt x="15" y="70"/>
                      </a:cubicBezTo>
                      <a:cubicBezTo>
                        <a:pt x="16" y="70"/>
                        <a:pt x="14" y="73"/>
                        <a:pt x="14" y="74"/>
                      </a:cubicBezTo>
                      <a:cubicBezTo>
                        <a:pt x="13" y="74"/>
                        <a:pt x="13" y="78"/>
                        <a:pt x="14" y="77"/>
                      </a:cubicBezTo>
                      <a:cubicBezTo>
                        <a:pt x="16" y="76"/>
                        <a:pt x="17" y="75"/>
                        <a:pt x="18" y="75"/>
                      </a:cubicBezTo>
                      <a:cubicBezTo>
                        <a:pt x="22" y="74"/>
                        <a:pt x="20" y="73"/>
                        <a:pt x="19" y="71"/>
                      </a:cubicBezTo>
                      <a:cubicBezTo>
                        <a:pt x="20" y="71"/>
                        <a:pt x="21" y="73"/>
                        <a:pt x="22" y="72"/>
                      </a:cubicBezTo>
                      <a:cubicBezTo>
                        <a:pt x="23" y="71"/>
                        <a:pt x="21" y="70"/>
                        <a:pt x="21" y="70"/>
                      </a:cubicBezTo>
                      <a:cubicBezTo>
                        <a:pt x="21" y="69"/>
                        <a:pt x="23" y="71"/>
                        <a:pt x="23" y="71"/>
                      </a:cubicBezTo>
                      <a:cubicBezTo>
                        <a:pt x="22" y="71"/>
                        <a:pt x="23" y="67"/>
                        <a:pt x="24" y="67"/>
                      </a:cubicBezTo>
                      <a:cubicBezTo>
                        <a:pt x="24" y="66"/>
                        <a:pt x="26" y="68"/>
                        <a:pt x="26" y="68"/>
                      </a:cubicBezTo>
                      <a:cubicBezTo>
                        <a:pt x="28" y="68"/>
                        <a:pt x="29" y="67"/>
                        <a:pt x="30" y="66"/>
                      </a:cubicBezTo>
                      <a:cubicBezTo>
                        <a:pt x="31" y="65"/>
                        <a:pt x="36" y="63"/>
                        <a:pt x="36" y="61"/>
                      </a:cubicBezTo>
                      <a:cubicBezTo>
                        <a:pt x="36" y="60"/>
                        <a:pt x="35" y="59"/>
                        <a:pt x="36" y="57"/>
                      </a:cubicBezTo>
                      <a:cubicBezTo>
                        <a:pt x="36" y="56"/>
                        <a:pt x="38" y="57"/>
                        <a:pt x="37" y="55"/>
                      </a:cubicBezTo>
                      <a:cubicBezTo>
                        <a:pt x="36" y="54"/>
                        <a:pt x="38" y="56"/>
                        <a:pt x="37" y="5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41" name="Freeform 706">
                  <a:extLst>
                    <a:ext uri="{FF2B5EF4-FFF2-40B4-BE49-F238E27FC236}">
                      <a16:creationId xmlns:a16="http://schemas.microsoft.com/office/drawing/2014/main" id="{84ABBF79-E669-264B-8D63-16EED1FCF4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79207" y="7016577"/>
                  <a:ext cx="376377" cy="486798"/>
                </a:xfrm>
                <a:custGeom>
                  <a:avLst/>
                  <a:gdLst>
                    <a:gd name="T0" fmla="*/ 37 w 37"/>
                    <a:gd name="T1" fmla="*/ 38 h 45"/>
                    <a:gd name="T2" fmla="*/ 35 w 37"/>
                    <a:gd name="T3" fmla="*/ 35 h 45"/>
                    <a:gd name="T4" fmla="*/ 33 w 37"/>
                    <a:gd name="T5" fmla="*/ 32 h 45"/>
                    <a:gd name="T6" fmla="*/ 30 w 37"/>
                    <a:gd name="T7" fmla="*/ 28 h 45"/>
                    <a:gd name="T8" fmla="*/ 26 w 37"/>
                    <a:gd name="T9" fmla="*/ 22 h 45"/>
                    <a:gd name="T10" fmla="*/ 22 w 37"/>
                    <a:gd name="T11" fmla="*/ 18 h 45"/>
                    <a:gd name="T12" fmla="*/ 19 w 37"/>
                    <a:gd name="T13" fmla="*/ 15 h 45"/>
                    <a:gd name="T14" fmla="*/ 22 w 37"/>
                    <a:gd name="T15" fmla="*/ 14 h 45"/>
                    <a:gd name="T16" fmla="*/ 21 w 37"/>
                    <a:gd name="T17" fmla="*/ 10 h 45"/>
                    <a:gd name="T18" fmla="*/ 14 w 37"/>
                    <a:gd name="T19" fmla="*/ 8 h 45"/>
                    <a:gd name="T20" fmla="*/ 13 w 37"/>
                    <a:gd name="T21" fmla="*/ 4 h 45"/>
                    <a:gd name="T22" fmla="*/ 9 w 37"/>
                    <a:gd name="T23" fmla="*/ 0 h 45"/>
                    <a:gd name="T24" fmla="*/ 7 w 37"/>
                    <a:gd name="T25" fmla="*/ 0 h 45"/>
                    <a:gd name="T26" fmla="*/ 8 w 37"/>
                    <a:gd name="T27" fmla="*/ 4 h 45"/>
                    <a:gd name="T28" fmla="*/ 8 w 37"/>
                    <a:gd name="T29" fmla="*/ 7 h 45"/>
                    <a:gd name="T30" fmla="*/ 4 w 37"/>
                    <a:gd name="T31" fmla="*/ 5 h 45"/>
                    <a:gd name="T32" fmla="*/ 0 w 37"/>
                    <a:gd name="T33" fmla="*/ 10 h 45"/>
                    <a:gd name="T34" fmla="*/ 4 w 37"/>
                    <a:gd name="T35" fmla="*/ 15 h 45"/>
                    <a:gd name="T36" fmla="*/ 4 w 37"/>
                    <a:gd name="T37" fmla="*/ 22 h 45"/>
                    <a:gd name="T38" fmla="*/ 3 w 37"/>
                    <a:gd name="T39" fmla="*/ 26 h 45"/>
                    <a:gd name="T40" fmla="*/ 7 w 37"/>
                    <a:gd name="T41" fmla="*/ 25 h 45"/>
                    <a:gd name="T42" fmla="*/ 10 w 37"/>
                    <a:gd name="T43" fmla="*/ 23 h 45"/>
                    <a:gd name="T44" fmla="*/ 15 w 37"/>
                    <a:gd name="T45" fmla="*/ 22 h 45"/>
                    <a:gd name="T46" fmla="*/ 23 w 37"/>
                    <a:gd name="T47" fmla="*/ 28 h 45"/>
                    <a:gd name="T48" fmla="*/ 27 w 37"/>
                    <a:gd name="T49" fmla="*/ 36 h 45"/>
                    <a:gd name="T50" fmla="*/ 27 w 37"/>
                    <a:gd name="T51" fmla="*/ 39 h 45"/>
                    <a:gd name="T52" fmla="*/ 25 w 37"/>
                    <a:gd name="T53" fmla="*/ 43 h 45"/>
                    <a:gd name="T54" fmla="*/ 29 w 37"/>
                    <a:gd name="T55" fmla="*/ 43 h 45"/>
                    <a:gd name="T56" fmla="*/ 32 w 37"/>
                    <a:gd name="T57" fmla="*/ 42 h 45"/>
                    <a:gd name="T58" fmla="*/ 35 w 37"/>
                    <a:gd name="T59" fmla="*/ 42 h 45"/>
                    <a:gd name="T60" fmla="*/ 37 w 37"/>
                    <a:gd name="T61" fmla="*/ 38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7" h="45">
                      <a:moveTo>
                        <a:pt x="37" y="38"/>
                      </a:moveTo>
                      <a:cubicBezTo>
                        <a:pt x="37" y="37"/>
                        <a:pt x="36" y="37"/>
                        <a:pt x="35" y="35"/>
                      </a:cubicBezTo>
                      <a:cubicBezTo>
                        <a:pt x="35" y="33"/>
                        <a:pt x="34" y="34"/>
                        <a:pt x="33" y="32"/>
                      </a:cubicBezTo>
                      <a:cubicBezTo>
                        <a:pt x="32" y="30"/>
                        <a:pt x="32" y="29"/>
                        <a:pt x="30" y="28"/>
                      </a:cubicBezTo>
                      <a:cubicBezTo>
                        <a:pt x="28" y="26"/>
                        <a:pt x="27" y="24"/>
                        <a:pt x="26" y="22"/>
                      </a:cubicBezTo>
                      <a:cubicBezTo>
                        <a:pt x="25" y="21"/>
                        <a:pt x="23" y="19"/>
                        <a:pt x="22" y="18"/>
                      </a:cubicBezTo>
                      <a:cubicBezTo>
                        <a:pt x="20" y="17"/>
                        <a:pt x="19" y="18"/>
                        <a:pt x="19" y="15"/>
                      </a:cubicBezTo>
                      <a:cubicBezTo>
                        <a:pt x="19" y="14"/>
                        <a:pt x="21" y="16"/>
                        <a:pt x="22" y="14"/>
                      </a:cubicBezTo>
                      <a:cubicBezTo>
                        <a:pt x="24" y="13"/>
                        <a:pt x="22" y="12"/>
                        <a:pt x="21" y="10"/>
                      </a:cubicBezTo>
                      <a:cubicBezTo>
                        <a:pt x="19" y="5"/>
                        <a:pt x="16" y="11"/>
                        <a:pt x="14" y="8"/>
                      </a:cubicBezTo>
                      <a:cubicBezTo>
                        <a:pt x="13" y="7"/>
                        <a:pt x="14" y="5"/>
                        <a:pt x="13" y="4"/>
                      </a:cubicBezTo>
                      <a:cubicBezTo>
                        <a:pt x="12" y="3"/>
                        <a:pt x="10" y="2"/>
                        <a:pt x="9" y="0"/>
                      </a:cubicBezTo>
                      <a:cubicBezTo>
                        <a:pt x="9" y="0"/>
                        <a:pt x="7" y="0"/>
                        <a:pt x="7" y="0"/>
                      </a:cubicBezTo>
                      <a:cubicBezTo>
                        <a:pt x="6" y="1"/>
                        <a:pt x="8" y="3"/>
                        <a:pt x="8" y="4"/>
                      </a:cubicBezTo>
                      <a:cubicBezTo>
                        <a:pt x="8" y="5"/>
                        <a:pt x="9" y="7"/>
                        <a:pt x="8" y="7"/>
                      </a:cubicBezTo>
                      <a:cubicBezTo>
                        <a:pt x="6" y="7"/>
                        <a:pt x="6" y="5"/>
                        <a:pt x="4" y="5"/>
                      </a:cubicBezTo>
                      <a:cubicBezTo>
                        <a:pt x="3" y="4"/>
                        <a:pt x="0" y="10"/>
                        <a:pt x="0" y="10"/>
                      </a:cubicBezTo>
                      <a:cubicBezTo>
                        <a:pt x="1" y="13"/>
                        <a:pt x="0" y="17"/>
                        <a:pt x="4" y="15"/>
                      </a:cubicBezTo>
                      <a:cubicBezTo>
                        <a:pt x="6" y="14"/>
                        <a:pt x="4" y="22"/>
                        <a:pt x="4" y="22"/>
                      </a:cubicBezTo>
                      <a:cubicBezTo>
                        <a:pt x="6" y="23"/>
                        <a:pt x="4" y="24"/>
                        <a:pt x="3" y="26"/>
                      </a:cubicBezTo>
                      <a:cubicBezTo>
                        <a:pt x="3" y="27"/>
                        <a:pt x="6" y="25"/>
                        <a:pt x="7" y="25"/>
                      </a:cubicBezTo>
                      <a:cubicBezTo>
                        <a:pt x="7" y="24"/>
                        <a:pt x="9" y="23"/>
                        <a:pt x="10" y="23"/>
                      </a:cubicBezTo>
                      <a:cubicBezTo>
                        <a:pt x="12" y="24"/>
                        <a:pt x="13" y="24"/>
                        <a:pt x="15" y="22"/>
                      </a:cubicBezTo>
                      <a:cubicBezTo>
                        <a:pt x="17" y="21"/>
                        <a:pt x="24" y="25"/>
                        <a:pt x="23" y="28"/>
                      </a:cubicBezTo>
                      <a:cubicBezTo>
                        <a:pt x="21" y="32"/>
                        <a:pt x="25" y="33"/>
                        <a:pt x="27" y="36"/>
                      </a:cubicBezTo>
                      <a:cubicBezTo>
                        <a:pt x="27" y="37"/>
                        <a:pt x="27" y="38"/>
                        <a:pt x="27" y="39"/>
                      </a:cubicBezTo>
                      <a:cubicBezTo>
                        <a:pt x="27" y="40"/>
                        <a:pt x="26" y="42"/>
                        <a:pt x="25" y="43"/>
                      </a:cubicBezTo>
                      <a:cubicBezTo>
                        <a:pt x="26" y="43"/>
                        <a:pt x="29" y="45"/>
                        <a:pt x="29" y="43"/>
                      </a:cubicBezTo>
                      <a:cubicBezTo>
                        <a:pt x="29" y="42"/>
                        <a:pt x="31" y="41"/>
                        <a:pt x="32" y="42"/>
                      </a:cubicBezTo>
                      <a:cubicBezTo>
                        <a:pt x="33" y="43"/>
                        <a:pt x="34" y="43"/>
                        <a:pt x="35" y="42"/>
                      </a:cubicBezTo>
                      <a:cubicBezTo>
                        <a:pt x="37" y="42"/>
                        <a:pt x="37" y="40"/>
                        <a:pt x="37" y="3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42" name="Freeform 709">
                  <a:extLst>
                    <a:ext uri="{FF2B5EF4-FFF2-40B4-BE49-F238E27FC236}">
                      <a16:creationId xmlns:a16="http://schemas.microsoft.com/office/drawing/2014/main" id="{CB3C29C0-C77A-1442-A0D0-749F258B44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118313" y="8001238"/>
                  <a:ext cx="522745" cy="486798"/>
                </a:xfrm>
                <a:custGeom>
                  <a:avLst/>
                  <a:gdLst>
                    <a:gd name="T0" fmla="*/ 33 w 51"/>
                    <a:gd name="T1" fmla="*/ 5 h 45"/>
                    <a:gd name="T2" fmla="*/ 29 w 51"/>
                    <a:gd name="T3" fmla="*/ 13 h 45"/>
                    <a:gd name="T4" fmla="*/ 20 w 51"/>
                    <a:gd name="T5" fmla="*/ 16 h 45"/>
                    <a:gd name="T6" fmla="*/ 15 w 51"/>
                    <a:gd name="T7" fmla="*/ 18 h 45"/>
                    <a:gd name="T8" fmla="*/ 10 w 51"/>
                    <a:gd name="T9" fmla="*/ 19 h 45"/>
                    <a:gd name="T10" fmla="*/ 7 w 51"/>
                    <a:gd name="T11" fmla="*/ 18 h 45"/>
                    <a:gd name="T12" fmla="*/ 3 w 51"/>
                    <a:gd name="T13" fmla="*/ 14 h 45"/>
                    <a:gd name="T14" fmla="*/ 0 w 51"/>
                    <a:gd name="T15" fmla="*/ 20 h 45"/>
                    <a:gd name="T16" fmla="*/ 4 w 51"/>
                    <a:gd name="T17" fmla="*/ 29 h 45"/>
                    <a:gd name="T18" fmla="*/ 8 w 51"/>
                    <a:gd name="T19" fmla="*/ 37 h 45"/>
                    <a:gd name="T20" fmla="*/ 13 w 51"/>
                    <a:gd name="T21" fmla="*/ 39 h 45"/>
                    <a:gd name="T22" fmla="*/ 14 w 51"/>
                    <a:gd name="T23" fmla="*/ 41 h 45"/>
                    <a:gd name="T24" fmla="*/ 19 w 51"/>
                    <a:gd name="T25" fmla="*/ 41 h 45"/>
                    <a:gd name="T26" fmla="*/ 21 w 51"/>
                    <a:gd name="T27" fmla="*/ 39 h 45"/>
                    <a:gd name="T28" fmla="*/ 25 w 51"/>
                    <a:gd name="T29" fmla="*/ 40 h 45"/>
                    <a:gd name="T30" fmla="*/ 28 w 51"/>
                    <a:gd name="T31" fmla="*/ 40 h 45"/>
                    <a:gd name="T32" fmla="*/ 31 w 51"/>
                    <a:gd name="T33" fmla="*/ 43 h 45"/>
                    <a:gd name="T34" fmla="*/ 34 w 51"/>
                    <a:gd name="T35" fmla="*/ 42 h 45"/>
                    <a:gd name="T36" fmla="*/ 36 w 51"/>
                    <a:gd name="T37" fmla="*/ 43 h 45"/>
                    <a:gd name="T38" fmla="*/ 37 w 51"/>
                    <a:gd name="T39" fmla="*/ 37 h 45"/>
                    <a:gd name="T40" fmla="*/ 37 w 51"/>
                    <a:gd name="T41" fmla="*/ 33 h 45"/>
                    <a:gd name="T42" fmla="*/ 39 w 51"/>
                    <a:gd name="T43" fmla="*/ 30 h 45"/>
                    <a:gd name="T44" fmla="*/ 42 w 51"/>
                    <a:gd name="T45" fmla="*/ 24 h 45"/>
                    <a:gd name="T46" fmla="*/ 47 w 51"/>
                    <a:gd name="T47" fmla="*/ 19 h 45"/>
                    <a:gd name="T48" fmla="*/ 49 w 51"/>
                    <a:gd name="T49" fmla="*/ 18 h 45"/>
                    <a:gd name="T50" fmla="*/ 45 w 51"/>
                    <a:gd name="T51" fmla="*/ 13 h 45"/>
                    <a:gd name="T52" fmla="*/ 42 w 51"/>
                    <a:gd name="T53" fmla="*/ 7 h 45"/>
                    <a:gd name="T54" fmla="*/ 44 w 51"/>
                    <a:gd name="T55" fmla="*/ 6 h 45"/>
                    <a:gd name="T56" fmla="*/ 44 w 51"/>
                    <a:gd name="T57" fmla="*/ 3 h 45"/>
                    <a:gd name="T58" fmla="*/ 33 w 51"/>
                    <a:gd name="T59" fmla="*/ 5 h 45"/>
                    <a:gd name="T60" fmla="*/ 33 w 51"/>
                    <a:gd name="T61" fmla="*/ 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51" h="45">
                      <a:moveTo>
                        <a:pt x="33" y="5"/>
                      </a:moveTo>
                      <a:cubicBezTo>
                        <a:pt x="32" y="8"/>
                        <a:pt x="31" y="10"/>
                        <a:pt x="29" y="13"/>
                      </a:cubicBezTo>
                      <a:cubicBezTo>
                        <a:pt x="28" y="17"/>
                        <a:pt x="23" y="17"/>
                        <a:pt x="20" y="16"/>
                      </a:cubicBezTo>
                      <a:cubicBezTo>
                        <a:pt x="18" y="15"/>
                        <a:pt x="16" y="17"/>
                        <a:pt x="15" y="18"/>
                      </a:cubicBezTo>
                      <a:cubicBezTo>
                        <a:pt x="14" y="19"/>
                        <a:pt x="11" y="18"/>
                        <a:pt x="10" y="19"/>
                      </a:cubicBezTo>
                      <a:cubicBezTo>
                        <a:pt x="8" y="20"/>
                        <a:pt x="8" y="20"/>
                        <a:pt x="7" y="18"/>
                      </a:cubicBezTo>
                      <a:cubicBezTo>
                        <a:pt x="5" y="17"/>
                        <a:pt x="4" y="16"/>
                        <a:pt x="3" y="14"/>
                      </a:cubicBezTo>
                      <a:cubicBezTo>
                        <a:pt x="2" y="13"/>
                        <a:pt x="0" y="19"/>
                        <a:pt x="0" y="20"/>
                      </a:cubicBezTo>
                      <a:cubicBezTo>
                        <a:pt x="0" y="23"/>
                        <a:pt x="3" y="26"/>
                        <a:pt x="4" y="29"/>
                      </a:cubicBezTo>
                      <a:cubicBezTo>
                        <a:pt x="6" y="32"/>
                        <a:pt x="5" y="35"/>
                        <a:pt x="8" y="37"/>
                      </a:cubicBezTo>
                      <a:cubicBezTo>
                        <a:pt x="10" y="38"/>
                        <a:pt x="12" y="39"/>
                        <a:pt x="13" y="39"/>
                      </a:cubicBezTo>
                      <a:cubicBezTo>
                        <a:pt x="16" y="38"/>
                        <a:pt x="13" y="40"/>
                        <a:pt x="14" y="41"/>
                      </a:cubicBezTo>
                      <a:cubicBezTo>
                        <a:pt x="15" y="41"/>
                        <a:pt x="18" y="41"/>
                        <a:pt x="19" y="41"/>
                      </a:cubicBezTo>
                      <a:cubicBezTo>
                        <a:pt x="20" y="40"/>
                        <a:pt x="20" y="38"/>
                        <a:pt x="21" y="39"/>
                      </a:cubicBezTo>
                      <a:cubicBezTo>
                        <a:pt x="22" y="40"/>
                        <a:pt x="24" y="41"/>
                        <a:pt x="25" y="40"/>
                      </a:cubicBezTo>
                      <a:cubicBezTo>
                        <a:pt x="26" y="40"/>
                        <a:pt x="28" y="39"/>
                        <a:pt x="28" y="40"/>
                      </a:cubicBezTo>
                      <a:cubicBezTo>
                        <a:pt x="29" y="43"/>
                        <a:pt x="27" y="45"/>
                        <a:pt x="31" y="43"/>
                      </a:cubicBezTo>
                      <a:cubicBezTo>
                        <a:pt x="32" y="43"/>
                        <a:pt x="33" y="42"/>
                        <a:pt x="34" y="42"/>
                      </a:cubicBezTo>
                      <a:cubicBezTo>
                        <a:pt x="35" y="42"/>
                        <a:pt x="36" y="43"/>
                        <a:pt x="36" y="43"/>
                      </a:cubicBezTo>
                      <a:cubicBezTo>
                        <a:pt x="37" y="41"/>
                        <a:pt x="35" y="39"/>
                        <a:pt x="37" y="37"/>
                      </a:cubicBezTo>
                      <a:cubicBezTo>
                        <a:pt x="38" y="36"/>
                        <a:pt x="37" y="35"/>
                        <a:pt x="37" y="33"/>
                      </a:cubicBezTo>
                      <a:cubicBezTo>
                        <a:pt x="37" y="32"/>
                        <a:pt x="38" y="31"/>
                        <a:pt x="39" y="30"/>
                      </a:cubicBezTo>
                      <a:cubicBezTo>
                        <a:pt x="41" y="28"/>
                        <a:pt x="43" y="27"/>
                        <a:pt x="42" y="24"/>
                      </a:cubicBezTo>
                      <a:cubicBezTo>
                        <a:pt x="42" y="22"/>
                        <a:pt x="45" y="18"/>
                        <a:pt x="47" y="19"/>
                      </a:cubicBezTo>
                      <a:cubicBezTo>
                        <a:pt x="48" y="20"/>
                        <a:pt x="51" y="19"/>
                        <a:pt x="49" y="18"/>
                      </a:cubicBezTo>
                      <a:cubicBezTo>
                        <a:pt x="48" y="16"/>
                        <a:pt x="45" y="15"/>
                        <a:pt x="45" y="13"/>
                      </a:cubicBezTo>
                      <a:cubicBezTo>
                        <a:pt x="45" y="11"/>
                        <a:pt x="43" y="9"/>
                        <a:pt x="42" y="7"/>
                      </a:cubicBezTo>
                      <a:cubicBezTo>
                        <a:pt x="41" y="4"/>
                        <a:pt x="44" y="7"/>
                        <a:pt x="44" y="6"/>
                      </a:cubicBezTo>
                      <a:cubicBezTo>
                        <a:pt x="45" y="5"/>
                        <a:pt x="41" y="4"/>
                        <a:pt x="44" y="3"/>
                      </a:cubicBezTo>
                      <a:cubicBezTo>
                        <a:pt x="40" y="2"/>
                        <a:pt x="34" y="0"/>
                        <a:pt x="33" y="5"/>
                      </a:cubicBezTo>
                      <a:cubicBezTo>
                        <a:pt x="32" y="7"/>
                        <a:pt x="34" y="3"/>
                        <a:pt x="33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43" name="Freeform 710">
                  <a:extLst>
                    <a:ext uri="{FF2B5EF4-FFF2-40B4-BE49-F238E27FC236}">
                      <a16:creationId xmlns:a16="http://schemas.microsoft.com/office/drawing/2014/main" id="{B67B9EAE-7FA1-FA4C-BABF-57EE7A8B44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149676" y="7872160"/>
                  <a:ext cx="501837" cy="346660"/>
                </a:xfrm>
                <a:custGeom>
                  <a:avLst/>
                  <a:gdLst>
                    <a:gd name="T0" fmla="*/ 45 w 49"/>
                    <a:gd name="T1" fmla="*/ 10 h 32"/>
                    <a:gd name="T2" fmla="*/ 47 w 49"/>
                    <a:gd name="T3" fmla="*/ 8 h 32"/>
                    <a:gd name="T4" fmla="*/ 43 w 49"/>
                    <a:gd name="T5" fmla="*/ 7 h 32"/>
                    <a:gd name="T6" fmla="*/ 42 w 49"/>
                    <a:gd name="T7" fmla="*/ 6 h 32"/>
                    <a:gd name="T8" fmla="*/ 41 w 49"/>
                    <a:gd name="T9" fmla="*/ 6 h 32"/>
                    <a:gd name="T10" fmla="*/ 41 w 49"/>
                    <a:gd name="T11" fmla="*/ 4 h 32"/>
                    <a:gd name="T12" fmla="*/ 39 w 49"/>
                    <a:gd name="T13" fmla="*/ 2 h 32"/>
                    <a:gd name="T14" fmla="*/ 37 w 49"/>
                    <a:gd name="T15" fmla="*/ 2 h 32"/>
                    <a:gd name="T16" fmla="*/ 36 w 49"/>
                    <a:gd name="T17" fmla="*/ 1 h 32"/>
                    <a:gd name="T18" fmla="*/ 32 w 49"/>
                    <a:gd name="T19" fmla="*/ 6 h 32"/>
                    <a:gd name="T20" fmla="*/ 30 w 49"/>
                    <a:gd name="T21" fmla="*/ 8 h 32"/>
                    <a:gd name="T22" fmla="*/ 29 w 49"/>
                    <a:gd name="T23" fmla="*/ 9 h 32"/>
                    <a:gd name="T24" fmla="*/ 29 w 49"/>
                    <a:gd name="T25" fmla="*/ 10 h 32"/>
                    <a:gd name="T26" fmla="*/ 25 w 49"/>
                    <a:gd name="T27" fmla="*/ 12 h 32"/>
                    <a:gd name="T28" fmla="*/ 25 w 49"/>
                    <a:gd name="T29" fmla="*/ 15 h 32"/>
                    <a:gd name="T30" fmla="*/ 27 w 49"/>
                    <a:gd name="T31" fmla="*/ 14 h 32"/>
                    <a:gd name="T32" fmla="*/ 29 w 49"/>
                    <a:gd name="T33" fmla="*/ 13 h 32"/>
                    <a:gd name="T34" fmla="*/ 28 w 49"/>
                    <a:gd name="T35" fmla="*/ 11 h 32"/>
                    <a:gd name="T36" fmla="*/ 29 w 49"/>
                    <a:gd name="T37" fmla="*/ 13 h 32"/>
                    <a:gd name="T38" fmla="*/ 26 w 49"/>
                    <a:gd name="T39" fmla="*/ 14 h 32"/>
                    <a:gd name="T40" fmla="*/ 23 w 49"/>
                    <a:gd name="T41" fmla="*/ 13 h 32"/>
                    <a:gd name="T42" fmla="*/ 14 w 49"/>
                    <a:gd name="T43" fmla="*/ 20 h 32"/>
                    <a:gd name="T44" fmla="*/ 9 w 49"/>
                    <a:gd name="T45" fmla="*/ 23 h 32"/>
                    <a:gd name="T46" fmla="*/ 7 w 49"/>
                    <a:gd name="T47" fmla="*/ 26 h 32"/>
                    <a:gd name="T48" fmla="*/ 9 w 49"/>
                    <a:gd name="T49" fmla="*/ 28 h 32"/>
                    <a:gd name="T50" fmla="*/ 0 w 49"/>
                    <a:gd name="T51" fmla="*/ 26 h 32"/>
                    <a:gd name="T52" fmla="*/ 5 w 49"/>
                    <a:gd name="T53" fmla="*/ 32 h 32"/>
                    <a:gd name="T54" fmla="*/ 7 w 49"/>
                    <a:gd name="T55" fmla="*/ 31 h 32"/>
                    <a:gd name="T56" fmla="*/ 12 w 49"/>
                    <a:gd name="T57" fmla="*/ 30 h 32"/>
                    <a:gd name="T58" fmla="*/ 20 w 49"/>
                    <a:gd name="T59" fmla="*/ 29 h 32"/>
                    <a:gd name="T60" fmla="*/ 27 w 49"/>
                    <a:gd name="T61" fmla="*/ 24 h 32"/>
                    <a:gd name="T62" fmla="*/ 30 w 49"/>
                    <a:gd name="T63" fmla="*/ 18 h 32"/>
                    <a:gd name="T64" fmla="*/ 34 w 49"/>
                    <a:gd name="T65" fmla="*/ 14 h 32"/>
                    <a:gd name="T66" fmla="*/ 43 w 49"/>
                    <a:gd name="T67" fmla="*/ 14 h 32"/>
                    <a:gd name="T68" fmla="*/ 45 w 49"/>
                    <a:gd name="T69" fmla="*/ 1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49" h="32">
                      <a:moveTo>
                        <a:pt x="45" y="10"/>
                      </a:moveTo>
                      <a:cubicBezTo>
                        <a:pt x="48" y="10"/>
                        <a:pt x="49" y="9"/>
                        <a:pt x="47" y="8"/>
                      </a:cubicBezTo>
                      <a:cubicBezTo>
                        <a:pt x="45" y="7"/>
                        <a:pt x="45" y="6"/>
                        <a:pt x="43" y="7"/>
                      </a:cubicBezTo>
                      <a:cubicBezTo>
                        <a:pt x="42" y="8"/>
                        <a:pt x="43" y="7"/>
                        <a:pt x="42" y="6"/>
                      </a:cubicBezTo>
                      <a:cubicBezTo>
                        <a:pt x="42" y="6"/>
                        <a:pt x="41" y="6"/>
                        <a:pt x="41" y="6"/>
                      </a:cubicBezTo>
                      <a:cubicBezTo>
                        <a:pt x="41" y="6"/>
                        <a:pt x="41" y="4"/>
                        <a:pt x="41" y="4"/>
                      </a:cubicBezTo>
                      <a:cubicBezTo>
                        <a:pt x="40" y="3"/>
                        <a:pt x="39" y="2"/>
                        <a:pt x="39" y="2"/>
                      </a:cubicBezTo>
                      <a:cubicBezTo>
                        <a:pt x="37" y="0"/>
                        <a:pt x="38" y="1"/>
                        <a:pt x="37" y="2"/>
                      </a:cubicBezTo>
                      <a:cubicBezTo>
                        <a:pt x="36" y="3"/>
                        <a:pt x="36" y="1"/>
                        <a:pt x="36" y="1"/>
                      </a:cubicBezTo>
                      <a:cubicBezTo>
                        <a:pt x="35" y="1"/>
                        <a:pt x="32" y="5"/>
                        <a:pt x="32" y="6"/>
                      </a:cubicBezTo>
                      <a:cubicBezTo>
                        <a:pt x="31" y="6"/>
                        <a:pt x="30" y="7"/>
                        <a:pt x="30" y="8"/>
                      </a:cubicBezTo>
                      <a:cubicBezTo>
                        <a:pt x="29" y="8"/>
                        <a:pt x="29" y="9"/>
                        <a:pt x="29" y="9"/>
                      </a:cubicBezTo>
                      <a:cubicBezTo>
                        <a:pt x="29" y="10"/>
                        <a:pt x="29" y="10"/>
                        <a:pt x="29" y="10"/>
                      </a:cubicBezTo>
                      <a:cubicBezTo>
                        <a:pt x="29" y="11"/>
                        <a:pt x="26" y="11"/>
                        <a:pt x="25" y="12"/>
                      </a:cubicBezTo>
                      <a:cubicBezTo>
                        <a:pt x="22" y="12"/>
                        <a:pt x="23" y="14"/>
                        <a:pt x="25" y="15"/>
                      </a:cubicBezTo>
                      <a:cubicBezTo>
                        <a:pt x="27" y="17"/>
                        <a:pt x="26" y="15"/>
                        <a:pt x="27" y="14"/>
                      </a:cubicBezTo>
                      <a:cubicBezTo>
                        <a:pt x="27" y="13"/>
                        <a:pt x="29" y="13"/>
                        <a:pt x="29" y="13"/>
                      </a:cubicBezTo>
                      <a:cubicBezTo>
                        <a:pt x="29" y="13"/>
                        <a:pt x="28" y="12"/>
                        <a:pt x="28" y="11"/>
                      </a:cubicBezTo>
                      <a:cubicBezTo>
                        <a:pt x="28" y="12"/>
                        <a:pt x="29" y="13"/>
                        <a:pt x="29" y="13"/>
                      </a:cubicBezTo>
                      <a:cubicBezTo>
                        <a:pt x="29" y="13"/>
                        <a:pt x="27" y="13"/>
                        <a:pt x="26" y="14"/>
                      </a:cubicBezTo>
                      <a:cubicBezTo>
                        <a:pt x="26" y="17"/>
                        <a:pt x="24" y="14"/>
                        <a:pt x="23" y="13"/>
                      </a:cubicBezTo>
                      <a:cubicBezTo>
                        <a:pt x="20" y="16"/>
                        <a:pt x="18" y="19"/>
                        <a:pt x="14" y="20"/>
                      </a:cubicBezTo>
                      <a:cubicBezTo>
                        <a:pt x="12" y="21"/>
                        <a:pt x="10" y="21"/>
                        <a:pt x="9" y="23"/>
                      </a:cubicBezTo>
                      <a:cubicBezTo>
                        <a:pt x="8" y="24"/>
                        <a:pt x="8" y="25"/>
                        <a:pt x="7" y="26"/>
                      </a:cubicBezTo>
                      <a:cubicBezTo>
                        <a:pt x="7" y="27"/>
                        <a:pt x="9" y="28"/>
                        <a:pt x="9" y="28"/>
                      </a:cubicBezTo>
                      <a:cubicBezTo>
                        <a:pt x="8" y="29"/>
                        <a:pt x="1" y="26"/>
                        <a:pt x="0" y="26"/>
                      </a:cubicBezTo>
                      <a:cubicBezTo>
                        <a:pt x="1" y="28"/>
                        <a:pt x="3" y="31"/>
                        <a:pt x="5" y="32"/>
                      </a:cubicBezTo>
                      <a:cubicBezTo>
                        <a:pt x="6" y="32"/>
                        <a:pt x="7" y="31"/>
                        <a:pt x="7" y="31"/>
                      </a:cubicBezTo>
                      <a:cubicBezTo>
                        <a:pt x="9" y="30"/>
                        <a:pt x="12" y="31"/>
                        <a:pt x="12" y="30"/>
                      </a:cubicBezTo>
                      <a:cubicBezTo>
                        <a:pt x="15" y="27"/>
                        <a:pt x="17" y="28"/>
                        <a:pt x="20" y="29"/>
                      </a:cubicBezTo>
                      <a:cubicBezTo>
                        <a:pt x="23" y="29"/>
                        <a:pt x="26" y="27"/>
                        <a:pt x="27" y="24"/>
                      </a:cubicBezTo>
                      <a:cubicBezTo>
                        <a:pt x="28" y="22"/>
                        <a:pt x="29" y="20"/>
                        <a:pt x="30" y="18"/>
                      </a:cubicBezTo>
                      <a:cubicBezTo>
                        <a:pt x="30" y="15"/>
                        <a:pt x="31" y="14"/>
                        <a:pt x="34" y="14"/>
                      </a:cubicBezTo>
                      <a:cubicBezTo>
                        <a:pt x="37" y="14"/>
                        <a:pt x="40" y="15"/>
                        <a:pt x="43" y="14"/>
                      </a:cubicBezTo>
                      <a:cubicBezTo>
                        <a:pt x="47" y="13"/>
                        <a:pt x="40" y="10"/>
                        <a:pt x="45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44" name="Freeform 711">
                  <a:extLst>
                    <a:ext uri="{FF2B5EF4-FFF2-40B4-BE49-F238E27FC236}">
                      <a16:creationId xmlns:a16="http://schemas.microsoft.com/office/drawing/2014/main" id="{BCA55727-7FAD-774D-B421-13CA98880B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128583" y="6669918"/>
                  <a:ext cx="174248" cy="106947"/>
                </a:xfrm>
                <a:custGeom>
                  <a:avLst/>
                  <a:gdLst>
                    <a:gd name="T0" fmla="*/ 2 w 17"/>
                    <a:gd name="T1" fmla="*/ 8 h 10"/>
                    <a:gd name="T2" fmla="*/ 7 w 17"/>
                    <a:gd name="T3" fmla="*/ 9 h 10"/>
                    <a:gd name="T4" fmla="*/ 12 w 17"/>
                    <a:gd name="T5" fmla="*/ 9 h 10"/>
                    <a:gd name="T6" fmla="*/ 16 w 17"/>
                    <a:gd name="T7" fmla="*/ 8 h 10"/>
                    <a:gd name="T8" fmla="*/ 15 w 17"/>
                    <a:gd name="T9" fmla="*/ 3 h 10"/>
                    <a:gd name="T10" fmla="*/ 10 w 17"/>
                    <a:gd name="T11" fmla="*/ 3 h 10"/>
                    <a:gd name="T12" fmla="*/ 6 w 17"/>
                    <a:gd name="T13" fmla="*/ 1 h 10"/>
                    <a:gd name="T14" fmla="*/ 2 w 17"/>
                    <a:gd name="T15" fmla="*/ 8 h 10"/>
                    <a:gd name="T16" fmla="*/ 2 w 17"/>
                    <a:gd name="T17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10">
                      <a:moveTo>
                        <a:pt x="2" y="8"/>
                      </a:moveTo>
                      <a:cubicBezTo>
                        <a:pt x="3" y="9"/>
                        <a:pt x="6" y="10"/>
                        <a:pt x="7" y="9"/>
                      </a:cubicBezTo>
                      <a:cubicBezTo>
                        <a:pt x="9" y="8"/>
                        <a:pt x="10" y="10"/>
                        <a:pt x="12" y="9"/>
                      </a:cubicBezTo>
                      <a:cubicBezTo>
                        <a:pt x="13" y="9"/>
                        <a:pt x="17" y="9"/>
                        <a:pt x="16" y="8"/>
                      </a:cubicBezTo>
                      <a:cubicBezTo>
                        <a:pt x="15" y="6"/>
                        <a:pt x="14" y="5"/>
                        <a:pt x="15" y="3"/>
                      </a:cubicBezTo>
                      <a:cubicBezTo>
                        <a:pt x="13" y="2"/>
                        <a:pt x="11" y="4"/>
                        <a:pt x="10" y="3"/>
                      </a:cubicBezTo>
                      <a:cubicBezTo>
                        <a:pt x="9" y="2"/>
                        <a:pt x="7" y="0"/>
                        <a:pt x="6" y="1"/>
                      </a:cubicBezTo>
                      <a:cubicBezTo>
                        <a:pt x="4" y="3"/>
                        <a:pt x="0" y="6"/>
                        <a:pt x="2" y="8"/>
                      </a:cubicBezTo>
                      <a:cubicBezTo>
                        <a:pt x="3" y="9"/>
                        <a:pt x="1" y="7"/>
                        <a:pt x="2" y="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45" name="Freeform 712">
                  <a:extLst>
                    <a:ext uri="{FF2B5EF4-FFF2-40B4-BE49-F238E27FC236}">
                      <a16:creationId xmlns:a16="http://schemas.microsoft.com/office/drawing/2014/main" id="{F715BF2D-C727-F249-894E-78DCDFC2C2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27811" y="6548221"/>
                  <a:ext cx="379859" cy="250772"/>
                </a:xfrm>
                <a:custGeom>
                  <a:avLst/>
                  <a:gdLst>
                    <a:gd name="T0" fmla="*/ 1 w 37"/>
                    <a:gd name="T1" fmla="*/ 3 h 23"/>
                    <a:gd name="T2" fmla="*/ 0 w 37"/>
                    <a:gd name="T3" fmla="*/ 9 h 23"/>
                    <a:gd name="T4" fmla="*/ 5 w 37"/>
                    <a:gd name="T5" fmla="*/ 13 h 23"/>
                    <a:gd name="T6" fmla="*/ 7 w 37"/>
                    <a:gd name="T7" fmla="*/ 14 h 23"/>
                    <a:gd name="T8" fmla="*/ 12 w 37"/>
                    <a:gd name="T9" fmla="*/ 15 h 23"/>
                    <a:gd name="T10" fmla="*/ 15 w 37"/>
                    <a:gd name="T11" fmla="*/ 16 h 23"/>
                    <a:gd name="T12" fmla="*/ 19 w 37"/>
                    <a:gd name="T13" fmla="*/ 16 h 23"/>
                    <a:gd name="T14" fmla="*/ 22 w 37"/>
                    <a:gd name="T15" fmla="*/ 19 h 23"/>
                    <a:gd name="T16" fmla="*/ 26 w 37"/>
                    <a:gd name="T17" fmla="*/ 20 h 23"/>
                    <a:gd name="T18" fmla="*/ 29 w 37"/>
                    <a:gd name="T19" fmla="*/ 22 h 23"/>
                    <a:gd name="T20" fmla="*/ 32 w 37"/>
                    <a:gd name="T21" fmla="*/ 20 h 23"/>
                    <a:gd name="T22" fmla="*/ 35 w 37"/>
                    <a:gd name="T23" fmla="*/ 22 h 23"/>
                    <a:gd name="T24" fmla="*/ 37 w 37"/>
                    <a:gd name="T25" fmla="*/ 21 h 23"/>
                    <a:gd name="T26" fmla="*/ 37 w 37"/>
                    <a:gd name="T27" fmla="*/ 18 h 23"/>
                    <a:gd name="T28" fmla="*/ 37 w 37"/>
                    <a:gd name="T29" fmla="*/ 14 h 23"/>
                    <a:gd name="T30" fmla="*/ 32 w 37"/>
                    <a:gd name="T31" fmla="*/ 14 h 23"/>
                    <a:gd name="T32" fmla="*/ 31 w 37"/>
                    <a:gd name="T33" fmla="*/ 13 h 23"/>
                    <a:gd name="T34" fmla="*/ 28 w 37"/>
                    <a:gd name="T35" fmla="*/ 13 h 23"/>
                    <a:gd name="T36" fmla="*/ 26 w 37"/>
                    <a:gd name="T37" fmla="*/ 12 h 23"/>
                    <a:gd name="T38" fmla="*/ 24 w 37"/>
                    <a:gd name="T39" fmla="*/ 12 h 23"/>
                    <a:gd name="T40" fmla="*/ 20 w 37"/>
                    <a:gd name="T41" fmla="*/ 10 h 23"/>
                    <a:gd name="T42" fmla="*/ 18 w 37"/>
                    <a:gd name="T43" fmla="*/ 8 h 23"/>
                    <a:gd name="T44" fmla="*/ 16 w 37"/>
                    <a:gd name="T45" fmla="*/ 7 h 23"/>
                    <a:gd name="T46" fmla="*/ 10 w 37"/>
                    <a:gd name="T47" fmla="*/ 2 h 23"/>
                    <a:gd name="T48" fmla="*/ 8 w 37"/>
                    <a:gd name="T49" fmla="*/ 0 h 23"/>
                    <a:gd name="T50" fmla="*/ 5 w 37"/>
                    <a:gd name="T51" fmla="*/ 2 h 23"/>
                    <a:gd name="T52" fmla="*/ 4 w 37"/>
                    <a:gd name="T53" fmla="*/ 2 h 23"/>
                    <a:gd name="T54" fmla="*/ 1 w 37"/>
                    <a:gd name="T55" fmla="*/ 3 h 23"/>
                    <a:gd name="T56" fmla="*/ 1 w 37"/>
                    <a:gd name="T57" fmla="*/ 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7" h="23">
                      <a:moveTo>
                        <a:pt x="1" y="3"/>
                      </a:moveTo>
                      <a:cubicBezTo>
                        <a:pt x="0" y="4"/>
                        <a:pt x="0" y="8"/>
                        <a:pt x="0" y="9"/>
                      </a:cubicBezTo>
                      <a:cubicBezTo>
                        <a:pt x="1" y="10"/>
                        <a:pt x="4" y="11"/>
                        <a:pt x="5" y="13"/>
                      </a:cubicBezTo>
                      <a:cubicBezTo>
                        <a:pt x="6" y="13"/>
                        <a:pt x="7" y="14"/>
                        <a:pt x="7" y="14"/>
                      </a:cubicBezTo>
                      <a:cubicBezTo>
                        <a:pt x="9" y="15"/>
                        <a:pt x="10" y="14"/>
                        <a:pt x="12" y="15"/>
                      </a:cubicBezTo>
                      <a:cubicBezTo>
                        <a:pt x="13" y="15"/>
                        <a:pt x="14" y="16"/>
                        <a:pt x="15" y="16"/>
                      </a:cubicBezTo>
                      <a:cubicBezTo>
                        <a:pt x="16" y="16"/>
                        <a:pt x="18" y="16"/>
                        <a:pt x="19" y="16"/>
                      </a:cubicBezTo>
                      <a:cubicBezTo>
                        <a:pt x="20" y="17"/>
                        <a:pt x="21" y="18"/>
                        <a:pt x="22" y="19"/>
                      </a:cubicBezTo>
                      <a:cubicBezTo>
                        <a:pt x="23" y="19"/>
                        <a:pt x="25" y="19"/>
                        <a:pt x="26" y="20"/>
                      </a:cubicBezTo>
                      <a:cubicBezTo>
                        <a:pt x="27" y="20"/>
                        <a:pt x="28" y="22"/>
                        <a:pt x="29" y="22"/>
                      </a:cubicBezTo>
                      <a:cubicBezTo>
                        <a:pt x="30" y="22"/>
                        <a:pt x="31" y="20"/>
                        <a:pt x="32" y="20"/>
                      </a:cubicBezTo>
                      <a:cubicBezTo>
                        <a:pt x="33" y="21"/>
                        <a:pt x="33" y="23"/>
                        <a:pt x="35" y="22"/>
                      </a:cubicBezTo>
                      <a:cubicBezTo>
                        <a:pt x="35" y="22"/>
                        <a:pt x="37" y="21"/>
                        <a:pt x="37" y="21"/>
                      </a:cubicBezTo>
                      <a:cubicBezTo>
                        <a:pt x="37" y="20"/>
                        <a:pt x="37" y="19"/>
                        <a:pt x="37" y="18"/>
                      </a:cubicBezTo>
                      <a:cubicBezTo>
                        <a:pt x="36" y="17"/>
                        <a:pt x="37" y="16"/>
                        <a:pt x="37" y="14"/>
                      </a:cubicBezTo>
                      <a:cubicBezTo>
                        <a:pt x="35" y="14"/>
                        <a:pt x="34" y="15"/>
                        <a:pt x="32" y="14"/>
                      </a:cubicBezTo>
                      <a:cubicBezTo>
                        <a:pt x="32" y="14"/>
                        <a:pt x="31" y="13"/>
                        <a:pt x="31" y="13"/>
                      </a:cubicBezTo>
                      <a:cubicBezTo>
                        <a:pt x="30" y="13"/>
                        <a:pt x="29" y="14"/>
                        <a:pt x="28" y="13"/>
                      </a:cubicBezTo>
                      <a:cubicBezTo>
                        <a:pt x="28" y="13"/>
                        <a:pt x="27" y="12"/>
                        <a:pt x="26" y="12"/>
                      </a:cubicBezTo>
                      <a:cubicBezTo>
                        <a:pt x="25" y="12"/>
                        <a:pt x="24" y="14"/>
                        <a:pt x="24" y="12"/>
                      </a:cubicBezTo>
                      <a:cubicBezTo>
                        <a:pt x="22" y="10"/>
                        <a:pt x="21" y="11"/>
                        <a:pt x="20" y="10"/>
                      </a:cubicBezTo>
                      <a:cubicBezTo>
                        <a:pt x="19" y="9"/>
                        <a:pt x="19" y="8"/>
                        <a:pt x="18" y="8"/>
                      </a:cubicBezTo>
                      <a:cubicBezTo>
                        <a:pt x="17" y="7"/>
                        <a:pt x="16" y="7"/>
                        <a:pt x="16" y="7"/>
                      </a:cubicBezTo>
                      <a:cubicBezTo>
                        <a:pt x="14" y="6"/>
                        <a:pt x="11" y="4"/>
                        <a:pt x="10" y="2"/>
                      </a:cubicBezTo>
                      <a:cubicBezTo>
                        <a:pt x="10" y="1"/>
                        <a:pt x="9" y="0"/>
                        <a:pt x="8" y="0"/>
                      </a:cubicBezTo>
                      <a:cubicBezTo>
                        <a:pt x="6" y="0"/>
                        <a:pt x="6" y="1"/>
                        <a:pt x="5" y="2"/>
                      </a:cubicBezTo>
                      <a:cubicBezTo>
                        <a:pt x="5" y="3"/>
                        <a:pt x="4" y="2"/>
                        <a:pt x="4" y="2"/>
                      </a:cubicBezTo>
                      <a:cubicBezTo>
                        <a:pt x="3" y="3"/>
                        <a:pt x="2" y="3"/>
                        <a:pt x="1" y="3"/>
                      </a:cubicBezTo>
                      <a:cubicBezTo>
                        <a:pt x="0" y="4"/>
                        <a:pt x="2" y="3"/>
                        <a:pt x="1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46" name="Freeform 713">
                  <a:extLst>
                    <a:ext uri="{FF2B5EF4-FFF2-40B4-BE49-F238E27FC236}">
                      <a16:creationId xmlns:a16="http://schemas.microsoft.com/office/drawing/2014/main" id="{FA4F887B-7FE5-5946-8628-89B29B01A7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80270" y="7459121"/>
                  <a:ext cx="285766" cy="250772"/>
                </a:xfrm>
                <a:custGeom>
                  <a:avLst/>
                  <a:gdLst>
                    <a:gd name="T0" fmla="*/ 14 w 28"/>
                    <a:gd name="T1" fmla="*/ 19 h 23"/>
                    <a:gd name="T2" fmla="*/ 19 w 28"/>
                    <a:gd name="T3" fmla="*/ 18 h 23"/>
                    <a:gd name="T4" fmla="*/ 19 w 28"/>
                    <a:gd name="T5" fmla="*/ 15 h 23"/>
                    <a:gd name="T6" fmla="*/ 21 w 28"/>
                    <a:gd name="T7" fmla="*/ 14 h 23"/>
                    <a:gd name="T8" fmla="*/ 24 w 28"/>
                    <a:gd name="T9" fmla="*/ 12 h 23"/>
                    <a:gd name="T10" fmla="*/ 27 w 28"/>
                    <a:gd name="T11" fmla="*/ 9 h 23"/>
                    <a:gd name="T12" fmla="*/ 26 w 28"/>
                    <a:gd name="T13" fmla="*/ 1 h 23"/>
                    <a:gd name="T14" fmla="*/ 22 w 28"/>
                    <a:gd name="T15" fmla="*/ 1 h 23"/>
                    <a:gd name="T16" fmla="*/ 19 w 28"/>
                    <a:gd name="T17" fmla="*/ 2 h 23"/>
                    <a:gd name="T18" fmla="*/ 17 w 28"/>
                    <a:gd name="T19" fmla="*/ 2 h 23"/>
                    <a:gd name="T20" fmla="*/ 3 w 28"/>
                    <a:gd name="T21" fmla="*/ 3 h 23"/>
                    <a:gd name="T22" fmla="*/ 0 w 28"/>
                    <a:gd name="T23" fmla="*/ 7 h 23"/>
                    <a:gd name="T24" fmla="*/ 1 w 28"/>
                    <a:gd name="T25" fmla="*/ 10 h 23"/>
                    <a:gd name="T26" fmla="*/ 3 w 28"/>
                    <a:gd name="T27" fmla="*/ 14 h 23"/>
                    <a:gd name="T28" fmla="*/ 5 w 28"/>
                    <a:gd name="T29" fmla="*/ 18 h 23"/>
                    <a:gd name="T30" fmla="*/ 6 w 28"/>
                    <a:gd name="T31" fmla="*/ 19 h 23"/>
                    <a:gd name="T32" fmla="*/ 7 w 28"/>
                    <a:gd name="T33" fmla="*/ 21 h 23"/>
                    <a:gd name="T34" fmla="*/ 8 w 28"/>
                    <a:gd name="T35" fmla="*/ 23 h 23"/>
                    <a:gd name="T36" fmla="*/ 14 w 28"/>
                    <a:gd name="T37" fmla="*/ 19 h 23"/>
                    <a:gd name="T38" fmla="*/ 14 w 28"/>
                    <a:gd name="T39" fmla="*/ 19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8" h="23">
                      <a:moveTo>
                        <a:pt x="14" y="19"/>
                      </a:moveTo>
                      <a:cubicBezTo>
                        <a:pt x="14" y="18"/>
                        <a:pt x="20" y="20"/>
                        <a:pt x="19" y="18"/>
                      </a:cubicBezTo>
                      <a:cubicBezTo>
                        <a:pt x="19" y="18"/>
                        <a:pt x="18" y="15"/>
                        <a:pt x="19" y="15"/>
                      </a:cubicBezTo>
                      <a:cubicBezTo>
                        <a:pt x="20" y="15"/>
                        <a:pt x="21" y="16"/>
                        <a:pt x="21" y="14"/>
                      </a:cubicBezTo>
                      <a:cubicBezTo>
                        <a:pt x="21" y="12"/>
                        <a:pt x="23" y="13"/>
                        <a:pt x="24" y="12"/>
                      </a:cubicBezTo>
                      <a:cubicBezTo>
                        <a:pt x="26" y="12"/>
                        <a:pt x="26" y="10"/>
                        <a:pt x="27" y="9"/>
                      </a:cubicBezTo>
                      <a:cubicBezTo>
                        <a:pt x="28" y="7"/>
                        <a:pt x="25" y="2"/>
                        <a:pt x="26" y="1"/>
                      </a:cubicBezTo>
                      <a:cubicBezTo>
                        <a:pt x="24" y="2"/>
                        <a:pt x="24" y="2"/>
                        <a:pt x="22" y="1"/>
                      </a:cubicBezTo>
                      <a:cubicBezTo>
                        <a:pt x="21" y="0"/>
                        <a:pt x="19" y="2"/>
                        <a:pt x="19" y="2"/>
                      </a:cubicBezTo>
                      <a:cubicBezTo>
                        <a:pt x="19" y="4"/>
                        <a:pt x="17" y="2"/>
                        <a:pt x="17" y="2"/>
                      </a:cubicBezTo>
                      <a:cubicBezTo>
                        <a:pt x="13" y="1"/>
                        <a:pt x="6" y="0"/>
                        <a:pt x="3" y="3"/>
                      </a:cubicBezTo>
                      <a:cubicBezTo>
                        <a:pt x="2" y="4"/>
                        <a:pt x="0" y="5"/>
                        <a:pt x="0" y="7"/>
                      </a:cubicBezTo>
                      <a:cubicBezTo>
                        <a:pt x="0" y="8"/>
                        <a:pt x="1" y="9"/>
                        <a:pt x="1" y="10"/>
                      </a:cubicBezTo>
                      <a:cubicBezTo>
                        <a:pt x="3" y="11"/>
                        <a:pt x="3" y="13"/>
                        <a:pt x="3" y="14"/>
                      </a:cubicBezTo>
                      <a:cubicBezTo>
                        <a:pt x="4" y="16"/>
                        <a:pt x="4" y="17"/>
                        <a:pt x="5" y="18"/>
                      </a:cubicBezTo>
                      <a:cubicBezTo>
                        <a:pt x="5" y="19"/>
                        <a:pt x="6" y="18"/>
                        <a:pt x="6" y="19"/>
                      </a:cubicBezTo>
                      <a:cubicBezTo>
                        <a:pt x="7" y="19"/>
                        <a:pt x="6" y="20"/>
                        <a:pt x="7" y="21"/>
                      </a:cubicBezTo>
                      <a:cubicBezTo>
                        <a:pt x="9" y="21"/>
                        <a:pt x="8" y="22"/>
                        <a:pt x="8" y="23"/>
                      </a:cubicBezTo>
                      <a:cubicBezTo>
                        <a:pt x="8" y="22"/>
                        <a:pt x="14" y="20"/>
                        <a:pt x="14" y="19"/>
                      </a:cubicBezTo>
                      <a:cubicBezTo>
                        <a:pt x="14" y="19"/>
                        <a:pt x="14" y="20"/>
                        <a:pt x="14" y="1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47" name="Freeform 714">
                  <a:extLst>
                    <a:ext uri="{FF2B5EF4-FFF2-40B4-BE49-F238E27FC236}">
                      <a16:creationId xmlns:a16="http://schemas.microsoft.com/office/drawing/2014/main" id="{06064921-03AB-0042-937E-20524682CF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68750" y="7901662"/>
                  <a:ext cx="226522" cy="283968"/>
                </a:xfrm>
                <a:custGeom>
                  <a:avLst/>
                  <a:gdLst>
                    <a:gd name="T0" fmla="*/ 10 w 22"/>
                    <a:gd name="T1" fmla="*/ 3 h 26"/>
                    <a:gd name="T2" fmla="*/ 7 w 22"/>
                    <a:gd name="T3" fmla="*/ 4 h 26"/>
                    <a:gd name="T4" fmla="*/ 6 w 22"/>
                    <a:gd name="T5" fmla="*/ 4 h 26"/>
                    <a:gd name="T6" fmla="*/ 5 w 22"/>
                    <a:gd name="T7" fmla="*/ 1 h 26"/>
                    <a:gd name="T8" fmla="*/ 0 w 22"/>
                    <a:gd name="T9" fmla="*/ 0 h 26"/>
                    <a:gd name="T10" fmla="*/ 1 w 22"/>
                    <a:gd name="T11" fmla="*/ 6 h 26"/>
                    <a:gd name="T12" fmla="*/ 4 w 22"/>
                    <a:gd name="T13" fmla="*/ 14 h 26"/>
                    <a:gd name="T14" fmla="*/ 9 w 22"/>
                    <a:gd name="T15" fmla="*/ 21 h 26"/>
                    <a:gd name="T16" fmla="*/ 19 w 22"/>
                    <a:gd name="T17" fmla="*/ 26 h 26"/>
                    <a:gd name="T18" fmla="*/ 20 w 22"/>
                    <a:gd name="T19" fmla="*/ 23 h 26"/>
                    <a:gd name="T20" fmla="*/ 16 w 22"/>
                    <a:gd name="T21" fmla="*/ 14 h 26"/>
                    <a:gd name="T22" fmla="*/ 16 w 22"/>
                    <a:gd name="T23" fmla="*/ 6 h 26"/>
                    <a:gd name="T24" fmla="*/ 10 w 22"/>
                    <a:gd name="T25" fmla="*/ 3 h 26"/>
                    <a:gd name="T26" fmla="*/ 10 w 22"/>
                    <a:gd name="T27" fmla="*/ 3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2" h="26">
                      <a:moveTo>
                        <a:pt x="10" y="3"/>
                      </a:moveTo>
                      <a:cubicBezTo>
                        <a:pt x="9" y="3"/>
                        <a:pt x="8" y="4"/>
                        <a:pt x="7" y="4"/>
                      </a:cubicBezTo>
                      <a:cubicBezTo>
                        <a:pt x="7" y="3"/>
                        <a:pt x="6" y="4"/>
                        <a:pt x="6" y="4"/>
                      </a:cubicBezTo>
                      <a:cubicBezTo>
                        <a:pt x="5" y="4"/>
                        <a:pt x="5" y="2"/>
                        <a:pt x="5" y="1"/>
                      </a:cubicBezTo>
                      <a:cubicBezTo>
                        <a:pt x="4" y="0"/>
                        <a:pt x="2" y="0"/>
                        <a:pt x="0" y="0"/>
                      </a:cubicBezTo>
                      <a:cubicBezTo>
                        <a:pt x="1" y="1"/>
                        <a:pt x="1" y="4"/>
                        <a:pt x="1" y="6"/>
                      </a:cubicBezTo>
                      <a:cubicBezTo>
                        <a:pt x="2" y="8"/>
                        <a:pt x="3" y="11"/>
                        <a:pt x="4" y="14"/>
                      </a:cubicBezTo>
                      <a:cubicBezTo>
                        <a:pt x="6" y="16"/>
                        <a:pt x="7" y="19"/>
                        <a:pt x="9" y="21"/>
                      </a:cubicBezTo>
                      <a:cubicBezTo>
                        <a:pt x="12" y="22"/>
                        <a:pt x="15" y="26"/>
                        <a:pt x="19" y="26"/>
                      </a:cubicBezTo>
                      <a:cubicBezTo>
                        <a:pt x="22" y="26"/>
                        <a:pt x="21" y="25"/>
                        <a:pt x="20" y="23"/>
                      </a:cubicBezTo>
                      <a:cubicBezTo>
                        <a:pt x="18" y="20"/>
                        <a:pt x="16" y="18"/>
                        <a:pt x="16" y="14"/>
                      </a:cubicBezTo>
                      <a:cubicBezTo>
                        <a:pt x="16" y="11"/>
                        <a:pt x="18" y="9"/>
                        <a:pt x="16" y="6"/>
                      </a:cubicBezTo>
                      <a:cubicBezTo>
                        <a:pt x="15" y="5"/>
                        <a:pt x="11" y="0"/>
                        <a:pt x="10" y="3"/>
                      </a:cubicBezTo>
                      <a:cubicBezTo>
                        <a:pt x="9" y="4"/>
                        <a:pt x="10" y="2"/>
                        <a:pt x="10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48" name="Freeform 715">
                  <a:extLst>
                    <a:ext uri="{FF2B5EF4-FFF2-40B4-BE49-F238E27FC236}">
                      <a16:creationId xmlns:a16="http://schemas.microsoft.com/office/drawing/2014/main" id="{E346F7A0-5005-0F42-B252-A6209A62AA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93253" y="5032509"/>
                  <a:ext cx="3063290" cy="2113145"/>
                </a:xfrm>
                <a:custGeom>
                  <a:avLst/>
                  <a:gdLst>
                    <a:gd name="T0" fmla="*/ 279 w 300"/>
                    <a:gd name="T1" fmla="*/ 37 h 195"/>
                    <a:gd name="T2" fmla="*/ 244 w 300"/>
                    <a:gd name="T3" fmla="*/ 1 h 195"/>
                    <a:gd name="T4" fmla="*/ 223 w 300"/>
                    <a:gd name="T5" fmla="*/ 18 h 195"/>
                    <a:gd name="T6" fmla="*/ 214 w 300"/>
                    <a:gd name="T7" fmla="*/ 27 h 195"/>
                    <a:gd name="T8" fmla="*/ 205 w 300"/>
                    <a:gd name="T9" fmla="*/ 39 h 195"/>
                    <a:gd name="T10" fmla="*/ 224 w 300"/>
                    <a:gd name="T11" fmla="*/ 46 h 195"/>
                    <a:gd name="T12" fmla="*/ 197 w 300"/>
                    <a:gd name="T13" fmla="*/ 55 h 195"/>
                    <a:gd name="T14" fmla="*/ 180 w 300"/>
                    <a:gd name="T15" fmla="*/ 66 h 195"/>
                    <a:gd name="T16" fmla="*/ 146 w 300"/>
                    <a:gd name="T17" fmla="*/ 75 h 195"/>
                    <a:gd name="T18" fmla="*/ 121 w 300"/>
                    <a:gd name="T19" fmla="*/ 70 h 195"/>
                    <a:gd name="T20" fmla="*/ 94 w 300"/>
                    <a:gd name="T21" fmla="*/ 56 h 195"/>
                    <a:gd name="T22" fmla="*/ 66 w 300"/>
                    <a:gd name="T23" fmla="*/ 30 h 195"/>
                    <a:gd name="T24" fmla="*/ 56 w 300"/>
                    <a:gd name="T25" fmla="*/ 44 h 195"/>
                    <a:gd name="T26" fmla="*/ 44 w 300"/>
                    <a:gd name="T27" fmla="*/ 51 h 195"/>
                    <a:gd name="T28" fmla="*/ 34 w 300"/>
                    <a:gd name="T29" fmla="*/ 63 h 195"/>
                    <a:gd name="T30" fmla="*/ 28 w 300"/>
                    <a:gd name="T31" fmla="*/ 76 h 195"/>
                    <a:gd name="T32" fmla="*/ 11 w 300"/>
                    <a:gd name="T33" fmla="*/ 84 h 195"/>
                    <a:gd name="T34" fmla="*/ 1 w 300"/>
                    <a:gd name="T35" fmla="*/ 91 h 195"/>
                    <a:gd name="T36" fmla="*/ 7 w 300"/>
                    <a:gd name="T37" fmla="*/ 103 h 195"/>
                    <a:gd name="T38" fmla="*/ 23 w 300"/>
                    <a:gd name="T39" fmla="*/ 111 h 195"/>
                    <a:gd name="T40" fmla="*/ 27 w 300"/>
                    <a:gd name="T41" fmla="*/ 121 h 195"/>
                    <a:gd name="T42" fmla="*/ 27 w 300"/>
                    <a:gd name="T43" fmla="*/ 135 h 195"/>
                    <a:gd name="T44" fmla="*/ 40 w 300"/>
                    <a:gd name="T45" fmla="*/ 140 h 195"/>
                    <a:gd name="T46" fmla="*/ 62 w 300"/>
                    <a:gd name="T47" fmla="*/ 154 h 195"/>
                    <a:gd name="T48" fmla="*/ 74 w 300"/>
                    <a:gd name="T49" fmla="*/ 156 h 195"/>
                    <a:gd name="T50" fmla="*/ 92 w 300"/>
                    <a:gd name="T51" fmla="*/ 151 h 195"/>
                    <a:gd name="T52" fmla="*/ 106 w 300"/>
                    <a:gd name="T53" fmla="*/ 146 h 195"/>
                    <a:gd name="T54" fmla="*/ 116 w 300"/>
                    <a:gd name="T55" fmla="*/ 155 h 195"/>
                    <a:gd name="T56" fmla="*/ 117 w 300"/>
                    <a:gd name="T57" fmla="*/ 166 h 195"/>
                    <a:gd name="T58" fmla="*/ 119 w 300"/>
                    <a:gd name="T59" fmla="*/ 178 h 195"/>
                    <a:gd name="T60" fmla="*/ 125 w 300"/>
                    <a:gd name="T61" fmla="*/ 187 h 195"/>
                    <a:gd name="T62" fmla="*/ 134 w 300"/>
                    <a:gd name="T63" fmla="*/ 186 h 195"/>
                    <a:gd name="T64" fmla="*/ 143 w 300"/>
                    <a:gd name="T65" fmla="*/ 182 h 195"/>
                    <a:gd name="T66" fmla="*/ 155 w 300"/>
                    <a:gd name="T67" fmla="*/ 180 h 195"/>
                    <a:gd name="T68" fmla="*/ 168 w 300"/>
                    <a:gd name="T69" fmla="*/ 186 h 195"/>
                    <a:gd name="T70" fmla="*/ 175 w 300"/>
                    <a:gd name="T71" fmla="*/ 195 h 195"/>
                    <a:gd name="T72" fmla="*/ 189 w 300"/>
                    <a:gd name="T73" fmla="*/ 186 h 195"/>
                    <a:gd name="T74" fmla="*/ 202 w 300"/>
                    <a:gd name="T75" fmla="*/ 182 h 195"/>
                    <a:gd name="T76" fmla="*/ 215 w 300"/>
                    <a:gd name="T77" fmla="*/ 173 h 195"/>
                    <a:gd name="T78" fmla="*/ 221 w 300"/>
                    <a:gd name="T79" fmla="*/ 164 h 195"/>
                    <a:gd name="T80" fmla="*/ 228 w 300"/>
                    <a:gd name="T81" fmla="*/ 156 h 195"/>
                    <a:gd name="T82" fmla="*/ 232 w 300"/>
                    <a:gd name="T83" fmla="*/ 149 h 195"/>
                    <a:gd name="T84" fmla="*/ 236 w 300"/>
                    <a:gd name="T85" fmla="*/ 143 h 195"/>
                    <a:gd name="T86" fmla="*/ 231 w 300"/>
                    <a:gd name="T87" fmla="*/ 139 h 195"/>
                    <a:gd name="T88" fmla="*/ 229 w 300"/>
                    <a:gd name="T89" fmla="*/ 132 h 195"/>
                    <a:gd name="T90" fmla="*/ 221 w 300"/>
                    <a:gd name="T91" fmla="*/ 115 h 195"/>
                    <a:gd name="T92" fmla="*/ 229 w 300"/>
                    <a:gd name="T93" fmla="*/ 106 h 195"/>
                    <a:gd name="T94" fmla="*/ 238 w 300"/>
                    <a:gd name="T95" fmla="*/ 102 h 195"/>
                    <a:gd name="T96" fmla="*/ 220 w 300"/>
                    <a:gd name="T97" fmla="*/ 102 h 195"/>
                    <a:gd name="T98" fmla="*/ 221 w 300"/>
                    <a:gd name="T99" fmla="*/ 90 h 195"/>
                    <a:gd name="T100" fmla="*/ 234 w 300"/>
                    <a:gd name="T101" fmla="*/ 87 h 195"/>
                    <a:gd name="T102" fmla="*/ 238 w 300"/>
                    <a:gd name="T103" fmla="*/ 89 h 195"/>
                    <a:gd name="T104" fmla="*/ 259 w 300"/>
                    <a:gd name="T105" fmla="*/ 77 h 195"/>
                    <a:gd name="T106" fmla="*/ 271 w 300"/>
                    <a:gd name="T107" fmla="*/ 72 h 195"/>
                    <a:gd name="T108" fmla="*/ 281 w 300"/>
                    <a:gd name="T109" fmla="*/ 60 h 195"/>
                    <a:gd name="T110" fmla="*/ 295 w 300"/>
                    <a:gd name="T111" fmla="*/ 47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300" h="195">
                      <a:moveTo>
                        <a:pt x="298" y="37"/>
                      </a:moveTo>
                      <a:cubicBezTo>
                        <a:pt x="298" y="35"/>
                        <a:pt x="294" y="36"/>
                        <a:pt x="293" y="37"/>
                      </a:cubicBezTo>
                      <a:cubicBezTo>
                        <a:pt x="291" y="37"/>
                        <a:pt x="290" y="38"/>
                        <a:pt x="288" y="39"/>
                      </a:cubicBezTo>
                      <a:cubicBezTo>
                        <a:pt x="286" y="40"/>
                        <a:pt x="279" y="40"/>
                        <a:pt x="279" y="37"/>
                      </a:cubicBezTo>
                      <a:cubicBezTo>
                        <a:pt x="277" y="33"/>
                        <a:pt x="276" y="31"/>
                        <a:pt x="272" y="29"/>
                      </a:cubicBezTo>
                      <a:cubicBezTo>
                        <a:pt x="269" y="28"/>
                        <a:pt x="263" y="28"/>
                        <a:pt x="262" y="24"/>
                      </a:cubicBezTo>
                      <a:cubicBezTo>
                        <a:pt x="261" y="18"/>
                        <a:pt x="259" y="11"/>
                        <a:pt x="255" y="6"/>
                      </a:cubicBezTo>
                      <a:cubicBezTo>
                        <a:pt x="252" y="3"/>
                        <a:pt x="248" y="3"/>
                        <a:pt x="244" y="1"/>
                      </a:cubicBezTo>
                      <a:cubicBezTo>
                        <a:pt x="240" y="0"/>
                        <a:pt x="233" y="1"/>
                        <a:pt x="229" y="3"/>
                      </a:cubicBezTo>
                      <a:cubicBezTo>
                        <a:pt x="228" y="4"/>
                        <a:pt x="226" y="5"/>
                        <a:pt x="225" y="6"/>
                      </a:cubicBezTo>
                      <a:cubicBezTo>
                        <a:pt x="225" y="7"/>
                        <a:pt x="228" y="7"/>
                        <a:pt x="228" y="8"/>
                      </a:cubicBezTo>
                      <a:cubicBezTo>
                        <a:pt x="229" y="12"/>
                        <a:pt x="224" y="15"/>
                        <a:pt x="223" y="18"/>
                      </a:cubicBezTo>
                      <a:cubicBezTo>
                        <a:pt x="222" y="19"/>
                        <a:pt x="222" y="20"/>
                        <a:pt x="222" y="21"/>
                      </a:cubicBezTo>
                      <a:cubicBezTo>
                        <a:pt x="222" y="22"/>
                        <a:pt x="222" y="22"/>
                        <a:pt x="222" y="23"/>
                      </a:cubicBezTo>
                      <a:cubicBezTo>
                        <a:pt x="222" y="25"/>
                        <a:pt x="219" y="25"/>
                        <a:pt x="217" y="26"/>
                      </a:cubicBezTo>
                      <a:cubicBezTo>
                        <a:pt x="216" y="26"/>
                        <a:pt x="215" y="27"/>
                        <a:pt x="214" y="27"/>
                      </a:cubicBezTo>
                      <a:cubicBezTo>
                        <a:pt x="213" y="27"/>
                        <a:pt x="208" y="25"/>
                        <a:pt x="208" y="25"/>
                      </a:cubicBezTo>
                      <a:cubicBezTo>
                        <a:pt x="207" y="27"/>
                        <a:pt x="206" y="30"/>
                        <a:pt x="205" y="32"/>
                      </a:cubicBezTo>
                      <a:cubicBezTo>
                        <a:pt x="205" y="33"/>
                        <a:pt x="204" y="34"/>
                        <a:pt x="204" y="35"/>
                      </a:cubicBezTo>
                      <a:cubicBezTo>
                        <a:pt x="204" y="35"/>
                        <a:pt x="202" y="41"/>
                        <a:pt x="205" y="39"/>
                      </a:cubicBezTo>
                      <a:cubicBezTo>
                        <a:pt x="206" y="38"/>
                        <a:pt x="206" y="38"/>
                        <a:pt x="208" y="38"/>
                      </a:cubicBezTo>
                      <a:cubicBezTo>
                        <a:pt x="209" y="38"/>
                        <a:pt x="211" y="40"/>
                        <a:pt x="212" y="39"/>
                      </a:cubicBezTo>
                      <a:cubicBezTo>
                        <a:pt x="216" y="36"/>
                        <a:pt x="219" y="38"/>
                        <a:pt x="222" y="42"/>
                      </a:cubicBezTo>
                      <a:cubicBezTo>
                        <a:pt x="223" y="43"/>
                        <a:pt x="225" y="45"/>
                        <a:pt x="224" y="46"/>
                      </a:cubicBezTo>
                      <a:cubicBezTo>
                        <a:pt x="224" y="46"/>
                        <a:pt x="220" y="45"/>
                        <a:pt x="219" y="45"/>
                      </a:cubicBezTo>
                      <a:cubicBezTo>
                        <a:pt x="216" y="46"/>
                        <a:pt x="212" y="46"/>
                        <a:pt x="209" y="47"/>
                      </a:cubicBezTo>
                      <a:cubicBezTo>
                        <a:pt x="206" y="48"/>
                        <a:pt x="206" y="54"/>
                        <a:pt x="202" y="54"/>
                      </a:cubicBezTo>
                      <a:cubicBezTo>
                        <a:pt x="200" y="54"/>
                        <a:pt x="198" y="53"/>
                        <a:pt x="197" y="55"/>
                      </a:cubicBezTo>
                      <a:cubicBezTo>
                        <a:pt x="196" y="56"/>
                        <a:pt x="194" y="58"/>
                        <a:pt x="192" y="58"/>
                      </a:cubicBezTo>
                      <a:cubicBezTo>
                        <a:pt x="189" y="57"/>
                        <a:pt x="183" y="53"/>
                        <a:pt x="182" y="59"/>
                      </a:cubicBezTo>
                      <a:cubicBezTo>
                        <a:pt x="182" y="61"/>
                        <a:pt x="184" y="62"/>
                        <a:pt x="184" y="63"/>
                      </a:cubicBezTo>
                      <a:cubicBezTo>
                        <a:pt x="184" y="65"/>
                        <a:pt x="181" y="65"/>
                        <a:pt x="180" y="66"/>
                      </a:cubicBezTo>
                      <a:cubicBezTo>
                        <a:pt x="177" y="69"/>
                        <a:pt x="176" y="72"/>
                        <a:pt x="172" y="72"/>
                      </a:cubicBezTo>
                      <a:cubicBezTo>
                        <a:pt x="167" y="72"/>
                        <a:pt x="162" y="72"/>
                        <a:pt x="157" y="73"/>
                      </a:cubicBezTo>
                      <a:cubicBezTo>
                        <a:pt x="155" y="74"/>
                        <a:pt x="151" y="78"/>
                        <a:pt x="150" y="77"/>
                      </a:cubicBezTo>
                      <a:cubicBezTo>
                        <a:pt x="148" y="77"/>
                        <a:pt x="147" y="75"/>
                        <a:pt x="146" y="75"/>
                      </a:cubicBezTo>
                      <a:cubicBezTo>
                        <a:pt x="144" y="75"/>
                        <a:pt x="143" y="75"/>
                        <a:pt x="141" y="75"/>
                      </a:cubicBezTo>
                      <a:cubicBezTo>
                        <a:pt x="139" y="74"/>
                        <a:pt x="137" y="74"/>
                        <a:pt x="135" y="72"/>
                      </a:cubicBezTo>
                      <a:cubicBezTo>
                        <a:pt x="133" y="71"/>
                        <a:pt x="132" y="71"/>
                        <a:pt x="131" y="70"/>
                      </a:cubicBezTo>
                      <a:cubicBezTo>
                        <a:pt x="127" y="70"/>
                        <a:pt x="125" y="70"/>
                        <a:pt x="121" y="70"/>
                      </a:cubicBezTo>
                      <a:cubicBezTo>
                        <a:pt x="118" y="70"/>
                        <a:pt x="113" y="71"/>
                        <a:pt x="109" y="70"/>
                      </a:cubicBezTo>
                      <a:cubicBezTo>
                        <a:pt x="108" y="70"/>
                        <a:pt x="107" y="68"/>
                        <a:pt x="107" y="67"/>
                      </a:cubicBezTo>
                      <a:cubicBezTo>
                        <a:pt x="105" y="65"/>
                        <a:pt x="104" y="63"/>
                        <a:pt x="102" y="61"/>
                      </a:cubicBezTo>
                      <a:cubicBezTo>
                        <a:pt x="99" y="59"/>
                        <a:pt x="97" y="56"/>
                        <a:pt x="94" y="56"/>
                      </a:cubicBezTo>
                      <a:cubicBezTo>
                        <a:pt x="92" y="56"/>
                        <a:pt x="81" y="56"/>
                        <a:pt x="83" y="52"/>
                      </a:cubicBezTo>
                      <a:cubicBezTo>
                        <a:pt x="85" y="48"/>
                        <a:pt x="84" y="41"/>
                        <a:pt x="79" y="38"/>
                      </a:cubicBezTo>
                      <a:cubicBezTo>
                        <a:pt x="75" y="35"/>
                        <a:pt x="70" y="35"/>
                        <a:pt x="69" y="29"/>
                      </a:cubicBezTo>
                      <a:cubicBezTo>
                        <a:pt x="68" y="30"/>
                        <a:pt x="67" y="29"/>
                        <a:pt x="66" y="30"/>
                      </a:cubicBezTo>
                      <a:cubicBezTo>
                        <a:pt x="65" y="31"/>
                        <a:pt x="65" y="31"/>
                        <a:pt x="65" y="32"/>
                      </a:cubicBezTo>
                      <a:cubicBezTo>
                        <a:pt x="63" y="35"/>
                        <a:pt x="60" y="34"/>
                        <a:pt x="59" y="37"/>
                      </a:cubicBezTo>
                      <a:cubicBezTo>
                        <a:pt x="59" y="39"/>
                        <a:pt x="61" y="41"/>
                        <a:pt x="60" y="42"/>
                      </a:cubicBezTo>
                      <a:cubicBezTo>
                        <a:pt x="59" y="43"/>
                        <a:pt x="57" y="44"/>
                        <a:pt x="56" y="44"/>
                      </a:cubicBezTo>
                      <a:cubicBezTo>
                        <a:pt x="55" y="45"/>
                        <a:pt x="54" y="43"/>
                        <a:pt x="53" y="44"/>
                      </a:cubicBezTo>
                      <a:cubicBezTo>
                        <a:pt x="51" y="44"/>
                        <a:pt x="50" y="43"/>
                        <a:pt x="48" y="42"/>
                      </a:cubicBezTo>
                      <a:cubicBezTo>
                        <a:pt x="47" y="41"/>
                        <a:pt x="46" y="46"/>
                        <a:pt x="45" y="47"/>
                      </a:cubicBezTo>
                      <a:cubicBezTo>
                        <a:pt x="45" y="48"/>
                        <a:pt x="44" y="50"/>
                        <a:pt x="44" y="51"/>
                      </a:cubicBezTo>
                      <a:cubicBezTo>
                        <a:pt x="44" y="53"/>
                        <a:pt x="45" y="53"/>
                        <a:pt x="45" y="54"/>
                      </a:cubicBezTo>
                      <a:cubicBezTo>
                        <a:pt x="45" y="56"/>
                        <a:pt x="39" y="54"/>
                        <a:pt x="39" y="54"/>
                      </a:cubicBezTo>
                      <a:cubicBezTo>
                        <a:pt x="37" y="55"/>
                        <a:pt x="33" y="55"/>
                        <a:pt x="32" y="56"/>
                      </a:cubicBezTo>
                      <a:cubicBezTo>
                        <a:pt x="33" y="55"/>
                        <a:pt x="34" y="62"/>
                        <a:pt x="34" y="63"/>
                      </a:cubicBezTo>
                      <a:cubicBezTo>
                        <a:pt x="35" y="64"/>
                        <a:pt x="36" y="65"/>
                        <a:pt x="37" y="66"/>
                      </a:cubicBezTo>
                      <a:cubicBezTo>
                        <a:pt x="37" y="67"/>
                        <a:pt x="34" y="69"/>
                        <a:pt x="33" y="70"/>
                      </a:cubicBezTo>
                      <a:cubicBezTo>
                        <a:pt x="32" y="71"/>
                        <a:pt x="33" y="74"/>
                        <a:pt x="32" y="74"/>
                      </a:cubicBezTo>
                      <a:cubicBezTo>
                        <a:pt x="31" y="75"/>
                        <a:pt x="29" y="75"/>
                        <a:pt x="28" y="76"/>
                      </a:cubicBezTo>
                      <a:cubicBezTo>
                        <a:pt x="26" y="77"/>
                        <a:pt x="25" y="78"/>
                        <a:pt x="24" y="79"/>
                      </a:cubicBezTo>
                      <a:cubicBezTo>
                        <a:pt x="22" y="79"/>
                        <a:pt x="21" y="79"/>
                        <a:pt x="19" y="80"/>
                      </a:cubicBezTo>
                      <a:cubicBezTo>
                        <a:pt x="17" y="80"/>
                        <a:pt x="16" y="81"/>
                        <a:pt x="15" y="83"/>
                      </a:cubicBezTo>
                      <a:cubicBezTo>
                        <a:pt x="15" y="83"/>
                        <a:pt x="11" y="84"/>
                        <a:pt x="11" y="84"/>
                      </a:cubicBezTo>
                      <a:cubicBezTo>
                        <a:pt x="11" y="84"/>
                        <a:pt x="11" y="83"/>
                        <a:pt x="11" y="83"/>
                      </a:cubicBezTo>
                      <a:cubicBezTo>
                        <a:pt x="10" y="83"/>
                        <a:pt x="9" y="83"/>
                        <a:pt x="7" y="83"/>
                      </a:cubicBezTo>
                      <a:cubicBezTo>
                        <a:pt x="6" y="83"/>
                        <a:pt x="3" y="85"/>
                        <a:pt x="3" y="86"/>
                      </a:cubicBezTo>
                      <a:cubicBezTo>
                        <a:pt x="2" y="88"/>
                        <a:pt x="1" y="90"/>
                        <a:pt x="1" y="91"/>
                      </a:cubicBezTo>
                      <a:cubicBezTo>
                        <a:pt x="0" y="93"/>
                        <a:pt x="3" y="95"/>
                        <a:pt x="4" y="95"/>
                      </a:cubicBezTo>
                      <a:cubicBezTo>
                        <a:pt x="7" y="95"/>
                        <a:pt x="6" y="95"/>
                        <a:pt x="7" y="98"/>
                      </a:cubicBezTo>
                      <a:cubicBezTo>
                        <a:pt x="7" y="99"/>
                        <a:pt x="8" y="99"/>
                        <a:pt x="8" y="101"/>
                      </a:cubicBezTo>
                      <a:cubicBezTo>
                        <a:pt x="8" y="101"/>
                        <a:pt x="7" y="103"/>
                        <a:pt x="7" y="103"/>
                      </a:cubicBezTo>
                      <a:cubicBezTo>
                        <a:pt x="9" y="104"/>
                        <a:pt x="10" y="104"/>
                        <a:pt x="11" y="105"/>
                      </a:cubicBezTo>
                      <a:cubicBezTo>
                        <a:pt x="13" y="107"/>
                        <a:pt x="12" y="109"/>
                        <a:pt x="14" y="110"/>
                      </a:cubicBezTo>
                      <a:cubicBezTo>
                        <a:pt x="16" y="111"/>
                        <a:pt x="18" y="112"/>
                        <a:pt x="20" y="113"/>
                      </a:cubicBezTo>
                      <a:cubicBezTo>
                        <a:pt x="21" y="113"/>
                        <a:pt x="22" y="112"/>
                        <a:pt x="23" y="111"/>
                      </a:cubicBezTo>
                      <a:cubicBezTo>
                        <a:pt x="26" y="109"/>
                        <a:pt x="31" y="110"/>
                        <a:pt x="33" y="113"/>
                      </a:cubicBezTo>
                      <a:cubicBezTo>
                        <a:pt x="34" y="115"/>
                        <a:pt x="32" y="116"/>
                        <a:pt x="31" y="117"/>
                      </a:cubicBezTo>
                      <a:cubicBezTo>
                        <a:pt x="30" y="118"/>
                        <a:pt x="30" y="118"/>
                        <a:pt x="30" y="119"/>
                      </a:cubicBezTo>
                      <a:cubicBezTo>
                        <a:pt x="29" y="121"/>
                        <a:pt x="28" y="121"/>
                        <a:pt x="27" y="121"/>
                      </a:cubicBezTo>
                      <a:cubicBezTo>
                        <a:pt x="24" y="123"/>
                        <a:pt x="32" y="126"/>
                        <a:pt x="29" y="128"/>
                      </a:cubicBezTo>
                      <a:cubicBezTo>
                        <a:pt x="28" y="130"/>
                        <a:pt x="27" y="129"/>
                        <a:pt x="25" y="129"/>
                      </a:cubicBezTo>
                      <a:cubicBezTo>
                        <a:pt x="21" y="128"/>
                        <a:pt x="26" y="132"/>
                        <a:pt x="26" y="132"/>
                      </a:cubicBezTo>
                      <a:cubicBezTo>
                        <a:pt x="26" y="134"/>
                        <a:pt x="25" y="135"/>
                        <a:pt x="27" y="135"/>
                      </a:cubicBezTo>
                      <a:cubicBezTo>
                        <a:pt x="29" y="136"/>
                        <a:pt x="29" y="137"/>
                        <a:pt x="31" y="138"/>
                      </a:cubicBezTo>
                      <a:cubicBezTo>
                        <a:pt x="33" y="138"/>
                        <a:pt x="34" y="140"/>
                        <a:pt x="36" y="141"/>
                      </a:cubicBezTo>
                      <a:cubicBezTo>
                        <a:pt x="36" y="141"/>
                        <a:pt x="37" y="142"/>
                        <a:pt x="38" y="142"/>
                      </a:cubicBezTo>
                      <a:cubicBezTo>
                        <a:pt x="39" y="142"/>
                        <a:pt x="38" y="140"/>
                        <a:pt x="40" y="140"/>
                      </a:cubicBezTo>
                      <a:cubicBezTo>
                        <a:pt x="44" y="140"/>
                        <a:pt x="46" y="147"/>
                        <a:pt x="50" y="147"/>
                      </a:cubicBezTo>
                      <a:cubicBezTo>
                        <a:pt x="52" y="147"/>
                        <a:pt x="52" y="150"/>
                        <a:pt x="54" y="150"/>
                      </a:cubicBezTo>
                      <a:cubicBezTo>
                        <a:pt x="56" y="151"/>
                        <a:pt x="57" y="153"/>
                        <a:pt x="58" y="153"/>
                      </a:cubicBezTo>
                      <a:cubicBezTo>
                        <a:pt x="60" y="151"/>
                        <a:pt x="60" y="154"/>
                        <a:pt x="62" y="154"/>
                      </a:cubicBezTo>
                      <a:cubicBezTo>
                        <a:pt x="63" y="154"/>
                        <a:pt x="63" y="153"/>
                        <a:pt x="64" y="153"/>
                      </a:cubicBezTo>
                      <a:cubicBezTo>
                        <a:pt x="65" y="153"/>
                        <a:pt x="65" y="154"/>
                        <a:pt x="66" y="155"/>
                      </a:cubicBezTo>
                      <a:cubicBezTo>
                        <a:pt x="68" y="155"/>
                        <a:pt x="70" y="155"/>
                        <a:pt x="72" y="154"/>
                      </a:cubicBezTo>
                      <a:cubicBezTo>
                        <a:pt x="75" y="153"/>
                        <a:pt x="73" y="155"/>
                        <a:pt x="74" y="156"/>
                      </a:cubicBezTo>
                      <a:cubicBezTo>
                        <a:pt x="74" y="156"/>
                        <a:pt x="76" y="153"/>
                        <a:pt x="77" y="153"/>
                      </a:cubicBezTo>
                      <a:cubicBezTo>
                        <a:pt x="78" y="152"/>
                        <a:pt x="80" y="152"/>
                        <a:pt x="81" y="153"/>
                      </a:cubicBezTo>
                      <a:cubicBezTo>
                        <a:pt x="83" y="155"/>
                        <a:pt x="85" y="153"/>
                        <a:pt x="87" y="154"/>
                      </a:cubicBezTo>
                      <a:cubicBezTo>
                        <a:pt x="89" y="155"/>
                        <a:pt x="91" y="153"/>
                        <a:pt x="92" y="151"/>
                      </a:cubicBezTo>
                      <a:cubicBezTo>
                        <a:pt x="93" y="151"/>
                        <a:pt x="93" y="150"/>
                        <a:pt x="94" y="150"/>
                      </a:cubicBezTo>
                      <a:cubicBezTo>
                        <a:pt x="95" y="149"/>
                        <a:pt x="96" y="150"/>
                        <a:pt x="97" y="149"/>
                      </a:cubicBezTo>
                      <a:cubicBezTo>
                        <a:pt x="98" y="148"/>
                        <a:pt x="99" y="146"/>
                        <a:pt x="101" y="147"/>
                      </a:cubicBezTo>
                      <a:cubicBezTo>
                        <a:pt x="103" y="148"/>
                        <a:pt x="103" y="148"/>
                        <a:pt x="106" y="146"/>
                      </a:cubicBezTo>
                      <a:cubicBezTo>
                        <a:pt x="107" y="145"/>
                        <a:pt x="109" y="148"/>
                        <a:pt x="109" y="149"/>
                      </a:cubicBezTo>
                      <a:cubicBezTo>
                        <a:pt x="108" y="151"/>
                        <a:pt x="106" y="152"/>
                        <a:pt x="108" y="152"/>
                      </a:cubicBezTo>
                      <a:cubicBezTo>
                        <a:pt x="111" y="152"/>
                        <a:pt x="111" y="152"/>
                        <a:pt x="114" y="151"/>
                      </a:cubicBezTo>
                      <a:cubicBezTo>
                        <a:pt x="115" y="151"/>
                        <a:pt x="116" y="154"/>
                        <a:pt x="116" y="155"/>
                      </a:cubicBezTo>
                      <a:cubicBezTo>
                        <a:pt x="116" y="155"/>
                        <a:pt x="116" y="157"/>
                        <a:pt x="117" y="156"/>
                      </a:cubicBezTo>
                      <a:cubicBezTo>
                        <a:pt x="117" y="156"/>
                        <a:pt x="119" y="156"/>
                        <a:pt x="119" y="157"/>
                      </a:cubicBezTo>
                      <a:cubicBezTo>
                        <a:pt x="119" y="158"/>
                        <a:pt x="117" y="159"/>
                        <a:pt x="118" y="160"/>
                      </a:cubicBezTo>
                      <a:cubicBezTo>
                        <a:pt x="119" y="162"/>
                        <a:pt x="118" y="165"/>
                        <a:pt x="117" y="166"/>
                      </a:cubicBezTo>
                      <a:cubicBezTo>
                        <a:pt x="116" y="168"/>
                        <a:pt x="114" y="169"/>
                        <a:pt x="113" y="170"/>
                      </a:cubicBezTo>
                      <a:cubicBezTo>
                        <a:pt x="113" y="171"/>
                        <a:pt x="113" y="176"/>
                        <a:pt x="112" y="175"/>
                      </a:cubicBezTo>
                      <a:cubicBezTo>
                        <a:pt x="113" y="176"/>
                        <a:pt x="119" y="173"/>
                        <a:pt x="120" y="175"/>
                      </a:cubicBezTo>
                      <a:cubicBezTo>
                        <a:pt x="120" y="175"/>
                        <a:pt x="118" y="176"/>
                        <a:pt x="119" y="178"/>
                      </a:cubicBezTo>
                      <a:cubicBezTo>
                        <a:pt x="120" y="180"/>
                        <a:pt x="123" y="180"/>
                        <a:pt x="122" y="181"/>
                      </a:cubicBezTo>
                      <a:cubicBezTo>
                        <a:pt x="122" y="182"/>
                        <a:pt x="121" y="184"/>
                        <a:pt x="121" y="185"/>
                      </a:cubicBezTo>
                      <a:cubicBezTo>
                        <a:pt x="122" y="186"/>
                        <a:pt x="125" y="185"/>
                        <a:pt x="125" y="186"/>
                      </a:cubicBezTo>
                      <a:cubicBezTo>
                        <a:pt x="125" y="186"/>
                        <a:pt x="125" y="187"/>
                        <a:pt x="125" y="187"/>
                      </a:cubicBezTo>
                      <a:cubicBezTo>
                        <a:pt x="125" y="189"/>
                        <a:pt x="126" y="188"/>
                        <a:pt x="127" y="188"/>
                      </a:cubicBezTo>
                      <a:cubicBezTo>
                        <a:pt x="128" y="188"/>
                        <a:pt x="129" y="187"/>
                        <a:pt x="130" y="188"/>
                      </a:cubicBezTo>
                      <a:cubicBezTo>
                        <a:pt x="131" y="188"/>
                        <a:pt x="132" y="189"/>
                        <a:pt x="133" y="190"/>
                      </a:cubicBezTo>
                      <a:cubicBezTo>
                        <a:pt x="135" y="191"/>
                        <a:pt x="134" y="187"/>
                        <a:pt x="134" y="186"/>
                      </a:cubicBezTo>
                      <a:cubicBezTo>
                        <a:pt x="132" y="182"/>
                        <a:pt x="134" y="184"/>
                        <a:pt x="136" y="182"/>
                      </a:cubicBezTo>
                      <a:cubicBezTo>
                        <a:pt x="138" y="181"/>
                        <a:pt x="137" y="182"/>
                        <a:pt x="139" y="183"/>
                      </a:cubicBezTo>
                      <a:cubicBezTo>
                        <a:pt x="139" y="183"/>
                        <a:pt x="141" y="182"/>
                        <a:pt x="141" y="182"/>
                      </a:cubicBezTo>
                      <a:cubicBezTo>
                        <a:pt x="141" y="183"/>
                        <a:pt x="143" y="181"/>
                        <a:pt x="143" y="182"/>
                      </a:cubicBezTo>
                      <a:cubicBezTo>
                        <a:pt x="144" y="183"/>
                        <a:pt x="144" y="184"/>
                        <a:pt x="146" y="182"/>
                      </a:cubicBezTo>
                      <a:cubicBezTo>
                        <a:pt x="147" y="181"/>
                        <a:pt x="147" y="182"/>
                        <a:pt x="148" y="181"/>
                      </a:cubicBezTo>
                      <a:cubicBezTo>
                        <a:pt x="149" y="180"/>
                        <a:pt x="149" y="178"/>
                        <a:pt x="151" y="178"/>
                      </a:cubicBezTo>
                      <a:cubicBezTo>
                        <a:pt x="152" y="178"/>
                        <a:pt x="153" y="180"/>
                        <a:pt x="155" y="180"/>
                      </a:cubicBezTo>
                      <a:cubicBezTo>
                        <a:pt x="155" y="180"/>
                        <a:pt x="159" y="181"/>
                        <a:pt x="159" y="181"/>
                      </a:cubicBezTo>
                      <a:cubicBezTo>
                        <a:pt x="159" y="182"/>
                        <a:pt x="157" y="183"/>
                        <a:pt x="157" y="184"/>
                      </a:cubicBezTo>
                      <a:cubicBezTo>
                        <a:pt x="158" y="185"/>
                        <a:pt x="160" y="186"/>
                        <a:pt x="161" y="187"/>
                      </a:cubicBezTo>
                      <a:cubicBezTo>
                        <a:pt x="163" y="188"/>
                        <a:pt x="167" y="189"/>
                        <a:pt x="168" y="186"/>
                      </a:cubicBezTo>
                      <a:cubicBezTo>
                        <a:pt x="168" y="186"/>
                        <a:pt x="170" y="188"/>
                        <a:pt x="170" y="188"/>
                      </a:cubicBezTo>
                      <a:cubicBezTo>
                        <a:pt x="171" y="189"/>
                        <a:pt x="172" y="187"/>
                        <a:pt x="174" y="188"/>
                      </a:cubicBezTo>
                      <a:cubicBezTo>
                        <a:pt x="175" y="189"/>
                        <a:pt x="173" y="190"/>
                        <a:pt x="173" y="191"/>
                      </a:cubicBezTo>
                      <a:cubicBezTo>
                        <a:pt x="173" y="192"/>
                        <a:pt x="175" y="194"/>
                        <a:pt x="175" y="195"/>
                      </a:cubicBezTo>
                      <a:cubicBezTo>
                        <a:pt x="176" y="195"/>
                        <a:pt x="177" y="194"/>
                        <a:pt x="178" y="194"/>
                      </a:cubicBezTo>
                      <a:cubicBezTo>
                        <a:pt x="178" y="193"/>
                        <a:pt x="175" y="192"/>
                        <a:pt x="176" y="191"/>
                      </a:cubicBezTo>
                      <a:cubicBezTo>
                        <a:pt x="178" y="188"/>
                        <a:pt x="180" y="188"/>
                        <a:pt x="183" y="187"/>
                      </a:cubicBezTo>
                      <a:cubicBezTo>
                        <a:pt x="185" y="186"/>
                        <a:pt x="187" y="186"/>
                        <a:pt x="189" y="186"/>
                      </a:cubicBezTo>
                      <a:cubicBezTo>
                        <a:pt x="190" y="186"/>
                        <a:pt x="190" y="184"/>
                        <a:pt x="191" y="184"/>
                      </a:cubicBezTo>
                      <a:cubicBezTo>
                        <a:pt x="193" y="184"/>
                        <a:pt x="192" y="183"/>
                        <a:pt x="192" y="182"/>
                      </a:cubicBezTo>
                      <a:cubicBezTo>
                        <a:pt x="192" y="183"/>
                        <a:pt x="196" y="182"/>
                        <a:pt x="196" y="182"/>
                      </a:cubicBezTo>
                      <a:cubicBezTo>
                        <a:pt x="198" y="181"/>
                        <a:pt x="200" y="182"/>
                        <a:pt x="202" y="182"/>
                      </a:cubicBezTo>
                      <a:cubicBezTo>
                        <a:pt x="204" y="182"/>
                        <a:pt x="205" y="181"/>
                        <a:pt x="207" y="180"/>
                      </a:cubicBezTo>
                      <a:cubicBezTo>
                        <a:pt x="208" y="180"/>
                        <a:pt x="208" y="177"/>
                        <a:pt x="209" y="177"/>
                      </a:cubicBezTo>
                      <a:cubicBezTo>
                        <a:pt x="211" y="177"/>
                        <a:pt x="212" y="176"/>
                        <a:pt x="213" y="175"/>
                      </a:cubicBezTo>
                      <a:cubicBezTo>
                        <a:pt x="214" y="175"/>
                        <a:pt x="215" y="174"/>
                        <a:pt x="215" y="173"/>
                      </a:cubicBezTo>
                      <a:cubicBezTo>
                        <a:pt x="214" y="173"/>
                        <a:pt x="218" y="172"/>
                        <a:pt x="218" y="172"/>
                      </a:cubicBezTo>
                      <a:cubicBezTo>
                        <a:pt x="219" y="171"/>
                        <a:pt x="220" y="169"/>
                        <a:pt x="221" y="168"/>
                      </a:cubicBezTo>
                      <a:cubicBezTo>
                        <a:pt x="222" y="167"/>
                        <a:pt x="222" y="167"/>
                        <a:pt x="222" y="166"/>
                      </a:cubicBezTo>
                      <a:cubicBezTo>
                        <a:pt x="223" y="164"/>
                        <a:pt x="221" y="165"/>
                        <a:pt x="221" y="164"/>
                      </a:cubicBezTo>
                      <a:cubicBezTo>
                        <a:pt x="221" y="164"/>
                        <a:pt x="226" y="164"/>
                        <a:pt x="223" y="162"/>
                      </a:cubicBezTo>
                      <a:cubicBezTo>
                        <a:pt x="222" y="161"/>
                        <a:pt x="223" y="161"/>
                        <a:pt x="224" y="161"/>
                      </a:cubicBezTo>
                      <a:cubicBezTo>
                        <a:pt x="225" y="161"/>
                        <a:pt x="225" y="160"/>
                        <a:pt x="226" y="159"/>
                      </a:cubicBezTo>
                      <a:cubicBezTo>
                        <a:pt x="227" y="158"/>
                        <a:pt x="227" y="157"/>
                        <a:pt x="228" y="156"/>
                      </a:cubicBezTo>
                      <a:cubicBezTo>
                        <a:pt x="228" y="156"/>
                        <a:pt x="228" y="154"/>
                        <a:pt x="228" y="154"/>
                      </a:cubicBezTo>
                      <a:cubicBezTo>
                        <a:pt x="229" y="153"/>
                        <a:pt x="230" y="153"/>
                        <a:pt x="231" y="152"/>
                      </a:cubicBezTo>
                      <a:cubicBezTo>
                        <a:pt x="232" y="151"/>
                        <a:pt x="231" y="150"/>
                        <a:pt x="231" y="150"/>
                      </a:cubicBezTo>
                      <a:cubicBezTo>
                        <a:pt x="231" y="149"/>
                        <a:pt x="232" y="149"/>
                        <a:pt x="232" y="149"/>
                      </a:cubicBezTo>
                      <a:cubicBezTo>
                        <a:pt x="233" y="149"/>
                        <a:pt x="232" y="147"/>
                        <a:pt x="232" y="147"/>
                      </a:cubicBezTo>
                      <a:cubicBezTo>
                        <a:pt x="232" y="147"/>
                        <a:pt x="234" y="148"/>
                        <a:pt x="234" y="147"/>
                      </a:cubicBezTo>
                      <a:cubicBezTo>
                        <a:pt x="236" y="146"/>
                        <a:pt x="234" y="146"/>
                        <a:pt x="233" y="145"/>
                      </a:cubicBezTo>
                      <a:cubicBezTo>
                        <a:pt x="233" y="145"/>
                        <a:pt x="236" y="143"/>
                        <a:pt x="236" y="143"/>
                      </a:cubicBezTo>
                      <a:cubicBezTo>
                        <a:pt x="235" y="145"/>
                        <a:pt x="232" y="142"/>
                        <a:pt x="231" y="141"/>
                      </a:cubicBezTo>
                      <a:cubicBezTo>
                        <a:pt x="231" y="141"/>
                        <a:pt x="230" y="142"/>
                        <a:pt x="229" y="142"/>
                      </a:cubicBezTo>
                      <a:cubicBezTo>
                        <a:pt x="228" y="143"/>
                        <a:pt x="227" y="141"/>
                        <a:pt x="226" y="142"/>
                      </a:cubicBezTo>
                      <a:cubicBezTo>
                        <a:pt x="228" y="141"/>
                        <a:pt x="230" y="140"/>
                        <a:pt x="231" y="139"/>
                      </a:cubicBezTo>
                      <a:cubicBezTo>
                        <a:pt x="232" y="138"/>
                        <a:pt x="235" y="138"/>
                        <a:pt x="233" y="136"/>
                      </a:cubicBezTo>
                      <a:cubicBezTo>
                        <a:pt x="231" y="135"/>
                        <a:pt x="230" y="134"/>
                        <a:pt x="228" y="132"/>
                      </a:cubicBezTo>
                      <a:cubicBezTo>
                        <a:pt x="228" y="131"/>
                        <a:pt x="223" y="133"/>
                        <a:pt x="223" y="130"/>
                      </a:cubicBezTo>
                      <a:cubicBezTo>
                        <a:pt x="223" y="132"/>
                        <a:pt x="228" y="132"/>
                        <a:pt x="229" y="132"/>
                      </a:cubicBezTo>
                      <a:cubicBezTo>
                        <a:pt x="230" y="132"/>
                        <a:pt x="233" y="135"/>
                        <a:pt x="234" y="133"/>
                      </a:cubicBezTo>
                      <a:cubicBezTo>
                        <a:pt x="235" y="131"/>
                        <a:pt x="229" y="129"/>
                        <a:pt x="229" y="127"/>
                      </a:cubicBezTo>
                      <a:cubicBezTo>
                        <a:pt x="228" y="125"/>
                        <a:pt x="228" y="121"/>
                        <a:pt x="226" y="120"/>
                      </a:cubicBezTo>
                      <a:cubicBezTo>
                        <a:pt x="225" y="118"/>
                        <a:pt x="219" y="118"/>
                        <a:pt x="221" y="115"/>
                      </a:cubicBezTo>
                      <a:cubicBezTo>
                        <a:pt x="222" y="113"/>
                        <a:pt x="223" y="112"/>
                        <a:pt x="224" y="111"/>
                      </a:cubicBezTo>
                      <a:cubicBezTo>
                        <a:pt x="226" y="109"/>
                        <a:pt x="224" y="110"/>
                        <a:pt x="225" y="109"/>
                      </a:cubicBezTo>
                      <a:cubicBezTo>
                        <a:pt x="225" y="108"/>
                        <a:pt x="228" y="109"/>
                        <a:pt x="228" y="109"/>
                      </a:cubicBezTo>
                      <a:cubicBezTo>
                        <a:pt x="229" y="108"/>
                        <a:pt x="227" y="107"/>
                        <a:pt x="229" y="106"/>
                      </a:cubicBezTo>
                      <a:cubicBezTo>
                        <a:pt x="231" y="106"/>
                        <a:pt x="232" y="105"/>
                        <a:pt x="233" y="104"/>
                      </a:cubicBezTo>
                      <a:cubicBezTo>
                        <a:pt x="234" y="104"/>
                        <a:pt x="235" y="104"/>
                        <a:pt x="235" y="104"/>
                      </a:cubicBezTo>
                      <a:cubicBezTo>
                        <a:pt x="236" y="104"/>
                        <a:pt x="235" y="105"/>
                        <a:pt x="236" y="105"/>
                      </a:cubicBezTo>
                      <a:cubicBezTo>
                        <a:pt x="237" y="106"/>
                        <a:pt x="238" y="103"/>
                        <a:pt x="238" y="102"/>
                      </a:cubicBezTo>
                      <a:cubicBezTo>
                        <a:pt x="236" y="100"/>
                        <a:pt x="234" y="101"/>
                        <a:pt x="233" y="101"/>
                      </a:cubicBezTo>
                      <a:cubicBezTo>
                        <a:pt x="231" y="101"/>
                        <a:pt x="230" y="99"/>
                        <a:pt x="228" y="100"/>
                      </a:cubicBezTo>
                      <a:cubicBezTo>
                        <a:pt x="227" y="100"/>
                        <a:pt x="226" y="102"/>
                        <a:pt x="224" y="102"/>
                      </a:cubicBezTo>
                      <a:cubicBezTo>
                        <a:pt x="223" y="103"/>
                        <a:pt x="221" y="103"/>
                        <a:pt x="220" y="102"/>
                      </a:cubicBezTo>
                      <a:cubicBezTo>
                        <a:pt x="219" y="101"/>
                        <a:pt x="221" y="99"/>
                        <a:pt x="220" y="98"/>
                      </a:cubicBezTo>
                      <a:cubicBezTo>
                        <a:pt x="218" y="97"/>
                        <a:pt x="210" y="97"/>
                        <a:pt x="213" y="92"/>
                      </a:cubicBezTo>
                      <a:cubicBezTo>
                        <a:pt x="214" y="91"/>
                        <a:pt x="215" y="92"/>
                        <a:pt x="217" y="92"/>
                      </a:cubicBezTo>
                      <a:cubicBezTo>
                        <a:pt x="218" y="92"/>
                        <a:pt x="220" y="91"/>
                        <a:pt x="221" y="90"/>
                      </a:cubicBezTo>
                      <a:cubicBezTo>
                        <a:pt x="223" y="87"/>
                        <a:pt x="226" y="85"/>
                        <a:pt x="229" y="83"/>
                      </a:cubicBezTo>
                      <a:cubicBezTo>
                        <a:pt x="230" y="81"/>
                        <a:pt x="231" y="81"/>
                        <a:pt x="233" y="81"/>
                      </a:cubicBezTo>
                      <a:cubicBezTo>
                        <a:pt x="233" y="82"/>
                        <a:pt x="236" y="82"/>
                        <a:pt x="236" y="83"/>
                      </a:cubicBezTo>
                      <a:cubicBezTo>
                        <a:pt x="235" y="84"/>
                        <a:pt x="235" y="86"/>
                        <a:pt x="234" y="87"/>
                      </a:cubicBezTo>
                      <a:cubicBezTo>
                        <a:pt x="233" y="87"/>
                        <a:pt x="231" y="88"/>
                        <a:pt x="231" y="89"/>
                      </a:cubicBezTo>
                      <a:cubicBezTo>
                        <a:pt x="231" y="90"/>
                        <a:pt x="234" y="90"/>
                        <a:pt x="234" y="90"/>
                      </a:cubicBezTo>
                      <a:cubicBezTo>
                        <a:pt x="234" y="90"/>
                        <a:pt x="230" y="93"/>
                        <a:pt x="231" y="93"/>
                      </a:cubicBezTo>
                      <a:cubicBezTo>
                        <a:pt x="232" y="94"/>
                        <a:pt x="237" y="89"/>
                        <a:pt x="238" y="89"/>
                      </a:cubicBezTo>
                      <a:cubicBezTo>
                        <a:pt x="240" y="88"/>
                        <a:pt x="242" y="87"/>
                        <a:pt x="244" y="87"/>
                      </a:cubicBezTo>
                      <a:cubicBezTo>
                        <a:pt x="246" y="87"/>
                        <a:pt x="246" y="87"/>
                        <a:pt x="247" y="85"/>
                      </a:cubicBezTo>
                      <a:cubicBezTo>
                        <a:pt x="249" y="84"/>
                        <a:pt x="252" y="83"/>
                        <a:pt x="254" y="81"/>
                      </a:cubicBezTo>
                      <a:cubicBezTo>
                        <a:pt x="255" y="80"/>
                        <a:pt x="257" y="77"/>
                        <a:pt x="259" y="77"/>
                      </a:cubicBezTo>
                      <a:cubicBezTo>
                        <a:pt x="260" y="76"/>
                        <a:pt x="266" y="80"/>
                        <a:pt x="266" y="77"/>
                      </a:cubicBezTo>
                      <a:cubicBezTo>
                        <a:pt x="266" y="76"/>
                        <a:pt x="265" y="75"/>
                        <a:pt x="266" y="74"/>
                      </a:cubicBezTo>
                      <a:cubicBezTo>
                        <a:pt x="267" y="74"/>
                        <a:pt x="268" y="74"/>
                        <a:pt x="269" y="74"/>
                      </a:cubicBezTo>
                      <a:cubicBezTo>
                        <a:pt x="271" y="74"/>
                        <a:pt x="270" y="73"/>
                        <a:pt x="271" y="72"/>
                      </a:cubicBezTo>
                      <a:cubicBezTo>
                        <a:pt x="273" y="71"/>
                        <a:pt x="274" y="72"/>
                        <a:pt x="274" y="70"/>
                      </a:cubicBezTo>
                      <a:cubicBezTo>
                        <a:pt x="274" y="67"/>
                        <a:pt x="277" y="70"/>
                        <a:pt x="278" y="71"/>
                      </a:cubicBezTo>
                      <a:cubicBezTo>
                        <a:pt x="278" y="69"/>
                        <a:pt x="281" y="69"/>
                        <a:pt x="281" y="67"/>
                      </a:cubicBezTo>
                      <a:cubicBezTo>
                        <a:pt x="281" y="65"/>
                        <a:pt x="282" y="62"/>
                        <a:pt x="281" y="60"/>
                      </a:cubicBezTo>
                      <a:cubicBezTo>
                        <a:pt x="279" y="57"/>
                        <a:pt x="280" y="58"/>
                        <a:pt x="282" y="56"/>
                      </a:cubicBezTo>
                      <a:cubicBezTo>
                        <a:pt x="284" y="55"/>
                        <a:pt x="285" y="54"/>
                        <a:pt x="287" y="55"/>
                      </a:cubicBezTo>
                      <a:cubicBezTo>
                        <a:pt x="290" y="56"/>
                        <a:pt x="290" y="56"/>
                        <a:pt x="291" y="53"/>
                      </a:cubicBezTo>
                      <a:cubicBezTo>
                        <a:pt x="292" y="51"/>
                        <a:pt x="294" y="50"/>
                        <a:pt x="295" y="47"/>
                      </a:cubicBezTo>
                      <a:cubicBezTo>
                        <a:pt x="295" y="45"/>
                        <a:pt x="296" y="43"/>
                        <a:pt x="298" y="41"/>
                      </a:cubicBezTo>
                      <a:cubicBezTo>
                        <a:pt x="300" y="39"/>
                        <a:pt x="298" y="39"/>
                        <a:pt x="298" y="3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49" name="Freeform 716">
                  <a:extLst>
                    <a:ext uri="{FF2B5EF4-FFF2-40B4-BE49-F238E27FC236}">
                      <a16:creationId xmlns:a16="http://schemas.microsoft.com/office/drawing/2014/main" id="{AFB2AAEC-0174-CA4F-A940-82C1D88CA1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097216" y="5139459"/>
                  <a:ext cx="1603085" cy="737570"/>
                </a:xfrm>
                <a:custGeom>
                  <a:avLst/>
                  <a:gdLst>
                    <a:gd name="T0" fmla="*/ 0 w 157"/>
                    <a:gd name="T1" fmla="*/ 19 h 68"/>
                    <a:gd name="T2" fmla="*/ 7 w 157"/>
                    <a:gd name="T3" fmla="*/ 26 h 68"/>
                    <a:gd name="T4" fmla="*/ 12 w 157"/>
                    <a:gd name="T5" fmla="*/ 29 h 68"/>
                    <a:gd name="T6" fmla="*/ 15 w 157"/>
                    <a:gd name="T7" fmla="*/ 36 h 68"/>
                    <a:gd name="T8" fmla="*/ 15 w 157"/>
                    <a:gd name="T9" fmla="*/ 38 h 68"/>
                    <a:gd name="T10" fmla="*/ 15 w 157"/>
                    <a:gd name="T11" fmla="*/ 40 h 68"/>
                    <a:gd name="T12" fmla="*/ 16 w 157"/>
                    <a:gd name="T13" fmla="*/ 45 h 68"/>
                    <a:gd name="T14" fmla="*/ 28 w 157"/>
                    <a:gd name="T15" fmla="*/ 47 h 68"/>
                    <a:gd name="T16" fmla="*/ 36 w 157"/>
                    <a:gd name="T17" fmla="*/ 54 h 68"/>
                    <a:gd name="T18" fmla="*/ 39 w 157"/>
                    <a:gd name="T19" fmla="*/ 59 h 68"/>
                    <a:gd name="T20" fmla="*/ 44 w 157"/>
                    <a:gd name="T21" fmla="*/ 60 h 68"/>
                    <a:gd name="T22" fmla="*/ 56 w 157"/>
                    <a:gd name="T23" fmla="*/ 60 h 68"/>
                    <a:gd name="T24" fmla="*/ 64 w 157"/>
                    <a:gd name="T25" fmla="*/ 61 h 68"/>
                    <a:gd name="T26" fmla="*/ 69 w 157"/>
                    <a:gd name="T27" fmla="*/ 64 h 68"/>
                    <a:gd name="T28" fmla="*/ 76 w 157"/>
                    <a:gd name="T29" fmla="*/ 66 h 68"/>
                    <a:gd name="T30" fmla="*/ 81 w 157"/>
                    <a:gd name="T31" fmla="*/ 67 h 68"/>
                    <a:gd name="T32" fmla="*/ 93 w 157"/>
                    <a:gd name="T33" fmla="*/ 62 h 68"/>
                    <a:gd name="T34" fmla="*/ 106 w 157"/>
                    <a:gd name="T35" fmla="*/ 61 h 68"/>
                    <a:gd name="T36" fmla="*/ 113 w 157"/>
                    <a:gd name="T37" fmla="*/ 55 h 68"/>
                    <a:gd name="T38" fmla="*/ 114 w 157"/>
                    <a:gd name="T39" fmla="*/ 51 h 68"/>
                    <a:gd name="T40" fmla="*/ 115 w 157"/>
                    <a:gd name="T41" fmla="*/ 47 h 68"/>
                    <a:gd name="T42" fmla="*/ 126 w 157"/>
                    <a:gd name="T43" fmla="*/ 46 h 68"/>
                    <a:gd name="T44" fmla="*/ 130 w 157"/>
                    <a:gd name="T45" fmla="*/ 44 h 68"/>
                    <a:gd name="T46" fmla="*/ 137 w 157"/>
                    <a:gd name="T47" fmla="*/ 42 h 68"/>
                    <a:gd name="T48" fmla="*/ 139 w 157"/>
                    <a:gd name="T49" fmla="*/ 38 h 68"/>
                    <a:gd name="T50" fmla="*/ 143 w 157"/>
                    <a:gd name="T51" fmla="*/ 37 h 68"/>
                    <a:gd name="T52" fmla="*/ 154 w 157"/>
                    <a:gd name="T53" fmla="*/ 36 h 68"/>
                    <a:gd name="T54" fmla="*/ 150 w 157"/>
                    <a:gd name="T55" fmla="*/ 29 h 68"/>
                    <a:gd name="T56" fmla="*/ 145 w 157"/>
                    <a:gd name="T57" fmla="*/ 28 h 68"/>
                    <a:gd name="T58" fmla="*/ 141 w 157"/>
                    <a:gd name="T59" fmla="*/ 29 h 68"/>
                    <a:gd name="T60" fmla="*/ 136 w 157"/>
                    <a:gd name="T61" fmla="*/ 28 h 68"/>
                    <a:gd name="T62" fmla="*/ 134 w 157"/>
                    <a:gd name="T63" fmla="*/ 27 h 68"/>
                    <a:gd name="T64" fmla="*/ 137 w 157"/>
                    <a:gd name="T65" fmla="*/ 19 h 68"/>
                    <a:gd name="T66" fmla="*/ 137 w 157"/>
                    <a:gd name="T67" fmla="*/ 14 h 68"/>
                    <a:gd name="T68" fmla="*/ 131 w 157"/>
                    <a:gd name="T69" fmla="*/ 14 h 68"/>
                    <a:gd name="T70" fmla="*/ 124 w 157"/>
                    <a:gd name="T71" fmla="*/ 15 h 68"/>
                    <a:gd name="T72" fmla="*/ 114 w 157"/>
                    <a:gd name="T73" fmla="*/ 19 h 68"/>
                    <a:gd name="T74" fmla="*/ 103 w 157"/>
                    <a:gd name="T75" fmla="*/ 19 h 68"/>
                    <a:gd name="T76" fmla="*/ 98 w 157"/>
                    <a:gd name="T77" fmla="*/ 17 h 68"/>
                    <a:gd name="T78" fmla="*/ 94 w 157"/>
                    <a:gd name="T79" fmla="*/ 15 h 68"/>
                    <a:gd name="T80" fmla="*/ 83 w 157"/>
                    <a:gd name="T81" fmla="*/ 11 h 68"/>
                    <a:gd name="T82" fmla="*/ 77 w 157"/>
                    <a:gd name="T83" fmla="*/ 13 h 68"/>
                    <a:gd name="T84" fmla="*/ 71 w 157"/>
                    <a:gd name="T85" fmla="*/ 12 h 68"/>
                    <a:gd name="T86" fmla="*/ 68 w 157"/>
                    <a:gd name="T87" fmla="*/ 8 h 68"/>
                    <a:gd name="T88" fmla="*/ 64 w 157"/>
                    <a:gd name="T89" fmla="*/ 5 h 68"/>
                    <a:gd name="T90" fmla="*/ 58 w 157"/>
                    <a:gd name="T91" fmla="*/ 3 h 68"/>
                    <a:gd name="T92" fmla="*/ 52 w 157"/>
                    <a:gd name="T93" fmla="*/ 1 h 68"/>
                    <a:gd name="T94" fmla="*/ 45 w 157"/>
                    <a:gd name="T95" fmla="*/ 7 h 68"/>
                    <a:gd name="T96" fmla="*/ 47 w 157"/>
                    <a:gd name="T97" fmla="*/ 13 h 68"/>
                    <a:gd name="T98" fmla="*/ 41 w 157"/>
                    <a:gd name="T99" fmla="*/ 15 h 68"/>
                    <a:gd name="T100" fmla="*/ 37 w 157"/>
                    <a:gd name="T101" fmla="*/ 14 h 68"/>
                    <a:gd name="T102" fmla="*/ 34 w 157"/>
                    <a:gd name="T103" fmla="*/ 14 h 68"/>
                    <a:gd name="T104" fmla="*/ 28 w 157"/>
                    <a:gd name="T105" fmla="*/ 10 h 68"/>
                    <a:gd name="T106" fmla="*/ 21 w 157"/>
                    <a:gd name="T107" fmla="*/ 9 h 68"/>
                    <a:gd name="T108" fmla="*/ 13 w 157"/>
                    <a:gd name="T109" fmla="*/ 13 h 68"/>
                    <a:gd name="T110" fmla="*/ 7 w 157"/>
                    <a:gd name="T111" fmla="*/ 17 h 68"/>
                    <a:gd name="T112" fmla="*/ 0 w 157"/>
                    <a:gd name="T113" fmla="*/ 19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57" h="68">
                      <a:moveTo>
                        <a:pt x="0" y="19"/>
                      </a:moveTo>
                      <a:cubicBezTo>
                        <a:pt x="1" y="23"/>
                        <a:pt x="3" y="25"/>
                        <a:pt x="7" y="26"/>
                      </a:cubicBezTo>
                      <a:cubicBezTo>
                        <a:pt x="9" y="27"/>
                        <a:pt x="10" y="28"/>
                        <a:pt x="12" y="29"/>
                      </a:cubicBezTo>
                      <a:cubicBezTo>
                        <a:pt x="13" y="31"/>
                        <a:pt x="14" y="34"/>
                        <a:pt x="15" y="36"/>
                      </a:cubicBezTo>
                      <a:cubicBezTo>
                        <a:pt x="16" y="37"/>
                        <a:pt x="15" y="37"/>
                        <a:pt x="15" y="38"/>
                      </a:cubicBezTo>
                      <a:cubicBezTo>
                        <a:pt x="14" y="38"/>
                        <a:pt x="15" y="39"/>
                        <a:pt x="15" y="40"/>
                      </a:cubicBezTo>
                      <a:cubicBezTo>
                        <a:pt x="14" y="43"/>
                        <a:pt x="13" y="43"/>
                        <a:pt x="16" y="45"/>
                      </a:cubicBezTo>
                      <a:cubicBezTo>
                        <a:pt x="20" y="46"/>
                        <a:pt x="24" y="45"/>
                        <a:pt x="28" y="47"/>
                      </a:cubicBezTo>
                      <a:cubicBezTo>
                        <a:pt x="30" y="49"/>
                        <a:pt x="34" y="52"/>
                        <a:pt x="36" y="54"/>
                      </a:cubicBezTo>
                      <a:cubicBezTo>
                        <a:pt x="37" y="55"/>
                        <a:pt x="38" y="57"/>
                        <a:pt x="39" y="59"/>
                      </a:cubicBezTo>
                      <a:cubicBezTo>
                        <a:pt x="40" y="61"/>
                        <a:pt x="43" y="60"/>
                        <a:pt x="44" y="60"/>
                      </a:cubicBezTo>
                      <a:cubicBezTo>
                        <a:pt x="48" y="60"/>
                        <a:pt x="52" y="60"/>
                        <a:pt x="56" y="60"/>
                      </a:cubicBezTo>
                      <a:cubicBezTo>
                        <a:pt x="58" y="60"/>
                        <a:pt x="62" y="60"/>
                        <a:pt x="64" y="61"/>
                      </a:cubicBezTo>
                      <a:cubicBezTo>
                        <a:pt x="66" y="62"/>
                        <a:pt x="67" y="64"/>
                        <a:pt x="69" y="64"/>
                      </a:cubicBezTo>
                      <a:cubicBezTo>
                        <a:pt x="71" y="65"/>
                        <a:pt x="74" y="66"/>
                        <a:pt x="76" y="66"/>
                      </a:cubicBezTo>
                      <a:cubicBezTo>
                        <a:pt x="78" y="65"/>
                        <a:pt x="80" y="68"/>
                        <a:pt x="81" y="67"/>
                      </a:cubicBezTo>
                      <a:cubicBezTo>
                        <a:pt x="85" y="65"/>
                        <a:pt x="88" y="63"/>
                        <a:pt x="93" y="62"/>
                      </a:cubicBezTo>
                      <a:cubicBezTo>
                        <a:pt x="97" y="62"/>
                        <a:pt x="103" y="63"/>
                        <a:pt x="106" y="61"/>
                      </a:cubicBezTo>
                      <a:cubicBezTo>
                        <a:pt x="109" y="59"/>
                        <a:pt x="110" y="56"/>
                        <a:pt x="113" y="55"/>
                      </a:cubicBezTo>
                      <a:cubicBezTo>
                        <a:pt x="116" y="54"/>
                        <a:pt x="116" y="53"/>
                        <a:pt x="114" y="51"/>
                      </a:cubicBezTo>
                      <a:cubicBezTo>
                        <a:pt x="113" y="50"/>
                        <a:pt x="113" y="48"/>
                        <a:pt x="115" y="47"/>
                      </a:cubicBezTo>
                      <a:cubicBezTo>
                        <a:pt x="118" y="44"/>
                        <a:pt x="122" y="50"/>
                        <a:pt x="126" y="46"/>
                      </a:cubicBezTo>
                      <a:cubicBezTo>
                        <a:pt x="127" y="45"/>
                        <a:pt x="128" y="44"/>
                        <a:pt x="130" y="44"/>
                      </a:cubicBezTo>
                      <a:cubicBezTo>
                        <a:pt x="133" y="43"/>
                        <a:pt x="134" y="44"/>
                        <a:pt x="137" y="42"/>
                      </a:cubicBezTo>
                      <a:cubicBezTo>
                        <a:pt x="138" y="41"/>
                        <a:pt x="138" y="38"/>
                        <a:pt x="139" y="38"/>
                      </a:cubicBezTo>
                      <a:cubicBezTo>
                        <a:pt x="141" y="37"/>
                        <a:pt x="142" y="37"/>
                        <a:pt x="143" y="37"/>
                      </a:cubicBezTo>
                      <a:cubicBezTo>
                        <a:pt x="147" y="36"/>
                        <a:pt x="150" y="35"/>
                        <a:pt x="154" y="36"/>
                      </a:cubicBezTo>
                      <a:cubicBezTo>
                        <a:pt x="157" y="36"/>
                        <a:pt x="151" y="29"/>
                        <a:pt x="150" y="29"/>
                      </a:cubicBezTo>
                      <a:cubicBezTo>
                        <a:pt x="149" y="28"/>
                        <a:pt x="147" y="27"/>
                        <a:pt x="145" y="28"/>
                      </a:cubicBezTo>
                      <a:cubicBezTo>
                        <a:pt x="143" y="28"/>
                        <a:pt x="143" y="30"/>
                        <a:pt x="141" y="29"/>
                      </a:cubicBezTo>
                      <a:cubicBezTo>
                        <a:pt x="140" y="28"/>
                        <a:pt x="137" y="27"/>
                        <a:pt x="136" y="28"/>
                      </a:cubicBezTo>
                      <a:cubicBezTo>
                        <a:pt x="135" y="30"/>
                        <a:pt x="134" y="29"/>
                        <a:pt x="134" y="27"/>
                      </a:cubicBezTo>
                      <a:cubicBezTo>
                        <a:pt x="134" y="25"/>
                        <a:pt x="137" y="21"/>
                        <a:pt x="137" y="19"/>
                      </a:cubicBezTo>
                      <a:cubicBezTo>
                        <a:pt x="138" y="17"/>
                        <a:pt x="141" y="14"/>
                        <a:pt x="137" y="14"/>
                      </a:cubicBezTo>
                      <a:cubicBezTo>
                        <a:pt x="134" y="14"/>
                        <a:pt x="134" y="15"/>
                        <a:pt x="131" y="14"/>
                      </a:cubicBezTo>
                      <a:cubicBezTo>
                        <a:pt x="128" y="13"/>
                        <a:pt x="127" y="13"/>
                        <a:pt x="124" y="15"/>
                      </a:cubicBezTo>
                      <a:cubicBezTo>
                        <a:pt x="121" y="17"/>
                        <a:pt x="117" y="18"/>
                        <a:pt x="114" y="19"/>
                      </a:cubicBezTo>
                      <a:cubicBezTo>
                        <a:pt x="109" y="20"/>
                        <a:pt x="107" y="19"/>
                        <a:pt x="103" y="19"/>
                      </a:cubicBezTo>
                      <a:cubicBezTo>
                        <a:pt x="101" y="18"/>
                        <a:pt x="100" y="18"/>
                        <a:pt x="98" y="17"/>
                      </a:cubicBezTo>
                      <a:cubicBezTo>
                        <a:pt x="97" y="17"/>
                        <a:pt x="96" y="15"/>
                        <a:pt x="94" y="15"/>
                      </a:cubicBezTo>
                      <a:cubicBezTo>
                        <a:pt x="90" y="14"/>
                        <a:pt x="88" y="12"/>
                        <a:pt x="83" y="11"/>
                      </a:cubicBezTo>
                      <a:cubicBezTo>
                        <a:pt x="81" y="11"/>
                        <a:pt x="79" y="12"/>
                        <a:pt x="77" y="13"/>
                      </a:cubicBezTo>
                      <a:cubicBezTo>
                        <a:pt x="75" y="14"/>
                        <a:pt x="73" y="13"/>
                        <a:pt x="71" y="12"/>
                      </a:cubicBezTo>
                      <a:cubicBezTo>
                        <a:pt x="69" y="11"/>
                        <a:pt x="68" y="11"/>
                        <a:pt x="68" y="8"/>
                      </a:cubicBezTo>
                      <a:cubicBezTo>
                        <a:pt x="67" y="6"/>
                        <a:pt x="67" y="6"/>
                        <a:pt x="64" y="5"/>
                      </a:cubicBezTo>
                      <a:cubicBezTo>
                        <a:pt x="62" y="4"/>
                        <a:pt x="60" y="3"/>
                        <a:pt x="58" y="3"/>
                      </a:cubicBezTo>
                      <a:cubicBezTo>
                        <a:pt x="56" y="3"/>
                        <a:pt x="53" y="0"/>
                        <a:pt x="52" y="1"/>
                      </a:cubicBezTo>
                      <a:cubicBezTo>
                        <a:pt x="50" y="1"/>
                        <a:pt x="46" y="5"/>
                        <a:pt x="45" y="7"/>
                      </a:cubicBezTo>
                      <a:cubicBezTo>
                        <a:pt x="45" y="9"/>
                        <a:pt x="48" y="11"/>
                        <a:pt x="47" y="13"/>
                      </a:cubicBezTo>
                      <a:cubicBezTo>
                        <a:pt x="46" y="15"/>
                        <a:pt x="43" y="17"/>
                        <a:pt x="41" y="15"/>
                      </a:cubicBezTo>
                      <a:cubicBezTo>
                        <a:pt x="39" y="15"/>
                        <a:pt x="38" y="14"/>
                        <a:pt x="37" y="14"/>
                      </a:cubicBezTo>
                      <a:cubicBezTo>
                        <a:pt x="36" y="14"/>
                        <a:pt x="35" y="14"/>
                        <a:pt x="34" y="14"/>
                      </a:cubicBezTo>
                      <a:cubicBezTo>
                        <a:pt x="31" y="13"/>
                        <a:pt x="31" y="11"/>
                        <a:pt x="28" y="10"/>
                      </a:cubicBezTo>
                      <a:cubicBezTo>
                        <a:pt x="26" y="9"/>
                        <a:pt x="23" y="8"/>
                        <a:pt x="21" y="9"/>
                      </a:cubicBezTo>
                      <a:cubicBezTo>
                        <a:pt x="18" y="10"/>
                        <a:pt x="16" y="12"/>
                        <a:pt x="13" y="13"/>
                      </a:cubicBezTo>
                      <a:cubicBezTo>
                        <a:pt x="11" y="14"/>
                        <a:pt x="9" y="16"/>
                        <a:pt x="7" y="17"/>
                      </a:cubicBezTo>
                      <a:cubicBezTo>
                        <a:pt x="4" y="17"/>
                        <a:pt x="2" y="19"/>
                        <a:pt x="0" y="1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50" name="Freeform 717">
                  <a:extLst>
                    <a:ext uri="{FF2B5EF4-FFF2-40B4-BE49-F238E27FC236}">
                      <a16:creationId xmlns:a16="http://schemas.microsoft.com/office/drawing/2014/main" id="{932D927A-6052-5A4E-9320-D96A5B3010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35871" y="3723319"/>
                  <a:ext cx="641234" cy="1169055"/>
                </a:xfrm>
                <a:custGeom>
                  <a:avLst/>
                  <a:gdLst>
                    <a:gd name="T0" fmla="*/ 61 w 63"/>
                    <a:gd name="T1" fmla="*/ 25 h 108"/>
                    <a:gd name="T2" fmla="*/ 61 w 63"/>
                    <a:gd name="T3" fmla="*/ 20 h 108"/>
                    <a:gd name="T4" fmla="*/ 61 w 63"/>
                    <a:gd name="T5" fmla="*/ 16 h 108"/>
                    <a:gd name="T6" fmla="*/ 60 w 63"/>
                    <a:gd name="T7" fmla="*/ 13 h 108"/>
                    <a:gd name="T8" fmla="*/ 60 w 63"/>
                    <a:gd name="T9" fmla="*/ 11 h 108"/>
                    <a:gd name="T10" fmla="*/ 57 w 63"/>
                    <a:gd name="T11" fmla="*/ 7 h 108"/>
                    <a:gd name="T12" fmla="*/ 51 w 63"/>
                    <a:gd name="T13" fmla="*/ 5 h 108"/>
                    <a:gd name="T14" fmla="*/ 44 w 63"/>
                    <a:gd name="T15" fmla="*/ 1 h 108"/>
                    <a:gd name="T16" fmla="*/ 44 w 63"/>
                    <a:gd name="T17" fmla="*/ 5 h 108"/>
                    <a:gd name="T18" fmla="*/ 34 w 63"/>
                    <a:gd name="T19" fmla="*/ 5 h 108"/>
                    <a:gd name="T20" fmla="*/ 34 w 63"/>
                    <a:gd name="T21" fmla="*/ 10 h 108"/>
                    <a:gd name="T22" fmla="*/ 29 w 63"/>
                    <a:gd name="T23" fmla="*/ 10 h 108"/>
                    <a:gd name="T24" fmla="*/ 27 w 63"/>
                    <a:gd name="T25" fmla="*/ 12 h 108"/>
                    <a:gd name="T26" fmla="*/ 25 w 63"/>
                    <a:gd name="T27" fmla="*/ 15 h 108"/>
                    <a:gd name="T28" fmla="*/ 25 w 63"/>
                    <a:gd name="T29" fmla="*/ 18 h 108"/>
                    <a:gd name="T30" fmla="*/ 24 w 63"/>
                    <a:gd name="T31" fmla="*/ 20 h 108"/>
                    <a:gd name="T32" fmla="*/ 20 w 63"/>
                    <a:gd name="T33" fmla="*/ 25 h 108"/>
                    <a:gd name="T34" fmla="*/ 17 w 63"/>
                    <a:gd name="T35" fmla="*/ 27 h 108"/>
                    <a:gd name="T36" fmla="*/ 16 w 63"/>
                    <a:gd name="T37" fmla="*/ 33 h 108"/>
                    <a:gd name="T38" fmla="*/ 13 w 63"/>
                    <a:gd name="T39" fmla="*/ 38 h 108"/>
                    <a:gd name="T40" fmla="*/ 15 w 63"/>
                    <a:gd name="T41" fmla="*/ 42 h 108"/>
                    <a:gd name="T42" fmla="*/ 9 w 63"/>
                    <a:gd name="T43" fmla="*/ 44 h 108"/>
                    <a:gd name="T44" fmla="*/ 5 w 63"/>
                    <a:gd name="T45" fmla="*/ 51 h 108"/>
                    <a:gd name="T46" fmla="*/ 6 w 63"/>
                    <a:gd name="T47" fmla="*/ 57 h 108"/>
                    <a:gd name="T48" fmla="*/ 8 w 63"/>
                    <a:gd name="T49" fmla="*/ 63 h 108"/>
                    <a:gd name="T50" fmla="*/ 7 w 63"/>
                    <a:gd name="T51" fmla="*/ 67 h 108"/>
                    <a:gd name="T52" fmla="*/ 7 w 63"/>
                    <a:gd name="T53" fmla="*/ 74 h 108"/>
                    <a:gd name="T54" fmla="*/ 4 w 63"/>
                    <a:gd name="T55" fmla="*/ 78 h 108"/>
                    <a:gd name="T56" fmla="*/ 3 w 63"/>
                    <a:gd name="T57" fmla="*/ 83 h 108"/>
                    <a:gd name="T58" fmla="*/ 0 w 63"/>
                    <a:gd name="T59" fmla="*/ 82 h 108"/>
                    <a:gd name="T60" fmla="*/ 4 w 63"/>
                    <a:gd name="T61" fmla="*/ 90 h 108"/>
                    <a:gd name="T62" fmla="*/ 7 w 63"/>
                    <a:gd name="T63" fmla="*/ 97 h 108"/>
                    <a:gd name="T64" fmla="*/ 8 w 63"/>
                    <a:gd name="T65" fmla="*/ 102 h 108"/>
                    <a:gd name="T66" fmla="*/ 10 w 63"/>
                    <a:gd name="T67" fmla="*/ 107 h 108"/>
                    <a:gd name="T68" fmla="*/ 14 w 63"/>
                    <a:gd name="T69" fmla="*/ 108 h 108"/>
                    <a:gd name="T70" fmla="*/ 15 w 63"/>
                    <a:gd name="T71" fmla="*/ 105 h 108"/>
                    <a:gd name="T72" fmla="*/ 24 w 63"/>
                    <a:gd name="T73" fmla="*/ 101 h 108"/>
                    <a:gd name="T74" fmla="*/ 27 w 63"/>
                    <a:gd name="T75" fmla="*/ 92 h 108"/>
                    <a:gd name="T76" fmla="*/ 26 w 63"/>
                    <a:gd name="T77" fmla="*/ 87 h 108"/>
                    <a:gd name="T78" fmla="*/ 28 w 63"/>
                    <a:gd name="T79" fmla="*/ 84 h 108"/>
                    <a:gd name="T80" fmla="*/ 32 w 63"/>
                    <a:gd name="T81" fmla="*/ 82 h 108"/>
                    <a:gd name="T82" fmla="*/ 32 w 63"/>
                    <a:gd name="T83" fmla="*/ 81 h 108"/>
                    <a:gd name="T84" fmla="*/ 35 w 63"/>
                    <a:gd name="T85" fmla="*/ 80 h 108"/>
                    <a:gd name="T86" fmla="*/ 34 w 63"/>
                    <a:gd name="T87" fmla="*/ 78 h 108"/>
                    <a:gd name="T88" fmla="*/ 36 w 63"/>
                    <a:gd name="T89" fmla="*/ 77 h 108"/>
                    <a:gd name="T90" fmla="*/ 35 w 63"/>
                    <a:gd name="T91" fmla="*/ 73 h 108"/>
                    <a:gd name="T92" fmla="*/ 29 w 63"/>
                    <a:gd name="T93" fmla="*/ 66 h 108"/>
                    <a:gd name="T94" fmla="*/ 30 w 63"/>
                    <a:gd name="T95" fmla="*/ 60 h 108"/>
                    <a:gd name="T96" fmla="*/ 30 w 63"/>
                    <a:gd name="T97" fmla="*/ 56 h 108"/>
                    <a:gd name="T98" fmla="*/ 33 w 63"/>
                    <a:gd name="T99" fmla="*/ 53 h 108"/>
                    <a:gd name="T100" fmla="*/ 39 w 63"/>
                    <a:gd name="T101" fmla="*/ 48 h 108"/>
                    <a:gd name="T102" fmla="*/ 49 w 63"/>
                    <a:gd name="T103" fmla="*/ 41 h 108"/>
                    <a:gd name="T104" fmla="*/ 50 w 63"/>
                    <a:gd name="T105" fmla="*/ 35 h 108"/>
                    <a:gd name="T106" fmla="*/ 50 w 63"/>
                    <a:gd name="T107" fmla="*/ 32 h 108"/>
                    <a:gd name="T108" fmla="*/ 54 w 63"/>
                    <a:gd name="T109" fmla="*/ 30 h 108"/>
                    <a:gd name="T110" fmla="*/ 58 w 63"/>
                    <a:gd name="T111" fmla="*/ 29 h 108"/>
                    <a:gd name="T112" fmla="*/ 60 w 63"/>
                    <a:gd name="T113" fmla="*/ 28 h 108"/>
                    <a:gd name="T114" fmla="*/ 63 w 63"/>
                    <a:gd name="T115" fmla="*/ 28 h 108"/>
                    <a:gd name="T116" fmla="*/ 61 w 63"/>
                    <a:gd name="T117" fmla="*/ 25 h 108"/>
                    <a:gd name="T118" fmla="*/ 61 w 63"/>
                    <a:gd name="T119" fmla="*/ 25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63" h="108">
                      <a:moveTo>
                        <a:pt x="61" y="25"/>
                      </a:moveTo>
                      <a:cubicBezTo>
                        <a:pt x="60" y="24"/>
                        <a:pt x="62" y="22"/>
                        <a:pt x="61" y="20"/>
                      </a:cubicBezTo>
                      <a:cubicBezTo>
                        <a:pt x="60" y="18"/>
                        <a:pt x="61" y="18"/>
                        <a:pt x="61" y="16"/>
                      </a:cubicBezTo>
                      <a:cubicBezTo>
                        <a:pt x="61" y="15"/>
                        <a:pt x="60" y="14"/>
                        <a:pt x="60" y="13"/>
                      </a:cubicBezTo>
                      <a:cubicBezTo>
                        <a:pt x="59" y="12"/>
                        <a:pt x="60" y="12"/>
                        <a:pt x="60" y="11"/>
                      </a:cubicBezTo>
                      <a:cubicBezTo>
                        <a:pt x="59" y="9"/>
                        <a:pt x="59" y="8"/>
                        <a:pt x="57" y="7"/>
                      </a:cubicBezTo>
                      <a:cubicBezTo>
                        <a:pt x="55" y="6"/>
                        <a:pt x="53" y="6"/>
                        <a:pt x="51" y="5"/>
                      </a:cubicBezTo>
                      <a:cubicBezTo>
                        <a:pt x="49" y="3"/>
                        <a:pt x="47" y="0"/>
                        <a:pt x="44" y="1"/>
                      </a:cubicBezTo>
                      <a:cubicBezTo>
                        <a:pt x="43" y="1"/>
                        <a:pt x="44" y="4"/>
                        <a:pt x="44" y="5"/>
                      </a:cubicBezTo>
                      <a:cubicBezTo>
                        <a:pt x="43" y="8"/>
                        <a:pt x="37" y="6"/>
                        <a:pt x="34" y="5"/>
                      </a:cubicBezTo>
                      <a:cubicBezTo>
                        <a:pt x="34" y="7"/>
                        <a:pt x="34" y="8"/>
                        <a:pt x="34" y="10"/>
                      </a:cubicBezTo>
                      <a:cubicBezTo>
                        <a:pt x="33" y="10"/>
                        <a:pt x="31" y="9"/>
                        <a:pt x="29" y="10"/>
                      </a:cubicBezTo>
                      <a:cubicBezTo>
                        <a:pt x="28" y="10"/>
                        <a:pt x="28" y="11"/>
                        <a:pt x="27" y="12"/>
                      </a:cubicBezTo>
                      <a:cubicBezTo>
                        <a:pt x="27" y="13"/>
                        <a:pt x="25" y="14"/>
                        <a:pt x="25" y="15"/>
                      </a:cubicBezTo>
                      <a:cubicBezTo>
                        <a:pt x="24" y="16"/>
                        <a:pt x="26" y="18"/>
                        <a:pt x="25" y="18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1"/>
                        <a:pt x="20" y="23"/>
                        <a:pt x="20" y="25"/>
                      </a:cubicBezTo>
                      <a:cubicBezTo>
                        <a:pt x="20" y="27"/>
                        <a:pt x="18" y="25"/>
                        <a:pt x="17" y="27"/>
                      </a:cubicBezTo>
                      <a:cubicBezTo>
                        <a:pt x="17" y="29"/>
                        <a:pt x="17" y="31"/>
                        <a:pt x="16" y="33"/>
                      </a:cubicBezTo>
                      <a:cubicBezTo>
                        <a:pt x="16" y="35"/>
                        <a:pt x="13" y="36"/>
                        <a:pt x="13" y="38"/>
                      </a:cubicBezTo>
                      <a:cubicBezTo>
                        <a:pt x="13" y="39"/>
                        <a:pt x="16" y="41"/>
                        <a:pt x="15" y="42"/>
                      </a:cubicBezTo>
                      <a:cubicBezTo>
                        <a:pt x="13" y="44"/>
                        <a:pt x="11" y="43"/>
                        <a:pt x="9" y="44"/>
                      </a:cubicBezTo>
                      <a:cubicBezTo>
                        <a:pt x="6" y="45"/>
                        <a:pt x="5" y="48"/>
                        <a:pt x="5" y="51"/>
                      </a:cubicBezTo>
                      <a:cubicBezTo>
                        <a:pt x="6" y="53"/>
                        <a:pt x="6" y="55"/>
                        <a:pt x="6" y="57"/>
                      </a:cubicBezTo>
                      <a:cubicBezTo>
                        <a:pt x="6" y="60"/>
                        <a:pt x="4" y="61"/>
                        <a:pt x="8" y="63"/>
                      </a:cubicBezTo>
                      <a:cubicBezTo>
                        <a:pt x="10" y="65"/>
                        <a:pt x="9" y="66"/>
                        <a:pt x="7" y="67"/>
                      </a:cubicBezTo>
                      <a:cubicBezTo>
                        <a:pt x="6" y="68"/>
                        <a:pt x="8" y="72"/>
                        <a:pt x="7" y="74"/>
                      </a:cubicBezTo>
                      <a:cubicBezTo>
                        <a:pt x="7" y="76"/>
                        <a:pt x="4" y="76"/>
                        <a:pt x="4" y="78"/>
                      </a:cubicBezTo>
                      <a:cubicBezTo>
                        <a:pt x="4" y="79"/>
                        <a:pt x="4" y="83"/>
                        <a:pt x="3" y="83"/>
                      </a:cubicBezTo>
                      <a:cubicBezTo>
                        <a:pt x="3" y="83"/>
                        <a:pt x="1" y="82"/>
                        <a:pt x="0" y="82"/>
                      </a:cubicBezTo>
                      <a:cubicBezTo>
                        <a:pt x="0" y="86"/>
                        <a:pt x="4" y="87"/>
                        <a:pt x="4" y="90"/>
                      </a:cubicBezTo>
                      <a:cubicBezTo>
                        <a:pt x="3" y="91"/>
                        <a:pt x="6" y="96"/>
                        <a:pt x="7" y="97"/>
                      </a:cubicBezTo>
                      <a:cubicBezTo>
                        <a:pt x="9" y="99"/>
                        <a:pt x="8" y="100"/>
                        <a:pt x="8" y="102"/>
                      </a:cubicBezTo>
                      <a:cubicBezTo>
                        <a:pt x="8" y="103"/>
                        <a:pt x="10" y="105"/>
                        <a:pt x="10" y="107"/>
                      </a:cubicBezTo>
                      <a:cubicBezTo>
                        <a:pt x="9" y="108"/>
                        <a:pt x="13" y="107"/>
                        <a:pt x="14" y="108"/>
                      </a:cubicBezTo>
                      <a:cubicBezTo>
                        <a:pt x="16" y="108"/>
                        <a:pt x="15" y="107"/>
                        <a:pt x="15" y="105"/>
                      </a:cubicBezTo>
                      <a:cubicBezTo>
                        <a:pt x="15" y="100"/>
                        <a:pt x="23" y="104"/>
                        <a:pt x="24" y="101"/>
                      </a:cubicBezTo>
                      <a:cubicBezTo>
                        <a:pt x="25" y="98"/>
                        <a:pt x="26" y="95"/>
                        <a:pt x="27" y="92"/>
                      </a:cubicBezTo>
                      <a:cubicBezTo>
                        <a:pt x="27" y="90"/>
                        <a:pt x="27" y="88"/>
                        <a:pt x="26" y="87"/>
                      </a:cubicBezTo>
                      <a:cubicBezTo>
                        <a:pt x="25" y="85"/>
                        <a:pt x="26" y="85"/>
                        <a:pt x="28" y="84"/>
                      </a:cubicBezTo>
                      <a:cubicBezTo>
                        <a:pt x="29" y="84"/>
                        <a:pt x="32" y="83"/>
                        <a:pt x="32" y="82"/>
                      </a:cubicBezTo>
                      <a:cubicBezTo>
                        <a:pt x="32" y="82"/>
                        <a:pt x="32" y="81"/>
                        <a:pt x="32" y="81"/>
                      </a:cubicBezTo>
                      <a:cubicBezTo>
                        <a:pt x="33" y="81"/>
                        <a:pt x="35" y="81"/>
                        <a:pt x="35" y="80"/>
                      </a:cubicBezTo>
                      <a:cubicBezTo>
                        <a:pt x="35" y="79"/>
                        <a:pt x="34" y="79"/>
                        <a:pt x="34" y="78"/>
                      </a:cubicBezTo>
                      <a:cubicBezTo>
                        <a:pt x="35" y="78"/>
                        <a:pt x="36" y="77"/>
                        <a:pt x="36" y="77"/>
                      </a:cubicBezTo>
                      <a:cubicBezTo>
                        <a:pt x="38" y="75"/>
                        <a:pt x="37" y="74"/>
                        <a:pt x="35" y="73"/>
                      </a:cubicBezTo>
                      <a:cubicBezTo>
                        <a:pt x="33" y="71"/>
                        <a:pt x="29" y="70"/>
                        <a:pt x="29" y="66"/>
                      </a:cubicBezTo>
                      <a:cubicBezTo>
                        <a:pt x="29" y="64"/>
                        <a:pt x="29" y="62"/>
                        <a:pt x="30" y="60"/>
                      </a:cubicBezTo>
                      <a:cubicBezTo>
                        <a:pt x="31" y="58"/>
                        <a:pt x="31" y="58"/>
                        <a:pt x="30" y="56"/>
                      </a:cubicBezTo>
                      <a:cubicBezTo>
                        <a:pt x="29" y="56"/>
                        <a:pt x="33" y="53"/>
                        <a:pt x="33" y="53"/>
                      </a:cubicBezTo>
                      <a:cubicBezTo>
                        <a:pt x="35" y="51"/>
                        <a:pt x="36" y="49"/>
                        <a:pt x="39" y="48"/>
                      </a:cubicBezTo>
                      <a:cubicBezTo>
                        <a:pt x="42" y="47"/>
                        <a:pt x="47" y="44"/>
                        <a:pt x="49" y="41"/>
                      </a:cubicBezTo>
                      <a:cubicBezTo>
                        <a:pt x="51" y="38"/>
                        <a:pt x="46" y="36"/>
                        <a:pt x="50" y="35"/>
                      </a:cubicBezTo>
                      <a:cubicBezTo>
                        <a:pt x="52" y="34"/>
                        <a:pt x="51" y="34"/>
                        <a:pt x="50" y="32"/>
                      </a:cubicBezTo>
                      <a:cubicBezTo>
                        <a:pt x="50" y="31"/>
                        <a:pt x="53" y="30"/>
                        <a:pt x="54" y="30"/>
                      </a:cubicBezTo>
                      <a:cubicBezTo>
                        <a:pt x="56" y="28"/>
                        <a:pt x="57" y="27"/>
                        <a:pt x="58" y="29"/>
                      </a:cubicBezTo>
                      <a:cubicBezTo>
                        <a:pt x="59" y="29"/>
                        <a:pt x="60" y="28"/>
                        <a:pt x="60" y="28"/>
                      </a:cubicBezTo>
                      <a:cubicBezTo>
                        <a:pt x="61" y="28"/>
                        <a:pt x="62" y="28"/>
                        <a:pt x="63" y="28"/>
                      </a:cubicBezTo>
                      <a:cubicBezTo>
                        <a:pt x="63" y="27"/>
                        <a:pt x="62" y="27"/>
                        <a:pt x="61" y="25"/>
                      </a:cubicBezTo>
                      <a:cubicBezTo>
                        <a:pt x="60" y="24"/>
                        <a:pt x="61" y="26"/>
                        <a:pt x="61" y="2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51" name="Freeform 718">
                  <a:extLst>
                    <a:ext uri="{FF2B5EF4-FFF2-40B4-BE49-F238E27FC236}">
                      <a16:creationId xmlns:a16="http://schemas.microsoft.com/office/drawing/2014/main" id="{DB5CE7FA-4790-7C4F-8780-88F0C15D2B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06344" y="3634811"/>
                  <a:ext cx="550626" cy="910903"/>
                </a:xfrm>
                <a:custGeom>
                  <a:avLst/>
                  <a:gdLst>
                    <a:gd name="T0" fmla="*/ 53 w 54"/>
                    <a:gd name="T1" fmla="*/ 59 h 84"/>
                    <a:gd name="T2" fmla="*/ 47 w 54"/>
                    <a:gd name="T3" fmla="*/ 55 h 84"/>
                    <a:gd name="T4" fmla="*/ 49 w 54"/>
                    <a:gd name="T5" fmla="*/ 51 h 84"/>
                    <a:gd name="T6" fmla="*/ 44 w 54"/>
                    <a:gd name="T7" fmla="*/ 44 h 84"/>
                    <a:gd name="T8" fmla="*/ 46 w 54"/>
                    <a:gd name="T9" fmla="*/ 43 h 84"/>
                    <a:gd name="T10" fmla="*/ 44 w 54"/>
                    <a:gd name="T11" fmla="*/ 38 h 84"/>
                    <a:gd name="T12" fmla="*/ 45 w 54"/>
                    <a:gd name="T13" fmla="*/ 36 h 84"/>
                    <a:gd name="T14" fmla="*/ 44 w 54"/>
                    <a:gd name="T15" fmla="*/ 32 h 84"/>
                    <a:gd name="T16" fmla="*/ 42 w 54"/>
                    <a:gd name="T17" fmla="*/ 26 h 84"/>
                    <a:gd name="T18" fmla="*/ 45 w 54"/>
                    <a:gd name="T19" fmla="*/ 23 h 84"/>
                    <a:gd name="T20" fmla="*/ 44 w 54"/>
                    <a:gd name="T21" fmla="*/ 19 h 84"/>
                    <a:gd name="T22" fmla="*/ 38 w 54"/>
                    <a:gd name="T23" fmla="*/ 13 h 84"/>
                    <a:gd name="T24" fmla="*/ 40 w 54"/>
                    <a:gd name="T25" fmla="*/ 12 h 84"/>
                    <a:gd name="T26" fmla="*/ 39 w 54"/>
                    <a:gd name="T27" fmla="*/ 10 h 84"/>
                    <a:gd name="T28" fmla="*/ 41 w 54"/>
                    <a:gd name="T29" fmla="*/ 3 h 84"/>
                    <a:gd name="T30" fmla="*/ 37 w 54"/>
                    <a:gd name="T31" fmla="*/ 1 h 84"/>
                    <a:gd name="T32" fmla="*/ 34 w 54"/>
                    <a:gd name="T33" fmla="*/ 0 h 84"/>
                    <a:gd name="T34" fmla="*/ 29 w 54"/>
                    <a:gd name="T35" fmla="*/ 1 h 84"/>
                    <a:gd name="T36" fmla="*/ 25 w 54"/>
                    <a:gd name="T37" fmla="*/ 5 h 84"/>
                    <a:gd name="T38" fmla="*/ 24 w 54"/>
                    <a:gd name="T39" fmla="*/ 10 h 84"/>
                    <a:gd name="T40" fmla="*/ 21 w 54"/>
                    <a:gd name="T41" fmla="*/ 13 h 84"/>
                    <a:gd name="T42" fmla="*/ 17 w 54"/>
                    <a:gd name="T43" fmla="*/ 11 h 84"/>
                    <a:gd name="T44" fmla="*/ 14 w 54"/>
                    <a:gd name="T45" fmla="*/ 12 h 84"/>
                    <a:gd name="T46" fmla="*/ 7 w 54"/>
                    <a:gd name="T47" fmla="*/ 10 h 84"/>
                    <a:gd name="T48" fmla="*/ 4 w 54"/>
                    <a:gd name="T49" fmla="*/ 7 h 84"/>
                    <a:gd name="T50" fmla="*/ 0 w 54"/>
                    <a:gd name="T51" fmla="*/ 9 h 84"/>
                    <a:gd name="T52" fmla="*/ 8 w 54"/>
                    <a:gd name="T53" fmla="*/ 14 h 84"/>
                    <a:gd name="T54" fmla="*/ 12 w 54"/>
                    <a:gd name="T55" fmla="*/ 16 h 84"/>
                    <a:gd name="T56" fmla="*/ 14 w 54"/>
                    <a:gd name="T57" fmla="*/ 19 h 84"/>
                    <a:gd name="T58" fmla="*/ 14 w 54"/>
                    <a:gd name="T59" fmla="*/ 21 h 84"/>
                    <a:gd name="T60" fmla="*/ 15 w 54"/>
                    <a:gd name="T61" fmla="*/ 24 h 84"/>
                    <a:gd name="T62" fmla="*/ 15 w 54"/>
                    <a:gd name="T63" fmla="*/ 27 h 84"/>
                    <a:gd name="T64" fmla="*/ 16 w 54"/>
                    <a:gd name="T65" fmla="*/ 29 h 84"/>
                    <a:gd name="T66" fmla="*/ 15 w 54"/>
                    <a:gd name="T67" fmla="*/ 33 h 84"/>
                    <a:gd name="T68" fmla="*/ 17 w 54"/>
                    <a:gd name="T69" fmla="*/ 36 h 84"/>
                    <a:gd name="T70" fmla="*/ 21 w 54"/>
                    <a:gd name="T71" fmla="*/ 38 h 84"/>
                    <a:gd name="T72" fmla="*/ 22 w 54"/>
                    <a:gd name="T73" fmla="*/ 41 h 84"/>
                    <a:gd name="T74" fmla="*/ 23 w 54"/>
                    <a:gd name="T75" fmla="*/ 44 h 84"/>
                    <a:gd name="T76" fmla="*/ 20 w 54"/>
                    <a:gd name="T77" fmla="*/ 44 h 84"/>
                    <a:gd name="T78" fmla="*/ 16 w 54"/>
                    <a:gd name="T79" fmla="*/ 49 h 84"/>
                    <a:gd name="T80" fmla="*/ 13 w 54"/>
                    <a:gd name="T81" fmla="*/ 51 h 84"/>
                    <a:gd name="T82" fmla="*/ 10 w 54"/>
                    <a:gd name="T83" fmla="*/ 54 h 84"/>
                    <a:gd name="T84" fmla="*/ 4 w 54"/>
                    <a:gd name="T85" fmla="*/ 57 h 84"/>
                    <a:gd name="T86" fmla="*/ 2 w 54"/>
                    <a:gd name="T87" fmla="*/ 62 h 84"/>
                    <a:gd name="T88" fmla="*/ 4 w 54"/>
                    <a:gd name="T89" fmla="*/ 67 h 84"/>
                    <a:gd name="T90" fmla="*/ 4 w 54"/>
                    <a:gd name="T91" fmla="*/ 73 h 84"/>
                    <a:gd name="T92" fmla="*/ 4 w 54"/>
                    <a:gd name="T93" fmla="*/ 78 h 84"/>
                    <a:gd name="T94" fmla="*/ 7 w 54"/>
                    <a:gd name="T95" fmla="*/ 80 h 84"/>
                    <a:gd name="T96" fmla="*/ 5 w 54"/>
                    <a:gd name="T97" fmla="*/ 81 h 84"/>
                    <a:gd name="T98" fmla="*/ 8 w 54"/>
                    <a:gd name="T99" fmla="*/ 79 h 84"/>
                    <a:gd name="T100" fmla="*/ 8 w 54"/>
                    <a:gd name="T101" fmla="*/ 83 h 84"/>
                    <a:gd name="T102" fmla="*/ 11 w 54"/>
                    <a:gd name="T103" fmla="*/ 80 h 84"/>
                    <a:gd name="T104" fmla="*/ 11 w 54"/>
                    <a:gd name="T105" fmla="*/ 83 h 84"/>
                    <a:gd name="T106" fmla="*/ 23 w 54"/>
                    <a:gd name="T107" fmla="*/ 80 h 84"/>
                    <a:gd name="T108" fmla="*/ 36 w 54"/>
                    <a:gd name="T109" fmla="*/ 78 h 84"/>
                    <a:gd name="T110" fmla="*/ 46 w 54"/>
                    <a:gd name="T111" fmla="*/ 68 h 84"/>
                    <a:gd name="T112" fmla="*/ 53 w 54"/>
                    <a:gd name="T113" fmla="*/ 59 h 84"/>
                    <a:gd name="T114" fmla="*/ 53 w 54"/>
                    <a:gd name="T115" fmla="*/ 59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4" h="84">
                      <a:moveTo>
                        <a:pt x="53" y="59"/>
                      </a:moveTo>
                      <a:cubicBezTo>
                        <a:pt x="52" y="57"/>
                        <a:pt x="49" y="56"/>
                        <a:pt x="47" y="55"/>
                      </a:cubicBezTo>
                      <a:cubicBezTo>
                        <a:pt x="44" y="53"/>
                        <a:pt x="48" y="53"/>
                        <a:pt x="49" y="51"/>
                      </a:cubicBezTo>
                      <a:cubicBezTo>
                        <a:pt x="49" y="51"/>
                        <a:pt x="45" y="45"/>
                        <a:pt x="44" y="44"/>
                      </a:cubicBezTo>
                      <a:cubicBezTo>
                        <a:pt x="44" y="44"/>
                        <a:pt x="46" y="43"/>
                        <a:pt x="46" y="43"/>
                      </a:cubicBezTo>
                      <a:cubicBezTo>
                        <a:pt x="46" y="42"/>
                        <a:pt x="44" y="39"/>
                        <a:pt x="44" y="38"/>
                      </a:cubicBezTo>
                      <a:cubicBezTo>
                        <a:pt x="44" y="37"/>
                        <a:pt x="45" y="37"/>
                        <a:pt x="45" y="36"/>
                      </a:cubicBezTo>
                      <a:cubicBezTo>
                        <a:pt x="46" y="35"/>
                        <a:pt x="44" y="33"/>
                        <a:pt x="44" y="32"/>
                      </a:cubicBezTo>
                      <a:cubicBezTo>
                        <a:pt x="42" y="30"/>
                        <a:pt x="40" y="28"/>
                        <a:pt x="42" y="26"/>
                      </a:cubicBezTo>
                      <a:cubicBezTo>
                        <a:pt x="43" y="25"/>
                        <a:pt x="45" y="24"/>
                        <a:pt x="45" y="23"/>
                      </a:cubicBezTo>
                      <a:cubicBezTo>
                        <a:pt x="46" y="21"/>
                        <a:pt x="44" y="20"/>
                        <a:pt x="44" y="19"/>
                      </a:cubicBezTo>
                      <a:cubicBezTo>
                        <a:pt x="43" y="18"/>
                        <a:pt x="36" y="15"/>
                        <a:pt x="38" y="13"/>
                      </a:cubicBezTo>
                      <a:cubicBezTo>
                        <a:pt x="38" y="13"/>
                        <a:pt x="40" y="12"/>
                        <a:pt x="40" y="12"/>
                      </a:cubicBezTo>
                      <a:cubicBezTo>
                        <a:pt x="40" y="12"/>
                        <a:pt x="37" y="10"/>
                        <a:pt x="39" y="10"/>
                      </a:cubicBezTo>
                      <a:cubicBezTo>
                        <a:pt x="42" y="10"/>
                        <a:pt x="44" y="5"/>
                        <a:pt x="41" y="3"/>
                      </a:cubicBezTo>
                      <a:cubicBezTo>
                        <a:pt x="40" y="2"/>
                        <a:pt x="38" y="2"/>
                        <a:pt x="37" y="1"/>
                      </a:cubicBezTo>
                      <a:cubicBezTo>
                        <a:pt x="36" y="0"/>
                        <a:pt x="35" y="0"/>
                        <a:pt x="34" y="0"/>
                      </a:cubicBezTo>
                      <a:cubicBezTo>
                        <a:pt x="32" y="1"/>
                        <a:pt x="31" y="0"/>
                        <a:pt x="29" y="1"/>
                      </a:cubicBezTo>
                      <a:cubicBezTo>
                        <a:pt x="28" y="2"/>
                        <a:pt x="26" y="4"/>
                        <a:pt x="25" y="5"/>
                      </a:cubicBezTo>
                      <a:cubicBezTo>
                        <a:pt x="25" y="6"/>
                        <a:pt x="25" y="10"/>
                        <a:pt x="24" y="10"/>
                      </a:cubicBezTo>
                      <a:cubicBezTo>
                        <a:pt x="23" y="11"/>
                        <a:pt x="22" y="12"/>
                        <a:pt x="21" y="13"/>
                      </a:cubicBezTo>
                      <a:cubicBezTo>
                        <a:pt x="20" y="13"/>
                        <a:pt x="18" y="11"/>
                        <a:pt x="17" y="11"/>
                      </a:cubicBezTo>
                      <a:cubicBezTo>
                        <a:pt x="16" y="11"/>
                        <a:pt x="15" y="12"/>
                        <a:pt x="14" y="12"/>
                      </a:cubicBezTo>
                      <a:cubicBezTo>
                        <a:pt x="11" y="13"/>
                        <a:pt x="9" y="12"/>
                        <a:pt x="7" y="10"/>
                      </a:cubicBezTo>
                      <a:cubicBezTo>
                        <a:pt x="7" y="9"/>
                        <a:pt x="5" y="7"/>
                        <a:pt x="4" y="7"/>
                      </a:cubicBezTo>
                      <a:cubicBezTo>
                        <a:pt x="3" y="7"/>
                        <a:pt x="1" y="9"/>
                        <a:pt x="0" y="9"/>
                      </a:cubicBezTo>
                      <a:cubicBezTo>
                        <a:pt x="2" y="11"/>
                        <a:pt x="5" y="13"/>
                        <a:pt x="8" y="14"/>
                      </a:cubicBezTo>
                      <a:cubicBezTo>
                        <a:pt x="9" y="14"/>
                        <a:pt x="11" y="15"/>
                        <a:pt x="12" y="16"/>
                      </a:cubicBezTo>
                      <a:cubicBezTo>
                        <a:pt x="13" y="17"/>
                        <a:pt x="13" y="18"/>
                        <a:pt x="14" y="19"/>
                      </a:cubicBezTo>
                      <a:cubicBezTo>
                        <a:pt x="14" y="20"/>
                        <a:pt x="13" y="20"/>
                        <a:pt x="14" y="21"/>
                      </a:cubicBezTo>
                      <a:cubicBezTo>
                        <a:pt x="14" y="22"/>
                        <a:pt x="16" y="23"/>
                        <a:pt x="15" y="24"/>
                      </a:cubicBezTo>
                      <a:cubicBezTo>
                        <a:pt x="15" y="25"/>
                        <a:pt x="14" y="26"/>
                        <a:pt x="15" y="27"/>
                      </a:cubicBezTo>
                      <a:cubicBezTo>
                        <a:pt x="15" y="27"/>
                        <a:pt x="16" y="29"/>
                        <a:pt x="16" y="29"/>
                      </a:cubicBezTo>
                      <a:cubicBezTo>
                        <a:pt x="15" y="30"/>
                        <a:pt x="15" y="32"/>
                        <a:pt x="15" y="33"/>
                      </a:cubicBezTo>
                      <a:cubicBezTo>
                        <a:pt x="15" y="33"/>
                        <a:pt x="17" y="36"/>
                        <a:pt x="17" y="36"/>
                      </a:cubicBezTo>
                      <a:cubicBezTo>
                        <a:pt x="18" y="37"/>
                        <a:pt x="20" y="38"/>
                        <a:pt x="21" y="38"/>
                      </a:cubicBezTo>
                      <a:cubicBezTo>
                        <a:pt x="22" y="39"/>
                        <a:pt x="22" y="40"/>
                        <a:pt x="22" y="41"/>
                      </a:cubicBezTo>
                      <a:cubicBezTo>
                        <a:pt x="22" y="42"/>
                        <a:pt x="23" y="43"/>
                        <a:pt x="23" y="44"/>
                      </a:cubicBezTo>
                      <a:cubicBezTo>
                        <a:pt x="23" y="45"/>
                        <a:pt x="21" y="44"/>
                        <a:pt x="20" y="44"/>
                      </a:cubicBezTo>
                      <a:cubicBezTo>
                        <a:pt x="19" y="44"/>
                        <a:pt x="16" y="48"/>
                        <a:pt x="16" y="49"/>
                      </a:cubicBezTo>
                      <a:cubicBezTo>
                        <a:pt x="15" y="50"/>
                        <a:pt x="14" y="50"/>
                        <a:pt x="13" y="51"/>
                      </a:cubicBezTo>
                      <a:cubicBezTo>
                        <a:pt x="12" y="52"/>
                        <a:pt x="11" y="53"/>
                        <a:pt x="10" y="54"/>
                      </a:cubicBezTo>
                      <a:cubicBezTo>
                        <a:pt x="9" y="54"/>
                        <a:pt x="4" y="58"/>
                        <a:pt x="4" y="57"/>
                      </a:cubicBezTo>
                      <a:cubicBezTo>
                        <a:pt x="4" y="59"/>
                        <a:pt x="2" y="60"/>
                        <a:pt x="2" y="62"/>
                      </a:cubicBezTo>
                      <a:cubicBezTo>
                        <a:pt x="3" y="64"/>
                        <a:pt x="2" y="67"/>
                        <a:pt x="4" y="67"/>
                      </a:cubicBezTo>
                      <a:cubicBezTo>
                        <a:pt x="5" y="67"/>
                        <a:pt x="4" y="72"/>
                        <a:pt x="4" y="73"/>
                      </a:cubicBezTo>
                      <a:cubicBezTo>
                        <a:pt x="4" y="75"/>
                        <a:pt x="2" y="77"/>
                        <a:pt x="4" y="78"/>
                      </a:cubicBezTo>
                      <a:cubicBezTo>
                        <a:pt x="4" y="78"/>
                        <a:pt x="8" y="79"/>
                        <a:pt x="7" y="80"/>
                      </a:cubicBezTo>
                      <a:cubicBezTo>
                        <a:pt x="7" y="80"/>
                        <a:pt x="5" y="81"/>
                        <a:pt x="5" y="81"/>
                      </a:cubicBezTo>
                      <a:cubicBezTo>
                        <a:pt x="7" y="81"/>
                        <a:pt x="7" y="79"/>
                        <a:pt x="8" y="79"/>
                      </a:cubicBezTo>
                      <a:cubicBezTo>
                        <a:pt x="10" y="78"/>
                        <a:pt x="8" y="83"/>
                        <a:pt x="8" y="83"/>
                      </a:cubicBezTo>
                      <a:cubicBezTo>
                        <a:pt x="8" y="83"/>
                        <a:pt x="11" y="80"/>
                        <a:pt x="11" y="80"/>
                      </a:cubicBezTo>
                      <a:cubicBezTo>
                        <a:pt x="12" y="79"/>
                        <a:pt x="11" y="83"/>
                        <a:pt x="11" y="83"/>
                      </a:cubicBezTo>
                      <a:cubicBezTo>
                        <a:pt x="14" y="84"/>
                        <a:pt x="20" y="81"/>
                        <a:pt x="23" y="80"/>
                      </a:cubicBezTo>
                      <a:cubicBezTo>
                        <a:pt x="27" y="79"/>
                        <a:pt x="31" y="79"/>
                        <a:pt x="36" y="78"/>
                      </a:cubicBezTo>
                      <a:cubicBezTo>
                        <a:pt x="39" y="74"/>
                        <a:pt x="43" y="71"/>
                        <a:pt x="46" y="68"/>
                      </a:cubicBezTo>
                      <a:cubicBezTo>
                        <a:pt x="48" y="66"/>
                        <a:pt x="54" y="62"/>
                        <a:pt x="53" y="59"/>
                      </a:cubicBezTo>
                      <a:cubicBezTo>
                        <a:pt x="52" y="57"/>
                        <a:pt x="54" y="62"/>
                        <a:pt x="53" y="5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52" name="Freeform 719">
                  <a:extLst>
                    <a:ext uri="{FF2B5EF4-FFF2-40B4-BE49-F238E27FC236}">
                      <a16:creationId xmlns:a16="http://schemas.microsoft.com/office/drawing/2014/main" id="{E6D950B0-A988-F54F-B2BD-0F196A720A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18740" y="3527861"/>
                  <a:ext cx="1306864" cy="1157990"/>
                </a:xfrm>
                <a:custGeom>
                  <a:avLst/>
                  <a:gdLst>
                    <a:gd name="T0" fmla="*/ 38 w 128"/>
                    <a:gd name="T1" fmla="*/ 87 h 107"/>
                    <a:gd name="T2" fmla="*/ 38 w 128"/>
                    <a:gd name="T3" fmla="*/ 63 h 107"/>
                    <a:gd name="T4" fmla="*/ 47 w 128"/>
                    <a:gd name="T5" fmla="*/ 52 h 107"/>
                    <a:gd name="T6" fmla="*/ 56 w 128"/>
                    <a:gd name="T7" fmla="*/ 34 h 107"/>
                    <a:gd name="T8" fmla="*/ 72 w 128"/>
                    <a:gd name="T9" fmla="*/ 25 h 107"/>
                    <a:gd name="T10" fmla="*/ 86 w 128"/>
                    <a:gd name="T11" fmla="*/ 22 h 107"/>
                    <a:gd name="T12" fmla="*/ 102 w 128"/>
                    <a:gd name="T13" fmla="*/ 20 h 107"/>
                    <a:gd name="T14" fmla="*/ 112 w 128"/>
                    <a:gd name="T15" fmla="*/ 10 h 107"/>
                    <a:gd name="T16" fmla="*/ 120 w 128"/>
                    <a:gd name="T17" fmla="*/ 13 h 107"/>
                    <a:gd name="T18" fmla="*/ 127 w 128"/>
                    <a:gd name="T19" fmla="*/ 6 h 107"/>
                    <a:gd name="T20" fmla="*/ 114 w 128"/>
                    <a:gd name="T21" fmla="*/ 5 h 107"/>
                    <a:gd name="T22" fmla="*/ 116 w 128"/>
                    <a:gd name="T23" fmla="*/ 2 h 107"/>
                    <a:gd name="T24" fmla="*/ 106 w 128"/>
                    <a:gd name="T25" fmla="*/ 3 h 107"/>
                    <a:gd name="T26" fmla="*/ 100 w 128"/>
                    <a:gd name="T27" fmla="*/ 1 h 107"/>
                    <a:gd name="T28" fmla="*/ 95 w 128"/>
                    <a:gd name="T29" fmla="*/ 3 h 107"/>
                    <a:gd name="T30" fmla="*/ 91 w 128"/>
                    <a:gd name="T31" fmla="*/ 6 h 107"/>
                    <a:gd name="T32" fmla="*/ 90 w 128"/>
                    <a:gd name="T33" fmla="*/ 11 h 107"/>
                    <a:gd name="T34" fmla="*/ 84 w 128"/>
                    <a:gd name="T35" fmla="*/ 10 h 107"/>
                    <a:gd name="T36" fmla="*/ 80 w 128"/>
                    <a:gd name="T37" fmla="*/ 13 h 107"/>
                    <a:gd name="T38" fmla="*/ 76 w 128"/>
                    <a:gd name="T39" fmla="*/ 15 h 107"/>
                    <a:gd name="T40" fmla="*/ 72 w 128"/>
                    <a:gd name="T41" fmla="*/ 16 h 107"/>
                    <a:gd name="T42" fmla="*/ 68 w 128"/>
                    <a:gd name="T43" fmla="*/ 10 h 107"/>
                    <a:gd name="T44" fmla="*/ 67 w 128"/>
                    <a:gd name="T45" fmla="*/ 14 h 107"/>
                    <a:gd name="T46" fmla="*/ 65 w 128"/>
                    <a:gd name="T47" fmla="*/ 14 h 107"/>
                    <a:gd name="T48" fmla="*/ 62 w 128"/>
                    <a:gd name="T49" fmla="*/ 18 h 107"/>
                    <a:gd name="T50" fmla="*/ 61 w 128"/>
                    <a:gd name="T51" fmla="*/ 21 h 107"/>
                    <a:gd name="T52" fmla="*/ 57 w 128"/>
                    <a:gd name="T53" fmla="*/ 20 h 107"/>
                    <a:gd name="T54" fmla="*/ 54 w 128"/>
                    <a:gd name="T55" fmla="*/ 20 h 107"/>
                    <a:gd name="T56" fmla="*/ 51 w 128"/>
                    <a:gd name="T57" fmla="*/ 22 h 107"/>
                    <a:gd name="T58" fmla="*/ 49 w 128"/>
                    <a:gd name="T59" fmla="*/ 23 h 107"/>
                    <a:gd name="T60" fmla="*/ 54 w 128"/>
                    <a:gd name="T61" fmla="*/ 25 h 107"/>
                    <a:gd name="T62" fmla="*/ 56 w 128"/>
                    <a:gd name="T63" fmla="*/ 25 h 107"/>
                    <a:gd name="T64" fmla="*/ 57 w 128"/>
                    <a:gd name="T65" fmla="*/ 28 h 107"/>
                    <a:gd name="T66" fmla="*/ 49 w 128"/>
                    <a:gd name="T67" fmla="*/ 31 h 107"/>
                    <a:gd name="T68" fmla="*/ 53 w 128"/>
                    <a:gd name="T69" fmla="*/ 33 h 107"/>
                    <a:gd name="T70" fmla="*/ 49 w 128"/>
                    <a:gd name="T71" fmla="*/ 35 h 107"/>
                    <a:gd name="T72" fmla="*/ 43 w 128"/>
                    <a:gd name="T73" fmla="*/ 40 h 107"/>
                    <a:gd name="T74" fmla="*/ 42 w 128"/>
                    <a:gd name="T75" fmla="*/ 43 h 107"/>
                    <a:gd name="T76" fmla="*/ 39 w 128"/>
                    <a:gd name="T77" fmla="*/ 45 h 107"/>
                    <a:gd name="T78" fmla="*/ 39 w 128"/>
                    <a:gd name="T79" fmla="*/ 49 h 107"/>
                    <a:gd name="T80" fmla="*/ 39 w 128"/>
                    <a:gd name="T81" fmla="*/ 52 h 107"/>
                    <a:gd name="T82" fmla="*/ 35 w 128"/>
                    <a:gd name="T83" fmla="*/ 56 h 107"/>
                    <a:gd name="T84" fmla="*/ 27 w 128"/>
                    <a:gd name="T85" fmla="*/ 62 h 107"/>
                    <a:gd name="T86" fmla="*/ 31 w 128"/>
                    <a:gd name="T87" fmla="*/ 64 h 107"/>
                    <a:gd name="T88" fmla="*/ 28 w 128"/>
                    <a:gd name="T89" fmla="*/ 66 h 107"/>
                    <a:gd name="T90" fmla="*/ 19 w 128"/>
                    <a:gd name="T91" fmla="*/ 68 h 107"/>
                    <a:gd name="T92" fmla="*/ 16 w 128"/>
                    <a:gd name="T93" fmla="*/ 72 h 107"/>
                    <a:gd name="T94" fmla="*/ 10 w 128"/>
                    <a:gd name="T95" fmla="*/ 73 h 107"/>
                    <a:gd name="T96" fmla="*/ 10 w 128"/>
                    <a:gd name="T97" fmla="*/ 74 h 107"/>
                    <a:gd name="T98" fmla="*/ 5 w 128"/>
                    <a:gd name="T99" fmla="*/ 75 h 107"/>
                    <a:gd name="T100" fmla="*/ 4 w 128"/>
                    <a:gd name="T101" fmla="*/ 81 h 107"/>
                    <a:gd name="T102" fmla="*/ 1 w 128"/>
                    <a:gd name="T103" fmla="*/ 86 h 107"/>
                    <a:gd name="T104" fmla="*/ 6 w 128"/>
                    <a:gd name="T105" fmla="*/ 92 h 107"/>
                    <a:gd name="T106" fmla="*/ 7 w 128"/>
                    <a:gd name="T107" fmla="*/ 94 h 107"/>
                    <a:gd name="T108" fmla="*/ 3 w 128"/>
                    <a:gd name="T109" fmla="*/ 93 h 107"/>
                    <a:gd name="T110" fmla="*/ 5 w 128"/>
                    <a:gd name="T111" fmla="*/ 97 h 107"/>
                    <a:gd name="T112" fmla="*/ 5 w 128"/>
                    <a:gd name="T113" fmla="*/ 103 h 107"/>
                    <a:gd name="T114" fmla="*/ 27 w 128"/>
                    <a:gd name="T115" fmla="*/ 99 h 107"/>
                    <a:gd name="T116" fmla="*/ 34 w 128"/>
                    <a:gd name="T117" fmla="*/ 101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28" h="107">
                      <a:moveTo>
                        <a:pt x="34" y="101"/>
                      </a:moveTo>
                      <a:cubicBezTo>
                        <a:pt x="34" y="101"/>
                        <a:pt x="35" y="98"/>
                        <a:pt x="35" y="97"/>
                      </a:cubicBezTo>
                      <a:cubicBezTo>
                        <a:pt x="35" y="95"/>
                        <a:pt x="36" y="94"/>
                        <a:pt x="38" y="93"/>
                      </a:cubicBezTo>
                      <a:cubicBezTo>
                        <a:pt x="40" y="91"/>
                        <a:pt x="38" y="88"/>
                        <a:pt x="38" y="87"/>
                      </a:cubicBezTo>
                      <a:cubicBezTo>
                        <a:pt x="38" y="84"/>
                        <a:pt x="42" y="84"/>
                        <a:pt x="39" y="82"/>
                      </a:cubicBezTo>
                      <a:cubicBezTo>
                        <a:pt x="37" y="80"/>
                        <a:pt x="36" y="80"/>
                        <a:pt x="37" y="77"/>
                      </a:cubicBezTo>
                      <a:cubicBezTo>
                        <a:pt x="38" y="75"/>
                        <a:pt x="37" y="73"/>
                        <a:pt x="37" y="71"/>
                      </a:cubicBezTo>
                      <a:cubicBezTo>
                        <a:pt x="36" y="68"/>
                        <a:pt x="35" y="65"/>
                        <a:pt x="38" y="63"/>
                      </a:cubicBezTo>
                      <a:cubicBezTo>
                        <a:pt x="39" y="62"/>
                        <a:pt x="41" y="62"/>
                        <a:pt x="42" y="61"/>
                      </a:cubicBezTo>
                      <a:cubicBezTo>
                        <a:pt x="43" y="61"/>
                        <a:pt x="44" y="62"/>
                        <a:pt x="45" y="61"/>
                      </a:cubicBezTo>
                      <a:cubicBezTo>
                        <a:pt x="46" y="59"/>
                        <a:pt x="45" y="58"/>
                        <a:pt x="44" y="57"/>
                      </a:cubicBezTo>
                      <a:cubicBezTo>
                        <a:pt x="44" y="55"/>
                        <a:pt x="46" y="54"/>
                        <a:pt x="47" y="52"/>
                      </a:cubicBezTo>
                      <a:cubicBezTo>
                        <a:pt x="47" y="51"/>
                        <a:pt x="48" y="48"/>
                        <a:pt x="48" y="46"/>
                      </a:cubicBezTo>
                      <a:cubicBezTo>
                        <a:pt x="48" y="44"/>
                        <a:pt x="52" y="44"/>
                        <a:pt x="51" y="43"/>
                      </a:cubicBezTo>
                      <a:cubicBezTo>
                        <a:pt x="51" y="41"/>
                        <a:pt x="53" y="40"/>
                        <a:pt x="54" y="38"/>
                      </a:cubicBezTo>
                      <a:cubicBezTo>
                        <a:pt x="56" y="36"/>
                        <a:pt x="56" y="37"/>
                        <a:pt x="56" y="34"/>
                      </a:cubicBezTo>
                      <a:cubicBezTo>
                        <a:pt x="55" y="33"/>
                        <a:pt x="59" y="28"/>
                        <a:pt x="60" y="28"/>
                      </a:cubicBezTo>
                      <a:cubicBezTo>
                        <a:pt x="61" y="27"/>
                        <a:pt x="64" y="28"/>
                        <a:pt x="65" y="28"/>
                      </a:cubicBezTo>
                      <a:cubicBezTo>
                        <a:pt x="65" y="26"/>
                        <a:pt x="65" y="25"/>
                        <a:pt x="65" y="23"/>
                      </a:cubicBezTo>
                      <a:cubicBezTo>
                        <a:pt x="68" y="24"/>
                        <a:pt x="70" y="24"/>
                        <a:pt x="72" y="25"/>
                      </a:cubicBezTo>
                      <a:cubicBezTo>
                        <a:pt x="76" y="25"/>
                        <a:pt x="74" y="21"/>
                        <a:pt x="75" y="19"/>
                      </a:cubicBezTo>
                      <a:cubicBezTo>
                        <a:pt x="75" y="19"/>
                        <a:pt x="77" y="19"/>
                        <a:pt x="78" y="19"/>
                      </a:cubicBezTo>
                      <a:cubicBezTo>
                        <a:pt x="79" y="18"/>
                        <a:pt x="81" y="16"/>
                        <a:pt x="82" y="18"/>
                      </a:cubicBezTo>
                      <a:cubicBezTo>
                        <a:pt x="84" y="19"/>
                        <a:pt x="84" y="21"/>
                        <a:pt x="86" y="22"/>
                      </a:cubicBezTo>
                      <a:cubicBezTo>
                        <a:pt x="87" y="22"/>
                        <a:pt x="89" y="22"/>
                        <a:pt x="90" y="22"/>
                      </a:cubicBezTo>
                      <a:cubicBezTo>
                        <a:pt x="91" y="22"/>
                        <a:pt x="92" y="21"/>
                        <a:pt x="94" y="21"/>
                      </a:cubicBezTo>
                      <a:cubicBezTo>
                        <a:pt x="95" y="21"/>
                        <a:pt x="96" y="23"/>
                        <a:pt x="98" y="23"/>
                      </a:cubicBezTo>
                      <a:cubicBezTo>
                        <a:pt x="98" y="22"/>
                        <a:pt x="102" y="20"/>
                        <a:pt x="102" y="20"/>
                      </a:cubicBezTo>
                      <a:cubicBezTo>
                        <a:pt x="102" y="17"/>
                        <a:pt x="102" y="16"/>
                        <a:pt x="103" y="14"/>
                      </a:cubicBezTo>
                      <a:cubicBezTo>
                        <a:pt x="104" y="13"/>
                        <a:pt x="106" y="11"/>
                        <a:pt x="107" y="11"/>
                      </a:cubicBezTo>
                      <a:cubicBezTo>
                        <a:pt x="108" y="11"/>
                        <a:pt x="109" y="11"/>
                        <a:pt x="110" y="11"/>
                      </a:cubicBezTo>
                      <a:cubicBezTo>
                        <a:pt x="111" y="11"/>
                        <a:pt x="111" y="10"/>
                        <a:pt x="112" y="10"/>
                      </a:cubicBezTo>
                      <a:cubicBezTo>
                        <a:pt x="113" y="10"/>
                        <a:pt x="115" y="12"/>
                        <a:pt x="116" y="12"/>
                      </a:cubicBezTo>
                      <a:cubicBezTo>
                        <a:pt x="118" y="13"/>
                        <a:pt x="119" y="14"/>
                        <a:pt x="119" y="17"/>
                      </a:cubicBezTo>
                      <a:cubicBezTo>
                        <a:pt x="121" y="17"/>
                        <a:pt x="126" y="14"/>
                        <a:pt x="124" y="12"/>
                      </a:cubicBezTo>
                      <a:cubicBezTo>
                        <a:pt x="126" y="13"/>
                        <a:pt x="121" y="13"/>
                        <a:pt x="120" y="13"/>
                      </a:cubicBezTo>
                      <a:cubicBezTo>
                        <a:pt x="125" y="12"/>
                        <a:pt x="118" y="9"/>
                        <a:pt x="117" y="10"/>
                      </a:cubicBezTo>
                      <a:cubicBezTo>
                        <a:pt x="118" y="9"/>
                        <a:pt x="119" y="10"/>
                        <a:pt x="119" y="10"/>
                      </a:cubicBezTo>
                      <a:cubicBezTo>
                        <a:pt x="121" y="10"/>
                        <a:pt x="123" y="10"/>
                        <a:pt x="124" y="9"/>
                      </a:cubicBezTo>
                      <a:cubicBezTo>
                        <a:pt x="125" y="9"/>
                        <a:pt x="128" y="7"/>
                        <a:pt x="127" y="6"/>
                      </a:cubicBezTo>
                      <a:cubicBezTo>
                        <a:pt x="125" y="5"/>
                        <a:pt x="122" y="4"/>
                        <a:pt x="119" y="3"/>
                      </a:cubicBezTo>
                      <a:cubicBezTo>
                        <a:pt x="118" y="2"/>
                        <a:pt x="117" y="4"/>
                        <a:pt x="116" y="5"/>
                      </a:cubicBezTo>
                      <a:cubicBezTo>
                        <a:pt x="116" y="5"/>
                        <a:pt x="114" y="8"/>
                        <a:pt x="114" y="7"/>
                      </a:cubicBezTo>
                      <a:cubicBezTo>
                        <a:pt x="114" y="7"/>
                        <a:pt x="114" y="6"/>
                        <a:pt x="114" y="5"/>
                      </a:cubicBezTo>
                      <a:cubicBezTo>
                        <a:pt x="114" y="5"/>
                        <a:pt x="112" y="5"/>
                        <a:pt x="112" y="5"/>
                      </a:cubicBezTo>
                      <a:cubicBezTo>
                        <a:pt x="113" y="4"/>
                        <a:pt x="115" y="5"/>
                        <a:pt x="115" y="4"/>
                      </a:cubicBezTo>
                      <a:cubicBezTo>
                        <a:pt x="115" y="4"/>
                        <a:pt x="112" y="4"/>
                        <a:pt x="112" y="4"/>
                      </a:cubicBezTo>
                      <a:cubicBezTo>
                        <a:pt x="112" y="3"/>
                        <a:pt x="116" y="3"/>
                        <a:pt x="116" y="2"/>
                      </a:cubicBezTo>
                      <a:cubicBezTo>
                        <a:pt x="115" y="1"/>
                        <a:pt x="109" y="0"/>
                        <a:pt x="110" y="2"/>
                      </a:cubicBezTo>
                      <a:cubicBezTo>
                        <a:pt x="111" y="3"/>
                        <a:pt x="111" y="3"/>
                        <a:pt x="110" y="4"/>
                      </a:cubicBezTo>
                      <a:cubicBezTo>
                        <a:pt x="109" y="5"/>
                        <a:pt x="107" y="7"/>
                        <a:pt x="106" y="7"/>
                      </a:cubicBezTo>
                      <a:cubicBezTo>
                        <a:pt x="105" y="7"/>
                        <a:pt x="106" y="3"/>
                        <a:pt x="106" y="3"/>
                      </a:cubicBezTo>
                      <a:cubicBezTo>
                        <a:pt x="106" y="2"/>
                        <a:pt x="101" y="9"/>
                        <a:pt x="100" y="9"/>
                      </a:cubicBezTo>
                      <a:cubicBezTo>
                        <a:pt x="97" y="9"/>
                        <a:pt x="100" y="5"/>
                        <a:pt x="101" y="4"/>
                      </a:cubicBezTo>
                      <a:cubicBezTo>
                        <a:pt x="102" y="4"/>
                        <a:pt x="103" y="2"/>
                        <a:pt x="103" y="2"/>
                      </a:cubicBezTo>
                      <a:cubicBezTo>
                        <a:pt x="102" y="1"/>
                        <a:pt x="100" y="0"/>
                        <a:pt x="100" y="1"/>
                      </a:cubicBezTo>
                      <a:cubicBezTo>
                        <a:pt x="100" y="1"/>
                        <a:pt x="101" y="2"/>
                        <a:pt x="101" y="2"/>
                      </a:cubicBezTo>
                      <a:cubicBezTo>
                        <a:pt x="101" y="2"/>
                        <a:pt x="99" y="2"/>
                        <a:pt x="98" y="2"/>
                      </a:cubicBezTo>
                      <a:cubicBezTo>
                        <a:pt x="97" y="3"/>
                        <a:pt x="98" y="2"/>
                        <a:pt x="97" y="1"/>
                      </a:cubicBezTo>
                      <a:cubicBezTo>
                        <a:pt x="97" y="1"/>
                        <a:pt x="95" y="3"/>
                        <a:pt x="95" y="3"/>
                      </a:cubicBezTo>
                      <a:cubicBezTo>
                        <a:pt x="95" y="4"/>
                        <a:pt x="97" y="5"/>
                        <a:pt x="96" y="5"/>
                      </a:cubicBezTo>
                      <a:cubicBezTo>
                        <a:pt x="95" y="5"/>
                        <a:pt x="95" y="5"/>
                        <a:pt x="95" y="5"/>
                      </a:cubicBezTo>
                      <a:cubicBezTo>
                        <a:pt x="94" y="5"/>
                        <a:pt x="94" y="6"/>
                        <a:pt x="94" y="7"/>
                      </a:cubicBezTo>
                      <a:cubicBezTo>
                        <a:pt x="95" y="5"/>
                        <a:pt x="91" y="6"/>
                        <a:pt x="91" y="6"/>
                      </a:cubicBezTo>
                      <a:cubicBezTo>
                        <a:pt x="91" y="6"/>
                        <a:pt x="93" y="5"/>
                        <a:pt x="93" y="4"/>
                      </a:cubicBezTo>
                      <a:cubicBezTo>
                        <a:pt x="93" y="5"/>
                        <a:pt x="89" y="6"/>
                        <a:pt x="88" y="6"/>
                      </a:cubicBezTo>
                      <a:cubicBezTo>
                        <a:pt x="87" y="6"/>
                        <a:pt x="91" y="9"/>
                        <a:pt x="91" y="9"/>
                      </a:cubicBezTo>
                      <a:cubicBezTo>
                        <a:pt x="91" y="9"/>
                        <a:pt x="90" y="11"/>
                        <a:pt x="90" y="11"/>
                      </a:cubicBezTo>
                      <a:cubicBezTo>
                        <a:pt x="90" y="11"/>
                        <a:pt x="87" y="8"/>
                        <a:pt x="87" y="8"/>
                      </a:cubicBezTo>
                      <a:cubicBezTo>
                        <a:pt x="87" y="8"/>
                        <a:pt x="85" y="11"/>
                        <a:pt x="85" y="8"/>
                      </a:cubicBezTo>
                      <a:cubicBezTo>
                        <a:pt x="84" y="7"/>
                        <a:pt x="81" y="9"/>
                        <a:pt x="80" y="8"/>
                      </a:cubicBezTo>
                      <a:cubicBezTo>
                        <a:pt x="81" y="9"/>
                        <a:pt x="84" y="9"/>
                        <a:pt x="84" y="10"/>
                      </a:cubicBezTo>
                      <a:cubicBezTo>
                        <a:pt x="84" y="10"/>
                        <a:pt x="83" y="10"/>
                        <a:pt x="83" y="11"/>
                      </a:cubicBezTo>
                      <a:cubicBezTo>
                        <a:pt x="83" y="12"/>
                        <a:pt x="84" y="12"/>
                        <a:pt x="84" y="13"/>
                      </a:cubicBezTo>
                      <a:cubicBezTo>
                        <a:pt x="84" y="13"/>
                        <a:pt x="81" y="12"/>
                        <a:pt x="81" y="11"/>
                      </a:cubicBezTo>
                      <a:cubicBezTo>
                        <a:pt x="80" y="11"/>
                        <a:pt x="80" y="12"/>
                        <a:pt x="80" y="13"/>
                      </a:cubicBezTo>
                      <a:cubicBezTo>
                        <a:pt x="79" y="13"/>
                        <a:pt x="79" y="12"/>
                        <a:pt x="79" y="11"/>
                      </a:cubicBezTo>
                      <a:cubicBezTo>
                        <a:pt x="79" y="11"/>
                        <a:pt x="77" y="13"/>
                        <a:pt x="77" y="13"/>
                      </a:cubicBezTo>
                      <a:cubicBezTo>
                        <a:pt x="76" y="14"/>
                        <a:pt x="78" y="14"/>
                        <a:pt x="78" y="15"/>
                      </a:cubicBezTo>
                      <a:cubicBezTo>
                        <a:pt x="78" y="15"/>
                        <a:pt x="76" y="15"/>
                        <a:pt x="76" y="15"/>
                      </a:cubicBezTo>
                      <a:cubicBezTo>
                        <a:pt x="75" y="14"/>
                        <a:pt x="76" y="13"/>
                        <a:pt x="76" y="12"/>
                      </a:cubicBezTo>
                      <a:cubicBezTo>
                        <a:pt x="76" y="12"/>
                        <a:pt x="73" y="14"/>
                        <a:pt x="73" y="14"/>
                      </a:cubicBezTo>
                      <a:cubicBezTo>
                        <a:pt x="73" y="14"/>
                        <a:pt x="73" y="14"/>
                        <a:pt x="74" y="14"/>
                      </a:cubicBezTo>
                      <a:cubicBezTo>
                        <a:pt x="73" y="14"/>
                        <a:pt x="72" y="16"/>
                        <a:pt x="72" y="16"/>
                      </a:cubicBezTo>
                      <a:cubicBezTo>
                        <a:pt x="71" y="15"/>
                        <a:pt x="73" y="14"/>
                        <a:pt x="72" y="14"/>
                      </a:cubicBezTo>
                      <a:cubicBezTo>
                        <a:pt x="71" y="13"/>
                        <a:pt x="70" y="13"/>
                        <a:pt x="70" y="12"/>
                      </a:cubicBezTo>
                      <a:cubicBezTo>
                        <a:pt x="70" y="12"/>
                        <a:pt x="72" y="12"/>
                        <a:pt x="72" y="12"/>
                      </a:cubicBezTo>
                      <a:cubicBezTo>
                        <a:pt x="72" y="11"/>
                        <a:pt x="69" y="10"/>
                        <a:pt x="68" y="10"/>
                      </a:cubicBezTo>
                      <a:cubicBezTo>
                        <a:pt x="68" y="11"/>
                        <a:pt x="69" y="13"/>
                        <a:pt x="69" y="13"/>
                      </a:cubicBezTo>
                      <a:cubicBezTo>
                        <a:pt x="69" y="13"/>
                        <a:pt x="65" y="14"/>
                        <a:pt x="66" y="14"/>
                      </a:cubicBezTo>
                      <a:cubicBezTo>
                        <a:pt x="66" y="14"/>
                        <a:pt x="68" y="14"/>
                        <a:pt x="68" y="14"/>
                      </a:cubicBezTo>
                      <a:cubicBezTo>
                        <a:pt x="68" y="14"/>
                        <a:pt x="67" y="14"/>
                        <a:pt x="67" y="14"/>
                      </a:cubicBezTo>
                      <a:cubicBezTo>
                        <a:pt x="68" y="16"/>
                        <a:pt x="70" y="14"/>
                        <a:pt x="69" y="14"/>
                      </a:cubicBezTo>
                      <a:cubicBezTo>
                        <a:pt x="70" y="15"/>
                        <a:pt x="69" y="16"/>
                        <a:pt x="69" y="16"/>
                      </a:cubicBezTo>
                      <a:cubicBezTo>
                        <a:pt x="69" y="17"/>
                        <a:pt x="67" y="15"/>
                        <a:pt x="67" y="15"/>
                      </a:cubicBezTo>
                      <a:cubicBezTo>
                        <a:pt x="66" y="15"/>
                        <a:pt x="66" y="14"/>
                        <a:pt x="65" y="14"/>
                      </a:cubicBezTo>
                      <a:cubicBezTo>
                        <a:pt x="65" y="14"/>
                        <a:pt x="64" y="16"/>
                        <a:pt x="63" y="15"/>
                      </a:cubicBezTo>
                      <a:cubicBezTo>
                        <a:pt x="63" y="14"/>
                        <a:pt x="60" y="16"/>
                        <a:pt x="60" y="16"/>
                      </a:cubicBezTo>
                      <a:cubicBezTo>
                        <a:pt x="60" y="16"/>
                        <a:pt x="60" y="19"/>
                        <a:pt x="60" y="19"/>
                      </a:cubicBezTo>
                      <a:cubicBezTo>
                        <a:pt x="60" y="20"/>
                        <a:pt x="61" y="17"/>
                        <a:pt x="62" y="18"/>
                      </a:cubicBezTo>
                      <a:cubicBezTo>
                        <a:pt x="62" y="18"/>
                        <a:pt x="64" y="19"/>
                        <a:pt x="64" y="18"/>
                      </a:cubicBezTo>
                      <a:cubicBezTo>
                        <a:pt x="64" y="19"/>
                        <a:pt x="63" y="19"/>
                        <a:pt x="63" y="20"/>
                      </a:cubicBezTo>
                      <a:cubicBezTo>
                        <a:pt x="62" y="20"/>
                        <a:pt x="63" y="22"/>
                        <a:pt x="62" y="22"/>
                      </a:cubicBezTo>
                      <a:cubicBezTo>
                        <a:pt x="62" y="23"/>
                        <a:pt x="61" y="21"/>
                        <a:pt x="61" y="21"/>
                      </a:cubicBezTo>
                      <a:cubicBezTo>
                        <a:pt x="60" y="21"/>
                        <a:pt x="60" y="23"/>
                        <a:pt x="59" y="23"/>
                      </a:cubicBezTo>
                      <a:cubicBezTo>
                        <a:pt x="59" y="23"/>
                        <a:pt x="59" y="21"/>
                        <a:pt x="59" y="21"/>
                      </a:cubicBezTo>
                      <a:cubicBezTo>
                        <a:pt x="58" y="21"/>
                        <a:pt x="58" y="22"/>
                        <a:pt x="57" y="22"/>
                      </a:cubicBezTo>
                      <a:cubicBezTo>
                        <a:pt x="57" y="22"/>
                        <a:pt x="57" y="20"/>
                        <a:pt x="57" y="20"/>
                      </a:cubicBezTo>
                      <a:cubicBezTo>
                        <a:pt x="57" y="19"/>
                        <a:pt x="56" y="22"/>
                        <a:pt x="55" y="22"/>
                      </a:cubicBezTo>
                      <a:cubicBezTo>
                        <a:pt x="53" y="23"/>
                        <a:pt x="56" y="17"/>
                        <a:pt x="56" y="17"/>
                      </a:cubicBezTo>
                      <a:cubicBezTo>
                        <a:pt x="55" y="17"/>
                        <a:pt x="53" y="18"/>
                        <a:pt x="53" y="18"/>
                      </a:cubicBezTo>
                      <a:cubicBezTo>
                        <a:pt x="52" y="19"/>
                        <a:pt x="54" y="20"/>
                        <a:pt x="54" y="20"/>
                      </a:cubicBezTo>
                      <a:cubicBezTo>
                        <a:pt x="53" y="20"/>
                        <a:pt x="53" y="20"/>
                        <a:pt x="52" y="20"/>
                      </a:cubicBezTo>
                      <a:cubicBezTo>
                        <a:pt x="52" y="20"/>
                        <a:pt x="52" y="21"/>
                        <a:pt x="51" y="22"/>
                      </a:cubicBezTo>
                      <a:cubicBezTo>
                        <a:pt x="52" y="21"/>
                        <a:pt x="47" y="21"/>
                        <a:pt x="49" y="22"/>
                      </a:cubicBezTo>
                      <a:cubicBezTo>
                        <a:pt x="49" y="23"/>
                        <a:pt x="51" y="22"/>
                        <a:pt x="51" y="22"/>
                      </a:cubicBezTo>
                      <a:cubicBezTo>
                        <a:pt x="51" y="22"/>
                        <a:pt x="50" y="23"/>
                        <a:pt x="51" y="23"/>
                      </a:cubicBezTo>
                      <a:cubicBezTo>
                        <a:pt x="51" y="23"/>
                        <a:pt x="52" y="23"/>
                        <a:pt x="52" y="22"/>
                      </a:cubicBezTo>
                      <a:cubicBezTo>
                        <a:pt x="52" y="22"/>
                        <a:pt x="52" y="24"/>
                        <a:pt x="51" y="24"/>
                      </a:cubicBezTo>
                      <a:cubicBezTo>
                        <a:pt x="50" y="24"/>
                        <a:pt x="50" y="23"/>
                        <a:pt x="49" y="23"/>
                      </a:cubicBezTo>
                      <a:cubicBezTo>
                        <a:pt x="48" y="24"/>
                        <a:pt x="48" y="26"/>
                        <a:pt x="47" y="26"/>
                      </a:cubicBezTo>
                      <a:cubicBezTo>
                        <a:pt x="47" y="26"/>
                        <a:pt x="44" y="26"/>
                        <a:pt x="44" y="26"/>
                      </a:cubicBezTo>
                      <a:cubicBezTo>
                        <a:pt x="44" y="29"/>
                        <a:pt x="51" y="25"/>
                        <a:pt x="51" y="25"/>
                      </a:cubicBezTo>
                      <a:cubicBezTo>
                        <a:pt x="52" y="25"/>
                        <a:pt x="53" y="24"/>
                        <a:pt x="54" y="25"/>
                      </a:cubicBezTo>
                      <a:cubicBezTo>
                        <a:pt x="56" y="25"/>
                        <a:pt x="55" y="23"/>
                        <a:pt x="54" y="23"/>
                      </a:cubicBezTo>
                      <a:cubicBezTo>
                        <a:pt x="55" y="23"/>
                        <a:pt x="55" y="23"/>
                        <a:pt x="55" y="23"/>
                      </a:cubicBezTo>
                      <a:cubicBezTo>
                        <a:pt x="56" y="25"/>
                        <a:pt x="57" y="23"/>
                        <a:pt x="58" y="23"/>
                      </a:cubicBezTo>
                      <a:cubicBezTo>
                        <a:pt x="57" y="23"/>
                        <a:pt x="57" y="25"/>
                        <a:pt x="56" y="25"/>
                      </a:cubicBezTo>
                      <a:cubicBezTo>
                        <a:pt x="57" y="25"/>
                        <a:pt x="58" y="25"/>
                        <a:pt x="58" y="25"/>
                      </a:cubicBezTo>
                      <a:cubicBezTo>
                        <a:pt x="58" y="25"/>
                        <a:pt x="56" y="26"/>
                        <a:pt x="56" y="27"/>
                      </a:cubicBezTo>
                      <a:cubicBezTo>
                        <a:pt x="56" y="27"/>
                        <a:pt x="61" y="25"/>
                        <a:pt x="61" y="26"/>
                      </a:cubicBezTo>
                      <a:cubicBezTo>
                        <a:pt x="60" y="27"/>
                        <a:pt x="57" y="26"/>
                        <a:pt x="57" y="28"/>
                      </a:cubicBezTo>
                      <a:cubicBezTo>
                        <a:pt x="56" y="31"/>
                        <a:pt x="54" y="27"/>
                        <a:pt x="54" y="27"/>
                      </a:cubicBezTo>
                      <a:cubicBezTo>
                        <a:pt x="54" y="26"/>
                        <a:pt x="54" y="29"/>
                        <a:pt x="54" y="29"/>
                      </a:cubicBezTo>
                      <a:cubicBezTo>
                        <a:pt x="54" y="29"/>
                        <a:pt x="53" y="27"/>
                        <a:pt x="52" y="27"/>
                      </a:cubicBezTo>
                      <a:cubicBezTo>
                        <a:pt x="51" y="28"/>
                        <a:pt x="49" y="30"/>
                        <a:pt x="49" y="31"/>
                      </a:cubicBezTo>
                      <a:cubicBezTo>
                        <a:pt x="49" y="31"/>
                        <a:pt x="51" y="30"/>
                        <a:pt x="51" y="30"/>
                      </a:cubicBezTo>
                      <a:cubicBezTo>
                        <a:pt x="51" y="31"/>
                        <a:pt x="53" y="30"/>
                        <a:pt x="53" y="31"/>
                      </a:cubicBezTo>
                      <a:cubicBezTo>
                        <a:pt x="53" y="30"/>
                        <a:pt x="50" y="31"/>
                        <a:pt x="50" y="32"/>
                      </a:cubicBezTo>
                      <a:cubicBezTo>
                        <a:pt x="51" y="33"/>
                        <a:pt x="54" y="31"/>
                        <a:pt x="53" y="33"/>
                      </a:cubicBezTo>
                      <a:cubicBezTo>
                        <a:pt x="54" y="31"/>
                        <a:pt x="47" y="34"/>
                        <a:pt x="47" y="34"/>
                      </a:cubicBezTo>
                      <a:cubicBezTo>
                        <a:pt x="47" y="33"/>
                        <a:pt x="53" y="35"/>
                        <a:pt x="52" y="35"/>
                      </a:cubicBezTo>
                      <a:cubicBezTo>
                        <a:pt x="51" y="36"/>
                        <a:pt x="50" y="34"/>
                        <a:pt x="49" y="35"/>
                      </a:cubicBezTo>
                      <a:cubicBezTo>
                        <a:pt x="49" y="35"/>
                        <a:pt x="49" y="35"/>
                        <a:pt x="49" y="35"/>
                      </a:cubicBezTo>
                      <a:cubicBezTo>
                        <a:pt x="49" y="36"/>
                        <a:pt x="46" y="34"/>
                        <a:pt x="45" y="36"/>
                      </a:cubicBezTo>
                      <a:cubicBezTo>
                        <a:pt x="45" y="36"/>
                        <a:pt x="48" y="36"/>
                        <a:pt x="48" y="36"/>
                      </a:cubicBezTo>
                      <a:cubicBezTo>
                        <a:pt x="46" y="38"/>
                        <a:pt x="44" y="36"/>
                        <a:pt x="45" y="39"/>
                      </a:cubicBezTo>
                      <a:cubicBezTo>
                        <a:pt x="45" y="39"/>
                        <a:pt x="43" y="40"/>
                        <a:pt x="43" y="40"/>
                      </a:cubicBezTo>
                      <a:cubicBezTo>
                        <a:pt x="42" y="41"/>
                        <a:pt x="42" y="41"/>
                        <a:pt x="42" y="41"/>
                      </a:cubicBezTo>
                      <a:cubicBezTo>
                        <a:pt x="42" y="42"/>
                        <a:pt x="41" y="42"/>
                        <a:pt x="41" y="42"/>
                      </a:cubicBezTo>
                      <a:cubicBezTo>
                        <a:pt x="41" y="43"/>
                        <a:pt x="42" y="42"/>
                        <a:pt x="42" y="42"/>
                      </a:cubicBezTo>
                      <a:cubicBezTo>
                        <a:pt x="43" y="42"/>
                        <a:pt x="42" y="43"/>
                        <a:pt x="42" y="43"/>
                      </a:cubicBezTo>
                      <a:cubicBezTo>
                        <a:pt x="43" y="43"/>
                        <a:pt x="45" y="44"/>
                        <a:pt x="46" y="43"/>
                      </a:cubicBezTo>
                      <a:cubicBezTo>
                        <a:pt x="44" y="44"/>
                        <a:pt x="44" y="44"/>
                        <a:pt x="42" y="44"/>
                      </a:cubicBezTo>
                      <a:cubicBezTo>
                        <a:pt x="41" y="44"/>
                        <a:pt x="38" y="44"/>
                        <a:pt x="38" y="45"/>
                      </a:cubicBezTo>
                      <a:cubicBezTo>
                        <a:pt x="38" y="45"/>
                        <a:pt x="39" y="45"/>
                        <a:pt x="39" y="45"/>
                      </a:cubicBezTo>
                      <a:cubicBezTo>
                        <a:pt x="39" y="45"/>
                        <a:pt x="38" y="46"/>
                        <a:pt x="38" y="46"/>
                      </a:cubicBezTo>
                      <a:cubicBezTo>
                        <a:pt x="38" y="46"/>
                        <a:pt x="40" y="45"/>
                        <a:pt x="40" y="46"/>
                      </a:cubicBezTo>
                      <a:cubicBezTo>
                        <a:pt x="40" y="46"/>
                        <a:pt x="38" y="48"/>
                        <a:pt x="38" y="48"/>
                      </a:cubicBezTo>
                      <a:cubicBezTo>
                        <a:pt x="38" y="48"/>
                        <a:pt x="39" y="48"/>
                        <a:pt x="39" y="49"/>
                      </a:cubicBezTo>
                      <a:cubicBezTo>
                        <a:pt x="39" y="49"/>
                        <a:pt x="37" y="49"/>
                        <a:pt x="37" y="49"/>
                      </a:cubicBezTo>
                      <a:cubicBezTo>
                        <a:pt x="37" y="49"/>
                        <a:pt x="39" y="50"/>
                        <a:pt x="39" y="50"/>
                      </a:cubicBezTo>
                      <a:cubicBezTo>
                        <a:pt x="38" y="50"/>
                        <a:pt x="37" y="50"/>
                        <a:pt x="37" y="50"/>
                      </a:cubicBezTo>
                      <a:cubicBezTo>
                        <a:pt x="37" y="51"/>
                        <a:pt x="38" y="52"/>
                        <a:pt x="39" y="52"/>
                      </a:cubicBezTo>
                      <a:cubicBezTo>
                        <a:pt x="37" y="52"/>
                        <a:pt x="35" y="52"/>
                        <a:pt x="34" y="54"/>
                      </a:cubicBezTo>
                      <a:cubicBezTo>
                        <a:pt x="34" y="55"/>
                        <a:pt x="30" y="54"/>
                        <a:pt x="30" y="54"/>
                      </a:cubicBezTo>
                      <a:cubicBezTo>
                        <a:pt x="30" y="57"/>
                        <a:pt x="36" y="54"/>
                        <a:pt x="37" y="54"/>
                      </a:cubicBezTo>
                      <a:cubicBezTo>
                        <a:pt x="36" y="54"/>
                        <a:pt x="35" y="56"/>
                        <a:pt x="35" y="56"/>
                      </a:cubicBezTo>
                      <a:cubicBezTo>
                        <a:pt x="32" y="56"/>
                        <a:pt x="34" y="57"/>
                        <a:pt x="33" y="58"/>
                      </a:cubicBezTo>
                      <a:cubicBezTo>
                        <a:pt x="32" y="59"/>
                        <a:pt x="30" y="57"/>
                        <a:pt x="29" y="58"/>
                      </a:cubicBezTo>
                      <a:cubicBezTo>
                        <a:pt x="29" y="59"/>
                        <a:pt x="26" y="61"/>
                        <a:pt x="26" y="61"/>
                      </a:cubicBezTo>
                      <a:cubicBezTo>
                        <a:pt x="26" y="62"/>
                        <a:pt x="27" y="62"/>
                        <a:pt x="27" y="62"/>
                      </a:cubicBezTo>
                      <a:cubicBezTo>
                        <a:pt x="27" y="63"/>
                        <a:pt x="24" y="63"/>
                        <a:pt x="24" y="63"/>
                      </a:cubicBezTo>
                      <a:cubicBezTo>
                        <a:pt x="24" y="63"/>
                        <a:pt x="25" y="64"/>
                        <a:pt x="25" y="65"/>
                      </a:cubicBezTo>
                      <a:cubicBezTo>
                        <a:pt x="25" y="66"/>
                        <a:pt x="27" y="65"/>
                        <a:pt x="28" y="65"/>
                      </a:cubicBezTo>
                      <a:cubicBezTo>
                        <a:pt x="29" y="64"/>
                        <a:pt x="30" y="65"/>
                        <a:pt x="31" y="64"/>
                      </a:cubicBezTo>
                      <a:cubicBezTo>
                        <a:pt x="31" y="64"/>
                        <a:pt x="30" y="63"/>
                        <a:pt x="30" y="62"/>
                      </a:cubicBezTo>
                      <a:cubicBezTo>
                        <a:pt x="30" y="62"/>
                        <a:pt x="32" y="63"/>
                        <a:pt x="33" y="64"/>
                      </a:cubicBezTo>
                      <a:cubicBezTo>
                        <a:pt x="33" y="64"/>
                        <a:pt x="30" y="66"/>
                        <a:pt x="30" y="66"/>
                      </a:cubicBezTo>
                      <a:cubicBezTo>
                        <a:pt x="29" y="66"/>
                        <a:pt x="28" y="67"/>
                        <a:pt x="28" y="66"/>
                      </a:cubicBezTo>
                      <a:cubicBezTo>
                        <a:pt x="27" y="65"/>
                        <a:pt x="26" y="67"/>
                        <a:pt x="25" y="67"/>
                      </a:cubicBezTo>
                      <a:cubicBezTo>
                        <a:pt x="24" y="66"/>
                        <a:pt x="24" y="63"/>
                        <a:pt x="23" y="66"/>
                      </a:cubicBezTo>
                      <a:cubicBezTo>
                        <a:pt x="21" y="70"/>
                        <a:pt x="20" y="65"/>
                        <a:pt x="21" y="65"/>
                      </a:cubicBezTo>
                      <a:cubicBezTo>
                        <a:pt x="19" y="65"/>
                        <a:pt x="21" y="69"/>
                        <a:pt x="19" y="68"/>
                      </a:cubicBezTo>
                      <a:cubicBezTo>
                        <a:pt x="15" y="68"/>
                        <a:pt x="18" y="70"/>
                        <a:pt x="17" y="71"/>
                      </a:cubicBezTo>
                      <a:cubicBezTo>
                        <a:pt x="16" y="71"/>
                        <a:pt x="16" y="69"/>
                        <a:pt x="16" y="69"/>
                      </a:cubicBezTo>
                      <a:cubicBezTo>
                        <a:pt x="14" y="69"/>
                        <a:pt x="12" y="70"/>
                        <a:pt x="11" y="71"/>
                      </a:cubicBezTo>
                      <a:cubicBezTo>
                        <a:pt x="11" y="72"/>
                        <a:pt x="15" y="72"/>
                        <a:pt x="16" y="72"/>
                      </a:cubicBezTo>
                      <a:cubicBezTo>
                        <a:pt x="16" y="72"/>
                        <a:pt x="19" y="71"/>
                        <a:pt x="19" y="71"/>
                      </a:cubicBezTo>
                      <a:cubicBezTo>
                        <a:pt x="20" y="72"/>
                        <a:pt x="15" y="72"/>
                        <a:pt x="15" y="72"/>
                      </a:cubicBezTo>
                      <a:cubicBezTo>
                        <a:pt x="14" y="72"/>
                        <a:pt x="14" y="73"/>
                        <a:pt x="13" y="73"/>
                      </a:cubicBezTo>
                      <a:cubicBezTo>
                        <a:pt x="12" y="73"/>
                        <a:pt x="11" y="73"/>
                        <a:pt x="10" y="73"/>
                      </a:cubicBezTo>
                      <a:cubicBezTo>
                        <a:pt x="8" y="72"/>
                        <a:pt x="7" y="73"/>
                        <a:pt x="9" y="74"/>
                      </a:cubicBezTo>
                      <a:cubicBezTo>
                        <a:pt x="10" y="74"/>
                        <a:pt x="12" y="74"/>
                        <a:pt x="12" y="76"/>
                      </a:cubicBezTo>
                      <a:cubicBezTo>
                        <a:pt x="12" y="76"/>
                        <a:pt x="11" y="78"/>
                        <a:pt x="11" y="77"/>
                      </a:cubicBezTo>
                      <a:cubicBezTo>
                        <a:pt x="10" y="77"/>
                        <a:pt x="12" y="75"/>
                        <a:pt x="10" y="74"/>
                      </a:cubicBezTo>
                      <a:cubicBezTo>
                        <a:pt x="7" y="74"/>
                        <a:pt x="9" y="75"/>
                        <a:pt x="8" y="76"/>
                      </a:cubicBezTo>
                      <a:cubicBezTo>
                        <a:pt x="8" y="76"/>
                        <a:pt x="8" y="73"/>
                        <a:pt x="7" y="73"/>
                      </a:cubicBezTo>
                      <a:cubicBezTo>
                        <a:pt x="7" y="72"/>
                        <a:pt x="5" y="78"/>
                        <a:pt x="6" y="77"/>
                      </a:cubicBezTo>
                      <a:cubicBezTo>
                        <a:pt x="5" y="77"/>
                        <a:pt x="5" y="75"/>
                        <a:pt x="5" y="75"/>
                      </a:cubicBezTo>
                      <a:cubicBezTo>
                        <a:pt x="4" y="75"/>
                        <a:pt x="4" y="77"/>
                        <a:pt x="4" y="77"/>
                      </a:cubicBezTo>
                      <a:cubicBezTo>
                        <a:pt x="3" y="78"/>
                        <a:pt x="1" y="77"/>
                        <a:pt x="1" y="78"/>
                      </a:cubicBezTo>
                      <a:cubicBezTo>
                        <a:pt x="1" y="79"/>
                        <a:pt x="0" y="80"/>
                        <a:pt x="1" y="80"/>
                      </a:cubicBezTo>
                      <a:cubicBezTo>
                        <a:pt x="2" y="80"/>
                        <a:pt x="3" y="80"/>
                        <a:pt x="4" y="81"/>
                      </a:cubicBezTo>
                      <a:cubicBezTo>
                        <a:pt x="4" y="81"/>
                        <a:pt x="0" y="82"/>
                        <a:pt x="1" y="83"/>
                      </a:cubicBezTo>
                      <a:cubicBezTo>
                        <a:pt x="1" y="84"/>
                        <a:pt x="3" y="84"/>
                        <a:pt x="3" y="84"/>
                      </a:cubicBezTo>
                      <a:cubicBezTo>
                        <a:pt x="3" y="84"/>
                        <a:pt x="6" y="83"/>
                        <a:pt x="6" y="84"/>
                      </a:cubicBezTo>
                      <a:cubicBezTo>
                        <a:pt x="5" y="85"/>
                        <a:pt x="2" y="84"/>
                        <a:pt x="1" y="86"/>
                      </a:cubicBezTo>
                      <a:cubicBezTo>
                        <a:pt x="0" y="87"/>
                        <a:pt x="6" y="87"/>
                        <a:pt x="4" y="89"/>
                      </a:cubicBezTo>
                      <a:cubicBezTo>
                        <a:pt x="4" y="89"/>
                        <a:pt x="3" y="87"/>
                        <a:pt x="2" y="88"/>
                      </a:cubicBezTo>
                      <a:cubicBezTo>
                        <a:pt x="1" y="89"/>
                        <a:pt x="1" y="90"/>
                        <a:pt x="2" y="91"/>
                      </a:cubicBezTo>
                      <a:cubicBezTo>
                        <a:pt x="3" y="91"/>
                        <a:pt x="5" y="92"/>
                        <a:pt x="6" y="92"/>
                      </a:cubicBezTo>
                      <a:cubicBezTo>
                        <a:pt x="7" y="91"/>
                        <a:pt x="8" y="89"/>
                        <a:pt x="9" y="90"/>
                      </a:cubicBezTo>
                      <a:cubicBezTo>
                        <a:pt x="8" y="90"/>
                        <a:pt x="7" y="91"/>
                        <a:pt x="7" y="91"/>
                      </a:cubicBezTo>
                      <a:cubicBezTo>
                        <a:pt x="7" y="92"/>
                        <a:pt x="6" y="92"/>
                        <a:pt x="5" y="92"/>
                      </a:cubicBezTo>
                      <a:cubicBezTo>
                        <a:pt x="5" y="92"/>
                        <a:pt x="7" y="93"/>
                        <a:pt x="7" y="94"/>
                      </a:cubicBezTo>
                      <a:cubicBezTo>
                        <a:pt x="7" y="94"/>
                        <a:pt x="4" y="92"/>
                        <a:pt x="5" y="94"/>
                      </a:cubicBezTo>
                      <a:cubicBezTo>
                        <a:pt x="5" y="95"/>
                        <a:pt x="8" y="96"/>
                        <a:pt x="8" y="96"/>
                      </a:cubicBezTo>
                      <a:cubicBezTo>
                        <a:pt x="8" y="97"/>
                        <a:pt x="5" y="95"/>
                        <a:pt x="4" y="96"/>
                      </a:cubicBezTo>
                      <a:cubicBezTo>
                        <a:pt x="2" y="96"/>
                        <a:pt x="4" y="93"/>
                        <a:pt x="3" y="93"/>
                      </a:cubicBezTo>
                      <a:cubicBezTo>
                        <a:pt x="3" y="93"/>
                        <a:pt x="1" y="95"/>
                        <a:pt x="2" y="96"/>
                      </a:cubicBezTo>
                      <a:cubicBezTo>
                        <a:pt x="3" y="96"/>
                        <a:pt x="2" y="98"/>
                        <a:pt x="2" y="98"/>
                      </a:cubicBezTo>
                      <a:cubicBezTo>
                        <a:pt x="3" y="99"/>
                        <a:pt x="4" y="97"/>
                        <a:pt x="5" y="96"/>
                      </a:cubicBezTo>
                      <a:cubicBezTo>
                        <a:pt x="5" y="96"/>
                        <a:pt x="5" y="97"/>
                        <a:pt x="5" y="97"/>
                      </a:cubicBezTo>
                      <a:cubicBezTo>
                        <a:pt x="6" y="97"/>
                        <a:pt x="6" y="96"/>
                        <a:pt x="7" y="96"/>
                      </a:cubicBezTo>
                      <a:cubicBezTo>
                        <a:pt x="7" y="96"/>
                        <a:pt x="7" y="98"/>
                        <a:pt x="6" y="98"/>
                      </a:cubicBezTo>
                      <a:cubicBezTo>
                        <a:pt x="4" y="99"/>
                        <a:pt x="8" y="101"/>
                        <a:pt x="8" y="100"/>
                      </a:cubicBezTo>
                      <a:cubicBezTo>
                        <a:pt x="8" y="102"/>
                        <a:pt x="1" y="100"/>
                        <a:pt x="5" y="103"/>
                      </a:cubicBezTo>
                      <a:cubicBezTo>
                        <a:pt x="7" y="104"/>
                        <a:pt x="8" y="105"/>
                        <a:pt x="10" y="105"/>
                      </a:cubicBezTo>
                      <a:cubicBezTo>
                        <a:pt x="10" y="105"/>
                        <a:pt x="13" y="107"/>
                        <a:pt x="14" y="107"/>
                      </a:cubicBezTo>
                      <a:cubicBezTo>
                        <a:pt x="17" y="107"/>
                        <a:pt x="21" y="104"/>
                        <a:pt x="23" y="102"/>
                      </a:cubicBezTo>
                      <a:cubicBezTo>
                        <a:pt x="24" y="100"/>
                        <a:pt x="25" y="100"/>
                        <a:pt x="27" y="99"/>
                      </a:cubicBezTo>
                      <a:cubicBezTo>
                        <a:pt x="28" y="98"/>
                        <a:pt x="28" y="95"/>
                        <a:pt x="29" y="95"/>
                      </a:cubicBezTo>
                      <a:cubicBezTo>
                        <a:pt x="29" y="95"/>
                        <a:pt x="29" y="98"/>
                        <a:pt x="30" y="98"/>
                      </a:cubicBezTo>
                      <a:cubicBezTo>
                        <a:pt x="32" y="99"/>
                        <a:pt x="31" y="99"/>
                        <a:pt x="31" y="100"/>
                      </a:cubicBezTo>
                      <a:cubicBezTo>
                        <a:pt x="32" y="100"/>
                        <a:pt x="33" y="100"/>
                        <a:pt x="34" y="101"/>
                      </a:cubicBezTo>
                      <a:cubicBezTo>
                        <a:pt x="34" y="102"/>
                        <a:pt x="33" y="100"/>
                        <a:pt x="34" y="10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53" name="Freeform 720">
                  <a:extLst>
                    <a:ext uri="{FF2B5EF4-FFF2-40B4-BE49-F238E27FC236}">
                      <a16:creationId xmlns:a16="http://schemas.microsoft.com/office/drawing/2014/main" id="{6565582C-F4CC-AB44-A9FA-66E9D1C5D33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3030443" y="2834544"/>
                  <a:ext cx="8276803" cy="3053550"/>
                </a:xfrm>
                <a:custGeom>
                  <a:avLst/>
                  <a:gdLst>
                    <a:gd name="T0" fmla="*/ 785 w 810"/>
                    <a:gd name="T1" fmla="*/ 109 h 282"/>
                    <a:gd name="T2" fmla="*/ 725 w 810"/>
                    <a:gd name="T3" fmla="*/ 77 h 282"/>
                    <a:gd name="T4" fmla="*/ 665 w 810"/>
                    <a:gd name="T5" fmla="*/ 80 h 282"/>
                    <a:gd name="T6" fmla="*/ 607 w 810"/>
                    <a:gd name="T7" fmla="*/ 65 h 282"/>
                    <a:gd name="T8" fmla="*/ 578 w 810"/>
                    <a:gd name="T9" fmla="*/ 56 h 282"/>
                    <a:gd name="T10" fmla="*/ 555 w 810"/>
                    <a:gd name="T11" fmla="*/ 61 h 282"/>
                    <a:gd name="T12" fmla="*/ 521 w 810"/>
                    <a:gd name="T13" fmla="*/ 59 h 282"/>
                    <a:gd name="T14" fmla="*/ 495 w 810"/>
                    <a:gd name="T15" fmla="*/ 44 h 282"/>
                    <a:gd name="T16" fmla="*/ 469 w 810"/>
                    <a:gd name="T17" fmla="*/ 49 h 282"/>
                    <a:gd name="T18" fmla="*/ 423 w 810"/>
                    <a:gd name="T19" fmla="*/ 43 h 282"/>
                    <a:gd name="T20" fmla="*/ 383 w 810"/>
                    <a:gd name="T21" fmla="*/ 50 h 282"/>
                    <a:gd name="T22" fmla="*/ 423 w 810"/>
                    <a:gd name="T23" fmla="*/ 17 h 282"/>
                    <a:gd name="T24" fmla="*/ 378 w 810"/>
                    <a:gd name="T25" fmla="*/ 7 h 282"/>
                    <a:gd name="T26" fmla="*/ 355 w 810"/>
                    <a:gd name="T27" fmla="*/ 17 h 282"/>
                    <a:gd name="T28" fmla="*/ 320 w 810"/>
                    <a:gd name="T29" fmla="*/ 22 h 282"/>
                    <a:gd name="T30" fmla="*/ 297 w 810"/>
                    <a:gd name="T31" fmla="*/ 32 h 282"/>
                    <a:gd name="T32" fmla="*/ 269 w 810"/>
                    <a:gd name="T33" fmla="*/ 49 h 282"/>
                    <a:gd name="T34" fmla="*/ 247 w 810"/>
                    <a:gd name="T35" fmla="*/ 58 h 282"/>
                    <a:gd name="T36" fmla="*/ 242 w 810"/>
                    <a:gd name="T37" fmla="*/ 50 h 282"/>
                    <a:gd name="T38" fmla="*/ 259 w 810"/>
                    <a:gd name="T39" fmla="*/ 97 h 282"/>
                    <a:gd name="T40" fmla="*/ 227 w 810"/>
                    <a:gd name="T41" fmla="*/ 107 h 282"/>
                    <a:gd name="T42" fmla="*/ 231 w 810"/>
                    <a:gd name="T43" fmla="*/ 88 h 282"/>
                    <a:gd name="T44" fmla="*/ 206 w 810"/>
                    <a:gd name="T45" fmla="*/ 60 h 282"/>
                    <a:gd name="T46" fmla="*/ 191 w 810"/>
                    <a:gd name="T47" fmla="*/ 83 h 282"/>
                    <a:gd name="T48" fmla="*/ 131 w 810"/>
                    <a:gd name="T49" fmla="*/ 90 h 282"/>
                    <a:gd name="T50" fmla="*/ 92 w 810"/>
                    <a:gd name="T51" fmla="*/ 100 h 282"/>
                    <a:gd name="T52" fmla="*/ 84 w 810"/>
                    <a:gd name="T53" fmla="*/ 107 h 282"/>
                    <a:gd name="T54" fmla="*/ 53 w 810"/>
                    <a:gd name="T55" fmla="*/ 120 h 282"/>
                    <a:gd name="T56" fmla="*/ 31 w 810"/>
                    <a:gd name="T57" fmla="*/ 102 h 282"/>
                    <a:gd name="T58" fmla="*/ 29 w 810"/>
                    <a:gd name="T59" fmla="*/ 84 h 282"/>
                    <a:gd name="T60" fmla="*/ 5 w 810"/>
                    <a:gd name="T61" fmla="*/ 88 h 282"/>
                    <a:gd name="T62" fmla="*/ 7 w 810"/>
                    <a:gd name="T63" fmla="*/ 152 h 282"/>
                    <a:gd name="T64" fmla="*/ 16 w 810"/>
                    <a:gd name="T65" fmla="*/ 187 h 282"/>
                    <a:gd name="T66" fmla="*/ 40 w 810"/>
                    <a:gd name="T67" fmla="*/ 223 h 282"/>
                    <a:gd name="T68" fmla="*/ 53 w 810"/>
                    <a:gd name="T69" fmla="*/ 244 h 282"/>
                    <a:gd name="T70" fmla="*/ 82 w 810"/>
                    <a:gd name="T71" fmla="*/ 272 h 282"/>
                    <a:gd name="T72" fmla="*/ 109 w 810"/>
                    <a:gd name="T73" fmla="*/ 250 h 282"/>
                    <a:gd name="T74" fmla="*/ 108 w 810"/>
                    <a:gd name="T75" fmla="*/ 222 h 282"/>
                    <a:gd name="T76" fmla="*/ 160 w 810"/>
                    <a:gd name="T77" fmla="*/ 223 h 282"/>
                    <a:gd name="T78" fmla="*/ 196 w 810"/>
                    <a:gd name="T79" fmla="*/ 196 h 282"/>
                    <a:gd name="T80" fmla="*/ 252 w 810"/>
                    <a:gd name="T81" fmla="*/ 204 h 282"/>
                    <a:gd name="T82" fmla="*/ 331 w 810"/>
                    <a:gd name="T83" fmla="*/ 226 h 282"/>
                    <a:gd name="T84" fmla="*/ 415 w 810"/>
                    <a:gd name="T85" fmla="*/ 231 h 282"/>
                    <a:gd name="T86" fmla="*/ 483 w 810"/>
                    <a:gd name="T87" fmla="*/ 207 h 282"/>
                    <a:gd name="T88" fmla="*/ 521 w 810"/>
                    <a:gd name="T89" fmla="*/ 258 h 282"/>
                    <a:gd name="T90" fmla="*/ 558 w 810"/>
                    <a:gd name="T91" fmla="*/ 226 h 282"/>
                    <a:gd name="T92" fmla="*/ 543 w 810"/>
                    <a:gd name="T93" fmla="*/ 199 h 282"/>
                    <a:gd name="T94" fmla="*/ 591 w 810"/>
                    <a:gd name="T95" fmla="*/ 162 h 282"/>
                    <a:gd name="T96" fmla="*/ 627 w 810"/>
                    <a:gd name="T97" fmla="*/ 165 h 282"/>
                    <a:gd name="T98" fmla="*/ 657 w 810"/>
                    <a:gd name="T99" fmla="*/ 153 h 282"/>
                    <a:gd name="T100" fmla="*/ 669 w 810"/>
                    <a:gd name="T101" fmla="*/ 154 h 282"/>
                    <a:gd name="T102" fmla="*/ 649 w 810"/>
                    <a:gd name="T103" fmla="*/ 210 h 282"/>
                    <a:gd name="T104" fmla="*/ 667 w 810"/>
                    <a:gd name="T105" fmla="*/ 171 h 282"/>
                    <a:gd name="T106" fmla="*/ 710 w 810"/>
                    <a:gd name="T107" fmla="*/ 156 h 282"/>
                    <a:gd name="T108" fmla="*/ 738 w 810"/>
                    <a:gd name="T109" fmla="*/ 121 h 282"/>
                    <a:gd name="T110" fmla="*/ 765 w 810"/>
                    <a:gd name="T111" fmla="*/ 116 h 282"/>
                    <a:gd name="T112" fmla="*/ 802 w 810"/>
                    <a:gd name="T113" fmla="*/ 115 h 282"/>
                    <a:gd name="T114" fmla="*/ 388 w 810"/>
                    <a:gd name="T115" fmla="*/ 21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810" h="282">
                      <a:moveTo>
                        <a:pt x="808" y="111"/>
                      </a:moveTo>
                      <a:cubicBezTo>
                        <a:pt x="806" y="109"/>
                        <a:pt x="803" y="108"/>
                        <a:pt x="801" y="106"/>
                      </a:cubicBezTo>
                      <a:cubicBezTo>
                        <a:pt x="800" y="105"/>
                        <a:pt x="799" y="104"/>
                        <a:pt x="797" y="103"/>
                      </a:cubicBezTo>
                      <a:cubicBezTo>
                        <a:pt x="796" y="103"/>
                        <a:pt x="794" y="103"/>
                        <a:pt x="793" y="102"/>
                      </a:cubicBezTo>
                      <a:cubicBezTo>
                        <a:pt x="793" y="103"/>
                        <a:pt x="794" y="103"/>
                        <a:pt x="794" y="103"/>
                      </a:cubicBezTo>
                      <a:cubicBezTo>
                        <a:pt x="795" y="103"/>
                        <a:pt x="792" y="104"/>
                        <a:pt x="791" y="103"/>
                      </a:cubicBezTo>
                      <a:cubicBezTo>
                        <a:pt x="791" y="103"/>
                        <a:pt x="792" y="103"/>
                        <a:pt x="792" y="102"/>
                      </a:cubicBezTo>
                      <a:cubicBezTo>
                        <a:pt x="791" y="101"/>
                        <a:pt x="786" y="103"/>
                        <a:pt x="785" y="102"/>
                      </a:cubicBezTo>
                      <a:cubicBezTo>
                        <a:pt x="787" y="103"/>
                        <a:pt x="787" y="103"/>
                        <a:pt x="787" y="106"/>
                      </a:cubicBezTo>
                      <a:cubicBezTo>
                        <a:pt x="786" y="107"/>
                        <a:pt x="788" y="109"/>
                        <a:pt x="788" y="109"/>
                      </a:cubicBezTo>
                      <a:cubicBezTo>
                        <a:pt x="787" y="109"/>
                        <a:pt x="787" y="108"/>
                        <a:pt x="787" y="108"/>
                      </a:cubicBezTo>
                      <a:cubicBezTo>
                        <a:pt x="786" y="107"/>
                        <a:pt x="786" y="109"/>
                        <a:pt x="785" y="109"/>
                      </a:cubicBezTo>
                      <a:cubicBezTo>
                        <a:pt x="785" y="109"/>
                        <a:pt x="783" y="105"/>
                        <a:pt x="783" y="105"/>
                      </a:cubicBezTo>
                      <a:cubicBezTo>
                        <a:pt x="783" y="104"/>
                        <a:pt x="783" y="104"/>
                        <a:pt x="783" y="104"/>
                      </a:cubicBezTo>
                      <a:cubicBezTo>
                        <a:pt x="783" y="103"/>
                        <a:pt x="782" y="102"/>
                        <a:pt x="783" y="101"/>
                      </a:cubicBezTo>
                      <a:cubicBezTo>
                        <a:pt x="784" y="99"/>
                        <a:pt x="782" y="100"/>
                        <a:pt x="781" y="99"/>
                      </a:cubicBezTo>
                      <a:cubicBezTo>
                        <a:pt x="781" y="98"/>
                        <a:pt x="779" y="97"/>
                        <a:pt x="778" y="97"/>
                      </a:cubicBezTo>
                      <a:cubicBezTo>
                        <a:pt x="771" y="93"/>
                        <a:pt x="765" y="89"/>
                        <a:pt x="758" y="87"/>
                      </a:cubicBezTo>
                      <a:cubicBezTo>
                        <a:pt x="756" y="86"/>
                        <a:pt x="755" y="85"/>
                        <a:pt x="754" y="84"/>
                      </a:cubicBezTo>
                      <a:cubicBezTo>
                        <a:pt x="753" y="83"/>
                        <a:pt x="751" y="82"/>
                        <a:pt x="749" y="82"/>
                      </a:cubicBezTo>
                      <a:cubicBezTo>
                        <a:pt x="746" y="81"/>
                        <a:pt x="743" y="80"/>
                        <a:pt x="739" y="78"/>
                      </a:cubicBezTo>
                      <a:cubicBezTo>
                        <a:pt x="736" y="78"/>
                        <a:pt x="732" y="78"/>
                        <a:pt x="730" y="78"/>
                      </a:cubicBezTo>
                      <a:cubicBezTo>
                        <a:pt x="728" y="78"/>
                        <a:pt x="727" y="78"/>
                        <a:pt x="726" y="78"/>
                      </a:cubicBezTo>
                      <a:cubicBezTo>
                        <a:pt x="726" y="78"/>
                        <a:pt x="725" y="77"/>
                        <a:pt x="725" y="77"/>
                      </a:cubicBezTo>
                      <a:cubicBezTo>
                        <a:pt x="724" y="78"/>
                        <a:pt x="724" y="79"/>
                        <a:pt x="723" y="78"/>
                      </a:cubicBezTo>
                      <a:cubicBezTo>
                        <a:pt x="720" y="78"/>
                        <a:pt x="717" y="77"/>
                        <a:pt x="714" y="76"/>
                      </a:cubicBezTo>
                      <a:cubicBezTo>
                        <a:pt x="713" y="76"/>
                        <a:pt x="710" y="75"/>
                        <a:pt x="710" y="77"/>
                      </a:cubicBezTo>
                      <a:cubicBezTo>
                        <a:pt x="709" y="79"/>
                        <a:pt x="708" y="79"/>
                        <a:pt x="710" y="80"/>
                      </a:cubicBezTo>
                      <a:cubicBezTo>
                        <a:pt x="712" y="82"/>
                        <a:pt x="714" y="86"/>
                        <a:pt x="709" y="87"/>
                      </a:cubicBezTo>
                      <a:cubicBezTo>
                        <a:pt x="708" y="88"/>
                        <a:pt x="705" y="88"/>
                        <a:pt x="704" y="86"/>
                      </a:cubicBezTo>
                      <a:cubicBezTo>
                        <a:pt x="703" y="85"/>
                        <a:pt x="703" y="84"/>
                        <a:pt x="700" y="84"/>
                      </a:cubicBezTo>
                      <a:cubicBezTo>
                        <a:pt x="697" y="83"/>
                        <a:pt x="699" y="82"/>
                        <a:pt x="698" y="81"/>
                      </a:cubicBezTo>
                      <a:cubicBezTo>
                        <a:pt x="698" y="80"/>
                        <a:pt x="695" y="79"/>
                        <a:pt x="694" y="80"/>
                      </a:cubicBezTo>
                      <a:cubicBezTo>
                        <a:pt x="691" y="83"/>
                        <a:pt x="686" y="80"/>
                        <a:pt x="682" y="80"/>
                      </a:cubicBezTo>
                      <a:cubicBezTo>
                        <a:pt x="678" y="80"/>
                        <a:pt x="674" y="79"/>
                        <a:pt x="670" y="79"/>
                      </a:cubicBezTo>
                      <a:cubicBezTo>
                        <a:pt x="668" y="79"/>
                        <a:pt x="667" y="79"/>
                        <a:pt x="665" y="80"/>
                      </a:cubicBezTo>
                      <a:cubicBezTo>
                        <a:pt x="663" y="81"/>
                        <a:pt x="664" y="84"/>
                        <a:pt x="664" y="86"/>
                      </a:cubicBezTo>
                      <a:cubicBezTo>
                        <a:pt x="664" y="86"/>
                        <a:pt x="664" y="86"/>
                        <a:pt x="664" y="86"/>
                      </a:cubicBezTo>
                      <a:cubicBezTo>
                        <a:pt x="663" y="86"/>
                        <a:pt x="662" y="81"/>
                        <a:pt x="661" y="80"/>
                      </a:cubicBezTo>
                      <a:cubicBezTo>
                        <a:pt x="660" y="80"/>
                        <a:pt x="656" y="80"/>
                        <a:pt x="655" y="78"/>
                      </a:cubicBezTo>
                      <a:cubicBezTo>
                        <a:pt x="655" y="75"/>
                        <a:pt x="659" y="74"/>
                        <a:pt x="655" y="71"/>
                      </a:cubicBezTo>
                      <a:cubicBezTo>
                        <a:pt x="653" y="70"/>
                        <a:pt x="651" y="69"/>
                        <a:pt x="648" y="68"/>
                      </a:cubicBezTo>
                      <a:cubicBezTo>
                        <a:pt x="642" y="66"/>
                        <a:pt x="635" y="68"/>
                        <a:pt x="629" y="69"/>
                      </a:cubicBezTo>
                      <a:cubicBezTo>
                        <a:pt x="626" y="69"/>
                        <a:pt x="623" y="69"/>
                        <a:pt x="619" y="69"/>
                      </a:cubicBezTo>
                      <a:cubicBezTo>
                        <a:pt x="618" y="69"/>
                        <a:pt x="618" y="69"/>
                        <a:pt x="617" y="69"/>
                      </a:cubicBezTo>
                      <a:cubicBezTo>
                        <a:pt x="615" y="68"/>
                        <a:pt x="617" y="68"/>
                        <a:pt x="618" y="67"/>
                      </a:cubicBezTo>
                      <a:cubicBezTo>
                        <a:pt x="618" y="66"/>
                        <a:pt x="613" y="65"/>
                        <a:pt x="613" y="65"/>
                      </a:cubicBezTo>
                      <a:cubicBezTo>
                        <a:pt x="612" y="64"/>
                        <a:pt x="608" y="65"/>
                        <a:pt x="607" y="65"/>
                      </a:cubicBezTo>
                      <a:cubicBezTo>
                        <a:pt x="607" y="65"/>
                        <a:pt x="611" y="64"/>
                        <a:pt x="610" y="63"/>
                      </a:cubicBezTo>
                      <a:cubicBezTo>
                        <a:pt x="609" y="63"/>
                        <a:pt x="608" y="64"/>
                        <a:pt x="607" y="64"/>
                      </a:cubicBezTo>
                      <a:cubicBezTo>
                        <a:pt x="606" y="63"/>
                        <a:pt x="604" y="62"/>
                        <a:pt x="604" y="62"/>
                      </a:cubicBezTo>
                      <a:cubicBezTo>
                        <a:pt x="603" y="62"/>
                        <a:pt x="600" y="60"/>
                        <a:pt x="602" y="60"/>
                      </a:cubicBezTo>
                      <a:cubicBezTo>
                        <a:pt x="603" y="60"/>
                        <a:pt x="605" y="60"/>
                        <a:pt x="606" y="60"/>
                      </a:cubicBezTo>
                      <a:cubicBezTo>
                        <a:pt x="609" y="60"/>
                        <a:pt x="605" y="57"/>
                        <a:pt x="604" y="57"/>
                      </a:cubicBezTo>
                      <a:cubicBezTo>
                        <a:pt x="602" y="55"/>
                        <a:pt x="597" y="56"/>
                        <a:pt x="594" y="55"/>
                      </a:cubicBezTo>
                      <a:cubicBezTo>
                        <a:pt x="592" y="55"/>
                        <a:pt x="591" y="57"/>
                        <a:pt x="589" y="59"/>
                      </a:cubicBezTo>
                      <a:cubicBezTo>
                        <a:pt x="589" y="59"/>
                        <a:pt x="582" y="63"/>
                        <a:pt x="582" y="60"/>
                      </a:cubicBezTo>
                      <a:cubicBezTo>
                        <a:pt x="583" y="58"/>
                        <a:pt x="584" y="60"/>
                        <a:pt x="586" y="59"/>
                      </a:cubicBezTo>
                      <a:cubicBezTo>
                        <a:pt x="586" y="59"/>
                        <a:pt x="585" y="56"/>
                        <a:pt x="584" y="56"/>
                      </a:cubicBezTo>
                      <a:cubicBezTo>
                        <a:pt x="584" y="56"/>
                        <a:pt x="578" y="56"/>
                        <a:pt x="578" y="56"/>
                      </a:cubicBezTo>
                      <a:cubicBezTo>
                        <a:pt x="579" y="55"/>
                        <a:pt x="581" y="54"/>
                        <a:pt x="583" y="54"/>
                      </a:cubicBezTo>
                      <a:cubicBezTo>
                        <a:pt x="584" y="55"/>
                        <a:pt x="591" y="55"/>
                        <a:pt x="591" y="55"/>
                      </a:cubicBezTo>
                      <a:cubicBezTo>
                        <a:pt x="591" y="54"/>
                        <a:pt x="585" y="54"/>
                        <a:pt x="584" y="53"/>
                      </a:cubicBezTo>
                      <a:cubicBezTo>
                        <a:pt x="582" y="53"/>
                        <a:pt x="580" y="53"/>
                        <a:pt x="578" y="53"/>
                      </a:cubicBezTo>
                      <a:cubicBezTo>
                        <a:pt x="574" y="52"/>
                        <a:pt x="570" y="52"/>
                        <a:pt x="566" y="51"/>
                      </a:cubicBezTo>
                      <a:cubicBezTo>
                        <a:pt x="565" y="51"/>
                        <a:pt x="561" y="50"/>
                        <a:pt x="561" y="50"/>
                      </a:cubicBezTo>
                      <a:cubicBezTo>
                        <a:pt x="561" y="51"/>
                        <a:pt x="562" y="52"/>
                        <a:pt x="561" y="52"/>
                      </a:cubicBezTo>
                      <a:cubicBezTo>
                        <a:pt x="560" y="53"/>
                        <a:pt x="559" y="53"/>
                        <a:pt x="558" y="53"/>
                      </a:cubicBezTo>
                      <a:cubicBezTo>
                        <a:pt x="557" y="53"/>
                        <a:pt x="552" y="54"/>
                        <a:pt x="553" y="56"/>
                      </a:cubicBezTo>
                      <a:cubicBezTo>
                        <a:pt x="554" y="58"/>
                        <a:pt x="556" y="55"/>
                        <a:pt x="557" y="56"/>
                      </a:cubicBezTo>
                      <a:cubicBezTo>
                        <a:pt x="557" y="56"/>
                        <a:pt x="554" y="57"/>
                        <a:pt x="555" y="59"/>
                      </a:cubicBezTo>
                      <a:cubicBezTo>
                        <a:pt x="556" y="59"/>
                        <a:pt x="555" y="60"/>
                        <a:pt x="555" y="61"/>
                      </a:cubicBezTo>
                      <a:cubicBezTo>
                        <a:pt x="556" y="61"/>
                        <a:pt x="557" y="62"/>
                        <a:pt x="557" y="63"/>
                      </a:cubicBezTo>
                      <a:cubicBezTo>
                        <a:pt x="557" y="63"/>
                        <a:pt x="553" y="63"/>
                        <a:pt x="552" y="63"/>
                      </a:cubicBezTo>
                      <a:cubicBezTo>
                        <a:pt x="550" y="63"/>
                        <a:pt x="552" y="62"/>
                        <a:pt x="552" y="62"/>
                      </a:cubicBezTo>
                      <a:cubicBezTo>
                        <a:pt x="551" y="61"/>
                        <a:pt x="548" y="62"/>
                        <a:pt x="548" y="62"/>
                      </a:cubicBezTo>
                      <a:cubicBezTo>
                        <a:pt x="546" y="63"/>
                        <a:pt x="544" y="62"/>
                        <a:pt x="543" y="62"/>
                      </a:cubicBezTo>
                      <a:cubicBezTo>
                        <a:pt x="542" y="62"/>
                        <a:pt x="546" y="63"/>
                        <a:pt x="546" y="63"/>
                      </a:cubicBezTo>
                      <a:cubicBezTo>
                        <a:pt x="549" y="64"/>
                        <a:pt x="546" y="66"/>
                        <a:pt x="545" y="65"/>
                      </a:cubicBezTo>
                      <a:cubicBezTo>
                        <a:pt x="544" y="65"/>
                        <a:pt x="544" y="64"/>
                        <a:pt x="544" y="63"/>
                      </a:cubicBezTo>
                      <a:cubicBezTo>
                        <a:pt x="543" y="63"/>
                        <a:pt x="542" y="63"/>
                        <a:pt x="541" y="63"/>
                      </a:cubicBezTo>
                      <a:cubicBezTo>
                        <a:pt x="539" y="62"/>
                        <a:pt x="537" y="61"/>
                        <a:pt x="534" y="62"/>
                      </a:cubicBezTo>
                      <a:cubicBezTo>
                        <a:pt x="531" y="62"/>
                        <a:pt x="529" y="65"/>
                        <a:pt x="526" y="63"/>
                      </a:cubicBezTo>
                      <a:cubicBezTo>
                        <a:pt x="524" y="62"/>
                        <a:pt x="522" y="61"/>
                        <a:pt x="521" y="59"/>
                      </a:cubicBezTo>
                      <a:cubicBezTo>
                        <a:pt x="520" y="58"/>
                        <a:pt x="518" y="62"/>
                        <a:pt x="517" y="62"/>
                      </a:cubicBezTo>
                      <a:cubicBezTo>
                        <a:pt x="516" y="64"/>
                        <a:pt x="515" y="70"/>
                        <a:pt x="512" y="69"/>
                      </a:cubicBezTo>
                      <a:cubicBezTo>
                        <a:pt x="510" y="68"/>
                        <a:pt x="508" y="68"/>
                        <a:pt x="506" y="66"/>
                      </a:cubicBezTo>
                      <a:cubicBezTo>
                        <a:pt x="505" y="65"/>
                        <a:pt x="503" y="63"/>
                        <a:pt x="502" y="62"/>
                      </a:cubicBezTo>
                      <a:cubicBezTo>
                        <a:pt x="501" y="60"/>
                        <a:pt x="499" y="59"/>
                        <a:pt x="498" y="58"/>
                      </a:cubicBezTo>
                      <a:cubicBezTo>
                        <a:pt x="496" y="56"/>
                        <a:pt x="500" y="57"/>
                        <a:pt x="501" y="57"/>
                      </a:cubicBezTo>
                      <a:cubicBezTo>
                        <a:pt x="502" y="57"/>
                        <a:pt x="504" y="56"/>
                        <a:pt x="504" y="55"/>
                      </a:cubicBezTo>
                      <a:cubicBezTo>
                        <a:pt x="504" y="55"/>
                        <a:pt x="499" y="52"/>
                        <a:pt x="499" y="52"/>
                      </a:cubicBezTo>
                      <a:cubicBezTo>
                        <a:pt x="499" y="52"/>
                        <a:pt x="502" y="52"/>
                        <a:pt x="502" y="51"/>
                      </a:cubicBezTo>
                      <a:cubicBezTo>
                        <a:pt x="501" y="50"/>
                        <a:pt x="499" y="50"/>
                        <a:pt x="499" y="50"/>
                      </a:cubicBezTo>
                      <a:cubicBezTo>
                        <a:pt x="499" y="48"/>
                        <a:pt x="504" y="47"/>
                        <a:pt x="499" y="46"/>
                      </a:cubicBezTo>
                      <a:cubicBezTo>
                        <a:pt x="498" y="46"/>
                        <a:pt x="497" y="44"/>
                        <a:pt x="495" y="44"/>
                      </a:cubicBezTo>
                      <a:cubicBezTo>
                        <a:pt x="494" y="44"/>
                        <a:pt x="492" y="43"/>
                        <a:pt x="491" y="44"/>
                      </a:cubicBezTo>
                      <a:cubicBezTo>
                        <a:pt x="490" y="44"/>
                        <a:pt x="490" y="45"/>
                        <a:pt x="489" y="45"/>
                      </a:cubicBezTo>
                      <a:cubicBezTo>
                        <a:pt x="488" y="44"/>
                        <a:pt x="488" y="44"/>
                        <a:pt x="487" y="44"/>
                      </a:cubicBezTo>
                      <a:cubicBezTo>
                        <a:pt x="486" y="44"/>
                        <a:pt x="484" y="44"/>
                        <a:pt x="483" y="43"/>
                      </a:cubicBezTo>
                      <a:cubicBezTo>
                        <a:pt x="482" y="43"/>
                        <a:pt x="481" y="43"/>
                        <a:pt x="480" y="41"/>
                      </a:cubicBezTo>
                      <a:cubicBezTo>
                        <a:pt x="479" y="41"/>
                        <a:pt x="480" y="40"/>
                        <a:pt x="478" y="41"/>
                      </a:cubicBezTo>
                      <a:cubicBezTo>
                        <a:pt x="478" y="41"/>
                        <a:pt x="477" y="42"/>
                        <a:pt x="476" y="42"/>
                      </a:cubicBezTo>
                      <a:cubicBezTo>
                        <a:pt x="475" y="42"/>
                        <a:pt x="475" y="41"/>
                        <a:pt x="474" y="42"/>
                      </a:cubicBezTo>
                      <a:cubicBezTo>
                        <a:pt x="474" y="43"/>
                        <a:pt x="473" y="44"/>
                        <a:pt x="473" y="45"/>
                      </a:cubicBezTo>
                      <a:cubicBezTo>
                        <a:pt x="473" y="46"/>
                        <a:pt x="475" y="46"/>
                        <a:pt x="474" y="47"/>
                      </a:cubicBezTo>
                      <a:cubicBezTo>
                        <a:pt x="473" y="48"/>
                        <a:pt x="474" y="48"/>
                        <a:pt x="473" y="48"/>
                      </a:cubicBezTo>
                      <a:cubicBezTo>
                        <a:pt x="472" y="48"/>
                        <a:pt x="470" y="48"/>
                        <a:pt x="469" y="49"/>
                      </a:cubicBezTo>
                      <a:cubicBezTo>
                        <a:pt x="470" y="48"/>
                        <a:pt x="473" y="50"/>
                        <a:pt x="473" y="50"/>
                      </a:cubicBezTo>
                      <a:cubicBezTo>
                        <a:pt x="472" y="51"/>
                        <a:pt x="469" y="49"/>
                        <a:pt x="467" y="49"/>
                      </a:cubicBezTo>
                      <a:cubicBezTo>
                        <a:pt x="465" y="49"/>
                        <a:pt x="462" y="49"/>
                        <a:pt x="459" y="49"/>
                      </a:cubicBezTo>
                      <a:cubicBezTo>
                        <a:pt x="458" y="49"/>
                        <a:pt x="458" y="48"/>
                        <a:pt x="457" y="48"/>
                      </a:cubicBezTo>
                      <a:cubicBezTo>
                        <a:pt x="456" y="47"/>
                        <a:pt x="453" y="48"/>
                        <a:pt x="452" y="48"/>
                      </a:cubicBezTo>
                      <a:cubicBezTo>
                        <a:pt x="451" y="47"/>
                        <a:pt x="449" y="47"/>
                        <a:pt x="448" y="46"/>
                      </a:cubicBezTo>
                      <a:cubicBezTo>
                        <a:pt x="448" y="45"/>
                        <a:pt x="450" y="45"/>
                        <a:pt x="450" y="44"/>
                      </a:cubicBezTo>
                      <a:cubicBezTo>
                        <a:pt x="451" y="43"/>
                        <a:pt x="442" y="43"/>
                        <a:pt x="441" y="43"/>
                      </a:cubicBezTo>
                      <a:cubicBezTo>
                        <a:pt x="436" y="42"/>
                        <a:pt x="432" y="43"/>
                        <a:pt x="427" y="43"/>
                      </a:cubicBezTo>
                      <a:cubicBezTo>
                        <a:pt x="424" y="43"/>
                        <a:pt x="425" y="43"/>
                        <a:pt x="426" y="45"/>
                      </a:cubicBezTo>
                      <a:cubicBezTo>
                        <a:pt x="426" y="46"/>
                        <a:pt x="424" y="45"/>
                        <a:pt x="424" y="45"/>
                      </a:cubicBezTo>
                      <a:cubicBezTo>
                        <a:pt x="422" y="45"/>
                        <a:pt x="423" y="44"/>
                        <a:pt x="423" y="43"/>
                      </a:cubicBezTo>
                      <a:cubicBezTo>
                        <a:pt x="423" y="41"/>
                        <a:pt x="422" y="38"/>
                        <a:pt x="420" y="40"/>
                      </a:cubicBezTo>
                      <a:cubicBezTo>
                        <a:pt x="420" y="42"/>
                        <a:pt x="416" y="42"/>
                        <a:pt x="414" y="41"/>
                      </a:cubicBezTo>
                      <a:cubicBezTo>
                        <a:pt x="413" y="40"/>
                        <a:pt x="415" y="38"/>
                        <a:pt x="411" y="39"/>
                      </a:cubicBezTo>
                      <a:cubicBezTo>
                        <a:pt x="410" y="39"/>
                        <a:pt x="409" y="39"/>
                        <a:pt x="408" y="39"/>
                      </a:cubicBezTo>
                      <a:cubicBezTo>
                        <a:pt x="407" y="38"/>
                        <a:pt x="406" y="39"/>
                        <a:pt x="404" y="40"/>
                      </a:cubicBezTo>
                      <a:cubicBezTo>
                        <a:pt x="402" y="42"/>
                        <a:pt x="407" y="41"/>
                        <a:pt x="407" y="42"/>
                      </a:cubicBezTo>
                      <a:cubicBezTo>
                        <a:pt x="407" y="44"/>
                        <a:pt x="403" y="43"/>
                        <a:pt x="402" y="44"/>
                      </a:cubicBezTo>
                      <a:cubicBezTo>
                        <a:pt x="401" y="45"/>
                        <a:pt x="399" y="45"/>
                        <a:pt x="397" y="46"/>
                      </a:cubicBezTo>
                      <a:cubicBezTo>
                        <a:pt x="395" y="47"/>
                        <a:pt x="393" y="47"/>
                        <a:pt x="390" y="47"/>
                      </a:cubicBezTo>
                      <a:cubicBezTo>
                        <a:pt x="388" y="47"/>
                        <a:pt x="388" y="47"/>
                        <a:pt x="387" y="49"/>
                      </a:cubicBezTo>
                      <a:cubicBezTo>
                        <a:pt x="386" y="50"/>
                        <a:pt x="382" y="51"/>
                        <a:pt x="381" y="51"/>
                      </a:cubicBezTo>
                      <a:cubicBezTo>
                        <a:pt x="381" y="50"/>
                        <a:pt x="383" y="50"/>
                        <a:pt x="383" y="50"/>
                      </a:cubicBezTo>
                      <a:cubicBezTo>
                        <a:pt x="385" y="49"/>
                        <a:pt x="385" y="47"/>
                        <a:pt x="386" y="46"/>
                      </a:cubicBezTo>
                      <a:cubicBezTo>
                        <a:pt x="387" y="44"/>
                        <a:pt x="388" y="46"/>
                        <a:pt x="389" y="45"/>
                      </a:cubicBezTo>
                      <a:cubicBezTo>
                        <a:pt x="390" y="45"/>
                        <a:pt x="390" y="44"/>
                        <a:pt x="391" y="44"/>
                      </a:cubicBezTo>
                      <a:cubicBezTo>
                        <a:pt x="394" y="42"/>
                        <a:pt x="398" y="41"/>
                        <a:pt x="401" y="39"/>
                      </a:cubicBezTo>
                      <a:cubicBezTo>
                        <a:pt x="403" y="38"/>
                        <a:pt x="405" y="37"/>
                        <a:pt x="407" y="36"/>
                      </a:cubicBezTo>
                      <a:cubicBezTo>
                        <a:pt x="411" y="33"/>
                        <a:pt x="416" y="31"/>
                        <a:pt x="420" y="29"/>
                      </a:cubicBezTo>
                      <a:cubicBezTo>
                        <a:pt x="423" y="28"/>
                        <a:pt x="426" y="26"/>
                        <a:pt x="423" y="23"/>
                      </a:cubicBezTo>
                      <a:cubicBezTo>
                        <a:pt x="422" y="22"/>
                        <a:pt x="422" y="24"/>
                        <a:pt x="421" y="23"/>
                      </a:cubicBezTo>
                      <a:cubicBezTo>
                        <a:pt x="420" y="22"/>
                        <a:pt x="419" y="22"/>
                        <a:pt x="418" y="21"/>
                      </a:cubicBezTo>
                      <a:cubicBezTo>
                        <a:pt x="418" y="20"/>
                        <a:pt x="423" y="22"/>
                        <a:pt x="423" y="22"/>
                      </a:cubicBezTo>
                      <a:cubicBezTo>
                        <a:pt x="424" y="22"/>
                        <a:pt x="427" y="22"/>
                        <a:pt x="425" y="20"/>
                      </a:cubicBezTo>
                      <a:cubicBezTo>
                        <a:pt x="424" y="19"/>
                        <a:pt x="424" y="18"/>
                        <a:pt x="423" y="17"/>
                      </a:cubicBezTo>
                      <a:cubicBezTo>
                        <a:pt x="422" y="15"/>
                        <a:pt x="421" y="19"/>
                        <a:pt x="420" y="19"/>
                      </a:cubicBezTo>
                      <a:cubicBezTo>
                        <a:pt x="420" y="18"/>
                        <a:pt x="420" y="17"/>
                        <a:pt x="420" y="17"/>
                      </a:cubicBezTo>
                      <a:cubicBezTo>
                        <a:pt x="420" y="16"/>
                        <a:pt x="420" y="16"/>
                        <a:pt x="419" y="15"/>
                      </a:cubicBezTo>
                      <a:cubicBezTo>
                        <a:pt x="419" y="14"/>
                        <a:pt x="417" y="13"/>
                        <a:pt x="416" y="13"/>
                      </a:cubicBezTo>
                      <a:cubicBezTo>
                        <a:pt x="414" y="12"/>
                        <a:pt x="413" y="12"/>
                        <a:pt x="411" y="11"/>
                      </a:cubicBezTo>
                      <a:cubicBezTo>
                        <a:pt x="409" y="11"/>
                        <a:pt x="409" y="11"/>
                        <a:pt x="406" y="12"/>
                      </a:cubicBezTo>
                      <a:cubicBezTo>
                        <a:pt x="404" y="12"/>
                        <a:pt x="397" y="9"/>
                        <a:pt x="396" y="12"/>
                      </a:cubicBezTo>
                      <a:cubicBezTo>
                        <a:pt x="395" y="13"/>
                        <a:pt x="389" y="14"/>
                        <a:pt x="388" y="13"/>
                      </a:cubicBezTo>
                      <a:cubicBezTo>
                        <a:pt x="388" y="13"/>
                        <a:pt x="394" y="9"/>
                        <a:pt x="392" y="8"/>
                      </a:cubicBezTo>
                      <a:cubicBezTo>
                        <a:pt x="392" y="8"/>
                        <a:pt x="385" y="9"/>
                        <a:pt x="384" y="8"/>
                      </a:cubicBezTo>
                      <a:cubicBezTo>
                        <a:pt x="384" y="7"/>
                        <a:pt x="386" y="7"/>
                        <a:pt x="386" y="7"/>
                      </a:cubicBezTo>
                      <a:cubicBezTo>
                        <a:pt x="386" y="6"/>
                        <a:pt x="378" y="7"/>
                        <a:pt x="378" y="7"/>
                      </a:cubicBezTo>
                      <a:cubicBezTo>
                        <a:pt x="379" y="5"/>
                        <a:pt x="383" y="6"/>
                        <a:pt x="384" y="5"/>
                      </a:cubicBezTo>
                      <a:cubicBezTo>
                        <a:pt x="385" y="4"/>
                        <a:pt x="387" y="5"/>
                        <a:pt x="386" y="4"/>
                      </a:cubicBezTo>
                      <a:cubicBezTo>
                        <a:pt x="386" y="3"/>
                        <a:pt x="386" y="2"/>
                        <a:pt x="385" y="2"/>
                      </a:cubicBezTo>
                      <a:cubicBezTo>
                        <a:pt x="382" y="2"/>
                        <a:pt x="381" y="1"/>
                        <a:pt x="378" y="1"/>
                      </a:cubicBezTo>
                      <a:cubicBezTo>
                        <a:pt x="376" y="0"/>
                        <a:pt x="374" y="1"/>
                        <a:pt x="372" y="2"/>
                      </a:cubicBezTo>
                      <a:cubicBezTo>
                        <a:pt x="368" y="3"/>
                        <a:pt x="364" y="6"/>
                        <a:pt x="362" y="8"/>
                      </a:cubicBezTo>
                      <a:cubicBezTo>
                        <a:pt x="361" y="9"/>
                        <a:pt x="361" y="9"/>
                        <a:pt x="362" y="10"/>
                      </a:cubicBezTo>
                      <a:cubicBezTo>
                        <a:pt x="363" y="10"/>
                        <a:pt x="362" y="11"/>
                        <a:pt x="362" y="12"/>
                      </a:cubicBezTo>
                      <a:cubicBezTo>
                        <a:pt x="362" y="14"/>
                        <a:pt x="366" y="13"/>
                        <a:pt x="366" y="14"/>
                      </a:cubicBezTo>
                      <a:cubicBezTo>
                        <a:pt x="366" y="13"/>
                        <a:pt x="361" y="14"/>
                        <a:pt x="360" y="14"/>
                      </a:cubicBezTo>
                      <a:cubicBezTo>
                        <a:pt x="359" y="14"/>
                        <a:pt x="353" y="13"/>
                        <a:pt x="352" y="14"/>
                      </a:cubicBezTo>
                      <a:cubicBezTo>
                        <a:pt x="352" y="13"/>
                        <a:pt x="355" y="17"/>
                        <a:pt x="355" y="17"/>
                      </a:cubicBezTo>
                      <a:cubicBezTo>
                        <a:pt x="356" y="18"/>
                        <a:pt x="351" y="16"/>
                        <a:pt x="350" y="16"/>
                      </a:cubicBezTo>
                      <a:cubicBezTo>
                        <a:pt x="349" y="16"/>
                        <a:pt x="347" y="17"/>
                        <a:pt x="345" y="18"/>
                      </a:cubicBezTo>
                      <a:cubicBezTo>
                        <a:pt x="345" y="18"/>
                        <a:pt x="345" y="18"/>
                        <a:pt x="344" y="18"/>
                      </a:cubicBezTo>
                      <a:cubicBezTo>
                        <a:pt x="342" y="18"/>
                        <a:pt x="344" y="18"/>
                        <a:pt x="343" y="17"/>
                      </a:cubicBezTo>
                      <a:cubicBezTo>
                        <a:pt x="343" y="18"/>
                        <a:pt x="338" y="20"/>
                        <a:pt x="338" y="20"/>
                      </a:cubicBezTo>
                      <a:cubicBezTo>
                        <a:pt x="338" y="19"/>
                        <a:pt x="340" y="18"/>
                        <a:pt x="340" y="18"/>
                      </a:cubicBezTo>
                      <a:cubicBezTo>
                        <a:pt x="340" y="17"/>
                        <a:pt x="335" y="18"/>
                        <a:pt x="334" y="17"/>
                      </a:cubicBezTo>
                      <a:cubicBezTo>
                        <a:pt x="334" y="17"/>
                        <a:pt x="336" y="16"/>
                        <a:pt x="336" y="16"/>
                      </a:cubicBezTo>
                      <a:cubicBezTo>
                        <a:pt x="335" y="17"/>
                        <a:pt x="330" y="18"/>
                        <a:pt x="328" y="18"/>
                      </a:cubicBezTo>
                      <a:cubicBezTo>
                        <a:pt x="323" y="19"/>
                        <a:pt x="329" y="19"/>
                        <a:pt x="330" y="20"/>
                      </a:cubicBezTo>
                      <a:cubicBezTo>
                        <a:pt x="329" y="19"/>
                        <a:pt x="324" y="21"/>
                        <a:pt x="323" y="21"/>
                      </a:cubicBezTo>
                      <a:cubicBezTo>
                        <a:pt x="322" y="21"/>
                        <a:pt x="321" y="21"/>
                        <a:pt x="320" y="22"/>
                      </a:cubicBezTo>
                      <a:cubicBezTo>
                        <a:pt x="319" y="23"/>
                        <a:pt x="317" y="22"/>
                        <a:pt x="315" y="22"/>
                      </a:cubicBezTo>
                      <a:cubicBezTo>
                        <a:pt x="314" y="22"/>
                        <a:pt x="313" y="24"/>
                        <a:pt x="311" y="24"/>
                      </a:cubicBezTo>
                      <a:cubicBezTo>
                        <a:pt x="309" y="25"/>
                        <a:pt x="308" y="24"/>
                        <a:pt x="307" y="25"/>
                      </a:cubicBezTo>
                      <a:cubicBezTo>
                        <a:pt x="306" y="26"/>
                        <a:pt x="305" y="27"/>
                        <a:pt x="304" y="27"/>
                      </a:cubicBezTo>
                      <a:cubicBezTo>
                        <a:pt x="302" y="27"/>
                        <a:pt x="300" y="27"/>
                        <a:pt x="299" y="27"/>
                      </a:cubicBezTo>
                      <a:cubicBezTo>
                        <a:pt x="299" y="27"/>
                        <a:pt x="302" y="29"/>
                        <a:pt x="302" y="29"/>
                      </a:cubicBezTo>
                      <a:cubicBezTo>
                        <a:pt x="301" y="30"/>
                        <a:pt x="295" y="30"/>
                        <a:pt x="295" y="30"/>
                      </a:cubicBezTo>
                      <a:cubicBezTo>
                        <a:pt x="295" y="30"/>
                        <a:pt x="299" y="30"/>
                        <a:pt x="299" y="30"/>
                      </a:cubicBezTo>
                      <a:cubicBezTo>
                        <a:pt x="299" y="30"/>
                        <a:pt x="297" y="30"/>
                        <a:pt x="296" y="30"/>
                      </a:cubicBezTo>
                      <a:cubicBezTo>
                        <a:pt x="297" y="30"/>
                        <a:pt x="299" y="31"/>
                        <a:pt x="299" y="31"/>
                      </a:cubicBezTo>
                      <a:cubicBezTo>
                        <a:pt x="298" y="31"/>
                        <a:pt x="298" y="31"/>
                        <a:pt x="297" y="31"/>
                      </a:cubicBezTo>
                      <a:cubicBezTo>
                        <a:pt x="298" y="31"/>
                        <a:pt x="297" y="32"/>
                        <a:pt x="297" y="32"/>
                      </a:cubicBezTo>
                      <a:cubicBezTo>
                        <a:pt x="297" y="33"/>
                        <a:pt x="294" y="32"/>
                        <a:pt x="294" y="32"/>
                      </a:cubicBezTo>
                      <a:cubicBezTo>
                        <a:pt x="294" y="33"/>
                        <a:pt x="296" y="33"/>
                        <a:pt x="296" y="34"/>
                      </a:cubicBezTo>
                      <a:cubicBezTo>
                        <a:pt x="297" y="34"/>
                        <a:pt x="295" y="34"/>
                        <a:pt x="295" y="34"/>
                      </a:cubicBezTo>
                      <a:cubicBezTo>
                        <a:pt x="295" y="36"/>
                        <a:pt x="299" y="34"/>
                        <a:pt x="298" y="36"/>
                      </a:cubicBezTo>
                      <a:cubicBezTo>
                        <a:pt x="296" y="38"/>
                        <a:pt x="301" y="39"/>
                        <a:pt x="298" y="40"/>
                      </a:cubicBezTo>
                      <a:cubicBezTo>
                        <a:pt x="296" y="40"/>
                        <a:pt x="294" y="40"/>
                        <a:pt x="292" y="40"/>
                      </a:cubicBezTo>
                      <a:cubicBezTo>
                        <a:pt x="291" y="41"/>
                        <a:pt x="291" y="42"/>
                        <a:pt x="289" y="41"/>
                      </a:cubicBezTo>
                      <a:cubicBezTo>
                        <a:pt x="288" y="41"/>
                        <a:pt x="287" y="41"/>
                        <a:pt x="286" y="41"/>
                      </a:cubicBezTo>
                      <a:cubicBezTo>
                        <a:pt x="282" y="42"/>
                        <a:pt x="278" y="42"/>
                        <a:pt x="274" y="42"/>
                      </a:cubicBezTo>
                      <a:cubicBezTo>
                        <a:pt x="272" y="42"/>
                        <a:pt x="270" y="42"/>
                        <a:pt x="269" y="43"/>
                      </a:cubicBezTo>
                      <a:cubicBezTo>
                        <a:pt x="268" y="44"/>
                        <a:pt x="267" y="45"/>
                        <a:pt x="267" y="46"/>
                      </a:cubicBezTo>
                      <a:cubicBezTo>
                        <a:pt x="267" y="47"/>
                        <a:pt x="269" y="48"/>
                        <a:pt x="269" y="49"/>
                      </a:cubicBezTo>
                      <a:cubicBezTo>
                        <a:pt x="268" y="51"/>
                        <a:pt x="268" y="52"/>
                        <a:pt x="269" y="53"/>
                      </a:cubicBezTo>
                      <a:cubicBezTo>
                        <a:pt x="271" y="55"/>
                        <a:pt x="274" y="54"/>
                        <a:pt x="276" y="56"/>
                      </a:cubicBezTo>
                      <a:cubicBezTo>
                        <a:pt x="276" y="56"/>
                        <a:pt x="278" y="60"/>
                        <a:pt x="278" y="60"/>
                      </a:cubicBezTo>
                      <a:cubicBezTo>
                        <a:pt x="274" y="60"/>
                        <a:pt x="273" y="60"/>
                        <a:pt x="270" y="58"/>
                      </a:cubicBezTo>
                      <a:cubicBezTo>
                        <a:pt x="267" y="56"/>
                        <a:pt x="262" y="54"/>
                        <a:pt x="258" y="54"/>
                      </a:cubicBezTo>
                      <a:cubicBezTo>
                        <a:pt x="256" y="54"/>
                        <a:pt x="257" y="53"/>
                        <a:pt x="255" y="52"/>
                      </a:cubicBezTo>
                      <a:cubicBezTo>
                        <a:pt x="254" y="52"/>
                        <a:pt x="250" y="52"/>
                        <a:pt x="250" y="54"/>
                      </a:cubicBezTo>
                      <a:cubicBezTo>
                        <a:pt x="250" y="55"/>
                        <a:pt x="254" y="55"/>
                        <a:pt x="254" y="55"/>
                      </a:cubicBezTo>
                      <a:cubicBezTo>
                        <a:pt x="254" y="55"/>
                        <a:pt x="251" y="56"/>
                        <a:pt x="252" y="56"/>
                      </a:cubicBezTo>
                      <a:cubicBezTo>
                        <a:pt x="254" y="57"/>
                        <a:pt x="255" y="56"/>
                        <a:pt x="256" y="58"/>
                      </a:cubicBezTo>
                      <a:cubicBezTo>
                        <a:pt x="256" y="60"/>
                        <a:pt x="253" y="59"/>
                        <a:pt x="252" y="59"/>
                      </a:cubicBezTo>
                      <a:cubicBezTo>
                        <a:pt x="250" y="58"/>
                        <a:pt x="249" y="57"/>
                        <a:pt x="247" y="58"/>
                      </a:cubicBezTo>
                      <a:cubicBezTo>
                        <a:pt x="245" y="58"/>
                        <a:pt x="246" y="61"/>
                        <a:pt x="247" y="62"/>
                      </a:cubicBezTo>
                      <a:cubicBezTo>
                        <a:pt x="248" y="63"/>
                        <a:pt x="250" y="63"/>
                        <a:pt x="251" y="63"/>
                      </a:cubicBezTo>
                      <a:cubicBezTo>
                        <a:pt x="253" y="64"/>
                        <a:pt x="255" y="64"/>
                        <a:pt x="256" y="65"/>
                      </a:cubicBezTo>
                      <a:cubicBezTo>
                        <a:pt x="257" y="66"/>
                        <a:pt x="257" y="67"/>
                        <a:pt x="257" y="67"/>
                      </a:cubicBezTo>
                      <a:cubicBezTo>
                        <a:pt x="258" y="67"/>
                        <a:pt x="259" y="67"/>
                        <a:pt x="260" y="67"/>
                      </a:cubicBezTo>
                      <a:cubicBezTo>
                        <a:pt x="260" y="67"/>
                        <a:pt x="257" y="68"/>
                        <a:pt x="257" y="68"/>
                      </a:cubicBezTo>
                      <a:cubicBezTo>
                        <a:pt x="255" y="68"/>
                        <a:pt x="255" y="67"/>
                        <a:pt x="254" y="66"/>
                      </a:cubicBezTo>
                      <a:cubicBezTo>
                        <a:pt x="252" y="65"/>
                        <a:pt x="249" y="65"/>
                        <a:pt x="246" y="65"/>
                      </a:cubicBezTo>
                      <a:cubicBezTo>
                        <a:pt x="245" y="65"/>
                        <a:pt x="240" y="64"/>
                        <a:pt x="242" y="62"/>
                      </a:cubicBezTo>
                      <a:cubicBezTo>
                        <a:pt x="243" y="62"/>
                        <a:pt x="242" y="61"/>
                        <a:pt x="242" y="60"/>
                      </a:cubicBezTo>
                      <a:cubicBezTo>
                        <a:pt x="241" y="59"/>
                        <a:pt x="242" y="58"/>
                        <a:pt x="242" y="57"/>
                      </a:cubicBezTo>
                      <a:cubicBezTo>
                        <a:pt x="243" y="55"/>
                        <a:pt x="244" y="51"/>
                        <a:pt x="242" y="50"/>
                      </a:cubicBezTo>
                      <a:cubicBezTo>
                        <a:pt x="238" y="49"/>
                        <a:pt x="241" y="54"/>
                        <a:pt x="240" y="56"/>
                      </a:cubicBezTo>
                      <a:cubicBezTo>
                        <a:pt x="238" y="58"/>
                        <a:pt x="235" y="59"/>
                        <a:pt x="233" y="61"/>
                      </a:cubicBezTo>
                      <a:cubicBezTo>
                        <a:pt x="230" y="64"/>
                        <a:pt x="231" y="63"/>
                        <a:pt x="233" y="65"/>
                      </a:cubicBezTo>
                      <a:cubicBezTo>
                        <a:pt x="234" y="66"/>
                        <a:pt x="237" y="69"/>
                        <a:pt x="237" y="71"/>
                      </a:cubicBezTo>
                      <a:cubicBezTo>
                        <a:pt x="237" y="71"/>
                        <a:pt x="236" y="73"/>
                        <a:pt x="235" y="73"/>
                      </a:cubicBezTo>
                      <a:cubicBezTo>
                        <a:pt x="234" y="75"/>
                        <a:pt x="233" y="77"/>
                        <a:pt x="233" y="79"/>
                      </a:cubicBezTo>
                      <a:cubicBezTo>
                        <a:pt x="233" y="79"/>
                        <a:pt x="234" y="84"/>
                        <a:pt x="235" y="84"/>
                      </a:cubicBezTo>
                      <a:cubicBezTo>
                        <a:pt x="237" y="84"/>
                        <a:pt x="239" y="84"/>
                        <a:pt x="241" y="83"/>
                      </a:cubicBezTo>
                      <a:cubicBezTo>
                        <a:pt x="243" y="82"/>
                        <a:pt x="246" y="83"/>
                        <a:pt x="248" y="84"/>
                      </a:cubicBezTo>
                      <a:cubicBezTo>
                        <a:pt x="251" y="84"/>
                        <a:pt x="253" y="86"/>
                        <a:pt x="254" y="89"/>
                      </a:cubicBezTo>
                      <a:cubicBezTo>
                        <a:pt x="255" y="91"/>
                        <a:pt x="251" y="94"/>
                        <a:pt x="253" y="95"/>
                      </a:cubicBezTo>
                      <a:cubicBezTo>
                        <a:pt x="253" y="95"/>
                        <a:pt x="259" y="97"/>
                        <a:pt x="259" y="97"/>
                      </a:cubicBezTo>
                      <a:cubicBezTo>
                        <a:pt x="259" y="98"/>
                        <a:pt x="252" y="96"/>
                        <a:pt x="251" y="96"/>
                      </a:cubicBezTo>
                      <a:cubicBezTo>
                        <a:pt x="251" y="96"/>
                        <a:pt x="250" y="93"/>
                        <a:pt x="250" y="93"/>
                      </a:cubicBezTo>
                      <a:cubicBezTo>
                        <a:pt x="251" y="91"/>
                        <a:pt x="252" y="90"/>
                        <a:pt x="250" y="89"/>
                      </a:cubicBezTo>
                      <a:cubicBezTo>
                        <a:pt x="248" y="88"/>
                        <a:pt x="249" y="86"/>
                        <a:pt x="247" y="85"/>
                      </a:cubicBezTo>
                      <a:cubicBezTo>
                        <a:pt x="245" y="85"/>
                        <a:pt x="243" y="86"/>
                        <a:pt x="241" y="86"/>
                      </a:cubicBezTo>
                      <a:cubicBezTo>
                        <a:pt x="241" y="86"/>
                        <a:pt x="237" y="87"/>
                        <a:pt x="237" y="88"/>
                      </a:cubicBezTo>
                      <a:cubicBezTo>
                        <a:pt x="238" y="88"/>
                        <a:pt x="239" y="88"/>
                        <a:pt x="238" y="88"/>
                      </a:cubicBezTo>
                      <a:cubicBezTo>
                        <a:pt x="238" y="89"/>
                        <a:pt x="236" y="90"/>
                        <a:pt x="237" y="91"/>
                      </a:cubicBezTo>
                      <a:cubicBezTo>
                        <a:pt x="241" y="93"/>
                        <a:pt x="238" y="96"/>
                        <a:pt x="236" y="98"/>
                      </a:cubicBezTo>
                      <a:cubicBezTo>
                        <a:pt x="235" y="99"/>
                        <a:pt x="234" y="101"/>
                        <a:pt x="234" y="102"/>
                      </a:cubicBezTo>
                      <a:cubicBezTo>
                        <a:pt x="233" y="103"/>
                        <a:pt x="231" y="104"/>
                        <a:pt x="229" y="104"/>
                      </a:cubicBezTo>
                      <a:cubicBezTo>
                        <a:pt x="228" y="105"/>
                        <a:pt x="227" y="105"/>
                        <a:pt x="227" y="107"/>
                      </a:cubicBezTo>
                      <a:cubicBezTo>
                        <a:pt x="226" y="109"/>
                        <a:pt x="224" y="108"/>
                        <a:pt x="223" y="108"/>
                      </a:cubicBezTo>
                      <a:cubicBezTo>
                        <a:pt x="220" y="107"/>
                        <a:pt x="218" y="108"/>
                        <a:pt x="216" y="107"/>
                      </a:cubicBezTo>
                      <a:cubicBezTo>
                        <a:pt x="215" y="107"/>
                        <a:pt x="214" y="106"/>
                        <a:pt x="213" y="106"/>
                      </a:cubicBezTo>
                      <a:cubicBezTo>
                        <a:pt x="211" y="106"/>
                        <a:pt x="211" y="105"/>
                        <a:pt x="210" y="104"/>
                      </a:cubicBezTo>
                      <a:cubicBezTo>
                        <a:pt x="210" y="104"/>
                        <a:pt x="212" y="103"/>
                        <a:pt x="212" y="104"/>
                      </a:cubicBezTo>
                      <a:cubicBezTo>
                        <a:pt x="213" y="106"/>
                        <a:pt x="215" y="106"/>
                        <a:pt x="215" y="105"/>
                      </a:cubicBezTo>
                      <a:cubicBezTo>
                        <a:pt x="216" y="104"/>
                        <a:pt x="221" y="107"/>
                        <a:pt x="223" y="105"/>
                      </a:cubicBezTo>
                      <a:cubicBezTo>
                        <a:pt x="223" y="104"/>
                        <a:pt x="221" y="103"/>
                        <a:pt x="223" y="103"/>
                      </a:cubicBezTo>
                      <a:cubicBezTo>
                        <a:pt x="224" y="102"/>
                        <a:pt x="226" y="101"/>
                        <a:pt x="227" y="100"/>
                      </a:cubicBezTo>
                      <a:cubicBezTo>
                        <a:pt x="228" y="98"/>
                        <a:pt x="227" y="98"/>
                        <a:pt x="230" y="97"/>
                      </a:cubicBezTo>
                      <a:cubicBezTo>
                        <a:pt x="233" y="95"/>
                        <a:pt x="229" y="93"/>
                        <a:pt x="231" y="91"/>
                      </a:cubicBezTo>
                      <a:cubicBezTo>
                        <a:pt x="233" y="90"/>
                        <a:pt x="233" y="89"/>
                        <a:pt x="231" y="88"/>
                      </a:cubicBezTo>
                      <a:cubicBezTo>
                        <a:pt x="230" y="88"/>
                        <a:pt x="229" y="87"/>
                        <a:pt x="228" y="86"/>
                      </a:cubicBezTo>
                      <a:cubicBezTo>
                        <a:pt x="227" y="84"/>
                        <a:pt x="228" y="81"/>
                        <a:pt x="228" y="79"/>
                      </a:cubicBezTo>
                      <a:cubicBezTo>
                        <a:pt x="228" y="77"/>
                        <a:pt x="227" y="75"/>
                        <a:pt x="228" y="73"/>
                      </a:cubicBezTo>
                      <a:cubicBezTo>
                        <a:pt x="228" y="71"/>
                        <a:pt x="230" y="71"/>
                        <a:pt x="230" y="69"/>
                      </a:cubicBezTo>
                      <a:cubicBezTo>
                        <a:pt x="229" y="67"/>
                        <a:pt x="227" y="66"/>
                        <a:pt x="226" y="65"/>
                      </a:cubicBezTo>
                      <a:cubicBezTo>
                        <a:pt x="225" y="64"/>
                        <a:pt x="224" y="63"/>
                        <a:pt x="225" y="62"/>
                      </a:cubicBezTo>
                      <a:cubicBezTo>
                        <a:pt x="227" y="61"/>
                        <a:pt x="227" y="59"/>
                        <a:pt x="228" y="57"/>
                      </a:cubicBezTo>
                      <a:cubicBezTo>
                        <a:pt x="229" y="56"/>
                        <a:pt x="230" y="53"/>
                        <a:pt x="229" y="52"/>
                      </a:cubicBezTo>
                      <a:cubicBezTo>
                        <a:pt x="229" y="51"/>
                        <a:pt x="225" y="50"/>
                        <a:pt x="223" y="49"/>
                      </a:cubicBezTo>
                      <a:cubicBezTo>
                        <a:pt x="221" y="49"/>
                        <a:pt x="219" y="49"/>
                        <a:pt x="217" y="49"/>
                      </a:cubicBezTo>
                      <a:cubicBezTo>
                        <a:pt x="216" y="49"/>
                        <a:pt x="213" y="48"/>
                        <a:pt x="212" y="49"/>
                      </a:cubicBezTo>
                      <a:cubicBezTo>
                        <a:pt x="209" y="51"/>
                        <a:pt x="209" y="58"/>
                        <a:pt x="206" y="60"/>
                      </a:cubicBezTo>
                      <a:cubicBezTo>
                        <a:pt x="204" y="63"/>
                        <a:pt x="198" y="64"/>
                        <a:pt x="198" y="68"/>
                      </a:cubicBezTo>
                      <a:cubicBezTo>
                        <a:pt x="198" y="69"/>
                        <a:pt x="201" y="68"/>
                        <a:pt x="201" y="68"/>
                      </a:cubicBezTo>
                      <a:cubicBezTo>
                        <a:pt x="202" y="69"/>
                        <a:pt x="201" y="73"/>
                        <a:pt x="201" y="73"/>
                      </a:cubicBezTo>
                      <a:cubicBezTo>
                        <a:pt x="200" y="75"/>
                        <a:pt x="202" y="76"/>
                        <a:pt x="199" y="76"/>
                      </a:cubicBezTo>
                      <a:cubicBezTo>
                        <a:pt x="199" y="77"/>
                        <a:pt x="198" y="77"/>
                        <a:pt x="198" y="78"/>
                      </a:cubicBezTo>
                      <a:cubicBezTo>
                        <a:pt x="199" y="79"/>
                        <a:pt x="200" y="79"/>
                        <a:pt x="201" y="79"/>
                      </a:cubicBezTo>
                      <a:cubicBezTo>
                        <a:pt x="202" y="79"/>
                        <a:pt x="206" y="79"/>
                        <a:pt x="206" y="80"/>
                      </a:cubicBezTo>
                      <a:cubicBezTo>
                        <a:pt x="206" y="82"/>
                        <a:pt x="206" y="84"/>
                        <a:pt x="208" y="85"/>
                      </a:cubicBezTo>
                      <a:cubicBezTo>
                        <a:pt x="210" y="86"/>
                        <a:pt x="212" y="85"/>
                        <a:pt x="210" y="87"/>
                      </a:cubicBezTo>
                      <a:cubicBezTo>
                        <a:pt x="209" y="88"/>
                        <a:pt x="209" y="90"/>
                        <a:pt x="208" y="91"/>
                      </a:cubicBezTo>
                      <a:cubicBezTo>
                        <a:pt x="207" y="93"/>
                        <a:pt x="202" y="88"/>
                        <a:pt x="201" y="87"/>
                      </a:cubicBezTo>
                      <a:cubicBezTo>
                        <a:pt x="198" y="85"/>
                        <a:pt x="194" y="84"/>
                        <a:pt x="191" y="83"/>
                      </a:cubicBezTo>
                      <a:cubicBezTo>
                        <a:pt x="189" y="82"/>
                        <a:pt x="188" y="81"/>
                        <a:pt x="186" y="80"/>
                      </a:cubicBezTo>
                      <a:cubicBezTo>
                        <a:pt x="185" y="80"/>
                        <a:pt x="183" y="79"/>
                        <a:pt x="182" y="79"/>
                      </a:cubicBezTo>
                      <a:cubicBezTo>
                        <a:pt x="179" y="79"/>
                        <a:pt x="176" y="78"/>
                        <a:pt x="173" y="78"/>
                      </a:cubicBezTo>
                      <a:cubicBezTo>
                        <a:pt x="169" y="78"/>
                        <a:pt x="165" y="78"/>
                        <a:pt x="168" y="83"/>
                      </a:cubicBezTo>
                      <a:cubicBezTo>
                        <a:pt x="170" y="84"/>
                        <a:pt x="169" y="86"/>
                        <a:pt x="167" y="87"/>
                      </a:cubicBezTo>
                      <a:cubicBezTo>
                        <a:pt x="166" y="88"/>
                        <a:pt x="163" y="86"/>
                        <a:pt x="164" y="89"/>
                      </a:cubicBezTo>
                      <a:cubicBezTo>
                        <a:pt x="165" y="90"/>
                        <a:pt x="157" y="90"/>
                        <a:pt x="161" y="87"/>
                      </a:cubicBezTo>
                      <a:cubicBezTo>
                        <a:pt x="162" y="86"/>
                        <a:pt x="159" y="84"/>
                        <a:pt x="158" y="85"/>
                      </a:cubicBezTo>
                      <a:cubicBezTo>
                        <a:pt x="156" y="85"/>
                        <a:pt x="154" y="86"/>
                        <a:pt x="153" y="87"/>
                      </a:cubicBezTo>
                      <a:cubicBezTo>
                        <a:pt x="150" y="89"/>
                        <a:pt x="147" y="87"/>
                        <a:pt x="144" y="88"/>
                      </a:cubicBezTo>
                      <a:cubicBezTo>
                        <a:pt x="141" y="89"/>
                        <a:pt x="139" y="91"/>
                        <a:pt x="137" y="91"/>
                      </a:cubicBezTo>
                      <a:cubicBezTo>
                        <a:pt x="136" y="91"/>
                        <a:pt x="130" y="91"/>
                        <a:pt x="131" y="90"/>
                      </a:cubicBezTo>
                      <a:cubicBezTo>
                        <a:pt x="133" y="90"/>
                        <a:pt x="133" y="90"/>
                        <a:pt x="133" y="89"/>
                      </a:cubicBezTo>
                      <a:cubicBezTo>
                        <a:pt x="133" y="86"/>
                        <a:pt x="135" y="87"/>
                        <a:pt x="135" y="85"/>
                      </a:cubicBezTo>
                      <a:cubicBezTo>
                        <a:pt x="136" y="84"/>
                        <a:pt x="129" y="86"/>
                        <a:pt x="129" y="86"/>
                      </a:cubicBezTo>
                      <a:cubicBezTo>
                        <a:pt x="128" y="86"/>
                        <a:pt x="127" y="86"/>
                        <a:pt x="127" y="87"/>
                      </a:cubicBezTo>
                      <a:cubicBezTo>
                        <a:pt x="127" y="88"/>
                        <a:pt x="127" y="89"/>
                        <a:pt x="127" y="90"/>
                      </a:cubicBezTo>
                      <a:cubicBezTo>
                        <a:pt x="126" y="90"/>
                        <a:pt x="124" y="89"/>
                        <a:pt x="123" y="89"/>
                      </a:cubicBezTo>
                      <a:cubicBezTo>
                        <a:pt x="121" y="89"/>
                        <a:pt x="118" y="90"/>
                        <a:pt x="116" y="91"/>
                      </a:cubicBezTo>
                      <a:cubicBezTo>
                        <a:pt x="113" y="92"/>
                        <a:pt x="110" y="94"/>
                        <a:pt x="107" y="95"/>
                      </a:cubicBezTo>
                      <a:cubicBezTo>
                        <a:pt x="105" y="95"/>
                        <a:pt x="104" y="96"/>
                        <a:pt x="103" y="98"/>
                      </a:cubicBezTo>
                      <a:cubicBezTo>
                        <a:pt x="103" y="99"/>
                        <a:pt x="103" y="102"/>
                        <a:pt x="101" y="102"/>
                      </a:cubicBezTo>
                      <a:cubicBezTo>
                        <a:pt x="99" y="102"/>
                        <a:pt x="97" y="103"/>
                        <a:pt x="95" y="103"/>
                      </a:cubicBezTo>
                      <a:cubicBezTo>
                        <a:pt x="94" y="103"/>
                        <a:pt x="93" y="101"/>
                        <a:pt x="92" y="100"/>
                      </a:cubicBezTo>
                      <a:cubicBezTo>
                        <a:pt x="90" y="98"/>
                        <a:pt x="87" y="99"/>
                        <a:pt x="89" y="96"/>
                      </a:cubicBezTo>
                      <a:cubicBezTo>
                        <a:pt x="90" y="94"/>
                        <a:pt x="93" y="95"/>
                        <a:pt x="94" y="94"/>
                      </a:cubicBezTo>
                      <a:cubicBezTo>
                        <a:pt x="96" y="94"/>
                        <a:pt x="98" y="95"/>
                        <a:pt x="97" y="93"/>
                      </a:cubicBezTo>
                      <a:cubicBezTo>
                        <a:pt x="96" y="92"/>
                        <a:pt x="95" y="90"/>
                        <a:pt x="94" y="89"/>
                      </a:cubicBezTo>
                      <a:cubicBezTo>
                        <a:pt x="92" y="87"/>
                        <a:pt x="89" y="88"/>
                        <a:pt x="87" y="88"/>
                      </a:cubicBezTo>
                      <a:cubicBezTo>
                        <a:pt x="86" y="88"/>
                        <a:pt x="80" y="87"/>
                        <a:pt x="80" y="87"/>
                      </a:cubicBezTo>
                      <a:cubicBezTo>
                        <a:pt x="80" y="87"/>
                        <a:pt x="83" y="88"/>
                        <a:pt x="83" y="88"/>
                      </a:cubicBezTo>
                      <a:cubicBezTo>
                        <a:pt x="84" y="89"/>
                        <a:pt x="84" y="90"/>
                        <a:pt x="84" y="91"/>
                      </a:cubicBezTo>
                      <a:cubicBezTo>
                        <a:pt x="84" y="92"/>
                        <a:pt x="84" y="94"/>
                        <a:pt x="84" y="95"/>
                      </a:cubicBezTo>
                      <a:cubicBezTo>
                        <a:pt x="83" y="96"/>
                        <a:pt x="82" y="97"/>
                        <a:pt x="82" y="98"/>
                      </a:cubicBezTo>
                      <a:cubicBezTo>
                        <a:pt x="83" y="100"/>
                        <a:pt x="87" y="100"/>
                        <a:pt x="86" y="103"/>
                      </a:cubicBezTo>
                      <a:cubicBezTo>
                        <a:pt x="85" y="104"/>
                        <a:pt x="84" y="106"/>
                        <a:pt x="84" y="107"/>
                      </a:cubicBezTo>
                      <a:cubicBezTo>
                        <a:pt x="84" y="107"/>
                        <a:pt x="84" y="111"/>
                        <a:pt x="84" y="111"/>
                      </a:cubicBezTo>
                      <a:cubicBezTo>
                        <a:pt x="84" y="111"/>
                        <a:pt x="83" y="108"/>
                        <a:pt x="83" y="108"/>
                      </a:cubicBezTo>
                      <a:cubicBezTo>
                        <a:pt x="82" y="108"/>
                        <a:pt x="81" y="110"/>
                        <a:pt x="80" y="109"/>
                      </a:cubicBezTo>
                      <a:cubicBezTo>
                        <a:pt x="80" y="109"/>
                        <a:pt x="82" y="108"/>
                        <a:pt x="82" y="107"/>
                      </a:cubicBezTo>
                      <a:cubicBezTo>
                        <a:pt x="81" y="106"/>
                        <a:pt x="79" y="106"/>
                        <a:pt x="78" y="106"/>
                      </a:cubicBezTo>
                      <a:cubicBezTo>
                        <a:pt x="77" y="106"/>
                        <a:pt x="76" y="105"/>
                        <a:pt x="75" y="106"/>
                      </a:cubicBezTo>
                      <a:cubicBezTo>
                        <a:pt x="73" y="106"/>
                        <a:pt x="72" y="108"/>
                        <a:pt x="70" y="108"/>
                      </a:cubicBezTo>
                      <a:cubicBezTo>
                        <a:pt x="68" y="110"/>
                        <a:pt x="67" y="110"/>
                        <a:pt x="65" y="112"/>
                      </a:cubicBezTo>
                      <a:cubicBezTo>
                        <a:pt x="63" y="114"/>
                        <a:pt x="61" y="114"/>
                        <a:pt x="64" y="116"/>
                      </a:cubicBezTo>
                      <a:cubicBezTo>
                        <a:pt x="65" y="117"/>
                        <a:pt x="67" y="120"/>
                        <a:pt x="66" y="121"/>
                      </a:cubicBezTo>
                      <a:cubicBezTo>
                        <a:pt x="65" y="122"/>
                        <a:pt x="59" y="120"/>
                        <a:pt x="58" y="120"/>
                      </a:cubicBezTo>
                      <a:cubicBezTo>
                        <a:pt x="57" y="119"/>
                        <a:pt x="54" y="120"/>
                        <a:pt x="53" y="120"/>
                      </a:cubicBezTo>
                      <a:cubicBezTo>
                        <a:pt x="54" y="119"/>
                        <a:pt x="49" y="115"/>
                        <a:pt x="48" y="117"/>
                      </a:cubicBezTo>
                      <a:cubicBezTo>
                        <a:pt x="43" y="121"/>
                        <a:pt x="54" y="122"/>
                        <a:pt x="54" y="124"/>
                      </a:cubicBezTo>
                      <a:cubicBezTo>
                        <a:pt x="53" y="128"/>
                        <a:pt x="50" y="126"/>
                        <a:pt x="47" y="126"/>
                      </a:cubicBezTo>
                      <a:cubicBezTo>
                        <a:pt x="44" y="125"/>
                        <a:pt x="43" y="123"/>
                        <a:pt x="40" y="122"/>
                      </a:cubicBezTo>
                      <a:cubicBezTo>
                        <a:pt x="38" y="121"/>
                        <a:pt x="38" y="120"/>
                        <a:pt x="37" y="118"/>
                      </a:cubicBezTo>
                      <a:cubicBezTo>
                        <a:pt x="37" y="116"/>
                        <a:pt x="36" y="116"/>
                        <a:pt x="35" y="115"/>
                      </a:cubicBezTo>
                      <a:cubicBezTo>
                        <a:pt x="35" y="114"/>
                        <a:pt x="38" y="112"/>
                        <a:pt x="38" y="112"/>
                      </a:cubicBezTo>
                      <a:cubicBezTo>
                        <a:pt x="39" y="109"/>
                        <a:pt x="34" y="107"/>
                        <a:pt x="32" y="107"/>
                      </a:cubicBezTo>
                      <a:cubicBezTo>
                        <a:pt x="30" y="106"/>
                        <a:pt x="30" y="104"/>
                        <a:pt x="28" y="104"/>
                      </a:cubicBezTo>
                      <a:cubicBezTo>
                        <a:pt x="29" y="103"/>
                        <a:pt x="24" y="99"/>
                        <a:pt x="24" y="99"/>
                      </a:cubicBezTo>
                      <a:cubicBezTo>
                        <a:pt x="26" y="98"/>
                        <a:pt x="28" y="101"/>
                        <a:pt x="29" y="102"/>
                      </a:cubicBezTo>
                      <a:cubicBezTo>
                        <a:pt x="30" y="103"/>
                        <a:pt x="31" y="103"/>
                        <a:pt x="31" y="102"/>
                      </a:cubicBezTo>
                      <a:cubicBezTo>
                        <a:pt x="32" y="102"/>
                        <a:pt x="33" y="103"/>
                        <a:pt x="33" y="103"/>
                      </a:cubicBezTo>
                      <a:cubicBezTo>
                        <a:pt x="36" y="104"/>
                        <a:pt x="38" y="105"/>
                        <a:pt x="41" y="105"/>
                      </a:cubicBezTo>
                      <a:cubicBezTo>
                        <a:pt x="43" y="106"/>
                        <a:pt x="46" y="106"/>
                        <a:pt x="49" y="107"/>
                      </a:cubicBezTo>
                      <a:cubicBezTo>
                        <a:pt x="54" y="109"/>
                        <a:pt x="58" y="109"/>
                        <a:pt x="63" y="106"/>
                      </a:cubicBezTo>
                      <a:cubicBezTo>
                        <a:pt x="65" y="105"/>
                        <a:pt x="66" y="104"/>
                        <a:pt x="68" y="103"/>
                      </a:cubicBezTo>
                      <a:cubicBezTo>
                        <a:pt x="71" y="101"/>
                        <a:pt x="69" y="100"/>
                        <a:pt x="69" y="97"/>
                      </a:cubicBezTo>
                      <a:cubicBezTo>
                        <a:pt x="69" y="94"/>
                        <a:pt x="62" y="93"/>
                        <a:pt x="60" y="91"/>
                      </a:cubicBezTo>
                      <a:cubicBezTo>
                        <a:pt x="57" y="89"/>
                        <a:pt x="53" y="87"/>
                        <a:pt x="50" y="86"/>
                      </a:cubicBezTo>
                      <a:cubicBezTo>
                        <a:pt x="47" y="84"/>
                        <a:pt x="43" y="82"/>
                        <a:pt x="40" y="82"/>
                      </a:cubicBezTo>
                      <a:cubicBezTo>
                        <a:pt x="39" y="81"/>
                        <a:pt x="39" y="82"/>
                        <a:pt x="38" y="82"/>
                      </a:cubicBezTo>
                      <a:cubicBezTo>
                        <a:pt x="37" y="82"/>
                        <a:pt x="36" y="81"/>
                        <a:pt x="35" y="81"/>
                      </a:cubicBezTo>
                      <a:cubicBezTo>
                        <a:pt x="33" y="80"/>
                        <a:pt x="31" y="84"/>
                        <a:pt x="29" y="84"/>
                      </a:cubicBezTo>
                      <a:cubicBezTo>
                        <a:pt x="29" y="83"/>
                        <a:pt x="33" y="80"/>
                        <a:pt x="29" y="80"/>
                      </a:cubicBezTo>
                      <a:cubicBezTo>
                        <a:pt x="28" y="80"/>
                        <a:pt x="24" y="78"/>
                        <a:pt x="24" y="78"/>
                      </a:cubicBezTo>
                      <a:cubicBezTo>
                        <a:pt x="25" y="77"/>
                        <a:pt x="29" y="80"/>
                        <a:pt x="29" y="78"/>
                      </a:cubicBezTo>
                      <a:cubicBezTo>
                        <a:pt x="29" y="77"/>
                        <a:pt x="25" y="75"/>
                        <a:pt x="24" y="75"/>
                      </a:cubicBezTo>
                      <a:cubicBezTo>
                        <a:pt x="23" y="76"/>
                        <a:pt x="20" y="78"/>
                        <a:pt x="20" y="78"/>
                      </a:cubicBezTo>
                      <a:cubicBezTo>
                        <a:pt x="20" y="77"/>
                        <a:pt x="20" y="77"/>
                        <a:pt x="19" y="76"/>
                      </a:cubicBezTo>
                      <a:cubicBezTo>
                        <a:pt x="17" y="76"/>
                        <a:pt x="17" y="77"/>
                        <a:pt x="16" y="78"/>
                      </a:cubicBezTo>
                      <a:cubicBezTo>
                        <a:pt x="16" y="78"/>
                        <a:pt x="16" y="78"/>
                        <a:pt x="16" y="77"/>
                      </a:cubicBezTo>
                      <a:cubicBezTo>
                        <a:pt x="15" y="78"/>
                        <a:pt x="14" y="80"/>
                        <a:pt x="13" y="80"/>
                      </a:cubicBezTo>
                      <a:cubicBezTo>
                        <a:pt x="12" y="81"/>
                        <a:pt x="10" y="81"/>
                        <a:pt x="10" y="81"/>
                      </a:cubicBezTo>
                      <a:cubicBezTo>
                        <a:pt x="9" y="83"/>
                        <a:pt x="5" y="83"/>
                        <a:pt x="6" y="85"/>
                      </a:cubicBezTo>
                      <a:cubicBezTo>
                        <a:pt x="9" y="87"/>
                        <a:pt x="5" y="85"/>
                        <a:pt x="5" y="88"/>
                      </a:cubicBezTo>
                      <a:cubicBezTo>
                        <a:pt x="5" y="90"/>
                        <a:pt x="9" y="91"/>
                        <a:pt x="10" y="92"/>
                      </a:cubicBezTo>
                      <a:cubicBezTo>
                        <a:pt x="12" y="93"/>
                        <a:pt x="14" y="95"/>
                        <a:pt x="13" y="97"/>
                      </a:cubicBezTo>
                      <a:cubicBezTo>
                        <a:pt x="12" y="99"/>
                        <a:pt x="9" y="100"/>
                        <a:pt x="9" y="102"/>
                      </a:cubicBezTo>
                      <a:cubicBezTo>
                        <a:pt x="10" y="104"/>
                        <a:pt x="12" y="106"/>
                        <a:pt x="13" y="108"/>
                      </a:cubicBezTo>
                      <a:cubicBezTo>
                        <a:pt x="14" y="110"/>
                        <a:pt x="12" y="110"/>
                        <a:pt x="12" y="112"/>
                      </a:cubicBezTo>
                      <a:cubicBezTo>
                        <a:pt x="12" y="114"/>
                        <a:pt x="15" y="116"/>
                        <a:pt x="13" y="117"/>
                      </a:cubicBezTo>
                      <a:cubicBezTo>
                        <a:pt x="11" y="118"/>
                        <a:pt x="14" y="121"/>
                        <a:pt x="14" y="122"/>
                      </a:cubicBezTo>
                      <a:cubicBezTo>
                        <a:pt x="16" y="124"/>
                        <a:pt x="18" y="124"/>
                        <a:pt x="15" y="126"/>
                      </a:cubicBezTo>
                      <a:cubicBezTo>
                        <a:pt x="13" y="128"/>
                        <a:pt x="14" y="128"/>
                        <a:pt x="15" y="129"/>
                      </a:cubicBezTo>
                      <a:cubicBezTo>
                        <a:pt x="20" y="132"/>
                        <a:pt x="23" y="134"/>
                        <a:pt x="18" y="138"/>
                      </a:cubicBezTo>
                      <a:cubicBezTo>
                        <a:pt x="13" y="143"/>
                        <a:pt x="8" y="147"/>
                        <a:pt x="4" y="152"/>
                      </a:cubicBezTo>
                      <a:cubicBezTo>
                        <a:pt x="6" y="152"/>
                        <a:pt x="6" y="151"/>
                        <a:pt x="7" y="152"/>
                      </a:cubicBezTo>
                      <a:cubicBezTo>
                        <a:pt x="8" y="154"/>
                        <a:pt x="10" y="154"/>
                        <a:pt x="11" y="155"/>
                      </a:cubicBezTo>
                      <a:cubicBezTo>
                        <a:pt x="17" y="157"/>
                        <a:pt x="9" y="157"/>
                        <a:pt x="7" y="157"/>
                      </a:cubicBezTo>
                      <a:cubicBezTo>
                        <a:pt x="5" y="157"/>
                        <a:pt x="4" y="158"/>
                        <a:pt x="4" y="160"/>
                      </a:cubicBezTo>
                      <a:cubicBezTo>
                        <a:pt x="4" y="162"/>
                        <a:pt x="2" y="163"/>
                        <a:pt x="1" y="165"/>
                      </a:cubicBezTo>
                      <a:cubicBezTo>
                        <a:pt x="0" y="166"/>
                        <a:pt x="1" y="168"/>
                        <a:pt x="2" y="170"/>
                      </a:cubicBezTo>
                      <a:cubicBezTo>
                        <a:pt x="2" y="172"/>
                        <a:pt x="0" y="174"/>
                        <a:pt x="1" y="175"/>
                      </a:cubicBezTo>
                      <a:cubicBezTo>
                        <a:pt x="3" y="176"/>
                        <a:pt x="3" y="176"/>
                        <a:pt x="3" y="178"/>
                      </a:cubicBezTo>
                      <a:cubicBezTo>
                        <a:pt x="2" y="180"/>
                        <a:pt x="4" y="181"/>
                        <a:pt x="4" y="183"/>
                      </a:cubicBezTo>
                      <a:cubicBezTo>
                        <a:pt x="4" y="184"/>
                        <a:pt x="7" y="186"/>
                        <a:pt x="8" y="186"/>
                      </a:cubicBezTo>
                      <a:cubicBezTo>
                        <a:pt x="8" y="186"/>
                        <a:pt x="9" y="185"/>
                        <a:pt x="10" y="185"/>
                      </a:cubicBezTo>
                      <a:cubicBezTo>
                        <a:pt x="11" y="185"/>
                        <a:pt x="11" y="187"/>
                        <a:pt x="12" y="187"/>
                      </a:cubicBezTo>
                      <a:cubicBezTo>
                        <a:pt x="14" y="186"/>
                        <a:pt x="14" y="185"/>
                        <a:pt x="16" y="187"/>
                      </a:cubicBezTo>
                      <a:cubicBezTo>
                        <a:pt x="18" y="188"/>
                        <a:pt x="18" y="188"/>
                        <a:pt x="18" y="190"/>
                      </a:cubicBezTo>
                      <a:cubicBezTo>
                        <a:pt x="17" y="195"/>
                        <a:pt x="21" y="199"/>
                        <a:pt x="24" y="201"/>
                      </a:cubicBezTo>
                      <a:cubicBezTo>
                        <a:pt x="26" y="202"/>
                        <a:pt x="27" y="203"/>
                        <a:pt x="25" y="204"/>
                      </a:cubicBezTo>
                      <a:cubicBezTo>
                        <a:pt x="24" y="206"/>
                        <a:pt x="23" y="205"/>
                        <a:pt x="21" y="205"/>
                      </a:cubicBezTo>
                      <a:cubicBezTo>
                        <a:pt x="19" y="205"/>
                        <a:pt x="22" y="214"/>
                        <a:pt x="24" y="213"/>
                      </a:cubicBezTo>
                      <a:cubicBezTo>
                        <a:pt x="25" y="212"/>
                        <a:pt x="26" y="209"/>
                        <a:pt x="27" y="210"/>
                      </a:cubicBezTo>
                      <a:cubicBezTo>
                        <a:pt x="28" y="210"/>
                        <a:pt x="29" y="211"/>
                        <a:pt x="31" y="211"/>
                      </a:cubicBezTo>
                      <a:cubicBezTo>
                        <a:pt x="33" y="211"/>
                        <a:pt x="35" y="212"/>
                        <a:pt x="35" y="214"/>
                      </a:cubicBezTo>
                      <a:cubicBezTo>
                        <a:pt x="35" y="215"/>
                        <a:pt x="34" y="215"/>
                        <a:pt x="34" y="215"/>
                      </a:cubicBezTo>
                      <a:cubicBezTo>
                        <a:pt x="33" y="216"/>
                        <a:pt x="34" y="218"/>
                        <a:pt x="35" y="218"/>
                      </a:cubicBezTo>
                      <a:cubicBezTo>
                        <a:pt x="36" y="219"/>
                        <a:pt x="38" y="218"/>
                        <a:pt x="39" y="219"/>
                      </a:cubicBezTo>
                      <a:cubicBezTo>
                        <a:pt x="40" y="220"/>
                        <a:pt x="40" y="222"/>
                        <a:pt x="40" y="223"/>
                      </a:cubicBezTo>
                      <a:cubicBezTo>
                        <a:pt x="40" y="224"/>
                        <a:pt x="43" y="223"/>
                        <a:pt x="44" y="223"/>
                      </a:cubicBezTo>
                      <a:cubicBezTo>
                        <a:pt x="45" y="224"/>
                        <a:pt x="47" y="227"/>
                        <a:pt x="48" y="225"/>
                      </a:cubicBezTo>
                      <a:cubicBezTo>
                        <a:pt x="49" y="223"/>
                        <a:pt x="50" y="224"/>
                        <a:pt x="51" y="225"/>
                      </a:cubicBezTo>
                      <a:cubicBezTo>
                        <a:pt x="53" y="227"/>
                        <a:pt x="53" y="226"/>
                        <a:pt x="55" y="226"/>
                      </a:cubicBezTo>
                      <a:cubicBezTo>
                        <a:pt x="56" y="226"/>
                        <a:pt x="57" y="229"/>
                        <a:pt x="58" y="228"/>
                      </a:cubicBezTo>
                      <a:cubicBezTo>
                        <a:pt x="60" y="227"/>
                        <a:pt x="62" y="229"/>
                        <a:pt x="63" y="230"/>
                      </a:cubicBezTo>
                      <a:cubicBezTo>
                        <a:pt x="65" y="231"/>
                        <a:pt x="62" y="232"/>
                        <a:pt x="62" y="232"/>
                      </a:cubicBezTo>
                      <a:cubicBezTo>
                        <a:pt x="60" y="233"/>
                        <a:pt x="63" y="234"/>
                        <a:pt x="63" y="234"/>
                      </a:cubicBezTo>
                      <a:cubicBezTo>
                        <a:pt x="63" y="234"/>
                        <a:pt x="60" y="234"/>
                        <a:pt x="61" y="236"/>
                      </a:cubicBezTo>
                      <a:cubicBezTo>
                        <a:pt x="63" y="237"/>
                        <a:pt x="62" y="238"/>
                        <a:pt x="61" y="239"/>
                      </a:cubicBezTo>
                      <a:cubicBezTo>
                        <a:pt x="61" y="240"/>
                        <a:pt x="58" y="240"/>
                        <a:pt x="57" y="240"/>
                      </a:cubicBezTo>
                      <a:cubicBezTo>
                        <a:pt x="55" y="240"/>
                        <a:pt x="54" y="242"/>
                        <a:pt x="53" y="244"/>
                      </a:cubicBezTo>
                      <a:cubicBezTo>
                        <a:pt x="54" y="244"/>
                        <a:pt x="58" y="244"/>
                        <a:pt x="58" y="245"/>
                      </a:cubicBezTo>
                      <a:cubicBezTo>
                        <a:pt x="58" y="246"/>
                        <a:pt x="53" y="247"/>
                        <a:pt x="53" y="248"/>
                      </a:cubicBezTo>
                      <a:cubicBezTo>
                        <a:pt x="53" y="249"/>
                        <a:pt x="55" y="249"/>
                        <a:pt x="55" y="251"/>
                      </a:cubicBezTo>
                      <a:cubicBezTo>
                        <a:pt x="55" y="251"/>
                        <a:pt x="52" y="252"/>
                        <a:pt x="52" y="252"/>
                      </a:cubicBezTo>
                      <a:cubicBezTo>
                        <a:pt x="51" y="253"/>
                        <a:pt x="51" y="254"/>
                        <a:pt x="50" y="255"/>
                      </a:cubicBezTo>
                      <a:cubicBezTo>
                        <a:pt x="50" y="256"/>
                        <a:pt x="48" y="255"/>
                        <a:pt x="48" y="257"/>
                      </a:cubicBezTo>
                      <a:cubicBezTo>
                        <a:pt x="47" y="258"/>
                        <a:pt x="49" y="260"/>
                        <a:pt x="51" y="260"/>
                      </a:cubicBezTo>
                      <a:cubicBezTo>
                        <a:pt x="53" y="261"/>
                        <a:pt x="55" y="262"/>
                        <a:pt x="58" y="264"/>
                      </a:cubicBezTo>
                      <a:cubicBezTo>
                        <a:pt x="59" y="265"/>
                        <a:pt x="60" y="266"/>
                        <a:pt x="61" y="266"/>
                      </a:cubicBezTo>
                      <a:cubicBezTo>
                        <a:pt x="62" y="268"/>
                        <a:pt x="62" y="267"/>
                        <a:pt x="64" y="266"/>
                      </a:cubicBezTo>
                      <a:cubicBezTo>
                        <a:pt x="67" y="266"/>
                        <a:pt x="70" y="269"/>
                        <a:pt x="73" y="269"/>
                      </a:cubicBezTo>
                      <a:cubicBezTo>
                        <a:pt x="76" y="269"/>
                        <a:pt x="79" y="271"/>
                        <a:pt x="82" y="272"/>
                      </a:cubicBezTo>
                      <a:cubicBezTo>
                        <a:pt x="85" y="273"/>
                        <a:pt x="87" y="272"/>
                        <a:pt x="90" y="272"/>
                      </a:cubicBezTo>
                      <a:cubicBezTo>
                        <a:pt x="91" y="273"/>
                        <a:pt x="92" y="274"/>
                        <a:pt x="92" y="275"/>
                      </a:cubicBezTo>
                      <a:cubicBezTo>
                        <a:pt x="92" y="276"/>
                        <a:pt x="93" y="276"/>
                        <a:pt x="94" y="276"/>
                      </a:cubicBezTo>
                      <a:cubicBezTo>
                        <a:pt x="97" y="277"/>
                        <a:pt x="99" y="282"/>
                        <a:pt x="103" y="280"/>
                      </a:cubicBezTo>
                      <a:cubicBezTo>
                        <a:pt x="104" y="279"/>
                        <a:pt x="106" y="278"/>
                        <a:pt x="105" y="277"/>
                      </a:cubicBezTo>
                      <a:cubicBezTo>
                        <a:pt x="104" y="276"/>
                        <a:pt x="103" y="275"/>
                        <a:pt x="102" y="274"/>
                      </a:cubicBezTo>
                      <a:cubicBezTo>
                        <a:pt x="100" y="272"/>
                        <a:pt x="99" y="270"/>
                        <a:pt x="100" y="267"/>
                      </a:cubicBezTo>
                      <a:cubicBezTo>
                        <a:pt x="100" y="265"/>
                        <a:pt x="99" y="263"/>
                        <a:pt x="97" y="262"/>
                      </a:cubicBezTo>
                      <a:cubicBezTo>
                        <a:pt x="95" y="261"/>
                        <a:pt x="98" y="259"/>
                        <a:pt x="99" y="258"/>
                      </a:cubicBezTo>
                      <a:cubicBezTo>
                        <a:pt x="100" y="256"/>
                        <a:pt x="100" y="254"/>
                        <a:pt x="103" y="254"/>
                      </a:cubicBezTo>
                      <a:cubicBezTo>
                        <a:pt x="104" y="254"/>
                        <a:pt x="105" y="253"/>
                        <a:pt x="106" y="252"/>
                      </a:cubicBezTo>
                      <a:cubicBezTo>
                        <a:pt x="107" y="251"/>
                        <a:pt x="108" y="251"/>
                        <a:pt x="109" y="250"/>
                      </a:cubicBezTo>
                      <a:cubicBezTo>
                        <a:pt x="108" y="250"/>
                        <a:pt x="106" y="249"/>
                        <a:pt x="106" y="248"/>
                      </a:cubicBezTo>
                      <a:cubicBezTo>
                        <a:pt x="106" y="247"/>
                        <a:pt x="108" y="248"/>
                        <a:pt x="108" y="248"/>
                      </a:cubicBezTo>
                      <a:cubicBezTo>
                        <a:pt x="108" y="247"/>
                        <a:pt x="106" y="244"/>
                        <a:pt x="105" y="243"/>
                      </a:cubicBezTo>
                      <a:cubicBezTo>
                        <a:pt x="104" y="241"/>
                        <a:pt x="103" y="241"/>
                        <a:pt x="101" y="241"/>
                      </a:cubicBezTo>
                      <a:cubicBezTo>
                        <a:pt x="98" y="241"/>
                        <a:pt x="100" y="239"/>
                        <a:pt x="98" y="238"/>
                      </a:cubicBezTo>
                      <a:cubicBezTo>
                        <a:pt x="97" y="237"/>
                        <a:pt x="94" y="237"/>
                        <a:pt x="96" y="235"/>
                      </a:cubicBezTo>
                      <a:cubicBezTo>
                        <a:pt x="97" y="233"/>
                        <a:pt x="99" y="232"/>
                        <a:pt x="97" y="231"/>
                      </a:cubicBezTo>
                      <a:cubicBezTo>
                        <a:pt x="96" y="229"/>
                        <a:pt x="98" y="228"/>
                        <a:pt x="99" y="227"/>
                      </a:cubicBezTo>
                      <a:cubicBezTo>
                        <a:pt x="99" y="226"/>
                        <a:pt x="101" y="223"/>
                        <a:pt x="101" y="224"/>
                      </a:cubicBezTo>
                      <a:cubicBezTo>
                        <a:pt x="102" y="225"/>
                        <a:pt x="103" y="227"/>
                        <a:pt x="104" y="228"/>
                      </a:cubicBezTo>
                      <a:cubicBezTo>
                        <a:pt x="106" y="228"/>
                        <a:pt x="107" y="227"/>
                        <a:pt x="107" y="226"/>
                      </a:cubicBezTo>
                      <a:cubicBezTo>
                        <a:pt x="106" y="224"/>
                        <a:pt x="106" y="223"/>
                        <a:pt x="108" y="222"/>
                      </a:cubicBezTo>
                      <a:cubicBezTo>
                        <a:pt x="110" y="221"/>
                        <a:pt x="110" y="219"/>
                        <a:pt x="112" y="219"/>
                      </a:cubicBezTo>
                      <a:cubicBezTo>
                        <a:pt x="114" y="218"/>
                        <a:pt x="116" y="215"/>
                        <a:pt x="118" y="216"/>
                      </a:cubicBezTo>
                      <a:cubicBezTo>
                        <a:pt x="120" y="216"/>
                        <a:pt x="120" y="218"/>
                        <a:pt x="122" y="216"/>
                      </a:cubicBezTo>
                      <a:cubicBezTo>
                        <a:pt x="124" y="215"/>
                        <a:pt x="124" y="216"/>
                        <a:pt x="126" y="217"/>
                      </a:cubicBezTo>
                      <a:cubicBezTo>
                        <a:pt x="128" y="217"/>
                        <a:pt x="130" y="217"/>
                        <a:pt x="132" y="218"/>
                      </a:cubicBezTo>
                      <a:cubicBezTo>
                        <a:pt x="134" y="219"/>
                        <a:pt x="134" y="221"/>
                        <a:pt x="136" y="223"/>
                      </a:cubicBezTo>
                      <a:cubicBezTo>
                        <a:pt x="136" y="223"/>
                        <a:pt x="136" y="220"/>
                        <a:pt x="138" y="221"/>
                      </a:cubicBezTo>
                      <a:cubicBezTo>
                        <a:pt x="139" y="221"/>
                        <a:pt x="140" y="223"/>
                        <a:pt x="142" y="223"/>
                      </a:cubicBezTo>
                      <a:cubicBezTo>
                        <a:pt x="143" y="224"/>
                        <a:pt x="144" y="222"/>
                        <a:pt x="145" y="221"/>
                      </a:cubicBezTo>
                      <a:cubicBezTo>
                        <a:pt x="147" y="219"/>
                        <a:pt x="148" y="221"/>
                        <a:pt x="150" y="221"/>
                      </a:cubicBezTo>
                      <a:cubicBezTo>
                        <a:pt x="152" y="221"/>
                        <a:pt x="153" y="219"/>
                        <a:pt x="155" y="220"/>
                      </a:cubicBezTo>
                      <a:cubicBezTo>
                        <a:pt x="157" y="221"/>
                        <a:pt x="158" y="222"/>
                        <a:pt x="160" y="223"/>
                      </a:cubicBezTo>
                      <a:cubicBezTo>
                        <a:pt x="162" y="224"/>
                        <a:pt x="161" y="223"/>
                        <a:pt x="163" y="222"/>
                      </a:cubicBezTo>
                      <a:cubicBezTo>
                        <a:pt x="164" y="221"/>
                        <a:pt x="168" y="222"/>
                        <a:pt x="169" y="222"/>
                      </a:cubicBezTo>
                      <a:cubicBezTo>
                        <a:pt x="170" y="222"/>
                        <a:pt x="172" y="220"/>
                        <a:pt x="172" y="219"/>
                      </a:cubicBezTo>
                      <a:cubicBezTo>
                        <a:pt x="172" y="217"/>
                        <a:pt x="169" y="217"/>
                        <a:pt x="168" y="216"/>
                      </a:cubicBezTo>
                      <a:cubicBezTo>
                        <a:pt x="161" y="213"/>
                        <a:pt x="171" y="214"/>
                        <a:pt x="169" y="210"/>
                      </a:cubicBezTo>
                      <a:cubicBezTo>
                        <a:pt x="168" y="209"/>
                        <a:pt x="166" y="209"/>
                        <a:pt x="169" y="208"/>
                      </a:cubicBezTo>
                      <a:cubicBezTo>
                        <a:pt x="170" y="207"/>
                        <a:pt x="172" y="208"/>
                        <a:pt x="173" y="207"/>
                      </a:cubicBezTo>
                      <a:cubicBezTo>
                        <a:pt x="177" y="207"/>
                        <a:pt x="166" y="202"/>
                        <a:pt x="171" y="200"/>
                      </a:cubicBezTo>
                      <a:cubicBezTo>
                        <a:pt x="172" y="200"/>
                        <a:pt x="174" y="200"/>
                        <a:pt x="175" y="200"/>
                      </a:cubicBezTo>
                      <a:cubicBezTo>
                        <a:pt x="178" y="200"/>
                        <a:pt x="180" y="200"/>
                        <a:pt x="183" y="199"/>
                      </a:cubicBezTo>
                      <a:cubicBezTo>
                        <a:pt x="185" y="198"/>
                        <a:pt x="187" y="198"/>
                        <a:pt x="189" y="198"/>
                      </a:cubicBezTo>
                      <a:cubicBezTo>
                        <a:pt x="191" y="197"/>
                        <a:pt x="193" y="196"/>
                        <a:pt x="196" y="196"/>
                      </a:cubicBezTo>
                      <a:cubicBezTo>
                        <a:pt x="200" y="195"/>
                        <a:pt x="204" y="194"/>
                        <a:pt x="208" y="192"/>
                      </a:cubicBezTo>
                      <a:cubicBezTo>
                        <a:pt x="211" y="190"/>
                        <a:pt x="217" y="190"/>
                        <a:pt x="219" y="194"/>
                      </a:cubicBezTo>
                      <a:cubicBezTo>
                        <a:pt x="220" y="196"/>
                        <a:pt x="219" y="196"/>
                        <a:pt x="220" y="198"/>
                      </a:cubicBezTo>
                      <a:cubicBezTo>
                        <a:pt x="220" y="201"/>
                        <a:pt x="224" y="198"/>
                        <a:pt x="226" y="199"/>
                      </a:cubicBezTo>
                      <a:cubicBezTo>
                        <a:pt x="227" y="199"/>
                        <a:pt x="226" y="200"/>
                        <a:pt x="227" y="200"/>
                      </a:cubicBezTo>
                      <a:cubicBezTo>
                        <a:pt x="228" y="201"/>
                        <a:pt x="228" y="200"/>
                        <a:pt x="228" y="200"/>
                      </a:cubicBezTo>
                      <a:cubicBezTo>
                        <a:pt x="229" y="199"/>
                        <a:pt x="230" y="200"/>
                        <a:pt x="231" y="201"/>
                      </a:cubicBezTo>
                      <a:cubicBezTo>
                        <a:pt x="232" y="201"/>
                        <a:pt x="232" y="201"/>
                        <a:pt x="231" y="202"/>
                      </a:cubicBezTo>
                      <a:cubicBezTo>
                        <a:pt x="230" y="205"/>
                        <a:pt x="237" y="203"/>
                        <a:pt x="239" y="202"/>
                      </a:cubicBezTo>
                      <a:cubicBezTo>
                        <a:pt x="239" y="202"/>
                        <a:pt x="248" y="197"/>
                        <a:pt x="248" y="198"/>
                      </a:cubicBezTo>
                      <a:cubicBezTo>
                        <a:pt x="248" y="199"/>
                        <a:pt x="246" y="201"/>
                        <a:pt x="248" y="202"/>
                      </a:cubicBezTo>
                      <a:cubicBezTo>
                        <a:pt x="250" y="202"/>
                        <a:pt x="251" y="203"/>
                        <a:pt x="252" y="204"/>
                      </a:cubicBezTo>
                      <a:cubicBezTo>
                        <a:pt x="255" y="207"/>
                        <a:pt x="256" y="210"/>
                        <a:pt x="258" y="213"/>
                      </a:cubicBezTo>
                      <a:cubicBezTo>
                        <a:pt x="260" y="216"/>
                        <a:pt x="261" y="219"/>
                        <a:pt x="263" y="221"/>
                      </a:cubicBezTo>
                      <a:cubicBezTo>
                        <a:pt x="266" y="224"/>
                        <a:pt x="266" y="217"/>
                        <a:pt x="269" y="220"/>
                      </a:cubicBezTo>
                      <a:cubicBezTo>
                        <a:pt x="273" y="224"/>
                        <a:pt x="275" y="222"/>
                        <a:pt x="280" y="221"/>
                      </a:cubicBezTo>
                      <a:cubicBezTo>
                        <a:pt x="282" y="220"/>
                        <a:pt x="283" y="223"/>
                        <a:pt x="284" y="224"/>
                      </a:cubicBezTo>
                      <a:cubicBezTo>
                        <a:pt x="285" y="226"/>
                        <a:pt x="287" y="226"/>
                        <a:pt x="288" y="228"/>
                      </a:cubicBezTo>
                      <a:cubicBezTo>
                        <a:pt x="289" y="230"/>
                        <a:pt x="291" y="230"/>
                        <a:pt x="293" y="230"/>
                      </a:cubicBezTo>
                      <a:cubicBezTo>
                        <a:pt x="296" y="229"/>
                        <a:pt x="295" y="230"/>
                        <a:pt x="296" y="231"/>
                      </a:cubicBezTo>
                      <a:cubicBezTo>
                        <a:pt x="298" y="235"/>
                        <a:pt x="304" y="230"/>
                        <a:pt x="307" y="230"/>
                      </a:cubicBezTo>
                      <a:cubicBezTo>
                        <a:pt x="310" y="229"/>
                        <a:pt x="313" y="226"/>
                        <a:pt x="316" y="225"/>
                      </a:cubicBezTo>
                      <a:cubicBezTo>
                        <a:pt x="320" y="222"/>
                        <a:pt x="322" y="222"/>
                        <a:pt x="327" y="223"/>
                      </a:cubicBezTo>
                      <a:cubicBezTo>
                        <a:pt x="329" y="223"/>
                        <a:pt x="329" y="224"/>
                        <a:pt x="331" y="226"/>
                      </a:cubicBezTo>
                      <a:cubicBezTo>
                        <a:pt x="332" y="227"/>
                        <a:pt x="334" y="227"/>
                        <a:pt x="336" y="227"/>
                      </a:cubicBezTo>
                      <a:cubicBezTo>
                        <a:pt x="338" y="227"/>
                        <a:pt x="339" y="228"/>
                        <a:pt x="341" y="228"/>
                      </a:cubicBezTo>
                      <a:cubicBezTo>
                        <a:pt x="343" y="230"/>
                        <a:pt x="344" y="228"/>
                        <a:pt x="346" y="227"/>
                      </a:cubicBezTo>
                      <a:cubicBezTo>
                        <a:pt x="349" y="224"/>
                        <a:pt x="344" y="222"/>
                        <a:pt x="346" y="219"/>
                      </a:cubicBezTo>
                      <a:cubicBezTo>
                        <a:pt x="347" y="217"/>
                        <a:pt x="351" y="213"/>
                        <a:pt x="353" y="214"/>
                      </a:cubicBezTo>
                      <a:cubicBezTo>
                        <a:pt x="357" y="216"/>
                        <a:pt x="362" y="216"/>
                        <a:pt x="366" y="218"/>
                      </a:cubicBezTo>
                      <a:cubicBezTo>
                        <a:pt x="368" y="219"/>
                        <a:pt x="367" y="221"/>
                        <a:pt x="368" y="222"/>
                      </a:cubicBezTo>
                      <a:cubicBezTo>
                        <a:pt x="369" y="225"/>
                        <a:pt x="371" y="225"/>
                        <a:pt x="374" y="226"/>
                      </a:cubicBezTo>
                      <a:cubicBezTo>
                        <a:pt x="378" y="227"/>
                        <a:pt x="382" y="224"/>
                        <a:pt x="386" y="225"/>
                      </a:cubicBezTo>
                      <a:cubicBezTo>
                        <a:pt x="387" y="225"/>
                        <a:pt x="389" y="225"/>
                        <a:pt x="390" y="226"/>
                      </a:cubicBezTo>
                      <a:cubicBezTo>
                        <a:pt x="392" y="227"/>
                        <a:pt x="394" y="227"/>
                        <a:pt x="396" y="229"/>
                      </a:cubicBezTo>
                      <a:cubicBezTo>
                        <a:pt x="401" y="233"/>
                        <a:pt x="409" y="233"/>
                        <a:pt x="415" y="231"/>
                      </a:cubicBezTo>
                      <a:cubicBezTo>
                        <a:pt x="419" y="230"/>
                        <a:pt x="422" y="228"/>
                        <a:pt x="426" y="227"/>
                      </a:cubicBezTo>
                      <a:cubicBezTo>
                        <a:pt x="428" y="225"/>
                        <a:pt x="431" y="227"/>
                        <a:pt x="433" y="227"/>
                      </a:cubicBezTo>
                      <a:cubicBezTo>
                        <a:pt x="435" y="228"/>
                        <a:pt x="436" y="226"/>
                        <a:pt x="438" y="227"/>
                      </a:cubicBezTo>
                      <a:cubicBezTo>
                        <a:pt x="439" y="228"/>
                        <a:pt x="443" y="231"/>
                        <a:pt x="445" y="230"/>
                      </a:cubicBezTo>
                      <a:cubicBezTo>
                        <a:pt x="446" y="230"/>
                        <a:pt x="448" y="229"/>
                        <a:pt x="449" y="228"/>
                      </a:cubicBezTo>
                      <a:cubicBezTo>
                        <a:pt x="452" y="227"/>
                        <a:pt x="453" y="227"/>
                        <a:pt x="453" y="225"/>
                      </a:cubicBezTo>
                      <a:cubicBezTo>
                        <a:pt x="453" y="221"/>
                        <a:pt x="456" y="217"/>
                        <a:pt x="458" y="215"/>
                      </a:cubicBezTo>
                      <a:cubicBezTo>
                        <a:pt x="459" y="214"/>
                        <a:pt x="460" y="212"/>
                        <a:pt x="459" y="211"/>
                      </a:cubicBezTo>
                      <a:cubicBezTo>
                        <a:pt x="458" y="210"/>
                        <a:pt x="455" y="210"/>
                        <a:pt x="457" y="208"/>
                      </a:cubicBezTo>
                      <a:cubicBezTo>
                        <a:pt x="460" y="205"/>
                        <a:pt x="465" y="205"/>
                        <a:pt x="470" y="204"/>
                      </a:cubicBezTo>
                      <a:cubicBezTo>
                        <a:pt x="472" y="204"/>
                        <a:pt x="474" y="204"/>
                        <a:pt x="476" y="205"/>
                      </a:cubicBezTo>
                      <a:cubicBezTo>
                        <a:pt x="478" y="206"/>
                        <a:pt x="481" y="206"/>
                        <a:pt x="483" y="207"/>
                      </a:cubicBezTo>
                      <a:cubicBezTo>
                        <a:pt x="486" y="208"/>
                        <a:pt x="487" y="212"/>
                        <a:pt x="489" y="215"/>
                      </a:cubicBezTo>
                      <a:cubicBezTo>
                        <a:pt x="490" y="218"/>
                        <a:pt x="492" y="221"/>
                        <a:pt x="493" y="224"/>
                      </a:cubicBezTo>
                      <a:cubicBezTo>
                        <a:pt x="493" y="225"/>
                        <a:pt x="493" y="227"/>
                        <a:pt x="494" y="229"/>
                      </a:cubicBezTo>
                      <a:cubicBezTo>
                        <a:pt x="494" y="230"/>
                        <a:pt x="497" y="230"/>
                        <a:pt x="498" y="230"/>
                      </a:cubicBezTo>
                      <a:cubicBezTo>
                        <a:pt x="502" y="231"/>
                        <a:pt x="507" y="233"/>
                        <a:pt x="508" y="237"/>
                      </a:cubicBezTo>
                      <a:cubicBezTo>
                        <a:pt x="509" y="240"/>
                        <a:pt x="510" y="242"/>
                        <a:pt x="514" y="242"/>
                      </a:cubicBezTo>
                      <a:cubicBezTo>
                        <a:pt x="515" y="242"/>
                        <a:pt x="517" y="242"/>
                        <a:pt x="518" y="242"/>
                      </a:cubicBezTo>
                      <a:cubicBezTo>
                        <a:pt x="520" y="242"/>
                        <a:pt x="520" y="240"/>
                        <a:pt x="522" y="240"/>
                      </a:cubicBezTo>
                      <a:cubicBezTo>
                        <a:pt x="525" y="240"/>
                        <a:pt x="528" y="237"/>
                        <a:pt x="530" y="241"/>
                      </a:cubicBezTo>
                      <a:cubicBezTo>
                        <a:pt x="530" y="243"/>
                        <a:pt x="530" y="243"/>
                        <a:pt x="529" y="244"/>
                      </a:cubicBezTo>
                      <a:cubicBezTo>
                        <a:pt x="527" y="246"/>
                        <a:pt x="527" y="247"/>
                        <a:pt x="526" y="249"/>
                      </a:cubicBezTo>
                      <a:cubicBezTo>
                        <a:pt x="525" y="252"/>
                        <a:pt x="523" y="255"/>
                        <a:pt x="521" y="258"/>
                      </a:cubicBezTo>
                      <a:cubicBezTo>
                        <a:pt x="520" y="260"/>
                        <a:pt x="519" y="259"/>
                        <a:pt x="518" y="258"/>
                      </a:cubicBezTo>
                      <a:cubicBezTo>
                        <a:pt x="516" y="257"/>
                        <a:pt x="516" y="258"/>
                        <a:pt x="514" y="259"/>
                      </a:cubicBezTo>
                      <a:cubicBezTo>
                        <a:pt x="513" y="259"/>
                        <a:pt x="511" y="260"/>
                        <a:pt x="511" y="260"/>
                      </a:cubicBezTo>
                      <a:cubicBezTo>
                        <a:pt x="510" y="261"/>
                        <a:pt x="513" y="265"/>
                        <a:pt x="513" y="267"/>
                      </a:cubicBezTo>
                      <a:cubicBezTo>
                        <a:pt x="512" y="268"/>
                        <a:pt x="512" y="270"/>
                        <a:pt x="512" y="271"/>
                      </a:cubicBezTo>
                      <a:cubicBezTo>
                        <a:pt x="511" y="273"/>
                        <a:pt x="509" y="272"/>
                        <a:pt x="509" y="274"/>
                      </a:cubicBezTo>
                      <a:cubicBezTo>
                        <a:pt x="511" y="273"/>
                        <a:pt x="512" y="274"/>
                        <a:pt x="514" y="272"/>
                      </a:cubicBezTo>
                      <a:cubicBezTo>
                        <a:pt x="515" y="270"/>
                        <a:pt x="517" y="272"/>
                        <a:pt x="519" y="272"/>
                      </a:cubicBezTo>
                      <a:cubicBezTo>
                        <a:pt x="523" y="274"/>
                        <a:pt x="527" y="272"/>
                        <a:pt x="531" y="269"/>
                      </a:cubicBezTo>
                      <a:cubicBezTo>
                        <a:pt x="534" y="266"/>
                        <a:pt x="537" y="262"/>
                        <a:pt x="540" y="259"/>
                      </a:cubicBezTo>
                      <a:cubicBezTo>
                        <a:pt x="543" y="255"/>
                        <a:pt x="546" y="251"/>
                        <a:pt x="549" y="247"/>
                      </a:cubicBezTo>
                      <a:cubicBezTo>
                        <a:pt x="554" y="240"/>
                        <a:pt x="559" y="235"/>
                        <a:pt x="558" y="226"/>
                      </a:cubicBezTo>
                      <a:cubicBezTo>
                        <a:pt x="558" y="222"/>
                        <a:pt x="559" y="220"/>
                        <a:pt x="561" y="217"/>
                      </a:cubicBezTo>
                      <a:cubicBezTo>
                        <a:pt x="562" y="215"/>
                        <a:pt x="562" y="214"/>
                        <a:pt x="563" y="212"/>
                      </a:cubicBezTo>
                      <a:cubicBezTo>
                        <a:pt x="563" y="212"/>
                        <a:pt x="563" y="211"/>
                        <a:pt x="563" y="210"/>
                      </a:cubicBezTo>
                      <a:cubicBezTo>
                        <a:pt x="563" y="209"/>
                        <a:pt x="561" y="208"/>
                        <a:pt x="561" y="207"/>
                      </a:cubicBezTo>
                      <a:cubicBezTo>
                        <a:pt x="561" y="207"/>
                        <a:pt x="563" y="208"/>
                        <a:pt x="563" y="207"/>
                      </a:cubicBezTo>
                      <a:cubicBezTo>
                        <a:pt x="562" y="206"/>
                        <a:pt x="562" y="205"/>
                        <a:pt x="561" y="205"/>
                      </a:cubicBezTo>
                      <a:cubicBezTo>
                        <a:pt x="560" y="204"/>
                        <a:pt x="558" y="201"/>
                        <a:pt x="557" y="200"/>
                      </a:cubicBezTo>
                      <a:cubicBezTo>
                        <a:pt x="556" y="200"/>
                        <a:pt x="551" y="198"/>
                        <a:pt x="550" y="199"/>
                      </a:cubicBezTo>
                      <a:cubicBezTo>
                        <a:pt x="550" y="200"/>
                        <a:pt x="551" y="201"/>
                        <a:pt x="550" y="201"/>
                      </a:cubicBezTo>
                      <a:cubicBezTo>
                        <a:pt x="548" y="201"/>
                        <a:pt x="548" y="203"/>
                        <a:pt x="547" y="203"/>
                      </a:cubicBezTo>
                      <a:cubicBezTo>
                        <a:pt x="545" y="205"/>
                        <a:pt x="544" y="202"/>
                        <a:pt x="544" y="201"/>
                      </a:cubicBezTo>
                      <a:cubicBezTo>
                        <a:pt x="544" y="199"/>
                        <a:pt x="546" y="198"/>
                        <a:pt x="543" y="199"/>
                      </a:cubicBezTo>
                      <a:cubicBezTo>
                        <a:pt x="540" y="200"/>
                        <a:pt x="544" y="202"/>
                        <a:pt x="540" y="202"/>
                      </a:cubicBezTo>
                      <a:cubicBezTo>
                        <a:pt x="539" y="202"/>
                        <a:pt x="541" y="197"/>
                        <a:pt x="540" y="196"/>
                      </a:cubicBezTo>
                      <a:cubicBezTo>
                        <a:pt x="540" y="197"/>
                        <a:pt x="529" y="197"/>
                        <a:pt x="534" y="194"/>
                      </a:cubicBezTo>
                      <a:cubicBezTo>
                        <a:pt x="538" y="191"/>
                        <a:pt x="542" y="188"/>
                        <a:pt x="546" y="185"/>
                      </a:cubicBezTo>
                      <a:cubicBezTo>
                        <a:pt x="547" y="184"/>
                        <a:pt x="548" y="182"/>
                        <a:pt x="549" y="181"/>
                      </a:cubicBezTo>
                      <a:cubicBezTo>
                        <a:pt x="552" y="179"/>
                        <a:pt x="555" y="177"/>
                        <a:pt x="557" y="175"/>
                      </a:cubicBezTo>
                      <a:cubicBezTo>
                        <a:pt x="558" y="174"/>
                        <a:pt x="559" y="172"/>
                        <a:pt x="561" y="171"/>
                      </a:cubicBezTo>
                      <a:cubicBezTo>
                        <a:pt x="563" y="169"/>
                        <a:pt x="565" y="167"/>
                        <a:pt x="567" y="165"/>
                      </a:cubicBezTo>
                      <a:cubicBezTo>
                        <a:pt x="571" y="162"/>
                        <a:pt x="577" y="162"/>
                        <a:pt x="582" y="162"/>
                      </a:cubicBezTo>
                      <a:cubicBezTo>
                        <a:pt x="583" y="162"/>
                        <a:pt x="584" y="162"/>
                        <a:pt x="585" y="162"/>
                      </a:cubicBezTo>
                      <a:cubicBezTo>
                        <a:pt x="586" y="163"/>
                        <a:pt x="586" y="164"/>
                        <a:pt x="587" y="164"/>
                      </a:cubicBezTo>
                      <a:cubicBezTo>
                        <a:pt x="588" y="163"/>
                        <a:pt x="590" y="163"/>
                        <a:pt x="591" y="162"/>
                      </a:cubicBezTo>
                      <a:cubicBezTo>
                        <a:pt x="592" y="162"/>
                        <a:pt x="593" y="163"/>
                        <a:pt x="594" y="163"/>
                      </a:cubicBezTo>
                      <a:cubicBezTo>
                        <a:pt x="595" y="163"/>
                        <a:pt x="596" y="163"/>
                        <a:pt x="597" y="163"/>
                      </a:cubicBezTo>
                      <a:cubicBezTo>
                        <a:pt x="597" y="162"/>
                        <a:pt x="598" y="163"/>
                        <a:pt x="599" y="163"/>
                      </a:cubicBezTo>
                      <a:cubicBezTo>
                        <a:pt x="601" y="163"/>
                        <a:pt x="601" y="160"/>
                        <a:pt x="604" y="160"/>
                      </a:cubicBezTo>
                      <a:cubicBezTo>
                        <a:pt x="605" y="160"/>
                        <a:pt x="607" y="160"/>
                        <a:pt x="608" y="160"/>
                      </a:cubicBezTo>
                      <a:cubicBezTo>
                        <a:pt x="609" y="161"/>
                        <a:pt x="610" y="162"/>
                        <a:pt x="611" y="162"/>
                      </a:cubicBezTo>
                      <a:cubicBezTo>
                        <a:pt x="612" y="163"/>
                        <a:pt x="616" y="161"/>
                        <a:pt x="616" y="164"/>
                      </a:cubicBezTo>
                      <a:cubicBezTo>
                        <a:pt x="616" y="164"/>
                        <a:pt x="613" y="164"/>
                        <a:pt x="613" y="165"/>
                      </a:cubicBezTo>
                      <a:cubicBezTo>
                        <a:pt x="612" y="167"/>
                        <a:pt x="616" y="166"/>
                        <a:pt x="616" y="166"/>
                      </a:cubicBezTo>
                      <a:cubicBezTo>
                        <a:pt x="618" y="166"/>
                        <a:pt x="620" y="166"/>
                        <a:pt x="621" y="166"/>
                      </a:cubicBezTo>
                      <a:cubicBezTo>
                        <a:pt x="622" y="165"/>
                        <a:pt x="622" y="165"/>
                        <a:pt x="623" y="164"/>
                      </a:cubicBezTo>
                      <a:cubicBezTo>
                        <a:pt x="624" y="164"/>
                        <a:pt x="625" y="165"/>
                        <a:pt x="627" y="165"/>
                      </a:cubicBezTo>
                      <a:cubicBezTo>
                        <a:pt x="628" y="165"/>
                        <a:pt x="635" y="163"/>
                        <a:pt x="631" y="162"/>
                      </a:cubicBezTo>
                      <a:cubicBezTo>
                        <a:pt x="629" y="162"/>
                        <a:pt x="628" y="163"/>
                        <a:pt x="628" y="160"/>
                      </a:cubicBezTo>
                      <a:cubicBezTo>
                        <a:pt x="628" y="159"/>
                        <a:pt x="630" y="156"/>
                        <a:pt x="631" y="155"/>
                      </a:cubicBezTo>
                      <a:cubicBezTo>
                        <a:pt x="633" y="154"/>
                        <a:pt x="634" y="153"/>
                        <a:pt x="636" y="151"/>
                      </a:cubicBezTo>
                      <a:cubicBezTo>
                        <a:pt x="637" y="150"/>
                        <a:pt x="639" y="150"/>
                        <a:pt x="640" y="148"/>
                      </a:cubicBezTo>
                      <a:cubicBezTo>
                        <a:pt x="641" y="146"/>
                        <a:pt x="642" y="145"/>
                        <a:pt x="644" y="145"/>
                      </a:cubicBezTo>
                      <a:cubicBezTo>
                        <a:pt x="646" y="145"/>
                        <a:pt x="649" y="144"/>
                        <a:pt x="651" y="144"/>
                      </a:cubicBezTo>
                      <a:cubicBezTo>
                        <a:pt x="653" y="144"/>
                        <a:pt x="654" y="146"/>
                        <a:pt x="655" y="146"/>
                      </a:cubicBezTo>
                      <a:cubicBezTo>
                        <a:pt x="656" y="145"/>
                        <a:pt x="657" y="143"/>
                        <a:pt x="658" y="144"/>
                      </a:cubicBezTo>
                      <a:cubicBezTo>
                        <a:pt x="659" y="145"/>
                        <a:pt x="656" y="148"/>
                        <a:pt x="656" y="149"/>
                      </a:cubicBezTo>
                      <a:cubicBezTo>
                        <a:pt x="656" y="151"/>
                        <a:pt x="657" y="149"/>
                        <a:pt x="659" y="150"/>
                      </a:cubicBezTo>
                      <a:cubicBezTo>
                        <a:pt x="659" y="150"/>
                        <a:pt x="657" y="152"/>
                        <a:pt x="657" y="153"/>
                      </a:cubicBezTo>
                      <a:cubicBezTo>
                        <a:pt x="657" y="154"/>
                        <a:pt x="664" y="149"/>
                        <a:pt x="664" y="149"/>
                      </a:cubicBezTo>
                      <a:cubicBezTo>
                        <a:pt x="665" y="148"/>
                        <a:pt x="666" y="147"/>
                        <a:pt x="668" y="146"/>
                      </a:cubicBezTo>
                      <a:cubicBezTo>
                        <a:pt x="669" y="145"/>
                        <a:pt x="672" y="147"/>
                        <a:pt x="672" y="145"/>
                      </a:cubicBezTo>
                      <a:cubicBezTo>
                        <a:pt x="671" y="143"/>
                        <a:pt x="672" y="139"/>
                        <a:pt x="675" y="139"/>
                      </a:cubicBezTo>
                      <a:cubicBezTo>
                        <a:pt x="676" y="138"/>
                        <a:pt x="678" y="137"/>
                        <a:pt x="679" y="138"/>
                      </a:cubicBezTo>
                      <a:cubicBezTo>
                        <a:pt x="680" y="138"/>
                        <a:pt x="682" y="140"/>
                        <a:pt x="683" y="139"/>
                      </a:cubicBezTo>
                      <a:cubicBezTo>
                        <a:pt x="681" y="140"/>
                        <a:pt x="678" y="139"/>
                        <a:pt x="677" y="142"/>
                      </a:cubicBezTo>
                      <a:cubicBezTo>
                        <a:pt x="677" y="143"/>
                        <a:pt x="677" y="144"/>
                        <a:pt x="677" y="145"/>
                      </a:cubicBezTo>
                      <a:cubicBezTo>
                        <a:pt x="677" y="146"/>
                        <a:pt x="675" y="146"/>
                        <a:pt x="676" y="147"/>
                      </a:cubicBezTo>
                      <a:cubicBezTo>
                        <a:pt x="676" y="148"/>
                        <a:pt x="677" y="148"/>
                        <a:pt x="676" y="149"/>
                      </a:cubicBezTo>
                      <a:cubicBezTo>
                        <a:pt x="675" y="149"/>
                        <a:pt x="674" y="150"/>
                        <a:pt x="675" y="151"/>
                      </a:cubicBezTo>
                      <a:cubicBezTo>
                        <a:pt x="675" y="151"/>
                        <a:pt x="669" y="153"/>
                        <a:pt x="669" y="154"/>
                      </a:cubicBezTo>
                      <a:cubicBezTo>
                        <a:pt x="667" y="155"/>
                        <a:pt x="666" y="157"/>
                        <a:pt x="664" y="158"/>
                      </a:cubicBezTo>
                      <a:cubicBezTo>
                        <a:pt x="662" y="160"/>
                        <a:pt x="660" y="161"/>
                        <a:pt x="658" y="163"/>
                      </a:cubicBezTo>
                      <a:cubicBezTo>
                        <a:pt x="654" y="166"/>
                        <a:pt x="651" y="173"/>
                        <a:pt x="646" y="173"/>
                      </a:cubicBezTo>
                      <a:cubicBezTo>
                        <a:pt x="645" y="173"/>
                        <a:pt x="641" y="174"/>
                        <a:pt x="641" y="175"/>
                      </a:cubicBezTo>
                      <a:cubicBezTo>
                        <a:pt x="641" y="178"/>
                        <a:pt x="641" y="179"/>
                        <a:pt x="638" y="181"/>
                      </a:cubicBezTo>
                      <a:cubicBezTo>
                        <a:pt x="634" y="184"/>
                        <a:pt x="634" y="190"/>
                        <a:pt x="635" y="195"/>
                      </a:cubicBezTo>
                      <a:cubicBezTo>
                        <a:pt x="636" y="200"/>
                        <a:pt x="635" y="206"/>
                        <a:pt x="638" y="210"/>
                      </a:cubicBezTo>
                      <a:cubicBezTo>
                        <a:pt x="639" y="212"/>
                        <a:pt x="639" y="215"/>
                        <a:pt x="639" y="217"/>
                      </a:cubicBezTo>
                      <a:cubicBezTo>
                        <a:pt x="639" y="217"/>
                        <a:pt x="639" y="219"/>
                        <a:pt x="640" y="219"/>
                      </a:cubicBezTo>
                      <a:cubicBezTo>
                        <a:pt x="641" y="219"/>
                        <a:pt x="639" y="222"/>
                        <a:pt x="640" y="222"/>
                      </a:cubicBezTo>
                      <a:cubicBezTo>
                        <a:pt x="640" y="222"/>
                        <a:pt x="645" y="218"/>
                        <a:pt x="645" y="217"/>
                      </a:cubicBezTo>
                      <a:cubicBezTo>
                        <a:pt x="647" y="215"/>
                        <a:pt x="648" y="213"/>
                        <a:pt x="649" y="210"/>
                      </a:cubicBezTo>
                      <a:cubicBezTo>
                        <a:pt x="650" y="208"/>
                        <a:pt x="654" y="206"/>
                        <a:pt x="655" y="206"/>
                      </a:cubicBezTo>
                      <a:cubicBezTo>
                        <a:pt x="658" y="208"/>
                        <a:pt x="655" y="202"/>
                        <a:pt x="656" y="201"/>
                      </a:cubicBezTo>
                      <a:cubicBezTo>
                        <a:pt x="658" y="198"/>
                        <a:pt x="659" y="197"/>
                        <a:pt x="662" y="197"/>
                      </a:cubicBezTo>
                      <a:cubicBezTo>
                        <a:pt x="665" y="197"/>
                        <a:pt x="669" y="197"/>
                        <a:pt x="667" y="194"/>
                      </a:cubicBezTo>
                      <a:cubicBezTo>
                        <a:pt x="664" y="191"/>
                        <a:pt x="666" y="188"/>
                        <a:pt x="669" y="186"/>
                      </a:cubicBezTo>
                      <a:cubicBezTo>
                        <a:pt x="670" y="185"/>
                        <a:pt x="670" y="187"/>
                        <a:pt x="671" y="187"/>
                      </a:cubicBezTo>
                      <a:cubicBezTo>
                        <a:pt x="673" y="187"/>
                        <a:pt x="673" y="184"/>
                        <a:pt x="673" y="183"/>
                      </a:cubicBezTo>
                      <a:cubicBezTo>
                        <a:pt x="671" y="181"/>
                        <a:pt x="669" y="180"/>
                        <a:pt x="671" y="177"/>
                      </a:cubicBezTo>
                      <a:cubicBezTo>
                        <a:pt x="671" y="177"/>
                        <a:pt x="674" y="176"/>
                        <a:pt x="673" y="175"/>
                      </a:cubicBezTo>
                      <a:cubicBezTo>
                        <a:pt x="672" y="175"/>
                        <a:pt x="671" y="173"/>
                        <a:pt x="670" y="173"/>
                      </a:cubicBezTo>
                      <a:cubicBezTo>
                        <a:pt x="669" y="173"/>
                        <a:pt x="670" y="174"/>
                        <a:pt x="669" y="174"/>
                      </a:cubicBezTo>
                      <a:cubicBezTo>
                        <a:pt x="667" y="174"/>
                        <a:pt x="666" y="173"/>
                        <a:pt x="667" y="171"/>
                      </a:cubicBezTo>
                      <a:cubicBezTo>
                        <a:pt x="668" y="169"/>
                        <a:pt x="670" y="168"/>
                        <a:pt x="672" y="165"/>
                      </a:cubicBezTo>
                      <a:cubicBezTo>
                        <a:pt x="673" y="163"/>
                        <a:pt x="673" y="160"/>
                        <a:pt x="676" y="158"/>
                      </a:cubicBezTo>
                      <a:cubicBezTo>
                        <a:pt x="677" y="157"/>
                        <a:pt x="677" y="159"/>
                        <a:pt x="677" y="159"/>
                      </a:cubicBezTo>
                      <a:cubicBezTo>
                        <a:pt x="679" y="159"/>
                        <a:pt x="679" y="157"/>
                        <a:pt x="680" y="158"/>
                      </a:cubicBezTo>
                      <a:cubicBezTo>
                        <a:pt x="681" y="158"/>
                        <a:pt x="681" y="159"/>
                        <a:pt x="682" y="158"/>
                      </a:cubicBezTo>
                      <a:cubicBezTo>
                        <a:pt x="684" y="157"/>
                        <a:pt x="685" y="156"/>
                        <a:pt x="687" y="155"/>
                      </a:cubicBezTo>
                      <a:cubicBezTo>
                        <a:pt x="690" y="154"/>
                        <a:pt x="686" y="158"/>
                        <a:pt x="688" y="159"/>
                      </a:cubicBezTo>
                      <a:cubicBezTo>
                        <a:pt x="688" y="160"/>
                        <a:pt x="692" y="156"/>
                        <a:pt x="693" y="156"/>
                      </a:cubicBezTo>
                      <a:cubicBezTo>
                        <a:pt x="695" y="155"/>
                        <a:pt x="697" y="154"/>
                        <a:pt x="700" y="154"/>
                      </a:cubicBezTo>
                      <a:cubicBezTo>
                        <a:pt x="702" y="154"/>
                        <a:pt x="704" y="154"/>
                        <a:pt x="705" y="156"/>
                      </a:cubicBezTo>
                      <a:cubicBezTo>
                        <a:pt x="706" y="156"/>
                        <a:pt x="707" y="157"/>
                        <a:pt x="708" y="158"/>
                      </a:cubicBezTo>
                      <a:cubicBezTo>
                        <a:pt x="709" y="159"/>
                        <a:pt x="709" y="156"/>
                        <a:pt x="710" y="156"/>
                      </a:cubicBezTo>
                      <a:cubicBezTo>
                        <a:pt x="718" y="149"/>
                        <a:pt x="727" y="146"/>
                        <a:pt x="736" y="142"/>
                      </a:cubicBezTo>
                      <a:cubicBezTo>
                        <a:pt x="738" y="141"/>
                        <a:pt x="741" y="140"/>
                        <a:pt x="742" y="138"/>
                      </a:cubicBezTo>
                      <a:cubicBezTo>
                        <a:pt x="743" y="136"/>
                        <a:pt x="743" y="139"/>
                        <a:pt x="745" y="139"/>
                      </a:cubicBezTo>
                      <a:cubicBezTo>
                        <a:pt x="746" y="139"/>
                        <a:pt x="748" y="139"/>
                        <a:pt x="749" y="139"/>
                      </a:cubicBezTo>
                      <a:cubicBezTo>
                        <a:pt x="750" y="140"/>
                        <a:pt x="751" y="141"/>
                        <a:pt x="752" y="141"/>
                      </a:cubicBezTo>
                      <a:cubicBezTo>
                        <a:pt x="755" y="141"/>
                        <a:pt x="755" y="137"/>
                        <a:pt x="754" y="135"/>
                      </a:cubicBezTo>
                      <a:cubicBezTo>
                        <a:pt x="754" y="134"/>
                        <a:pt x="750" y="132"/>
                        <a:pt x="751" y="131"/>
                      </a:cubicBezTo>
                      <a:cubicBezTo>
                        <a:pt x="751" y="130"/>
                        <a:pt x="749" y="125"/>
                        <a:pt x="748" y="126"/>
                      </a:cubicBezTo>
                      <a:cubicBezTo>
                        <a:pt x="748" y="127"/>
                        <a:pt x="746" y="125"/>
                        <a:pt x="745" y="125"/>
                      </a:cubicBezTo>
                      <a:cubicBezTo>
                        <a:pt x="744" y="124"/>
                        <a:pt x="745" y="123"/>
                        <a:pt x="744" y="122"/>
                      </a:cubicBezTo>
                      <a:cubicBezTo>
                        <a:pt x="744" y="121"/>
                        <a:pt x="741" y="122"/>
                        <a:pt x="741" y="122"/>
                      </a:cubicBezTo>
                      <a:cubicBezTo>
                        <a:pt x="740" y="123"/>
                        <a:pt x="737" y="122"/>
                        <a:pt x="738" y="121"/>
                      </a:cubicBezTo>
                      <a:cubicBezTo>
                        <a:pt x="738" y="120"/>
                        <a:pt x="741" y="121"/>
                        <a:pt x="742" y="121"/>
                      </a:cubicBezTo>
                      <a:cubicBezTo>
                        <a:pt x="742" y="120"/>
                        <a:pt x="739" y="120"/>
                        <a:pt x="739" y="120"/>
                      </a:cubicBezTo>
                      <a:cubicBezTo>
                        <a:pt x="739" y="117"/>
                        <a:pt x="747" y="122"/>
                        <a:pt x="748" y="122"/>
                      </a:cubicBezTo>
                      <a:cubicBezTo>
                        <a:pt x="750" y="123"/>
                        <a:pt x="756" y="121"/>
                        <a:pt x="758" y="119"/>
                      </a:cubicBezTo>
                      <a:cubicBezTo>
                        <a:pt x="759" y="118"/>
                        <a:pt x="757" y="118"/>
                        <a:pt x="757" y="117"/>
                      </a:cubicBezTo>
                      <a:cubicBezTo>
                        <a:pt x="757" y="117"/>
                        <a:pt x="761" y="117"/>
                        <a:pt x="761" y="115"/>
                      </a:cubicBezTo>
                      <a:cubicBezTo>
                        <a:pt x="760" y="114"/>
                        <a:pt x="758" y="113"/>
                        <a:pt x="759" y="112"/>
                      </a:cubicBezTo>
                      <a:cubicBezTo>
                        <a:pt x="759" y="111"/>
                        <a:pt x="761" y="109"/>
                        <a:pt x="761" y="109"/>
                      </a:cubicBezTo>
                      <a:cubicBezTo>
                        <a:pt x="762" y="109"/>
                        <a:pt x="766" y="110"/>
                        <a:pt x="766" y="109"/>
                      </a:cubicBezTo>
                      <a:cubicBezTo>
                        <a:pt x="765" y="110"/>
                        <a:pt x="762" y="111"/>
                        <a:pt x="763" y="112"/>
                      </a:cubicBezTo>
                      <a:cubicBezTo>
                        <a:pt x="764" y="113"/>
                        <a:pt x="765" y="114"/>
                        <a:pt x="765" y="114"/>
                      </a:cubicBezTo>
                      <a:cubicBezTo>
                        <a:pt x="765" y="115"/>
                        <a:pt x="764" y="116"/>
                        <a:pt x="765" y="116"/>
                      </a:cubicBezTo>
                      <a:cubicBezTo>
                        <a:pt x="767" y="116"/>
                        <a:pt x="769" y="115"/>
                        <a:pt x="771" y="115"/>
                      </a:cubicBezTo>
                      <a:cubicBezTo>
                        <a:pt x="773" y="115"/>
                        <a:pt x="775" y="115"/>
                        <a:pt x="777" y="116"/>
                      </a:cubicBezTo>
                      <a:cubicBezTo>
                        <a:pt x="778" y="117"/>
                        <a:pt x="778" y="117"/>
                        <a:pt x="778" y="119"/>
                      </a:cubicBezTo>
                      <a:cubicBezTo>
                        <a:pt x="778" y="120"/>
                        <a:pt x="782" y="121"/>
                        <a:pt x="783" y="121"/>
                      </a:cubicBezTo>
                      <a:cubicBezTo>
                        <a:pt x="784" y="122"/>
                        <a:pt x="790" y="126"/>
                        <a:pt x="791" y="124"/>
                      </a:cubicBezTo>
                      <a:cubicBezTo>
                        <a:pt x="790" y="127"/>
                        <a:pt x="796" y="124"/>
                        <a:pt x="796" y="124"/>
                      </a:cubicBezTo>
                      <a:cubicBezTo>
                        <a:pt x="796" y="123"/>
                        <a:pt x="792" y="123"/>
                        <a:pt x="793" y="122"/>
                      </a:cubicBezTo>
                      <a:cubicBezTo>
                        <a:pt x="793" y="120"/>
                        <a:pt x="796" y="122"/>
                        <a:pt x="796" y="122"/>
                      </a:cubicBezTo>
                      <a:cubicBezTo>
                        <a:pt x="796" y="120"/>
                        <a:pt x="795" y="122"/>
                        <a:pt x="796" y="119"/>
                      </a:cubicBezTo>
                      <a:cubicBezTo>
                        <a:pt x="796" y="118"/>
                        <a:pt x="796" y="117"/>
                        <a:pt x="796" y="116"/>
                      </a:cubicBezTo>
                      <a:cubicBezTo>
                        <a:pt x="795" y="115"/>
                        <a:pt x="794" y="115"/>
                        <a:pt x="794" y="114"/>
                      </a:cubicBezTo>
                      <a:cubicBezTo>
                        <a:pt x="794" y="114"/>
                        <a:pt x="801" y="116"/>
                        <a:pt x="802" y="115"/>
                      </a:cubicBezTo>
                      <a:cubicBezTo>
                        <a:pt x="802" y="115"/>
                        <a:pt x="801" y="114"/>
                        <a:pt x="800" y="114"/>
                      </a:cubicBezTo>
                      <a:cubicBezTo>
                        <a:pt x="801" y="114"/>
                        <a:pt x="804" y="115"/>
                        <a:pt x="805" y="114"/>
                      </a:cubicBezTo>
                      <a:cubicBezTo>
                        <a:pt x="805" y="113"/>
                        <a:pt x="805" y="112"/>
                        <a:pt x="806" y="111"/>
                      </a:cubicBezTo>
                      <a:cubicBezTo>
                        <a:pt x="806" y="111"/>
                        <a:pt x="809" y="111"/>
                        <a:pt x="809" y="111"/>
                      </a:cubicBezTo>
                      <a:cubicBezTo>
                        <a:pt x="809" y="111"/>
                        <a:pt x="808" y="111"/>
                        <a:pt x="808" y="111"/>
                      </a:cubicBezTo>
                      <a:cubicBezTo>
                        <a:pt x="807" y="110"/>
                        <a:pt x="810" y="111"/>
                        <a:pt x="808" y="111"/>
                      </a:cubicBezTo>
                      <a:close/>
                      <a:moveTo>
                        <a:pt x="405" y="192"/>
                      </a:moveTo>
                      <a:cubicBezTo>
                        <a:pt x="404" y="195"/>
                        <a:pt x="404" y="198"/>
                        <a:pt x="403" y="201"/>
                      </a:cubicBezTo>
                      <a:cubicBezTo>
                        <a:pt x="402" y="203"/>
                        <a:pt x="399" y="202"/>
                        <a:pt x="399" y="204"/>
                      </a:cubicBezTo>
                      <a:cubicBezTo>
                        <a:pt x="399" y="204"/>
                        <a:pt x="401" y="204"/>
                        <a:pt x="402" y="204"/>
                      </a:cubicBezTo>
                      <a:cubicBezTo>
                        <a:pt x="402" y="204"/>
                        <a:pt x="393" y="210"/>
                        <a:pt x="392" y="210"/>
                      </a:cubicBezTo>
                      <a:cubicBezTo>
                        <a:pt x="391" y="211"/>
                        <a:pt x="390" y="212"/>
                        <a:pt x="388" y="212"/>
                      </a:cubicBezTo>
                      <a:cubicBezTo>
                        <a:pt x="387" y="213"/>
                        <a:pt x="386" y="215"/>
                        <a:pt x="385" y="216"/>
                      </a:cubicBezTo>
                      <a:cubicBezTo>
                        <a:pt x="384" y="217"/>
                        <a:pt x="377" y="219"/>
                        <a:pt x="376" y="217"/>
                      </a:cubicBezTo>
                      <a:cubicBezTo>
                        <a:pt x="376" y="216"/>
                        <a:pt x="383" y="214"/>
                        <a:pt x="384" y="213"/>
                      </a:cubicBezTo>
                      <a:cubicBezTo>
                        <a:pt x="387" y="211"/>
                        <a:pt x="390" y="208"/>
                        <a:pt x="393" y="206"/>
                      </a:cubicBezTo>
                      <a:cubicBezTo>
                        <a:pt x="395" y="205"/>
                        <a:pt x="395" y="202"/>
                        <a:pt x="397" y="201"/>
                      </a:cubicBezTo>
                      <a:cubicBezTo>
                        <a:pt x="399" y="198"/>
                        <a:pt x="401" y="195"/>
                        <a:pt x="402" y="192"/>
                      </a:cubicBezTo>
                      <a:cubicBezTo>
                        <a:pt x="402" y="190"/>
                        <a:pt x="402" y="190"/>
                        <a:pt x="404" y="189"/>
                      </a:cubicBezTo>
                      <a:cubicBezTo>
                        <a:pt x="406" y="188"/>
                        <a:pt x="405" y="191"/>
                        <a:pt x="405" y="192"/>
                      </a:cubicBezTo>
                      <a:cubicBezTo>
                        <a:pt x="404" y="193"/>
                        <a:pt x="405" y="190"/>
                        <a:pt x="405" y="19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54" name="Freeform 721">
                  <a:extLst>
                    <a:ext uri="{FF2B5EF4-FFF2-40B4-BE49-F238E27FC236}">
                      <a16:creationId xmlns:a16="http://schemas.microsoft.com/office/drawing/2014/main" id="{11FF00C7-607D-8D4D-96A7-5F6995A0B3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773672" y="4988256"/>
                  <a:ext cx="153338" cy="346660"/>
                </a:xfrm>
                <a:custGeom>
                  <a:avLst/>
                  <a:gdLst>
                    <a:gd name="T0" fmla="*/ 13 w 15"/>
                    <a:gd name="T1" fmla="*/ 26 h 32"/>
                    <a:gd name="T2" fmla="*/ 10 w 15"/>
                    <a:gd name="T3" fmla="*/ 13 h 32"/>
                    <a:gd name="T4" fmla="*/ 9 w 15"/>
                    <a:gd name="T5" fmla="*/ 4 h 32"/>
                    <a:gd name="T6" fmla="*/ 9 w 15"/>
                    <a:gd name="T7" fmla="*/ 1 h 32"/>
                    <a:gd name="T8" fmla="*/ 6 w 15"/>
                    <a:gd name="T9" fmla="*/ 0 h 32"/>
                    <a:gd name="T10" fmla="*/ 7 w 15"/>
                    <a:gd name="T11" fmla="*/ 3 h 32"/>
                    <a:gd name="T12" fmla="*/ 6 w 15"/>
                    <a:gd name="T13" fmla="*/ 5 h 32"/>
                    <a:gd name="T14" fmla="*/ 4 w 15"/>
                    <a:gd name="T15" fmla="*/ 7 h 32"/>
                    <a:gd name="T16" fmla="*/ 4 w 15"/>
                    <a:gd name="T17" fmla="*/ 9 h 32"/>
                    <a:gd name="T18" fmla="*/ 2 w 15"/>
                    <a:gd name="T19" fmla="*/ 14 h 32"/>
                    <a:gd name="T20" fmla="*/ 5 w 15"/>
                    <a:gd name="T21" fmla="*/ 20 h 32"/>
                    <a:gd name="T22" fmla="*/ 6 w 15"/>
                    <a:gd name="T23" fmla="*/ 32 h 32"/>
                    <a:gd name="T24" fmla="*/ 15 w 15"/>
                    <a:gd name="T25" fmla="*/ 32 h 32"/>
                    <a:gd name="T26" fmla="*/ 13 w 15"/>
                    <a:gd name="T27" fmla="*/ 26 h 32"/>
                    <a:gd name="T28" fmla="*/ 13 w 15"/>
                    <a:gd name="T29" fmla="*/ 26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" h="32">
                      <a:moveTo>
                        <a:pt x="13" y="26"/>
                      </a:moveTo>
                      <a:cubicBezTo>
                        <a:pt x="13" y="22"/>
                        <a:pt x="9" y="17"/>
                        <a:pt x="10" y="13"/>
                      </a:cubicBezTo>
                      <a:cubicBezTo>
                        <a:pt x="11" y="10"/>
                        <a:pt x="10" y="7"/>
                        <a:pt x="9" y="4"/>
                      </a:cubicBezTo>
                      <a:cubicBezTo>
                        <a:pt x="9" y="3"/>
                        <a:pt x="9" y="2"/>
                        <a:pt x="9" y="1"/>
                      </a:cubicBezTo>
                      <a:cubicBezTo>
                        <a:pt x="9" y="0"/>
                        <a:pt x="6" y="0"/>
                        <a:pt x="6" y="0"/>
                      </a:cubicBezTo>
                      <a:cubicBezTo>
                        <a:pt x="6" y="1"/>
                        <a:pt x="7" y="2"/>
                        <a:pt x="7" y="3"/>
                      </a:cubicBezTo>
                      <a:cubicBezTo>
                        <a:pt x="8" y="4"/>
                        <a:pt x="7" y="5"/>
                        <a:pt x="6" y="5"/>
                      </a:cubicBezTo>
                      <a:cubicBezTo>
                        <a:pt x="5" y="6"/>
                        <a:pt x="4" y="5"/>
                        <a:pt x="4" y="7"/>
                      </a:cubicBezTo>
                      <a:cubicBezTo>
                        <a:pt x="4" y="8"/>
                        <a:pt x="4" y="8"/>
                        <a:pt x="4" y="9"/>
                      </a:cubicBezTo>
                      <a:cubicBezTo>
                        <a:pt x="3" y="11"/>
                        <a:pt x="3" y="13"/>
                        <a:pt x="2" y="14"/>
                      </a:cubicBezTo>
                      <a:cubicBezTo>
                        <a:pt x="0" y="15"/>
                        <a:pt x="4" y="18"/>
                        <a:pt x="5" y="20"/>
                      </a:cubicBezTo>
                      <a:cubicBezTo>
                        <a:pt x="6" y="22"/>
                        <a:pt x="4" y="32"/>
                        <a:pt x="6" y="32"/>
                      </a:cubicBezTo>
                      <a:cubicBezTo>
                        <a:pt x="9" y="32"/>
                        <a:pt x="12" y="32"/>
                        <a:pt x="15" y="32"/>
                      </a:cubicBezTo>
                      <a:cubicBezTo>
                        <a:pt x="15" y="30"/>
                        <a:pt x="14" y="28"/>
                        <a:pt x="13" y="26"/>
                      </a:cubicBezTo>
                      <a:cubicBezTo>
                        <a:pt x="13" y="24"/>
                        <a:pt x="13" y="27"/>
                        <a:pt x="13" y="2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55" name="Freeform 722">
                  <a:extLst>
                    <a:ext uri="{FF2B5EF4-FFF2-40B4-BE49-F238E27FC236}">
                      <a16:creationId xmlns:a16="http://schemas.microsoft.com/office/drawing/2014/main" id="{EF1308D7-589F-6D4B-AE9D-7D9BE6765E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5036" y="5323848"/>
                  <a:ext cx="153338" cy="250772"/>
                </a:xfrm>
                <a:custGeom>
                  <a:avLst/>
                  <a:gdLst>
                    <a:gd name="T0" fmla="*/ 12 w 15"/>
                    <a:gd name="T1" fmla="*/ 1 h 23"/>
                    <a:gd name="T2" fmla="*/ 7 w 15"/>
                    <a:gd name="T3" fmla="*/ 1 h 23"/>
                    <a:gd name="T4" fmla="*/ 2 w 15"/>
                    <a:gd name="T5" fmla="*/ 2 h 23"/>
                    <a:gd name="T6" fmla="*/ 1 w 15"/>
                    <a:gd name="T7" fmla="*/ 7 h 23"/>
                    <a:gd name="T8" fmla="*/ 2 w 15"/>
                    <a:gd name="T9" fmla="*/ 11 h 23"/>
                    <a:gd name="T10" fmla="*/ 1 w 15"/>
                    <a:gd name="T11" fmla="*/ 23 h 23"/>
                    <a:gd name="T12" fmla="*/ 4 w 15"/>
                    <a:gd name="T13" fmla="*/ 20 h 23"/>
                    <a:gd name="T14" fmla="*/ 7 w 15"/>
                    <a:gd name="T15" fmla="*/ 20 h 23"/>
                    <a:gd name="T16" fmla="*/ 9 w 15"/>
                    <a:gd name="T17" fmla="*/ 23 h 23"/>
                    <a:gd name="T18" fmla="*/ 9 w 15"/>
                    <a:gd name="T19" fmla="*/ 20 h 23"/>
                    <a:gd name="T20" fmla="*/ 6 w 15"/>
                    <a:gd name="T21" fmla="*/ 16 h 23"/>
                    <a:gd name="T22" fmla="*/ 4 w 15"/>
                    <a:gd name="T23" fmla="*/ 7 h 23"/>
                    <a:gd name="T24" fmla="*/ 9 w 15"/>
                    <a:gd name="T25" fmla="*/ 3 h 23"/>
                    <a:gd name="T26" fmla="*/ 15 w 15"/>
                    <a:gd name="T27" fmla="*/ 6 h 23"/>
                    <a:gd name="T28" fmla="*/ 12 w 15"/>
                    <a:gd name="T29" fmla="*/ 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" h="23">
                      <a:moveTo>
                        <a:pt x="12" y="1"/>
                      </a:moveTo>
                      <a:cubicBezTo>
                        <a:pt x="11" y="1"/>
                        <a:pt x="9" y="1"/>
                        <a:pt x="7" y="1"/>
                      </a:cubicBezTo>
                      <a:cubicBezTo>
                        <a:pt x="5" y="1"/>
                        <a:pt x="3" y="0"/>
                        <a:pt x="2" y="2"/>
                      </a:cubicBezTo>
                      <a:cubicBezTo>
                        <a:pt x="2" y="4"/>
                        <a:pt x="1" y="5"/>
                        <a:pt x="1" y="7"/>
                      </a:cubicBezTo>
                      <a:cubicBezTo>
                        <a:pt x="1" y="8"/>
                        <a:pt x="2" y="9"/>
                        <a:pt x="2" y="11"/>
                      </a:cubicBezTo>
                      <a:cubicBezTo>
                        <a:pt x="2" y="12"/>
                        <a:pt x="0" y="23"/>
                        <a:pt x="1" y="23"/>
                      </a:cubicBezTo>
                      <a:cubicBezTo>
                        <a:pt x="3" y="22"/>
                        <a:pt x="1" y="19"/>
                        <a:pt x="4" y="20"/>
                      </a:cubicBezTo>
                      <a:cubicBezTo>
                        <a:pt x="5" y="20"/>
                        <a:pt x="7" y="19"/>
                        <a:pt x="7" y="20"/>
                      </a:cubicBezTo>
                      <a:cubicBezTo>
                        <a:pt x="8" y="20"/>
                        <a:pt x="8" y="23"/>
                        <a:pt x="9" y="23"/>
                      </a:cubicBezTo>
                      <a:cubicBezTo>
                        <a:pt x="9" y="23"/>
                        <a:pt x="9" y="20"/>
                        <a:pt x="9" y="20"/>
                      </a:cubicBezTo>
                      <a:cubicBezTo>
                        <a:pt x="9" y="18"/>
                        <a:pt x="7" y="17"/>
                        <a:pt x="6" y="16"/>
                      </a:cubicBezTo>
                      <a:cubicBezTo>
                        <a:pt x="5" y="14"/>
                        <a:pt x="2" y="9"/>
                        <a:pt x="4" y="7"/>
                      </a:cubicBezTo>
                      <a:cubicBezTo>
                        <a:pt x="7" y="5"/>
                        <a:pt x="6" y="4"/>
                        <a:pt x="9" y="3"/>
                      </a:cubicBezTo>
                      <a:cubicBezTo>
                        <a:pt x="11" y="2"/>
                        <a:pt x="14" y="4"/>
                        <a:pt x="15" y="6"/>
                      </a:cubicBezTo>
                      <a:cubicBezTo>
                        <a:pt x="14" y="4"/>
                        <a:pt x="13" y="2"/>
                        <a:pt x="12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56" name="Freeform 723">
                  <a:extLst>
                    <a:ext uri="{FF2B5EF4-FFF2-40B4-BE49-F238E27FC236}">
                      <a16:creationId xmlns:a16="http://schemas.microsoft.com/office/drawing/2014/main" id="{54007905-6955-E445-8E13-A5E9CC4C35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6524" y="6061424"/>
                  <a:ext cx="216069" cy="272902"/>
                </a:xfrm>
                <a:custGeom>
                  <a:avLst/>
                  <a:gdLst>
                    <a:gd name="T0" fmla="*/ 5 w 21"/>
                    <a:gd name="T1" fmla="*/ 1 h 25"/>
                    <a:gd name="T2" fmla="*/ 4 w 21"/>
                    <a:gd name="T3" fmla="*/ 7 h 25"/>
                    <a:gd name="T4" fmla="*/ 1 w 21"/>
                    <a:gd name="T5" fmla="*/ 9 h 25"/>
                    <a:gd name="T6" fmla="*/ 3 w 21"/>
                    <a:gd name="T7" fmla="*/ 11 h 25"/>
                    <a:gd name="T8" fmla="*/ 2 w 21"/>
                    <a:gd name="T9" fmla="*/ 14 h 25"/>
                    <a:gd name="T10" fmla="*/ 3 w 21"/>
                    <a:gd name="T11" fmla="*/ 16 h 25"/>
                    <a:gd name="T12" fmla="*/ 1 w 21"/>
                    <a:gd name="T13" fmla="*/ 20 h 25"/>
                    <a:gd name="T14" fmla="*/ 3 w 21"/>
                    <a:gd name="T15" fmla="*/ 21 h 25"/>
                    <a:gd name="T16" fmla="*/ 0 w 21"/>
                    <a:gd name="T17" fmla="*/ 24 h 25"/>
                    <a:gd name="T18" fmla="*/ 2 w 21"/>
                    <a:gd name="T19" fmla="*/ 23 h 25"/>
                    <a:gd name="T20" fmla="*/ 3 w 21"/>
                    <a:gd name="T21" fmla="*/ 24 h 25"/>
                    <a:gd name="T22" fmla="*/ 6 w 21"/>
                    <a:gd name="T23" fmla="*/ 22 h 25"/>
                    <a:gd name="T24" fmla="*/ 8 w 21"/>
                    <a:gd name="T25" fmla="*/ 22 h 25"/>
                    <a:gd name="T26" fmla="*/ 9 w 21"/>
                    <a:gd name="T27" fmla="*/ 22 h 25"/>
                    <a:gd name="T28" fmla="*/ 12 w 21"/>
                    <a:gd name="T29" fmla="*/ 21 h 25"/>
                    <a:gd name="T30" fmla="*/ 14 w 21"/>
                    <a:gd name="T31" fmla="*/ 20 h 25"/>
                    <a:gd name="T32" fmla="*/ 17 w 21"/>
                    <a:gd name="T33" fmla="*/ 18 h 25"/>
                    <a:gd name="T34" fmla="*/ 20 w 21"/>
                    <a:gd name="T35" fmla="*/ 20 h 25"/>
                    <a:gd name="T36" fmla="*/ 19 w 21"/>
                    <a:gd name="T37" fmla="*/ 16 h 25"/>
                    <a:gd name="T38" fmla="*/ 17 w 21"/>
                    <a:gd name="T39" fmla="*/ 12 h 25"/>
                    <a:gd name="T40" fmla="*/ 12 w 21"/>
                    <a:gd name="T41" fmla="*/ 0 h 25"/>
                    <a:gd name="T42" fmla="*/ 5 w 21"/>
                    <a:gd name="T43" fmla="*/ 1 h 25"/>
                    <a:gd name="T44" fmla="*/ 5 w 21"/>
                    <a:gd name="T45" fmla="*/ 1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1" h="25">
                      <a:moveTo>
                        <a:pt x="5" y="1"/>
                      </a:moveTo>
                      <a:cubicBezTo>
                        <a:pt x="3" y="2"/>
                        <a:pt x="2" y="6"/>
                        <a:pt x="4" y="7"/>
                      </a:cubicBezTo>
                      <a:cubicBezTo>
                        <a:pt x="7" y="10"/>
                        <a:pt x="2" y="9"/>
                        <a:pt x="1" y="9"/>
                      </a:cubicBezTo>
                      <a:cubicBezTo>
                        <a:pt x="1" y="9"/>
                        <a:pt x="3" y="11"/>
                        <a:pt x="3" y="11"/>
                      </a:cubicBezTo>
                      <a:cubicBezTo>
                        <a:pt x="3" y="13"/>
                        <a:pt x="3" y="13"/>
                        <a:pt x="2" y="14"/>
                      </a:cubicBezTo>
                      <a:cubicBezTo>
                        <a:pt x="2" y="14"/>
                        <a:pt x="3" y="15"/>
                        <a:pt x="3" y="16"/>
                      </a:cubicBezTo>
                      <a:cubicBezTo>
                        <a:pt x="2" y="17"/>
                        <a:pt x="1" y="20"/>
                        <a:pt x="1" y="20"/>
                      </a:cubicBezTo>
                      <a:cubicBezTo>
                        <a:pt x="1" y="20"/>
                        <a:pt x="3" y="20"/>
                        <a:pt x="3" y="21"/>
                      </a:cubicBezTo>
                      <a:cubicBezTo>
                        <a:pt x="3" y="21"/>
                        <a:pt x="0" y="23"/>
                        <a:pt x="0" y="24"/>
                      </a:cubicBezTo>
                      <a:cubicBezTo>
                        <a:pt x="0" y="24"/>
                        <a:pt x="1" y="23"/>
                        <a:pt x="2" y="23"/>
                      </a:cubicBezTo>
                      <a:cubicBezTo>
                        <a:pt x="2" y="23"/>
                        <a:pt x="2" y="25"/>
                        <a:pt x="3" y="24"/>
                      </a:cubicBezTo>
                      <a:cubicBezTo>
                        <a:pt x="3" y="23"/>
                        <a:pt x="5" y="22"/>
                        <a:pt x="6" y="22"/>
                      </a:cubicBezTo>
                      <a:cubicBezTo>
                        <a:pt x="7" y="21"/>
                        <a:pt x="6" y="25"/>
                        <a:pt x="8" y="22"/>
                      </a:cubicBezTo>
                      <a:cubicBezTo>
                        <a:pt x="9" y="20"/>
                        <a:pt x="8" y="21"/>
                        <a:pt x="9" y="22"/>
                      </a:cubicBezTo>
                      <a:cubicBezTo>
                        <a:pt x="9" y="22"/>
                        <a:pt x="12" y="21"/>
                        <a:pt x="12" y="21"/>
                      </a:cubicBezTo>
                      <a:cubicBezTo>
                        <a:pt x="14" y="21"/>
                        <a:pt x="13" y="20"/>
                        <a:pt x="14" y="20"/>
                      </a:cubicBezTo>
                      <a:cubicBezTo>
                        <a:pt x="16" y="20"/>
                        <a:pt x="16" y="19"/>
                        <a:pt x="17" y="18"/>
                      </a:cubicBezTo>
                      <a:cubicBezTo>
                        <a:pt x="18" y="16"/>
                        <a:pt x="19" y="19"/>
                        <a:pt x="20" y="20"/>
                      </a:cubicBezTo>
                      <a:cubicBezTo>
                        <a:pt x="21" y="20"/>
                        <a:pt x="19" y="16"/>
                        <a:pt x="19" y="16"/>
                      </a:cubicBezTo>
                      <a:cubicBezTo>
                        <a:pt x="18" y="15"/>
                        <a:pt x="17" y="14"/>
                        <a:pt x="17" y="12"/>
                      </a:cubicBezTo>
                      <a:cubicBezTo>
                        <a:pt x="17" y="7"/>
                        <a:pt x="14" y="4"/>
                        <a:pt x="12" y="0"/>
                      </a:cubicBezTo>
                      <a:cubicBezTo>
                        <a:pt x="10" y="2"/>
                        <a:pt x="8" y="1"/>
                        <a:pt x="5" y="1"/>
                      </a:cubicBezTo>
                      <a:cubicBezTo>
                        <a:pt x="5" y="2"/>
                        <a:pt x="6" y="1"/>
                        <a:pt x="5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57" name="Freeform 724">
                  <a:extLst>
                    <a:ext uri="{FF2B5EF4-FFF2-40B4-BE49-F238E27FC236}">
                      <a16:creationId xmlns:a16="http://schemas.microsoft.com/office/drawing/2014/main" id="{74C95F83-BF08-F549-9923-FB090C4CC4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05917" y="5770080"/>
                  <a:ext cx="327588" cy="335598"/>
                </a:xfrm>
                <a:custGeom>
                  <a:avLst/>
                  <a:gdLst>
                    <a:gd name="T0" fmla="*/ 32 w 32"/>
                    <a:gd name="T1" fmla="*/ 3 h 31"/>
                    <a:gd name="T2" fmla="*/ 29 w 32"/>
                    <a:gd name="T3" fmla="*/ 1 h 31"/>
                    <a:gd name="T4" fmla="*/ 27 w 32"/>
                    <a:gd name="T5" fmla="*/ 4 h 31"/>
                    <a:gd name="T6" fmla="*/ 25 w 32"/>
                    <a:gd name="T7" fmla="*/ 5 h 31"/>
                    <a:gd name="T8" fmla="*/ 20 w 32"/>
                    <a:gd name="T9" fmla="*/ 6 h 31"/>
                    <a:gd name="T10" fmla="*/ 20 w 32"/>
                    <a:gd name="T11" fmla="*/ 10 h 31"/>
                    <a:gd name="T12" fmla="*/ 13 w 32"/>
                    <a:gd name="T13" fmla="*/ 9 h 31"/>
                    <a:gd name="T14" fmla="*/ 10 w 32"/>
                    <a:gd name="T15" fmla="*/ 12 h 31"/>
                    <a:gd name="T16" fmla="*/ 0 w 32"/>
                    <a:gd name="T17" fmla="*/ 19 h 31"/>
                    <a:gd name="T18" fmla="*/ 6 w 32"/>
                    <a:gd name="T19" fmla="*/ 21 h 31"/>
                    <a:gd name="T20" fmla="*/ 5 w 32"/>
                    <a:gd name="T21" fmla="*/ 24 h 31"/>
                    <a:gd name="T22" fmla="*/ 6 w 32"/>
                    <a:gd name="T23" fmla="*/ 26 h 31"/>
                    <a:gd name="T24" fmla="*/ 3 w 32"/>
                    <a:gd name="T25" fmla="*/ 29 h 31"/>
                    <a:gd name="T26" fmla="*/ 5 w 32"/>
                    <a:gd name="T27" fmla="*/ 30 h 31"/>
                    <a:gd name="T28" fmla="*/ 5 w 32"/>
                    <a:gd name="T29" fmla="*/ 31 h 31"/>
                    <a:gd name="T30" fmla="*/ 9 w 32"/>
                    <a:gd name="T31" fmla="*/ 31 h 31"/>
                    <a:gd name="T32" fmla="*/ 12 w 32"/>
                    <a:gd name="T33" fmla="*/ 31 h 31"/>
                    <a:gd name="T34" fmla="*/ 14 w 32"/>
                    <a:gd name="T35" fmla="*/ 28 h 31"/>
                    <a:gd name="T36" fmla="*/ 21 w 32"/>
                    <a:gd name="T37" fmla="*/ 27 h 31"/>
                    <a:gd name="T38" fmla="*/ 16 w 32"/>
                    <a:gd name="T39" fmla="*/ 22 h 31"/>
                    <a:gd name="T40" fmla="*/ 20 w 32"/>
                    <a:gd name="T41" fmla="*/ 19 h 31"/>
                    <a:gd name="T42" fmla="*/ 27 w 32"/>
                    <a:gd name="T43" fmla="*/ 14 h 31"/>
                    <a:gd name="T44" fmla="*/ 27 w 32"/>
                    <a:gd name="T45" fmla="*/ 8 h 31"/>
                    <a:gd name="T46" fmla="*/ 32 w 32"/>
                    <a:gd name="T47" fmla="*/ 3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2" h="31">
                      <a:moveTo>
                        <a:pt x="32" y="3"/>
                      </a:moveTo>
                      <a:cubicBezTo>
                        <a:pt x="31" y="2"/>
                        <a:pt x="30" y="0"/>
                        <a:pt x="29" y="1"/>
                      </a:cubicBezTo>
                      <a:cubicBezTo>
                        <a:pt x="28" y="1"/>
                        <a:pt x="28" y="3"/>
                        <a:pt x="27" y="4"/>
                      </a:cubicBezTo>
                      <a:cubicBezTo>
                        <a:pt x="27" y="4"/>
                        <a:pt x="26" y="3"/>
                        <a:pt x="25" y="5"/>
                      </a:cubicBezTo>
                      <a:cubicBezTo>
                        <a:pt x="24" y="6"/>
                        <a:pt x="22" y="6"/>
                        <a:pt x="20" y="6"/>
                      </a:cubicBezTo>
                      <a:cubicBezTo>
                        <a:pt x="18" y="7"/>
                        <a:pt x="22" y="9"/>
                        <a:pt x="20" y="10"/>
                      </a:cubicBezTo>
                      <a:cubicBezTo>
                        <a:pt x="17" y="11"/>
                        <a:pt x="16" y="9"/>
                        <a:pt x="13" y="9"/>
                      </a:cubicBezTo>
                      <a:cubicBezTo>
                        <a:pt x="12" y="8"/>
                        <a:pt x="10" y="11"/>
                        <a:pt x="10" y="12"/>
                      </a:cubicBezTo>
                      <a:cubicBezTo>
                        <a:pt x="7" y="15"/>
                        <a:pt x="1" y="15"/>
                        <a:pt x="0" y="19"/>
                      </a:cubicBezTo>
                      <a:cubicBezTo>
                        <a:pt x="0" y="19"/>
                        <a:pt x="6" y="21"/>
                        <a:pt x="6" y="21"/>
                      </a:cubicBezTo>
                      <a:cubicBezTo>
                        <a:pt x="6" y="22"/>
                        <a:pt x="5" y="24"/>
                        <a:pt x="5" y="24"/>
                      </a:cubicBezTo>
                      <a:cubicBezTo>
                        <a:pt x="5" y="26"/>
                        <a:pt x="6" y="25"/>
                        <a:pt x="6" y="26"/>
                      </a:cubicBezTo>
                      <a:cubicBezTo>
                        <a:pt x="6" y="25"/>
                        <a:pt x="2" y="28"/>
                        <a:pt x="3" y="29"/>
                      </a:cubicBezTo>
                      <a:cubicBezTo>
                        <a:pt x="3" y="29"/>
                        <a:pt x="5" y="30"/>
                        <a:pt x="5" y="30"/>
                      </a:cubicBezTo>
                      <a:cubicBezTo>
                        <a:pt x="6" y="30"/>
                        <a:pt x="5" y="30"/>
                        <a:pt x="5" y="31"/>
                      </a:cubicBezTo>
                      <a:cubicBezTo>
                        <a:pt x="5" y="30"/>
                        <a:pt x="9" y="30"/>
                        <a:pt x="9" y="31"/>
                      </a:cubicBezTo>
                      <a:cubicBezTo>
                        <a:pt x="10" y="31"/>
                        <a:pt x="11" y="31"/>
                        <a:pt x="12" y="31"/>
                      </a:cubicBezTo>
                      <a:cubicBezTo>
                        <a:pt x="12" y="31"/>
                        <a:pt x="13" y="29"/>
                        <a:pt x="14" y="28"/>
                      </a:cubicBezTo>
                      <a:cubicBezTo>
                        <a:pt x="17" y="28"/>
                        <a:pt x="19" y="29"/>
                        <a:pt x="21" y="27"/>
                      </a:cubicBezTo>
                      <a:cubicBezTo>
                        <a:pt x="21" y="25"/>
                        <a:pt x="16" y="23"/>
                        <a:pt x="16" y="22"/>
                      </a:cubicBezTo>
                      <a:cubicBezTo>
                        <a:pt x="17" y="21"/>
                        <a:pt x="18" y="20"/>
                        <a:pt x="20" y="19"/>
                      </a:cubicBezTo>
                      <a:cubicBezTo>
                        <a:pt x="22" y="17"/>
                        <a:pt x="24" y="15"/>
                        <a:pt x="27" y="14"/>
                      </a:cubicBezTo>
                      <a:cubicBezTo>
                        <a:pt x="29" y="12"/>
                        <a:pt x="26" y="9"/>
                        <a:pt x="27" y="8"/>
                      </a:cubicBezTo>
                      <a:cubicBezTo>
                        <a:pt x="29" y="6"/>
                        <a:pt x="30" y="4"/>
                        <a:pt x="32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58" name="Freeform 725">
                  <a:extLst>
                    <a:ext uri="{FF2B5EF4-FFF2-40B4-BE49-F238E27FC236}">
                      <a16:creationId xmlns:a16="http://schemas.microsoft.com/office/drawing/2014/main" id="{43B12272-A73D-EC46-8025-B14DDCDE78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131138" y="4914495"/>
                  <a:ext cx="243950" cy="269212"/>
                </a:xfrm>
                <a:custGeom>
                  <a:avLst/>
                  <a:gdLst>
                    <a:gd name="T0" fmla="*/ 21 w 24"/>
                    <a:gd name="T1" fmla="*/ 8 h 25"/>
                    <a:gd name="T2" fmla="*/ 18 w 24"/>
                    <a:gd name="T3" fmla="*/ 5 h 25"/>
                    <a:gd name="T4" fmla="*/ 15 w 24"/>
                    <a:gd name="T5" fmla="*/ 6 h 25"/>
                    <a:gd name="T6" fmla="*/ 16 w 24"/>
                    <a:gd name="T7" fmla="*/ 1 h 25"/>
                    <a:gd name="T8" fmla="*/ 10 w 24"/>
                    <a:gd name="T9" fmla="*/ 1 h 25"/>
                    <a:gd name="T10" fmla="*/ 10 w 24"/>
                    <a:gd name="T11" fmla="*/ 2 h 25"/>
                    <a:gd name="T12" fmla="*/ 9 w 24"/>
                    <a:gd name="T13" fmla="*/ 3 h 25"/>
                    <a:gd name="T14" fmla="*/ 11 w 24"/>
                    <a:gd name="T15" fmla="*/ 4 h 25"/>
                    <a:gd name="T16" fmla="*/ 9 w 24"/>
                    <a:gd name="T17" fmla="*/ 5 h 25"/>
                    <a:gd name="T18" fmla="*/ 2 w 24"/>
                    <a:gd name="T19" fmla="*/ 6 h 25"/>
                    <a:gd name="T20" fmla="*/ 3 w 24"/>
                    <a:gd name="T21" fmla="*/ 7 h 25"/>
                    <a:gd name="T22" fmla="*/ 2 w 24"/>
                    <a:gd name="T23" fmla="*/ 8 h 25"/>
                    <a:gd name="T24" fmla="*/ 2 w 24"/>
                    <a:gd name="T25" fmla="*/ 8 h 25"/>
                    <a:gd name="T26" fmla="*/ 1 w 24"/>
                    <a:gd name="T27" fmla="*/ 8 h 25"/>
                    <a:gd name="T28" fmla="*/ 3 w 24"/>
                    <a:gd name="T29" fmla="*/ 10 h 25"/>
                    <a:gd name="T30" fmla="*/ 6 w 24"/>
                    <a:gd name="T31" fmla="*/ 13 h 25"/>
                    <a:gd name="T32" fmla="*/ 5 w 24"/>
                    <a:gd name="T33" fmla="*/ 17 h 25"/>
                    <a:gd name="T34" fmla="*/ 1 w 24"/>
                    <a:gd name="T35" fmla="*/ 20 h 25"/>
                    <a:gd name="T36" fmla="*/ 3 w 24"/>
                    <a:gd name="T37" fmla="*/ 20 h 25"/>
                    <a:gd name="T38" fmla="*/ 0 w 24"/>
                    <a:gd name="T39" fmla="*/ 22 h 25"/>
                    <a:gd name="T40" fmla="*/ 3 w 24"/>
                    <a:gd name="T41" fmla="*/ 21 h 25"/>
                    <a:gd name="T42" fmla="*/ 2 w 24"/>
                    <a:gd name="T43" fmla="*/ 24 h 25"/>
                    <a:gd name="T44" fmla="*/ 4 w 24"/>
                    <a:gd name="T45" fmla="*/ 23 h 25"/>
                    <a:gd name="T46" fmla="*/ 4 w 24"/>
                    <a:gd name="T47" fmla="*/ 25 h 25"/>
                    <a:gd name="T48" fmla="*/ 8 w 24"/>
                    <a:gd name="T49" fmla="*/ 24 h 25"/>
                    <a:gd name="T50" fmla="*/ 17 w 24"/>
                    <a:gd name="T51" fmla="*/ 20 h 25"/>
                    <a:gd name="T52" fmla="*/ 22 w 24"/>
                    <a:gd name="T53" fmla="*/ 16 h 25"/>
                    <a:gd name="T54" fmla="*/ 21 w 24"/>
                    <a:gd name="T55" fmla="*/ 8 h 25"/>
                    <a:gd name="T56" fmla="*/ 21 w 24"/>
                    <a:gd name="T57" fmla="*/ 8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4" h="25">
                      <a:moveTo>
                        <a:pt x="21" y="8"/>
                      </a:moveTo>
                      <a:cubicBezTo>
                        <a:pt x="20" y="8"/>
                        <a:pt x="19" y="5"/>
                        <a:pt x="18" y="5"/>
                      </a:cubicBezTo>
                      <a:cubicBezTo>
                        <a:pt x="16" y="6"/>
                        <a:pt x="17" y="7"/>
                        <a:pt x="15" y="6"/>
                      </a:cubicBezTo>
                      <a:cubicBezTo>
                        <a:pt x="11" y="5"/>
                        <a:pt x="15" y="3"/>
                        <a:pt x="16" y="1"/>
                      </a:cubicBezTo>
                      <a:cubicBezTo>
                        <a:pt x="14" y="1"/>
                        <a:pt x="11" y="0"/>
                        <a:pt x="10" y="1"/>
                      </a:cubicBezTo>
                      <a:cubicBezTo>
                        <a:pt x="10" y="1"/>
                        <a:pt x="12" y="1"/>
                        <a:pt x="10" y="2"/>
                      </a:cubicBezTo>
                      <a:cubicBezTo>
                        <a:pt x="10" y="2"/>
                        <a:pt x="8" y="3"/>
                        <a:pt x="9" y="3"/>
                      </a:cubicBezTo>
                      <a:cubicBezTo>
                        <a:pt x="9" y="4"/>
                        <a:pt x="11" y="3"/>
                        <a:pt x="11" y="4"/>
                      </a:cubicBezTo>
                      <a:cubicBezTo>
                        <a:pt x="12" y="5"/>
                        <a:pt x="9" y="5"/>
                        <a:pt x="9" y="5"/>
                      </a:cubicBezTo>
                      <a:cubicBezTo>
                        <a:pt x="7" y="6"/>
                        <a:pt x="3" y="5"/>
                        <a:pt x="2" y="6"/>
                      </a:cubicBezTo>
                      <a:cubicBezTo>
                        <a:pt x="2" y="6"/>
                        <a:pt x="3" y="6"/>
                        <a:pt x="3" y="7"/>
                      </a:cubicBezTo>
                      <a:cubicBezTo>
                        <a:pt x="3" y="7"/>
                        <a:pt x="1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8"/>
                        <a:pt x="1" y="8"/>
                        <a:pt x="1" y="8"/>
                      </a:cubicBezTo>
                      <a:cubicBezTo>
                        <a:pt x="1" y="9"/>
                        <a:pt x="5" y="9"/>
                        <a:pt x="3" y="10"/>
                      </a:cubicBezTo>
                      <a:cubicBezTo>
                        <a:pt x="0" y="12"/>
                        <a:pt x="4" y="13"/>
                        <a:pt x="6" y="13"/>
                      </a:cubicBezTo>
                      <a:cubicBezTo>
                        <a:pt x="7" y="13"/>
                        <a:pt x="5" y="16"/>
                        <a:pt x="5" y="17"/>
                      </a:cubicBezTo>
                      <a:cubicBezTo>
                        <a:pt x="4" y="17"/>
                        <a:pt x="2" y="21"/>
                        <a:pt x="1" y="20"/>
                      </a:cubicBezTo>
                      <a:cubicBezTo>
                        <a:pt x="1" y="20"/>
                        <a:pt x="3" y="20"/>
                        <a:pt x="3" y="20"/>
                      </a:cubicBezTo>
                      <a:cubicBezTo>
                        <a:pt x="2" y="21"/>
                        <a:pt x="1" y="20"/>
                        <a:pt x="0" y="22"/>
                      </a:cubicBezTo>
                      <a:cubicBezTo>
                        <a:pt x="0" y="22"/>
                        <a:pt x="3" y="21"/>
                        <a:pt x="3" y="21"/>
                      </a:cubicBezTo>
                      <a:cubicBezTo>
                        <a:pt x="3" y="21"/>
                        <a:pt x="2" y="23"/>
                        <a:pt x="2" y="24"/>
                      </a:cubicBezTo>
                      <a:cubicBezTo>
                        <a:pt x="2" y="24"/>
                        <a:pt x="4" y="23"/>
                        <a:pt x="4" y="23"/>
                      </a:cubicBezTo>
                      <a:cubicBezTo>
                        <a:pt x="4" y="23"/>
                        <a:pt x="4" y="24"/>
                        <a:pt x="4" y="25"/>
                      </a:cubicBezTo>
                      <a:cubicBezTo>
                        <a:pt x="5" y="25"/>
                        <a:pt x="7" y="24"/>
                        <a:pt x="8" y="24"/>
                      </a:cubicBezTo>
                      <a:cubicBezTo>
                        <a:pt x="11" y="23"/>
                        <a:pt x="14" y="20"/>
                        <a:pt x="17" y="20"/>
                      </a:cubicBezTo>
                      <a:cubicBezTo>
                        <a:pt x="21" y="20"/>
                        <a:pt x="20" y="19"/>
                        <a:pt x="22" y="16"/>
                      </a:cubicBezTo>
                      <a:cubicBezTo>
                        <a:pt x="24" y="13"/>
                        <a:pt x="21" y="11"/>
                        <a:pt x="21" y="8"/>
                      </a:cubicBezTo>
                      <a:cubicBezTo>
                        <a:pt x="20" y="8"/>
                        <a:pt x="21" y="9"/>
                        <a:pt x="21" y="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59" name="Freeform 726">
                  <a:extLst>
                    <a:ext uri="{FF2B5EF4-FFF2-40B4-BE49-F238E27FC236}">
                      <a16:creationId xmlns:a16="http://schemas.microsoft.com/office/drawing/2014/main" id="{529F8060-652D-9447-B4A0-F767DF68E2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53109" y="4903436"/>
                  <a:ext cx="163794" cy="106947"/>
                </a:xfrm>
                <a:custGeom>
                  <a:avLst/>
                  <a:gdLst>
                    <a:gd name="T0" fmla="*/ 1 w 16"/>
                    <a:gd name="T1" fmla="*/ 6 h 10"/>
                    <a:gd name="T2" fmla="*/ 4 w 16"/>
                    <a:gd name="T3" fmla="*/ 8 h 10"/>
                    <a:gd name="T4" fmla="*/ 5 w 16"/>
                    <a:gd name="T5" fmla="*/ 7 h 10"/>
                    <a:gd name="T6" fmla="*/ 8 w 16"/>
                    <a:gd name="T7" fmla="*/ 8 h 10"/>
                    <a:gd name="T8" fmla="*/ 11 w 16"/>
                    <a:gd name="T9" fmla="*/ 4 h 10"/>
                    <a:gd name="T10" fmla="*/ 11 w 16"/>
                    <a:gd name="T11" fmla="*/ 2 h 10"/>
                    <a:gd name="T12" fmla="*/ 7 w 16"/>
                    <a:gd name="T13" fmla="*/ 1 h 10"/>
                    <a:gd name="T14" fmla="*/ 4 w 16"/>
                    <a:gd name="T15" fmla="*/ 2 h 10"/>
                    <a:gd name="T16" fmla="*/ 1 w 16"/>
                    <a:gd name="T17" fmla="*/ 6 h 10"/>
                    <a:gd name="T18" fmla="*/ 1 w 16"/>
                    <a:gd name="T19" fmla="*/ 6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" h="10">
                      <a:moveTo>
                        <a:pt x="1" y="6"/>
                      </a:moveTo>
                      <a:cubicBezTo>
                        <a:pt x="0" y="7"/>
                        <a:pt x="3" y="8"/>
                        <a:pt x="4" y="8"/>
                      </a:cubicBezTo>
                      <a:cubicBezTo>
                        <a:pt x="4" y="8"/>
                        <a:pt x="5" y="7"/>
                        <a:pt x="5" y="7"/>
                      </a:cubicBezTo>
                      <a:cubicBezTo>
                        <a:pt x="6" y="6"/>
                        <a:pt x="7" y="7"/>
                        <a:pt x="8" y="8"/>
                      </a:cubicBezTo>
                      <a:cubicBezTo>
                        <a:pt x="10" y="10"/>
                        <a:pt x="16" y="5"/>
                        <a:pt x="11" y="4"/>
                      </a:cubicBezTo>
                      <a:cubicBezTo>
                        <a:pt x="12" y="4"/>
                        <a:pt x="11" y="2"/>
                        <a:pt x="11" y="2"/>
                      </a:cubicBezTo>
                      <a:cubicBezTo>
                        <a:pt x="10" y="0"/>
                        <a:pt x="9" y="0"/>
                        <a:pt x="7" y="1"/>
                      </a:cubicBezTo>
                      <a:cubicBezTo>
                        <a:pt x="6" y="1"/>
                        <a:pt x="4" y="1"/>
                        <a:pt x="4" y="2"/>
                      </a:cubicBezTo>
                      <a:cubicBezTo>
                        <a:pt x="3" y="3"/>
                        <a:pt x="1" y="4"/>
                        <a:pt x="1" y="6"/>
                      </a:cubicBezTo>
                      <a:cubicBezTo>
                        <a:pt x="1" y="6"/>
                        <a:pt x="1" y="5"/>
                        <a:pt x="1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60" name="Freeform 727">
                  <a:extLst>
                    <a:ext uri="{FF2B5EF4-FFF2-40B4-BE49-F238E27FC236}">
                      <a16:creationId xmlns:a16="http://schemas.microsoft.com/office/drawing/2014/main" id="{68846915-682C-8640-8D17-EB1E469E99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193865" y="5714763"/>
                  <a:ext cx="641234" cy="497863"/>
                </a:xfrm>
                <a:custGeom>
                  <a:avLst/>
                  <a:gdLst>
                    <a:gd name="T0" fmla="*/ 58 w 63"/>
                    <a:gd name="T1" fmla="*/ 8 h 46"/>
                    <a:gd name="T2" fmla="*/ 52 w 63"/>
                    <a:gd name="T3" fmla="*/ 6 h 46"/>
                    <a:gd name="T4" fmla="*/ 49 w 63"/>
                    <a:gd name="T5" fmla="*/ 6 h 46"/>
                    <a:gd name="T6" fmla="*/ 45 w 63"/>
                    <a:gd name="T7" fmla="*/ 6 h 46"/>
                    <a:gd name="T8" fmla="*/ 40 w 63"/>
                    <a:gd name="T9" fmla="*/ 4 h 46"/>
                    <a:gd name="T10" fmla="*/ 38 w 63"/>
                    <a:gd name="T11" fmla="*/ 2 h 46"/>
                    <a:gd name="T12" fmla="*/ 35 w 63"/>
                    <a:gd name="T13" fmla="*/ 2 h 46"/>
                    <a:gd name="T14" fmla="*/ 31 w 63"/>
                    <a:gd name="T15" fmla="*/ 2 h 46"/>
                    <a:gd name="T16" fmla="*/ 27 w 63"/>
                    <a:gd name="T17" fmla="*/ 2 h 46"/>
                    <a:gd name="T18" fmla="*/ 17 w 63"/>
                    <a:gd name="T19" fmla="*/ 1 h 46"/>
                    <a:gd name="T20" fmla="*/ 8 w 63"/>
                    <a:gd name="T21" fmla="*/ 0 h 46"/>
                    <a:gd name="T22" fmla="*/ 2 w 63"/>
                    <a:gd name="T23" fmla="*/ 3 h 46"/>
                    <a:gd name="T24" fmla="*/ 2 w 63"/>
                    <a:gd name="T25" fmla="*/ 6 h 46"/>
                    <a:gd name="T26" fmla="*/ 2 w 63"/>
                    <a:gd name="T27" fmla="*/ 11 h 46"/>
                    <a:gd name="T28" fmla="*/ 5 w 63"/>
                    <a:gd name="T29" fmla="*/ 10 h 46"/>
                    <a:gd name="T30" fmla="*/ 7 w 63"/>
                    <a:gd name="T31" fmla="*/ 12 h 46"/>
                    <a:gd name="T32" fmla="*/ 12 w 63"/>
                    <a:gd name="T33" fmla="*/ 11 h 46"/>
                    <a:gd name="T34" fmla="*/ 14 w 63"/>
                    <a:gd name="T35" fmla="*/ 14 h 46"/>
                    <a:gd name="T36" fmla="*/ 13 w 63"/>
                    <a:gd name="T37" fmla="*/ 20 h 46"/>
                    <a:gd name="T38" fmla="*/ 12 w 63"/>
                    <a:gd name="T39" fmla="*/ 25 h 46"/>
                    <a:gd name="T40" fmla="*/ 12 w 63"/>
                    <a:gd name="T41" fmla="*/ 28 h 46"/>
                    <a:gd name="T42" fmla="*/ 10 w 63"/>
                    <a:gd name="T43" fmla="*/ 33 h 46"/>
                    <a:gd name="T44" fmla="*/ 10 w 63"/>
                    <a:gd name="T45" fmla="*/ 38 h 46"/>
                    <a:gd name="T46" fmla="*/ 17 w 63"/>
                    <a:gd name="T47" fmla="*/ 44 h 46"/>
                    <a:gd name="T48" fmla="*/ 20 w 63"/>
                    <a:gd name="T49" fmla="*/ 45 h 46"/>
                    <a:gd name="T50" fmla="*/ 21 w 63"/>
                    <a:gd name="T51" fmla="*/ 43 h 46"/>
                    <a:gd name="T52" fmla="*/ 24 w 63"/>
                    <a:gd name="T53" fmla="*/ 42 h 46"/>
                    <a:gd name="T54" fmla="*/ 36 w 63"/>
                    <a:gd name="T55" fmla="*/ 41 h 46"/>
                    <a:gd name="T56" fmla="*/ 39 w 63"/>
                    <a:gd name="T57" fmla="*/ 38 h 46"/>
                    <a:gd name="T58" fmla="*/ 43 w 63"/>
                    <a:gd name="T59" fmla="*/ 35 h 46"/>
                    <a:gd name="T60" fmla="*/ 47 w 63"/>
                    <a:gd name="T61" fmla="*/ 30 h 46"/>
                    <a:gd name="T62" fmla="*/ 45 w 63"/>
                    <a:gd name="T63" fmla="*/ 26 h 46"/>
                    <a:gd name="T64" fmla="*/ 48 w 63"/>
                    <a:gd name="T65" fmla="*/ 21 h 46"/>
                    <a:gd name="T66" fmla="*/ 50 w 63"/>
                    <a:gd name="T67" fmla="*/ 19 h 46"/>
                    <a:gd name="T68" fmla="*/ 51 w 63"/>
                    <a:gd name="T69" fmla="*/ 17 h 46"/>
                    <a:gd name="T70" fmla="*/ 60 w 63"/>
                    <a:gd name="T71" fmla="*/ 13 h 46"/>
                    <a:gd name="T72" fmla="*/ 63 w 63"/>
                    <a:gd name="T73" fmla="*/ 9 h 46"/>
                    <a:gd name="T74" fmla="*/ 58 w 63"/>
                    <a:gd name="T75" fmla="*/ 8 h 46"/>
                    <a:gd name="T76" fmla="*/ 58 w 63"/>
                    <a:gd name="T77" fmla="*/ 8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46">
                      <a:moveTo>
                        <a:pt x="58" y="8"/>
                      </a:moveTo>
                      <a:cubicBezTo>
                        <a:pt x="55" y="8"/>
                        <a:pt x="54" y="7"/>
                        <a:pt x="52" y="6"/>
                      </a:cubicBezTo>
                      <a:cubicBezTo>
                        <a:pt x="51" y="5"/>
                        <a:pt x="50" y="6"/>
                        <a:pt x="49" y="6"/>
                      </a:cubicBezTo>
                      <a:cubicBezTo>
                        <a:pt x="48" y="6"/>
                        <a:pt x="46" y="6"/>
                        <a:pt x="45" y="6"/>
                      </a:cubicBezTo>
                      <a:cubicBezTo>
                        <a:pt x="43" y="5"/>
                        <a:pt x="41" y="4"/>
                        <a:pt x="40" y="4"/>
                      </a:cubicBezTo>
                      <a:cubicBezTo>
                        <a:pt x="39" y="3"/>
                        <a:pt x="39" y="3"/>
                        <a:pt x="38" y="2"/>
                      </a:cubicBezTo>
                      <a:cubicBezTo>
                        <a:pt x="37" y="3"/>
                        <a:pt x="36" y="2"/>
                        <a:pt x="35" y="2"/>
                      </a:cubicBezTo>
                      <a:cubicBezTo>
                        <a:pt x="33" y="1"/>
                        <a:pt x="32" y="2"/>
                        <a:pt x="31" y="2"/>
                      </a:cubicBezTo>
                      <a:cubicBezTo>
                        <a:pt x="29" y="2"/>
                        <a:pt x="28" y="2"/>
                        <a:pt x="27" y="2"/>
                      </a:cubicBezTo>
                      <a:cubicBezTo>
                        <a:pt x="24" y="2"/>
                        <a:pt x="21" y="1"/>
                        <a:pt x="17" y="1"/>
                      </a:cubicBezTo>
                      <a:cubicBezTo>
                        <a:pt x="15" y="1"/>
                        <a:pt x="11" y="0"/>
                        <a:pt x="8" y="0"/>
                      </a:cubicBezTo>
                      <a:cubicBezTo>
                        <a:pt x="7" y="1"/>
                        <a:pt x="4" y="2"/>
                        <a:pt x="2" y="3"/>
                      </a:cubicBezTo>
                      <a:cubicBezTo>
                        <a:pt x="0" y="4"/>
                        <a:pt x="1" y="5"/>
                        <a:pt x="2" y="6"/>
                      </a:cubicBezTo>
                      <a:cubicBezTo>
                        <a:pt x="2" y="8"/>
                        <a:pt x="2" y="9"/>
                        <a:pt x="2" y="11"/>
                      </a:cubicBezTo>
                      <a:cubicBezTo>
                        <a:pt x="3" y="11"/>
                        <a:pt x="5" y="10"/>
                        <a:pt x="5" y="10"/>
                      </a:cubicBezTo>
                      <a:cubicBezTo>
                        <a:pt x="6" y="10"/>
                        <a:pt x="5" y="12"/>
                        <a:pt x="7" y="12"/>
                      </a:cubicBezTo>
                      <a:cubicBezTo>
                        <a:pt x="9" y="12"/>
                        <a:pt x="10" y="11"/>
                        <a:pt x="12" y="11"/>
                      </a:cubicBezTo>
                      <a:cubicBezTo>
                        <a:pt x="14" y="10"/>
                        <a:pt x="16" y="13"/>
                        <a:pt x="14" y="14"/>
                      </a:cubicBezTo>
                      <a:cubicBezTo>
                        <a:pt x="12" y="16"/>
                        <a:pt x="13" y="17"/>
                        <a:pt x="13" y="20"/>
                      </a:cubicBezTo>
                      <a:cubicBezTo>
                        <a:pt x="12" y="21"/>
                        <a:pt x="13" y="24"/>
                        <a:pt x="12" y="25"/>
                      </a:cubicBezTo>
                      <a:cubicBezTo>
                        <a:pt x="9" y="25"/>
                        <a:pt x="10" y="26"/>
                        <a:pt x="12" y="28"/>
                      </a:cubicBezTo>
                      <a:cubicBezTo>
                        <a:pt x="13" y="29"/>
                        <a:pt x="10" y="31"/>
                        <a:pt x="10" y="33"/>
                      </a:cubicBezTo>
                      <a:cubicBezTo>
                        <a:pt x="12" y="35"/>
                        <a:pt x="10" y="36"/>
                        <a:pt x="10" y="38"/>
                      </a:cubicBezTo>
                      <a:cubicBezTo>
                        <a:pt x="13" y="37"/>
                        <a:pt x="15" y="42"/>
                        <a:pt x="17" y="44"/>
                      </a:cubicBezTo>
                      <a:cubicBezTo>
                        <a:pt x="17" y="45"/>
                        <a:pt x="19" y="46"/>
                        <a:pt x="20" y="45"/>
                      </a:cubicBezTo>
                      <a:cubicBezTo>
                        <a:pt x="20" y="45"/>
                        <a:pt x="21" y="44"/>
                        <a:pt x="21" y="43"/>
                      </a:cubicBezTo>
                      <a:cubicBezTo>
                        <a:pt x="22" y="43"/>
                        <a:pt x="24" y="42"/>
                        <a:pt x="24" y="42"/>
                      </a:cubicBezTo>
                      <a:cubicBezTo>
                        <a:pt x="28" y="41"/>
                        <a:pt x="32" y="42"/>
                        <a:pt x="36" y="41"/>
                      </a:cubicBezTo>
                      <a:cubicBezTo>
                        <a:pt x="37" y="40"/>
                        <a:pt x="37" y="39"/>
                        <a:pt x="39" y="38"/>
                      </a:cubicBezTo>
                      <a:cubicBezTo>
                        <a:pt x="41" y="37"/>
                        <a:pt x="42" y="36"/>
                        <a:pt x="43" y="35"/>
                      </a:cubicBezTo>
                      <a:cubicBezTo>
                        <a:pt x="44" y="32"/>
                        <a:pt x="45" y="31"/>
                        <a:pt x="47" y="30"/>
                      </a:cubicBezTo>
                      <a:cubicBezTo>
                        <a:pt x="48" y="29"/>
                        <a:pt x="46" y="27"/>
                        <a:pt x="45" y="26"/>
                      </a:cubicBezTo>
                      <a:cubicBezTo>
                        <a:pt x="45" y="25"/>
                        <a:pt x="47" y="22"/>
                        <a:pt x="48" y="21"/>
                      </a:cubicBezTo>
                      <a:cubicBezTo>
                        <a:pt x="48" y="21"/>
                        <a:pt x="49" y="20"/>
                        <a:pt x="50" y="19"/>
                      </a:cubicBezTo>
                      <a:cubicBezTo>
                        <a:pt x="50" y="19"/>
                        <a:pt x="50" y="17"/>
                        <a:pt x="51" y="17"/>
                      </a:cubicBezTo>
                      <a:cubicBezTo>
                        <a:pt x="54" y="15"/>
                        <a:pt x="57" y="14"/>
                        <a:pt x="60" y="13"/>
                      </a:cubicBezTo>
                      <a:cubicBezTo>
                        <a:pt x="61" y="12"/>
                        <a:pt x="63" y="11"/>
                        <a:pt x="63" y="9"/>
                      </a:cubicBezTo>
                      <a:cubicBezTo>
                        <a:pt x="62" y="7"/>
                        <a:pt x="60" y="9"/>
                        <a:pt x="58" y="8"/>
                      </a:cubicBezTo>
                      <a:cubicBezTo>
                        <a:pt x="55" y="8"/>
                        <a:pt x="60" y="9"/>
                        <a:pt x="58" y="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sp>
              <p:nvSpPr>
                <p:cNvPr id="461" name="Freeform 728">
                  <a:extLst>
                    <a:ext uri="{FF2B5EF4-FFF2-40B4-BE49-F238E27FC236}">
                      <a16:creationId xmlns:a16="http://schemas.microsoft.com/office/drawing/2014/main" id="{2BAF17D6-4531-7E4C-931B-01A5FCD5BC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193865" y="5821713"/>
                  <a:ext cx="163794" cy="328222"/>
                </a:xfrm>
                <a:custGeom>
                  <a:avLst/>
                  <a:gdLst>
                    <a:gd name="T0" fmla="*/ 11 w 16"/>
                    <a:gd name="T1" fmla="*/ 25 h 30"/>
                    <a:gd name="T2" fmla="*/ 11 w 16"/>
                    <a:gd name="T3" fmla="*/ 21 h 30"/>
                    <a:gd name="T4" fmla="*/ 10 w 16"/>
                    <a:gd name="T5" fmla="*/ 16 h 30"/>
                    <a:gd name="T6" fmla="*/ 12 w 16"/>
                    <a:gd name="T7" fmla="*/ 14 h 30"/>
                    <a:gd name="T8" fmla="*/ 13 w 16"/>
                    <a:gd name="T9" fmla="*/ 9 h 30"/>
                    <a:gd name="T10" fmla="*/ 14 w 16"/>
                    <a:gd name="T11" fmla="*/ 4 h 30"/>
                    <a:gd name="T12" fmla="*/ 12 w 16"/>
                    <a:gd name="T13" fmla="*/ 1 h 30"/>
                    <a:gd name="T14" fmla="*/ 7 w 16"/>
                    <a:gd name="T15" fmla="*/ 2 h 30"/>
                    <a:gd name="T16" fmla="*/ 5 w 16"/>
                    <a:gd name="T17" fmla="*/ 0 h 30"/>
                    <a:gd name="T18" fmla="*/ 4 w 16"/>
                    <a:gd name="T19" fmla="*/ 0 h 30"/>
                    <a:gd name="T20" fmla="*/ 3 w 16"/>
                    <a:gd name="T21" fmla="*/ 4 h 30"/>
                    <a:gd name="T22" fmla="*/ 3 w 16"/>
                    <a:gd name="T23" fmla="*/ 8 h 30"/>
                    <a:gd name="T24" fmla="*/ 2 w 16"/>
                    <a:gd name="T25" fmla="*/ 13 h 30"/>
                    <a:gd name="T26" fmla="*/ 0 w 16"/>
                    <a:gd name="T27" fmla="*/ 20 h 30"/>
                    <a:gd name="T28" fmla="*/ 2 w 16"/>
                    <a:gd name="T29" fmla="*/ 22 h 30"/>
                    <a:gd name="T30" fmla="*/ 2 w 16"/>
                    <a:gd name="T31" fmla="*/ 28 h 30"/>
                    <a:gd name="T32" fmla="*/ 6 w 16"/>
                    <a:gd name="T33" fmla="*/ 30 h 30"/>
                    <a:gd name="T34" fmla="*/ 11 w 16"/>
                    <a:gd name="T35" fmla="*/ 25 h 30"/>
                    <a:gd name="T36" fmla="*/ 11 w 16"/>
                    <a:gd name="T37" fmla="*/ 25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6" h="30">
                      <a:moveTo>
                        <a:pt x="11" y="25"/>
                      </a:moveTo>
                      <a:cubicBezTo>
                        <a:pt x="12" y="23"/>
                        <a:pt x="10" y="22"/>
                        <a:pt x="11" y="21"/>
                      </a:cubicBezTo>
                      <a:cubicBezTo>
                        <a:pt x="12" y="18"/>
                        <a:pt x="12" y="18"/>
                        <a:pt x="10" y="16"/>
                      </a:cubicBezTo>
                      <a:cubicBezTo>
                        <a:pt x="9" y="14"/>
                        <a:pt x="11" y="15"/>
                        <a:pt x="12" y="14"/>
                      </a:cubicBezTo>
                      <a:cubicBezTo>
                        <a:pt x="13" y="13"/>
                        <a:pt x="13" y="10"/>
                        <a:pt x="13" y="9"/>
                      </a:cubicBezTo>
                      <a:cubicBezTo>
                        <a:pt x="13" y="6"/>
                        <a:pt x="12" y="6"/>
                        <a:pt x="14" y="4"/>
                      </a:cubicBezTo>
                      <a:cubicBezTo>
                        <a:pt x="16" y="3"/>
                        <a:pt x="14" y="0"/>
                        <a:pt x="12" y="1"/>
                      </a:cubicBezTo>
                      <a:cubicBezTo>
                        <a:pt x="10" y="1"/>
                        <a:pt x="9" y="2"/>
                        <a:pt x="7" y="2"/>
                      </a:cubicBezTo>
                      <a:cubicBezTo>
                        <a:pt x="5" y="2"/>
                        <a:pt x="6" y="0"/>
                        <a:pt x="5" y="0"/>
                      </a:cubicBezTo>
                      <a:cubicBezTo>
                        <a:pt x="6" y="0"/>
                        <a:pt x="3" y="0"/>
                        <a:pt x="4" y="0"/>
                      </a:cubicBezTo>
                      <a:cubicBezTo>
                        <a:pt x="2" y="1"/>
                        <a:pt x="3" y="2"/>
                        <a:pt x="3" y="4"/>
                      </a:cubicBezTo>
                      <a:cubicBezTo>
                        <a:pt x="3" y="5"/>
                        <a:pt x="3" y="7"/>
                        <a:pt x="3" y="8"/>
                      </a:cubicBezTo>
                      <a:cubicBezTo>
                        <a:pt x="2" y="10"/>
                        <a:pt x="2" y="12"/>
                        <a:pt x="2" y="13"/>
                      </a:cubicBezTo>
                      <a:cubicBezTo>
                        <a:pt x="1" y="16"/>
                        <a:pt x="0" y="17"/>
                        <a:pt x="0" y="20"/>
                      </a:cubicBezTo>
                      <a:cubicBezTo>
                        <a:pt x="1" y="21"/>
                        <a:pt x="2" y="20"/>
                        <a:pt x="2" y="22"/>
                      </a:cubicBezTo>
                      <a:cubicBezTo>
                        <a:pt x="3" y="23"/>
                        <a:pt x="2" y="26"/>
                        <a:pt x="2" y="28"/>
                      </a:cubicBezTo>
                      <a:cubicBezTo>
                        <a:pt x="2" y="30"/>
                        <a:pt x="4" y="30"/>
                        <a:pt x="6" y="30"/>
                      </a:cubicBezTo>
                      <a:cubicBezTo>
                        <a:pt x="10" y="30"/>
                        <a:pt x="9" y="27"/>
                        <a:pt x="11" y="25"/>
                      </a:cubicBezTo>
                      <a:cubicBezTo>
                        <a:pt x="12" y="23"/>
                        <a:pt x="10" y="26"/>
                        <a:pt x="11" y="2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CFD62391-9077-1B42-B014-835D70C8CBB1}"/>
                  </a:ext>
                </a:extLst>
              </p:cNvPr>
              <p:cNvGrpSpPr/>
              <p:nvPr/>
            </p:nvGrpSpPr>
            <p:grpSpPr>
              <a:xfrm>
                <a:off x="6830596" y="8335381"/>
                <a:ext cx="2435956" cy="2888254"/>
                <a:chOff x="10793094" y="6127803"/>
                <a:chExt cx="3443151" cy="4082462"/>
              </a:xfrm>
              <a:grpFill/>
            </p:grpSpPr>
            <p:sp>
              <p:nvSpPr>
                <p:cNvPr id="237" name="Freeform 486">
                  <a:extLst>
                    <a:ext uri="{FF2B5EF4-FFF2-40B4-BE49-F238E27FC236}">
                      <a16:creationId xmlns:a16="http://schemas.microsoft.com/office/drawing/2014/main" id="{401B1DC0-37E8-1E47-A743-8A398B17C1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818049" y="8901079"/>
                  <a:ext cx="369406" cy="756009"/>
                </a:xfrm>
                <a:custGeom>
                  <a:avLst/>
                  <a:gdLst>
                    <a:gd name="T0" fmla="*/ 31 w 36"/>
                    <a:gd name="T1" fmla="*/ 2 h 70"/>
                    <a:gd name="T2" fmla="*/ 29 w 36"/>
                    <a:gd name="T3" fmla="*/ 0 h 70"/>
                    <a:gd name="T4" fmla="*/ 28 w 36"/>
                    <a:gd name="T5" fmla="*/ 3 h 70"/>
                    <a:gd name="T6" fmla="*/ 26 w 36"/>
                    <a:gd name="T7" fmla="*/ 8 h 70"/>
                    <a:gd name="T8" fmla="*/ 23 w 36"/>
                    <a:gd name="T9" fmla="*/ 8 h 70"/>
                    <a:gd name="T10" fmla="*/ 23 w 36"/>
                    <a:gd name="T11" fmla="*/ 10 h 70"/>
                    <a:gd name="T12" fmla="*/ 22 w 36"/>
                    <a:gd name="T13" fmla="*/ 12 h 70"/>
                    <a:gd name="T14" fmla="*/ 23 w 36"/>
                    <a:gd name="T15" fmla="*/ 13 h 70"/>
                    <a:gd name="T16" fmla="*/ 21 w 36"/>
                    <a:gd name="T17" fmla="*/ 14 h 70"/>
                    <a:gd name="T18" fmla="*/ 19 w 36"/>
                    <a:gd name="T19" fmla="*/ 16 h 70"/>
                    <a:gd name="T20" fmla="*/ 15 w 36"/>
                    <a:gd name="T21" fmla="*/ 18 h 70"/>
                    <a:gd name="T22" fmla="*/ 15 w 36"/>
                    <a:gd name="T23" fmla="*/ 19 h 70"/>
                    <a:gd name="T24" fmla="*/ 13 w 36"/>
                    <a:gd name="T25" fmla="*/ 19 h 70"/>
                    <a:gd name="T26" fmla="*/ 8 w 36"/>
                    <a:gd name="T27" fmla="*/ 21 h 70"/>
                    <a:gd name="T28" fmla="*/ 6 w 36"/>
                    <a:gd name="T29" fmla="*/ 21 h 70"/>
                    <a:gd name="T30" fmla="*/ 4 w 36"/>
                    <a:gd name="T31" fmla="*/ 27 h 70"/>
                    <a:gd name="T32" fmla="*/ 4 w 36"/>
                    <a:gd name="T33" fmla="*/ 44 h 70"/>
                    <a:gd name="T34" fmla="*/ 0 w 36"/>
                    <a:gd name="T35" fmla="*/ 51 h 70"/>
                    <a:gd name="T36" fmla="*/ 0 w 36"/>
                    <a:gd name="T37" fmla="*/ 55 h 70"/>
                    <a:gd name="T38" fmla="*/ 2 w 36"/>
                    <a:gd name="T39" fmla="*/ 59 h 70"/>
                    <a:gd name="T40" fmla="*/ 5 w 36"/>
                    <a:gd name="T41" fmla="*/ 68 h 70"/>
                    <a:gd name="T42" fmla="*/ 16 w 36"/>
                    <a:gd name="T43" fmla="*/ 68 h 70"/>
                    <a:gd name="T44" fmla="*/ 24 w 36"/>
                    <a:gd name="T45" fmla="*/ 50 h 70"/>
                    <a:gd name="T46" fmla="*/ 31 w 36"/>
                    <a:gd name="T47" fmla="*/ 30 h 70"/>
                    <a:gd name="T48" fmla="*/ 32 w 36"/>
                    <a:gd name="T49" fmla="*/ 23 h 70"/>
                    <a:gd name="T50" fmla="*/ 34 w 36"/>
                    <a:gd name="T51" fmla="*/ 19 h 70"/>
                    <a:gd name="T52" fmla="*/ 36 w 36"/>
                    <a:gd name="T53" fmla="*/ 17 h 70"/>
                    <a:gd name="T54" fmla="*/ 35 w 36"/>
                    <a:gd name="T55" fmla="*/ 11 h 70"/>
                    <a:gd name="T56" fmla="*/ 31 w 36"/>
                    <a:gd name="T57" fmla="*/ 2 h 70"/>
                    <a:gd name="T58" fmla="*/ 31 w 36"/>
                    <a:gd name="T59" fmla="*/ 2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6" h="70">
                      <a:moveTo>
                        <a:pt x="31" y="2"/>
                      </a:moveTo>
                      <a:cubicBezTo>
                        <a:pt x="31" y="2"/>
                        <a:pt x="30" y="0"/>
                        <a:pt x="29" y="0"/>
                      </a:cubicBezTo>
                      <a:cubicBezTo>
                        <a:pt x="29" y="1"/>
                        <a:pt x="28" y="2"/>
                        <a:pt x="28" y="3"/>
                      </a:cubicBezTo>
                      <a:cubicBezTo>
                        <a:pt x="27" y="5"/>
                        <a:pt x="27" y="6"/>
                        <a:pt x="26" y="8"/>
                      </a:cubicBezTo>
                      <a:cubicBezTo>
                        <a:pt x="25" y="9"/>
                        <a:pt x="24" y="8"/>
                        <a:pt x="23" y="8"/>
                      </a:cubicBezTo>
                      <a:cubicBezTo>
                        <a:pt x="23" y="8"/>
                        <a:pt x="24" y="9"/>
                        <a:pt x="23" y="10"/>
                      </a:cubicBezTo>
                      <a:cubicBezTo>
                        <a:pt x="23" y="11"/>
                        <a:pt x="22" y="11"/>
                        <a:pt x="22" y="12"/>
                      </a:cubicBezTo>
                      <a:cubicBezTo>
                        <a:pt x="22" y="12"/>
                        <a:pt x="23" y="13"/>
                        <a:pt x="23" y="13"/>
                      </a:cubicBezTo>
                      <a:cubicBezTo>
                        <a:pt x="23" y="14"/>
                        <a:pt x="22" y="13"/>
                        <a:pt x="21" y="14"/>
                      </a:cubicBezTo>
                      <a:cubicBezTo>
                        <a:pt x="20" y="14"/>
                        <a:pt x="20" y="15"/>
                        <a:pt x="19" y="16"/>
                      </a:cubicBezTo>
                      <a:cubicBezTo>
                        <a:pt x="18" y="17"/>
                        <a:pt x="17" y="17"/>
                        <a:pt x="15" y="18"/>
                      </a:cubicBezTo>
                      <a:cubicBezTo>
                        <a:pt x="14" y="18"/>
                        <a:pt x="16" y="19"/>
                        <a:pt x="15" y="19"/>
                      </a:cubicBezTo>
                      <a:cubicBezTo>
                        <a:pt x="15" y="20"/>
                        <a:pt x="13" y="18"/>
                        <a:pt x="13" y="19"/>
                      </a:cubicBezTo>
                      <a:cubicBezTo>
                        <a:pt x="11" y="20"/>
                        <a:pt x="10" y="20"/>
                        <a:pt x="8" y="21"/>
                      </a:cubicBezTo>
                      <a:cubicBezTo>
                        <a:pt x="7" y="21"/>
                        <a:pt x="6" y="20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3" y="32"/>
                        <a:pt x="8" y="39"/>
                        <a:pt x="4" y="44"/>
                      </a:cubicBezTo>
                      <a:cubicBezTo>
                        <a:pt x="3" y="46"/>
                        <a:pt x="1" y="48"/>
                        <a:pt x="0" y="51"/>
                      </a:cubicBezTo>
                      <a:cubicBezTo>
                        <a:pt x="0" y="52"/>
                        <a:pt x="0" y="54"/>
                        <a:pt x="0" y="55"/>
                      </a:cubicBezTo>
                      <a:cubicBezTo>
                        <a:pt x="1" y="56"/>
                        <a:pt x="3" y="57"/>
                        <a:pt x="2" y="59"/>
                      </a:cubicBezTo>
                      <a:cubicBezTo>
                        <a:pt x="1" y="62"/>
                        <a:pt x="2" y="66"/>
                        <a:pt x="5" y="68"/>
                      </a:cubicBezTo>
                      <a:cubicBezTo>
                        <a:pt x="8" y="70"/>
                        <a:pt x="11" y="70"/>
                        <a:pt x="16" y="68"/>
                      </a:cubicBezTo>
                      <a:cubicBezTo>
                        <a:pt x="21" y="66"/>
                        <a:pt x="22" y="55"/>
                        <a:pt x="24" y="50"/>
                      </a:cubicBezTo>
                      <a:cubicBezTo>
                        <a:pt x="26" y="43"/>
                        <a:pt x="29" y="37"/>
                        <a:pt x="31" y="30"/>
                      </a:cubicBezTo>
                      <a:cubicBezTo>
                        <a:pt x="31" y="28"/>
                        <a:pt x="31" y="25"/>
                        <a:pt x="32" y="23"/>
                      </a:cubicBezTo>
                      <a:cubicBezTo>
                        <a:pt x="33" y="22"/>
                        <a:pt x="31" y="14"/>
                        <a:pt x="34" y="19"/>
                      </a:cubicBezTo>
                      <a:cubicBezTo>
                        <a:pt x="35" y="20"/>
                        <a:pt x="35" y="18"/>
                        <a:pt x="36" y="17"/>
                      </a:cubicBezTo>
                      <a:cubicBezTo>
                        <a:pt x="36" y="15"/>
                        <a:pt x="35" y="13"/>
                        <a:pt x="35" y="11"/>
                      </a:cubicBezTo>
                      <a:cubicBezTo>
                        <a:pt x="34" y="9"/>
                        <a:pt x="33" y="4"/>
                        <a:pt x="31" y="2"/>
                      </a:cubicBezTo>
                      <a:cubicBezTo>
                        <a:pt x="30" y="1"/>
                        <a:pt x="32" y="2"/>
                        <a:pt x="31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grpSp>
              <p:nvGrpSpPr>
                <p:cNvPr id="238" name="Group 237">
                  <a:extLst>
                    <a:ext uri="{FF2B5EF4-FFF2-40B4-BE49-F238E27FC236}">
                      <a16:creationId xmlns:a16="http://schemas.microsoft.com/office/drawing/2014/main" id="{8885FE05-1621-EE42-8484-92D20F73D711}"/>
                    </a:ext>
                  </a:extLst>
                </p:cNvPr>
                <p:cNvGrpSpPr/>
                <p:nvPr/>
              </p:nvGrpSpPr>
              <p:grpSpPr>
                <a:xfrm>
                  <a:off x="10793094" y="6127803"/>
                  <a:ext cx="3443151" cy="4082462"/>
                  <a:chOff x="10793094" y="6127803"/>
                  <a:chExt cx="3443151" cy="4082462"/>
                </a:xfrm>
                <a:grpFill/>
              </p:grpSpPr>
              <p:sp>
                <p:nvSpPr>
                  <p:cNvPr id="239" name="Freeform 729">
                    <a:extLst>
                      <a:ext uri="{FF2B5EF4-FFF2-40B4-BE49-F238E27FC236}">
                        <a16:creationId xmlns:a16="http://schemas.microsoft.com/office/drawing/2014/main" id="{80C6596D-AC4F-1A45-A8CC-52181DE2C2C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166357" y="8790437"/>
                    <a:ext cx="540172" cy="955158"/>
                  </a:xfrm>
                  <a:custGeom>
                    <a:avLst/>
                    <a:gdLst>
                      <a:gd name="T0" fmla="*/ 52 w 53"/>
                      <a:gd name="T1" fmla="*/ 23 h 88"/>
                      <a:gd name="T2" fmla="*/ 50 w 53"/>
                      <a:gd name="T3" fmla="*/ 3 h 88"/>
                      <a:gd name="T4" fmla="*/ 46 w 53"/>
                      <a:gd name="T5" fmla="*/ 3 h 88"/>
                      <a:gd name="T6" fmla="*/ 41 w 53"/>
                      <a:gd name="T7" fmla="*/ 6 h 88"/>
                      <a:gd name="T8" fmla="*/ 38 w 53"/>
                      <a:gd name="T9" fmla="*/ 7 h 88"/>
                      <a:gd name="T10" fmla="*/ 32 w 53"/>
                      <a:gd name="T11" fmla="*/ 7 h 88"/>
                      <a:gd name="T12" fmla="*/ 28 w 53"/>
                      <a:gd name="T13" fmla="*/ 7 h 88"/>
                      <a:gd name="T14" fmla="*/ 23 w 53"/>
                      <a:gd name="T15" fmla="*/ 7 h 88"/>
                      <a:gd name="T16" fmla="*/ 24 w 53"/>
                      <a:gd name="T17" fmla="*/ 18 h 88"/>
                      <a:gd name="T18" fmla="*/ 25 w 53"/>
                      <a:gd name="T19" fmla="*/ 20 h 88"/>
                      <a:gd name="T20" fmla="*/ 27 w 53"/>
                      <a:gd name="T21" fmla="*/ 22 h 88"/>
                      <a:gd name="T22" fmla="*/ 27 w 53"/>
                      <a:gd name="T23" fmla="*/ 28 h 88"/>
                      <a:gd name="T24" fmla="*/ 25 w 53"/>
                      <a:gd name="T25" fmla="*/ 31 h 88"/>
                      <a:gd name="T26" fmla="*/ 24 w 53"/>
                      <a:gd name="T27" fmla="*/ 35 h 88"/>
                      <a:gd name="T28" fmla="*/ 20 w 53"/>
                      <a:gd name="T29" fmla="*/ 31 h 88"/>
                      <a:gd name="T30" fmla="*/ 21 w 53"/>
                      <a:gd name="T31" fmla="*/ 25 h 88"/>
                      <a:gd name="T32" fmla="*/ 16 w 53"/>
                      <a:gd name="T33" fmla="*/ 22 h 88"/>
                      <a:gd name="T34" fmla="*/ 13 w 53"/>
                      <a:gd name="T35" fmla="*/ 20 h 88"/>
                      <a:gd name="T36" fmla="*/ 2 w 53"/>
                      <a:gd name="T37" fmla="*/ 24 h 88"/>
                      <a:gd name="T38" fmla="*/ 0 w 53"/>
                      <a:gd name="T39" fmla="*/ 26 h 88"/>
                      <a:gd name="T40" fmla="*/ 1 w 53"/>
                      <a:gd name="T41" fmla="*/ 30 h 88"/>
                      <a:gd name="T42" fmla="*/ 12 w 53"/>
                      <a:gd name="T43" fmla="*/ 35 h 88"/>
                      <a:gd name="T44" fmla="*/ 13 w 53"/>
                      <a:gd name="T45" fmla="*/ 44 h 88"/>
                      <a:gd name="T46" fmla="*/ 12 w 53"/>
                      <a:gd name="T47" fmla="*/ 52 h 88"/>
                      <a:gd name="T48" fmla="*/ 6 w 53"/>
                      <a:gd name="T49" fmla="*/ 62 h 88"/>
                      <a:gd name="T50" fmla="*/ 6 w 53"/>
                      <a:gd name="T51" fmla="*/ 69 h 88"/>
                      <a:gd name="T52" fmla="*/ 8 w 53"/>
                      <a:gd name="T53" fmla="*/ 78 h 88"/>
                      <a:gd name="T54" fmla="*/ 9 w 53"/>
                      <a:gd name="T55" fmla="*/ 87 h 88"/>
                      <a:gd name="T56" fmla="*/ 12 w 53"/>
                      <a:gd name="T57" fmla="*/ 86 h 88"/>
                      <a:gd name="T58" fmla="*/ 13 w 53"/>
                      <a:gd name="T59" fmla="*/ 83 h 88"/>
                      <a:gd name="T60" fmla="*/ 11 w 53"/>
                      <a:gd name="T61" fmla="*/ 83 h 88"/>
                      <a:gd name="T62" fmla="*/ 16 w 53"/>
                      <a:gd name="T63" fmla="*/ 77 h 88"/>
                      <a:gd name="T64" fmla="*/ 25 w 53"/>
                      <a:gd name="T65" fmla="*/ 72 h 88"/>
                      <a:gd name="T66" fmla="*/ 25 w 53"/>
                      <a:gd name="T67" fmla="*/ 64 h 88"/>
                      <a:gd name="T68" fmla="*/ 21 w 53"/>
                      <a:gd name="T69" fmla="*/ 48 h 88"/>
                      <a:gd name="T70" fmla="*/ 24 w 53"/>
                      <a:gd name="T71" fmla="*/ 48 h 88"/>
                      <a:gd name="T72" fmla="*/ 29 w 53"/>
                      <a:gd name="T73" fmla="*/ 44 h 88"/>
                      <a:gd name="T74" fmla="*/ 35 w 53"/>
                      <a:gd name="T75" fmla="*/ 38 h 88"/>
                      <a:gd name="T76" fmla="*/ 40 w 53"/>
                      <a:gd name="T77" fmla="*/ 36 h 88"/>
                      <a:gd name="T78" fmla="*/ 46 w 53"/>
                      <a:gd name="T79" fmla="*/ 32 h 88"/>
                      <a:gd name="T80" fmla="*/ 52 w 53"/>
                      <a:gd name="T81" fmla="*/ 23 h 88"/>
                      <a:gd name="T82" fmla="*/ 52 w 53"/>
                      <a:gd name="T83" fmla="*/ 23 h 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53" h="88">
                        <a:moveTo>
                          <a:pt x="52" y="23"/>
                        </a:moveTo>
                        <a:cubicBezTo>
                          <a:pt x="49" y="17"/>
                          <a:pt x="50" y="9"/>
                          <a:pt x="50" y="3"/>
                        </a:cubicBezTo>
                        <a:cubicBezTo>
                          <a:pt x="50" y="0"/>
                          <a:pt x="48" y="2"/>
                          <a:pt x="46" y="3"/>
                        </a:cubicBezTo>
                        <a:cubicBezTo>
                          <a:pt x="45" y="4"/>
                          <a:pt x="43" y="6"/>
                          <a:pt x="41" y="6"/>
                        </a:cubicBezTo>
                        <a:cubicBezTo>
                          <a:pt x="40" y="6"/>
                          <a:pt x="38" y="5"/>
                          <a:pt x="38" y="7"/>
                        </a:cubicBezTo>
                        <a:cubicBezTo>
                          <a:pt x="36" y="10"/>
                          <a:pt x="34" y="7"/>
                          <a:pt x="32" y="7"/>
                        </a:cubicBezTo>
                        <a:cubicBezTo>
                          <a:pt x="30" y="7"/>
                          <a:pt x="30" y="9"/>
                          <a:pt x="28" y="7"/>
                        </a:cubicBezTo>
                        <a:cubicBezTo>
                          <a:pt x="27" y="7"/>
                          <a:pt x="24" y="7"/>
                          <a:pt x="23" y="7"/>
                        </a:cubicBezTo>
                        <a:cubicBezTo>
                          <a:pt x="20" y="7"/>
                          <a:pt x="21" y="16"/>
                          <a:pt x="24" y="18"/>
                        </a:cubicBezTo>
                        <a:cubicBezTo>
                          <a:pt x="24" y="18"/>
                          <a:pt x="24" y="20"/>
                          <a:pt x="25" y="20"/>
                        </a:cubicBezTo>
                        <a:cubicBezTo>
                          <a:pt x="25" y="21"/>
                          <a:pt x="26" y="21"/>
                          <a:pt x="27" y="22"/>
                        </a:cubicBezTo>
                        <a:cubicBezTo>
                          <a:pt x="27" y="24"/>
                          <a:pt x="27" y="27"/>
                          <a:pt x="27" y="28"/>
                        </a:cubicBezTo>
                        <a:cubicBezTo>
                          <a:pt x="27" y="30"/>
                          <a:pt x="28" y="31"/>
                          <a:pt x="25" y="31"/>
                        </a:cubicBezTo>
                        <a:cubicBezTo>
                          <a:pt x="24" y="31"/>
                          <a:pt x="24" y="34"/>
                          <a:pt x="24" y="35"/>
                        </a:cubicBezTo>
                        <a:cubicBezTo>
                          <a:pt x="23" y="34"/>
                          <a:pt x="21" y="32"/>
                          <a:pt x="20" y="31"/>
                        </a:cubicBezTo>
                        <a:cubicBezTo>
                          <a:pt x="19" y="29"/>
                          <a:pt x="21" y="27"/>
                          <a:pt x="21" y="25"/>
                        </a:cubicBezTo>
                        <a:cubicBezTo>
                          <a:pt x="22" y="20"/>
                          <a:pt x="19" y="24"/>
                          <a:pt x="16" y="22"/>
                        </a:cubicBezTo>
                        <a:cubicBezTo>
                          <a:pt x="15" y="21"/>
                          <a:pt x="15" y="19"/>
                          <a:pt x="13" y="20"/>
                        </a:cubicBezTo>
                        <a:cubicBezTo>
                          <a:pt x="9" y="22"/>
                          <a:pt x="6" y="23"/>
                          <a:pt x="2" y="24"/>
                        </a:cubicBezTo>
                        <a:cubicBezTo>
                          <a:pt x="1" y="25"/>
                          <a:pt x="0" y="25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4" y="30"/>
                          <a:pt x="12" y="32"/>
                          <a:pt x="12" y="35"/>
                        </a:cubicBezTo>
                        <a:cubicBezTo>
                          <a:pt x="13" y="38"/>
                          <a:pt x="13" y="41"/>
                          <a:pt x="13" y="44"/>
                        </a:cubicBezTo>
                        <a:cubicBezTo>
                          <a:pt x="12" y="46"/>
                          <a:pt x="14" y="49"/>
                          <a:pt x="12" y="52"/>
                        </a:cubicBezTo>
                        <a:cubicBezTo>
                          <a:pt x="10" y="55"/>
                          <a:pt x="8" y="59"/>
                          <a:pt x="6" y="62"/>
                        </a:cubicBezTo>
                        <a:cubicBezTo>
                          <a:pt x="4" y="64"/>
                          <a:pt x="6" y="68"/>
                          <a:pt x="6" y="69"/>
                        </a:cubicBezTo>
                        <a:cubicBezTo>
                          <a:pt x="8" y="73"/>
                          <a:pt x="8" y="75"/>
                          <a:pt x="8" y="78"/>
                        </a:cubicBezTo>
                        <a:cubicBezTo>
                          <a:pt x="8" y="81"/>
                          <a:pt x="8" y="84"/>
                          <a:pt x="9" y="87"/>
                        </a:cubicBezTo>
                        <a:cubicBezTo>
                          <a:pt x="9" y="88"/>
                          <a:pt x="12" y="87"/>
                          <a:pt x="12" y="86"/>
                        </a:cubicBezTo>
                        <a:cubicBezTo>
                          <a:pt x="13" y="85"/>
                          <a:pt x="13" y="83"/>
                          <a:pt x="13" y="83"/>
                        </a:cubicBezTo>
                        <a:cubicBezTo>
                          <a:pt x="12" y="83"/>
                          <a:pt x="11" y="83"/>
                          <a:pt x="11" y="83"/>
                        </a:cubicBezTo>
                        <a:cubicBezTo>
                          <a:pt x="11" y="80"/>
                          <a:pt x="14" y="78"/>
                          <a:pt x="16" y="77"/>
                        </a:cubicBezTo>
                        <a:cubicBezTo>
                          <a:pt x="19" y="76"/>
                          <a:pt x="23" y="75"/>
                          <a:pt x="25" y="72"/>
                        </a:cubicBezTo>
                        <a:cubicBezTo>
                          <a:pt x="25" y="71"/>
                          <a:pt x="25" y="66"/>
                          <a:pt x="25" y="64"/>
                        </a:cubicBezTo>
                        <a:cubicBezTo>
                          <a:pt x="25" y="62"/>
                          <a:pt x="21" y="48"/>
                          <a:pt x="21" y="48"/>
                        </a:cubicBezTo>
                        <a:cubicBezTo>
                          <a:pt x="22" y="47"/>
                          <a:pt x="22" y="50"/>
                          <a:pt x="24" y="48"/>
                        </a:cubicBezTo>
                        <a:cubicBezTo>
                          <a:pt x="26" y="46"/>
                          <a:pt x="27" y="45"/>
                          <a:pt x="29" y="44"/>
                        </a:cubicBezTo>
                        <a:cubicBezTo>
                          <a:pt x="31" y="43"/>
                          <a:pt x="32" y="37"/>
                          <a:pt x="35" y="38"/>
                        </a:cubicBezTo>
                        <a:cubicBezTo>
                          <a:pt x="36" y="38"/>
                          <a:pt x="38" y="36"/>
                          <a:pt x="40" y="36"/>
                        </a:cubicBezTo>
                        <a:cubicBezTo>
                          <a:pt x="42" y="35"/>
                          <a:pt x="44" y="34"/>
                          <a:pt x="46" y="32"/>
                        </a:cubicBezTo>
                        <a:cubicBezTo>
                          <a:pt x="47" y="31"/>
                          <a:pt x="53" y="25"/>
                          <a:pt x="52" y="23"/>
                        </a:cubicBezTo>
                        <a:cubicBezTo>
                          <a:pt x="51" y="22"/>
                          <a:pt x="52" y="24"/>
                          <a:pt x="52" y="23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240" name="Freeform 730">
                    <a:extLst>
                      <a:ext uri="{FF2B5EF4-FFF2-40B4-BE49-F238E27FC236}">
                        <a16:creationId xmlns:a16="http://schemas.microsoft.com/office/drawing/2014/main" id="{19377F97-E938-2B4F-8BD4-580DCE84C21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288331" y="8760935"/>
                    <a:ext cx="163794" cy="409355"/>
                  </a:xfrm>
                  <a:custGeom>
                    <a:avLst/>
                    <a:gdLst>
                      <a:gd name="T0" fmla="*/ 4 w 16"/>
                      <a:gd name="T1" fmla="*/ 25 h 38"/>
                      <a:gd name="T2" fmla="*/ 9 w 16"/>
                      <a:gd name="T3" fmla="*/ 26 h 38"/>
                      <a:gd name="T4" fmla="*/ 8 w 16"/>
                      <a:gd name="T5" fmla="*/ 31 h 38"/>
                      <a:gd name="T6" fmla="*/ 12 w 16"/>
                      <a:gd name="T7" fmla="*/ 38 h 38"/>
                      <a:gd name="T8" fmla="*/ 12 w 16"/>
                      <a:gd name="T9" fmla="*/ 34 h 38"/>
                      <a:gd name="T10" fmla="*/ 15 w 16"/>
                      <a:gd name="T11" fmla="*/ 33 h 38"/>
                      <a:gd name="T12" fmla="*/ 15 w 16"/>
                      <a:gd name="T13" fmla="*/ 27 h 38"/>
                      <a:gd name="T14" fmla="*/ 12 w 16"/>
                      <a:gd name="T15" fmla="*/ 22 h 38"/>
                      <a:gd name="T16" fmla="*/ 8 w 16"/>
                      <a:gd name="T17" fmla="*/ 20 h 38"/>
                      <a:gd name="T18" fmla="*/ 8 w 16"/>
                      <a:gd name="T19" fmla="*/ 16 h 38"/>
                      <a:gd name="T20" fmla="*/ 7 w 16"/>
                      <a:gd name="T21" fmla="*/ 14 h 38"/>
                      <a:gd name="T22" fmla="*/ 8 w 16"/>
                      <a:gd name="T23" fmla="*/ 8 h 38"/>
                      <a:gd name="T24" fmla="*/ 7 w 16"/>
                      <a:gd name="T25" fmla="*/ 3 h 38"/>
                      <a:gd name="T26" fmla="*/ 7 w 16"/>
                      <a:gd name="T27" fmla="*/ 1 h 38"/>
                      <a:gd name="T28" fmla="*/ 2 w 16"/>
                      <a:gd name="T29" fmla="*/ 0 h 38"/>
                      <a:gd name="T30" fmla="*/ 4 w 16"/>
                      <a:gd name="T31" fmla="*/ 6 h 38"/>
                      <a:gd name="T32" fmla="*/ 4 w 16"/>
                      <a:gd name="T33" fmla="*/ 14 h 38"/>
                      <a:gd name="T34" fmla="*/ 2 w 16"/>
                      <a:gd name="T35" fmla="*/ 16 h 38"/>
                      <a:gd name="T36" fmla="*/ 1 w 16"/>
                      <a:gd name="T37" fmla="*/ 20 h 38"/>
                      <a:gd name="T38" fmla="*/ 4 w 16"/>
                      <a:gd name="T39" fmla="*/ 25 h 38"/>
                      <a:gd name="T40" fmla="*/ 4 w 16"/>
                      <a:gd name="T41" fmla="*/ 25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6" h="38">
                        <a:moveTo>
                          <a:pt x="4" y="25"/>
                        </a:moveTo>
                        <a:cubicBezTo>
                          <a:pt x="6" y="26"/>
                          <a:pt x="9" y="24"/>
                          <a:pt x="9" y="26"/>
                        </a:cubicBezTo>
                        <a:cubicBezTo>
                          <a:pt x="10" y="28"/>
                          <a:pt x="9" y="29"/>
                          <a:pt x="8" y="31"/>
                        </a:cubicBezTo>
                        <a:cubicBezTo>
                          <a:pt x="6" y="33"/>
                          <a:pt x="10" y="36"/>
                          <a:pt x="12" y="38"/>
                        </a:cubicBezTo>
                        <a:cubicBezTo>
                          <a:pt x="13" y="37"/>
                          <a:pt x="12" y="35"/>
                          <a:pt x="12" y="34"/>
                        </a:cubicBezTo>
                        <a:cubicBezTo>
                          <a:pt x="13" y="33"/>
                          <a:pt x="16" y="35"/>
                          <a:pt x="15" y="33"/>
                        </a:cubicBezTo>
                        <a:cubicBezTo>
                          <a:pt x="15" y="31"/>
                          <a:pt x="15" y="29"/>
                          <a:pt x="15" y="27"/>
                        </a:cubicBezTo>
                        <a:cubicBezTo>
                          <a:pt x="14" y="25"/>
                          <a:pt x="13" y="24"/>
                          <a:pt x="12" y="22"/>
                        </a:cubicBezTo>
                        <a:cubicBezTo>
                          <a:pt x="11" y="25"/>
                          <a:pt x="8" y="21"/>
                          <a:pt x="8" y="20"/>
                        </a:cubicBezTo>
                        <a:cubicBezTo>
                          <a:pt x="8" y="18"/>
                          <a:pt x="8" y="17"/>
                          <a:pt x="8" y="16"/>
                        </a:cubicBezTo>
                        <a:cubicBezTo>
                          <a:pt x="8" y="14"/>
                          <a:pt x="8" y="15"/>
                          <a:pt x="7" y="14"/>
                        </a:cubicBezTo>
                        <a:cubicBezTo>
                          <a:pt x="6" y="14"/>
                          <a:pt x="8" y="8"/>
                          <a:pt x="8" y="8"/>
                        </a:cubicBezTo>
                        <a:cubicBezTo>
                          <a:pt x="8" y="6"/>
                          <a:pt x="7" y="5"/>
                          <a:pt x="7" y="3"/>
                        </a:cubicBezTo>
                        <a:cubicBezTo>
                          <a:pt x="6" y="2"/>
                          <a:pt x="5" y="0"/>
                          <a:pt x="7" y="1"/>
                        </a:cubicBezTo>
                        <a:cubicBezTo>
                          <a:pt x="6" y="0"/>
                          <a:pt x="3" y="0"/>
                          <a:pt x="2" y="0"/>
                        </a:cubicBezTo>
                        <a:cubicBezTo>
                          <a:pt x="2" y="1"/>
                          <a:pt x="6" y="5"/>
                          <a:pt x="4" y="6"/>
                        </a:cubicBezTo>
                        <a:cubicBezTo>
                          <a:pt x="1" y="7"/>
                          <a:pt x="2" y="12"/>
                          <a:pt x="4" y="14"/>
                        </a:cubicBezTo>
                        <a:cubicBezTo>
                          <a:pt x="4" y="15"/>
                          <a:pt x="2" y="15"/>
                          <a:pt x="2" y="16"/>
                        </a:cubicBezTo>
                        <a:cubicBezTo>
                          <a:pt x="1" y="16"/>
                          <a:pt x="1" y="19"/>
                          <a:pt x="1" y="20"/>
                        </a:cubicBezTo>
                        <a:cubicBezTo>
                          <a:pt x="0" y="22"/>
                          <a:pt x="3" y="24"/>
                          <a:pt x="4" y="25"/>
                        </a:cubicBezTo>
                        <a:cubicBezTo>
                          <a:pt x="5" y="26"/>
                          <a:pt x="4" y="24"/>
                          <a:pt x="4" y="25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241" name="Freeform 731">
                    <a:extLst>
                      <a:ext uri="{FF2B5EF4-FFF2-40B4-BE49-F238E27FC236}">
                        <a16:creationId xmlns:a16="http://schemas.microsoft.com/office/drawing/2014/main" id="{5904E572-D293-BA44-8E40-CDE60EAD2DE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734220" y="8683490"/>
                    <a:ext cx="613353" cy="542118"/>
                  </a:xfrm>
                  <a:custGeom>
                    <a:avLst/>
                    <a:gdLst>
                      <a:gd name="T0" fmla="*/ 56 w 60"/>
                      <a:gd name="T1" fmla="*/ 30 h 50"/>
                      <a:gd name="T2" fmla="*/ 55 w 60"/>
                      <a:gd name="T3" fmla="*/ 24 h 50"/>
                      <a:gd name="T4" fmla="*/ 57 w 60"/>
                      <a:gd name="T5" fmla="*/ 22 h 50"/>
                      <a:gd name="T6" fmla="*/ 57 w 60"/>
                      <a:gd name="T7" fmla="*/ 19 h 50"/>
                      <a:gd name="T8" fmla="*/ 58 w 60"/>
                      <a:gd name="T9" fmla="*/ 13 h 50"/>
                      <a:gd name="T10" fmla="*/ 56 w 60"/>
                      <a:gd name="T11" fmla="*/ 8 h 50"/>
                      <a:gd name="T12" fmla="*/ 51 w 60"/>
                      <a:gd name="T13" fmla="*/ 5 h 50"/>
                      <a:gd name="T14" fmla="*/ 48 w 60"/>
                      <a:gd name="T15" fmla="*/ 3 h 50"/>
                      <a:gd name="T16" fmla="*/ 45 w 60"/>
                      <a:gd name="T17" fmla="*/ 0 h 50"/>
                      <a:gd name="T18" fmla="*/ 38 w 60"/>
                      <a:gd name="T19" fmla="*/ 1 h 50"/>
                      <a:gd name="T20" fmla="*/ 34 w 60"/>
                      <a:gd name="T21" fmla="*/ 4 h 50"/>
                      <a:gd name="T22" fmla="*/ 35 w 60"/>
                      <a:gd name="T23" fmla="*/ 10 h 50"/>
                      <a:gd name="T24" fmla="*/ 33 w 60"/>
                      <a:gd name="T25" fmla="*/ 17 h 50"/>
                      <a:gd name="T26" fmla="*/ 37 w 60"/>
                      <a:gd name="T27" fmla="*/ 21 h 50"/>
                      <a:gd name="T28" fmla="*/ 40 w 60"/>
                      <a:gd name="T29" fmla="*/ 23 h 50"/>
                      <a:gd name="T30" fmla="*/ 39 w 60"/>
                      <a:gd name="T31" fmla="*/ 26 h 50"/>
                      <a:gd name="T32" fmla="*/ 35 w 60"/>
                      <a:gd name="T33" fmla="*/ 26 h 50"/>
                      <a:gd name="T34" fmla="*/ 31 w 60"/>
                      <a:gd name="T35" fmla="*/ 22 h 50"/>
                      <a:gd name="T36" fmla="*/ 27 w 60"/>
                      <a:gd name="T37" fmla="*/ 17 h 50"/>
                      <a:gd name="T38" fmla="*/ 20 w 60"/>
                      <a:gd name="T39" fmla="*/ 18 h 50"/>
                      <a:gd name="T40" fmla="*/ 16 w 60"/>
                      <a:gd name="T41" fmla="*/ 16 h 50"/>
                      <a:gd name="T42" fmla="*/ 14 w 60"/>
                      <a:gd name="T43" fmla="*/ 16 h 50"/>
                      <a:gd name="T44" fmla="*/ 11 w 60"/>
                      <a:gd name="T45" fmla="*/ 14 h 50"/>
                      <a:gd name="T46" fmla="*/ 11 w 60"/>
                      <a:gd name="T47" fmla="*/ 20 h 50"/>
                      <a:gd name="T48" fmla="*/ 10 w 60"/>
                      <a:gd name="T49" fmla="*/ 24 h 50"/>
                      <a:gd name="T50" fmla="*/ 2 w 60"/>
                      <a:gd name="T51" fmla="*/ 24 h 50"/>
                      <a:gd name="T52" fmla="*/ 1 w 60"/>
                      <a:gd name="T53" fmla="*/ 29 h 50"/>
                      <a:gd name="T54" fmla="*/ 3 w 60"/>
                      <a:gd name="T55" fmla="*/ 43 h 50"/>
                      <a:gd name="T56" fmla="*/ 8 w 60"/>
                      <a:gd name="T57" fmla="*/ 48 h 50"/>
                      <a:gd name="T58" fmla="*/ 16 w 60"/>
                      <a:gd name="T59" fmla="*/ 50 h 50"/>
                      <a:gd name="T60" fmla="*/ 18 w 60"/>
                      <a:gd name="T61" fmla="*/ 50 h 50"/>
                      <a:gd name="T62" fmla="*/ 22 w 60"/>
                      <a:gd name="T63" fmla="*/ 50 h 50"/>
                      <a:gd name="T64" fmla="*/ 28 w 60"/>
                      <a:gd name="T65" fmla="*/ 47 h 50"/>
                      <a:gd name="T66" fmla="*/ 31 w 60"/>
                      <a:gd name="T67" fmla="*/ 44 h 50"/>
                      <a:gd name="T68" fmla="*/ 35 w 60"/>
                      <a:gd name="T69" fmla="*/ 41 h 50"/>
                      <a:gd name="T70" fmla="*/ 37 w 60"/>
                      <a:gd name="T71" fmla="*/ 38 h 50"/>
                      <a:gd name="T72" fmla="*/ 43 w 60"/>
                      <a:gd name="T73" fmla="*/ 38 h 50"/>
                      <a:gd name="T74" fmla="*/ 42 w 60"/>
                      <a:gd name="T75" fmla="*/ 35 h 50"/>
                      <a:gd name="T76" fmla="*/ 46 w 60"/>
                      <a:gd name="T77" fmla="*/ 33 h 50"/>
                      <a:gd name="T78" fmla="*/ 56 w 60"/>
                      <a:gd name="T79" fmla="*/ 30 h 50"/>
                      <a:gd name="T80" fmla="*/ 56 w 60"/>
                      <a:gd name="T81" fmla="*/ 3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0" h="50">
                        <a:moveTo>
                          <a:pt x="56" y="30"/>
                        </a:moveTo>
                        <a:cubicBezTo>
                          <a:pt x="54" y="27"/>
                          <a:pt x="56" y="27"/>
                          <a:pt x="55" y="24"/>
                        </a:cubicBezTo>
                        <a:cubicBezTo>
                          <a:pt x="55" y="23"/>
                          <a:pt x="56" y="23"/>
                          <a:pt x="57" y="22"/>
                        </a:cubicBezTo>
                        <a:cubicBezTo>
                          <a:pt x="58" y="21"/>
                          <a:pt x="57" y="20"/>
                          <a:pt x="57" y="19"/>
                        </a:cubicBezTo>
                        <a:cubicBezTo>
                          <a:pt x="56" y="17"/>
                          <a:pt x="56" y="14"/>
                          <a:pt x="58" y="13"/>
                        </a:cubicBezTo>
                        <a:cubicBezTo>
                          <a:pt x="60" y="12"/>
                          <a:pt x="57" y="9"/>
                          <a:pt x="56" y="8"/>
                        </a:cubicBezTo>
                        <a:cubicBezTo>
                          <a:pt x="55" y="6"/>
                          <a:pt x="53" y="5"/>
                          <a:pt x="51" y="5"/>
                        </a:cubicBezTo>
                        <a:cubicBezTo>
                          <a:pt x="50" y="4"/>
                          <a:pt x="49" y="3"/>
                          <a:pt x="48" y="3"/>
                        </a:cubicBezTo>
                        <a:cubicBezTo>
                          <a:pt x="47" y="2"/>
                          <a:pt x="46" y="1"/>
                          <a:pt x="45" y="0"/>
                        </a:cubicBezTo>
                        <a:cubicBezTo>
                          <a:pt x="45" y="0"/>
                          <a:pt x="39" y="1"/>
                          <a:pt x="38" y="1"/>
                        </a:cubicBezTo>
                        <a:cubicBezTo>
                          <a:pt x="36" y="1"/>
                          <a:pt x="36" y="3"/>
                          <a:pt x="34" y="4"/>
                        </a:cubicBezTo>
                        <a:cubicBezTo>
                          <a:pt x="33" y="6"/>
                          <a:pt x="34" y="9"/>
                          <a:pt x="35" y="10"/>
                        </a:cubicBezTo>
                        <a:cubicBezTo>
                          <a:pt x="35" y="13"/>
                          <a:pt x="33" y="14"/>
                          <a:pt x="33" y="17"/>
                        </a:cubicBezTo>
                        <a:cubicBezTo>
                          <a:pt x="33" y="18"/>
                          <a:pt x="35" y="21"/>
                          <a:pt x="37" y="21"/>
                        </a:cubicBezTo>
                        <a:cubicBezTo>
                          <a:pt x="39" y="21"/>
                          <a:pt x="40" y="20"/>
                          <a:pt x="40" y="23"/>
                        </a:cubicBezTo>
                        <a:cubicBezTo>
                          <a:pt x="40" y="25"/>
                          <a:pt x="40" y="26"/>
                          <a:pt x="39" y="26"/>
                        </a:cubicBezTo>
                        <a:cubicBezTo>
                          <a:pt x="37" y="27"/>
                          <a:pt x="36" y="28"/>
                          <a:pt x="35" y="26"/>
                        </a:cubicBezTo>
                        <a:cubicBezTo>
                          <a:pt x="34" y="24"/>
                          <a:pt x="33" y="22"/>
                          <a:pt x="31" y="22"/>
                        </a:cubicBezTo>
                        <a:cubicBezTo>
                          <a:pt x="29" y="21"/>
                          <a:pt x="28" y="19"/>
                          <a:pt x="27" y="17"/>
                        </a:cubicBezTo>
                        <a:cubicBezTo>
                          <a:pt x="25" y="21"/>
                          <a:pt x="23" y="19"/>
                          <a:pt x="20" y="18"/>
                        </a:cubicBezTo>
                        <a:cubicBezTo>
                          <a:pt x="18" y="18"/>
                          <a:pt x="18" y="16"/>
                          <a:pt x="16" y="16"/>
                        </a:cubicBezTo>
                        <a:cubicBezTo>
                          <a:pt x="16" y="16"/>
                          <a:pt x="15" y="17"/>
                          <a:pt x="14" y="16"/>
                        </a:cubicBezTo>
                        <a:cubicBezTo>
                          <a:pt x="13" y="16"/>
                          <a:pt x="13" y="14"/>
                          <a:pt x="11" y="14"/>
                        </a:cubicBezTo>
                        <a:cubicBezTo>
                          <a:pt x="11" y="16"/>
                          <a:pt x="11" y="18"/>
                          <a:pt x="11" y="20"/>
                        </a:cubicBezTo>
                        <a:cubicBezTo>
                          <a:pt x="11" y="22"/>
                          <a:pt x="12" y="24"/>
                          <a:pt x="10" y="24"/>
                        </a:cubicBezTo>
                        <a:cubicBezTo>
                          <a:pt x="7" y="24"/>
                          <a:pt x="4" y="24"/>
                          <a:pt x="2" y="24"/>
                        </a:cubicBezTo>
                        <a:cubicBezTo>
                          <a:pt x="1" y="24"/>
                          <a:pt x="1" y="28"/>
                          <a:pt x="1" y="29"/>
                        </a:cubicBezTo>
                        <a:cubicBezTo>
                          <a:pt x="1" y="33"/>
                          <a:pt x="0" y="40"/>
                          <a:pt x="3" y="43"/>
                        </a:cubicBezTo>
                        <a:cubicBezTo>
                          <a:pt x="4" y="44"/>
                          <a:pt x="7" y="48"/>
                          <a:pt x="8" y="48"/>
                        </a:cubicBezTo>
                        <a:cubicBezTo>
                          <a:pt x="10" y="47"/>
                          <a:pt x="19" y="47"/>
                          <a:pt x="16" y="50"/>
                        </a:cubicBezTo>
                        <a:cubicBezTo>
                          <a:pt x="18" y="50"/>
                          <a:pt x="17" y="50"/>
                          <a:pt x="18" y="50"/>
                        </a:cubicBezTo>
                        <a:cubicBezTo>
                          <a:pt x="20" y="49"/>
                          <a:pt x="21" y="50"/>
                          <a:pt x="22" y="50"/>
                        </a:cubicBezTo>
                        <a:cubicBezTo>
                          <a:pt x="25" y="50"/>
                          <a:pt x="27" y="50"/>
                          <a:pt x="28" y="47"/>
                        </a:cubicBezTo>
                        <a:cubicBezTo>
                          <a:pt x="29" y="46"/>
                          <a:pt x="30" y="45"/>
                          <a:pt x="31" y="44"/>
                        </a:cubicBezTo>
                        <a:cubicBezTo>
                          <a:pt x="32" y="43"/>
                          <a:pt x="34" y="43"/>
                          <a:pt x="35" y="41"/>
                        </a:cubicBezTo>
                        <a:cubicBezTo>
                          <a:pt x="36" y="40"/>
                          <a:pt x="36" y="39"/>
                          <a:pt x="37" y="38"/>
                        </a:cubicBezTo>
                        <a:cubicBezTo>
                          <a:pt x="39" y="38"/>
                          <a:pt x="41" y="38"/>
                          <a:pt x="43" y="38"/>
                        </a:cubicBezTo>
                        <a:cubicBezTo>
                          <a:pt x="42" y="37"/>
                          <a:pt x="42" y="35"/>
                          <a:pt x="42" y="35"/>
                        </a:cubicBezTo>
                        <a:cubicBezTo>
                          <a:pt x="44" y="34"/>
                          <a:pt x="45" y="34"/>
                          <a:pt x="46" y="33"/>
                        </a:cubicBezTo>
                        <a:cubicBezTo>
                          <a:pt x="49" y="32"/>
                          <a:pt x="53" y="31"/>
                          <a:pt x="56" y="30"/>
                        </a:cubicBezTo>
                        <a:cubicBezTo>
                          <a:pt x="55" y="29"/>
                          <a:pt x="55" y="30"/>
                          <a:pt x="56" y="3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242" name="Freeform 732">
                    <a:extLst>
                      <a:ext uri="{FF2B5EF4-FFF2-40B4-BE49-F238E27FC236}">
                        <a16:creationId xmlns:a16="http://schemas.microsoft.com/office/drawing/2014/main" id="{070DD4A7-C4AE-DC4B-A340-BD14B0A734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267237" y="9170288"/>
                    <a:ext cx="651689" cy="682258"/>
                  </a:xfrm>
                  <a:custGeom>
                    <a:avLst/>
                    <a:gdLst>
                      <a:gd name="T0" fmla="*/ 33 w 64"/>
                      <a:gd name="T1" fmla="*/ 5 h 63"/>
                      <a:gd name="T2" fmla="*/ 31 w 64"/>
                      <a:gd name="T3" fmla="*/ 2 h 63"/>
                      <a:gd name="T4" fmla="*/ 28 w 64"/>
                      <a:gd name="T5" fmla="*/ 2 h 63"/>
                      <a:gd name="T6" fmla="*/ 18 w 64"/>
                      <a:gd name="T7" fmla="*/ 2 h 63"/>
                      <a:gd name="T8" fmla="*/ 10 w 64"/>
                      <a:gd name="T9" fmla="*/ 2 h 63"/>
                      <a:gd name="T10" fmla="*/ 7 w 64"/>
                      <a:gd name="T11" fmla="*/ 0 h 63"/>
                      <a:gd name="T12" fmla="*/ 4 w 64"/>
                      <a:gd name="T13" fmla="*/ 2 h 63"/>
                      <a:gd name="T14" fmla="*/ 1 w 64"/>
                      <a:gd name="T15" fmla="*/ 2 h 63"/>
                      <a:gd name="T16" fmla="*/ 6 w 64"/>
                      <a:gd name="T17" fmla="*/ 14 h 63"/>
                      <a:gd name="T18" fmla="*/ 9 w 64"/>
                      <a:gd name="T19" fmla="*/ 21 h 63"/>
                      <a:gd name="T20" fmla="*/ 13 w 64"/>
                      <a:gd name="T21" fmla="*/ 29 h 63"/>
                      <a:gd name="T22" fmla="*/ 13 w 64"/>
                      <a:gd name="T23" fmla="*/ 34 h 63"/>
                      <a:gd name="T24" fmla="*/ 14 w 64"/>
                      <a:gd name="T25" fmla="*/ 42 h 63"/>
                      <a:gd name="T26" fmla="*/ 16 w 64"/>
                      <a:gd name="T27" fmla="*/ 51 h 63"/>
                      <a:gd name="T28" fmla="*/ 22 w 64"/>
                      <a:gd name="T29" fmla="*/ 61 h 63"/>
                      <a:gd name="T30" fmla="*/ 28 w 64"/>
                      <a:gd name="T31" fmla="*/ 62 h 63"/>
                      <a:gd name="T32" fmla="*/ 33 w 64"/>
                      <a:gd name="T33" fmla="*/ 62 h 63"/>
                      <a:gd name="T34" fmla="*/ 38 w 64"/>
                      <a:gd name="T35" fmla="*/ 58 h 63"/>
                      <a:gd name="T36" fmla="*/ 38 w 64"/>
                      <a:gd name="T37" fmla="*/ 40 h 63"/>
                      <a:gd name="T38" fmla="*/ 38 w 64"/>
                      <a:gd name="T39" fmla="*/ 28 h 63"/>
                      <a:gd name="T40" fmla="*/ 39 w 64"/>
                      <a:gd name="T41" fmla="*/ 26 h 63"/>
                      <a:gd name="T42" fmla="*/ 43 w 64"/>
                      <a:gd name="T43" fmla="*/ 26 h 63"/>
                      <a:gd name="T44" fmla="*/ 43 w 64"/>
                      <a:gd name="T45" fmla="*/ 7 h 63"/>
                      <a:gd name="T46" fmla="*/ 51 w 64"/>
                      <a:gd name="T47" fmla="*/ 6 h 63"/>
                      <a:gd name="T48" fmla="*/ 53 w 64"/>
                      <a:gd name="T49" fmla="*/ 5 h 63"/>
                      <a:gd name="T50" fmla="*/ 56 w 64"/>
                      <a:gd name="T51" fmla="*/ 8 h 63"/>
                      <a:gd name="T52" fmla="*/ 58 w 64"/>
                      <a:gd name="T53" fmla="*/ 6 h 63"/>
                      <a:gd name="T54" fmla="*/ 62 w 64"/>
                      <a:gd name="T55" fmla="*/ 5 h 63"/>
                      <a:gd name="T56" fmla="*/ 59 w 64"/>
                      <a:gd name="T57" fmla="*/ 2 h 63"/>
                      <a:gd name="T58" fmla="*/ 45 w 64"/>
                      <a:gd name="T59" fmla="*/ 5 h 63"/>
                      <a:gd name="T60" fmla="*/ 33 w 64"/>
                      <a:gd name="T61" fmla="*/ 5 h 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64" h="63">
                        <a:moveTo>
                          <a:pt x="33" y="5"/>
                        </a:moveTo>
                        <a:cubicBezTo>
                          <a:pt x="32" y="5"/>
                          <a:pt x="31" y="2"/>
                          <a:pt x="31" y="2"/>
                        </a:cubicBezTo>
                        <a:cubicBezTo>
                          <a:pt x="30" y="2"/>
                          <a:pt x="29" y="2"/>
                          <a:pt x="28" y="2"/>
                        </a:cubicBezTo>
                        <a:cubicBezTo>
                          <a:pt x="25" y="2"/>
                          <a:pt x="21" y="2"/>
                          <a:pt x="18" y="2"/>
                        </a:cubicBezTo>
                        <a:cubicBezTo>
                          <a:pt x="15" y="2"/>
                          <a:pt x="13" y="2"/>
                          <a:pt x="10" y="2"/>
                        </a:cubicBezTo>
                        <a:cubicBezTo>
                          <a:pt x="9" y="2"/>
                          <a:pt x="9" y="0"/>
                          <a:pt x="7" y="0"/>
                        </a:cubicBezTo>
                        <a:cubicBezTo>
                          <a:pt x="6" y="0"/>
                          <a:pt x="5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7"/>
                          <a:pt x="4" y="9"/>
                          <a:pt x="6" y="14"/>
                        </a:cubicBezTo>
                        <a:cubicBezTo>
                          <a:pt x="7" y="16"/>
                          <a:pt x="8" y="19"/>
                          <a:pt x="9" y="21"/>
                        </a:cubicBezTo>
                        <a:cubicBezTo>
                          <a:pt x="10" y="24"/>
                          <a:pt x="12" y="26"/>
                          <a:pt x="13" y="29"/>
                        </a:cubicBezTo>
                        <a:cubicBezTo>
                          <a:pt x="13" y="30"/>
                          <a:pt x="13" y="33"/>
                          <a:pt x="13" y="34"/>
                        </a:cubicBezTo>
                        <a:cubicBezTo>
                          <a:pt x="13" y="37"/>
                          <a:pt x="14" y="39"/>
                          <a:pt x="14" y="42"/>
                        </a:cubicBezTo>
                        <a:cubicBezTo>
                          <a:pt x="15" y="45"/>
                          <a:pt x="15" y="48"/>
                          <a:pt x="16" y="51"/>
                        </a:cubicBezTo>
                        <a:cubicBezTo>
                          <a:pt x="17" y="55"/>
                          <a:pt x="20" y="58"/>
                          <a:pt x="22" y="61"/>
                        </a:cubicBezTo>
                        <a:cubicBezTo>
                          <a:pt x="25" y="58"/>
                          <a:pt x="25" y="60"/>
                          <a:pt x="28" y="62"/>
                        </a:cubicBezTo>
                        <a:cubicBezTo>
                          <a:pt x="29" y="63"/>
                          <a:pt x="32" y="63"/>
                          <a:pt x="33" y="62"/>
                        </a:cubicBezTo>
                        <a:cubicBezTo>
                          <a:pt x="36" y="62"/>
                          <a:pt x="38" y="61"/>
                          <a:pt x="38" y="58"/>
                        </a:cubicBezTo>
                        <a:cubicBezTo>
                          <a:pt x="38" y="52"/>
                          <a:pt x="38" y="46"/>
                          <a:pt x="38" y="40"/>
                        </a:cubicBezTo>
                        <a:cubicBezTo>
                          <a:pt x="38" y="36"/>
                          <a:pt x="38" y="32"/>
                          <a:pt x="38" y="28"/>
                        </a:cubicBezTo>
                        <a:cubicBezTo>
                          <a:pt x="38" y="27"/>
                          <a:pt x="38" y="26"/>
                          <a:pt x="39" y="26"/>
                        </a:cubicBezTo>
                        <a:cubicBezTo>
                          <a:pt x="39" y="26"/>
                          <a:pt x="43" y="26"/>
                          <a:pt x="43" y="26"/>
                        </a:cubicBezTo>
                        <a:cubicBezTo>
                          <a:pt x="43" y="20"/>
                          <a:pt x="43" y="13"/>
                          <a:pt x="43" y="7"/>
                        </a:cubicBezTo>
                        <a:cubicBezTo>
                          <a:pt x="46" y="8"/>
                          <a:pt x="48" y="6"/>
                          <a:pt x="51" y="6"/>
                        </a:cubicBezTo>
                        <a:cubicBezTo>
                          <a:pt x="51" y="5"/>
                          <a:pt x="52" y="5"/>
                          <a:pt x="53" y="5"/>
                        </a:cubicBezTo>
                        <a:cubicBezTo>
                          <a:pt x="53" y="5"/>
                          <a:pt x="55" y="8"/>
                          <a:pt x="56" y="8"/>
                        </a:cubicBezTo>
                        <a:cubicBezTo>
                          <a:pt x="57" y="7"/>
                          <a:pt x="56" y="6"/>
                          <a:pt x="58" y="6"/>
                        </a:cubicBezTo>
                        <a:cubicBezTo>
                          <a:pt x="59" y="6"/>
                          <a:pt x="60" y="5"/>
                          <a:pt x="62" y="5"/>
                        </a:cubicBezTo>
                        <a:cubicBezTo>
                          <a:pt x="64" y="4"/>
                          <a:pt x="60" y="2"/>
                          <a:pt x="59" y="2"/>
                        </a:cubicBezTo>
                        <a:cubicBezTo>
                          <a:pt x="54" y="2"/>
                          <a:pt x="50" y="5"/>
                          <a:pt x="45" y="5"/>
                        </a:cubicBezTo>
                        <a:cubicBezTo>
                          <a:pt x="41" y="5"/>
                          <a:pt x="37" y="5"/>
                          <a:pt x="33" y="5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243" name="Freeform 733">
                    <a:extLst>
                      <a:ext uri="{FF2B5EF4-FFF2-40B4-BE49-F238E27FC236}">
                        <a16:creationId xmlns:a16="http://schemas.microsoft.com/office/drawing/2014/main" id="{E9F6D727-FF22-3F48-895C-9AF45FE578E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284660" y="7945921"/>
                    <a:ext cx="930489" cy="1028915"/>
                  </a:xfrm>
                  <a:custGeom>
                    <a:avLst/>
                    <a:gdLst>
                      <a:gd name="T0" fmla="*/ 89 w 91"/>
                      <a:gd name="T1" fmla="*/ 10 h 95"/>
                      <a:gd name="T2" fmla="*/ 83 w 91"/>
                      <a:gd name="T3" fmla="*/ 4 h 95"/>
                      <a:gd name="T4" fmla="*/ 77 w 91"/>
                      <a:gd name="T5" fmla="*/ 6 h 95"/>
                      <a:gd name="T6" fmla="*/ 72 w 91"/>
                      <a:gd name="T7" fmla="*/ 1 h 95"/>
                      <a:gd name="T8" fmla="*/ 65 w 91"/>
                      <a:gd name="T9" fmla="*/ 1 h 95"/>
                      <a:gd name="T10" fmla="*/ 57 w 91"/>
                      <a:gd name="T11" fmla="*/ 2 h 95"/>
                      <a:gd name="T12" fmla="*/ 48 w 91"/>
                      <a:gd name="T13" fmla="*/ 6 h 95"/>
                      <a:gd name="T14" fmla="*/ 35 w 91"/>
                      <a:gd name="T15" fmla="*/ 2 h 95"/>
                      <a:gd name="T16" fmla="*/ 30 w 91"/>
                      <a:gd name="T17" fmla="*/ 12 h 95"/>
                      <a:gd name="T18" fmla="*/ 19 w 91"/>
                      <a:gd name="T19" fmla="*/ 35 h 95"/>
                      <a:gd name="T20" fmla="*/ 17 w 91"/>
                      <a:gd name="T21" fmla="*/ 48 h 95"/>
                      <a:gd name="T22" fmla="*/ 10 w 91"/>
                      <a:gd name="T23" fmla="*/ 49 h 95"/>
                      <a:gd name="T24" fmla="*/ 2 w 91"/>
                      <a:gd name="T25" fmla="*/ 55 h 95"/>
                      <a:gd name="T26" fmla="*/ 1 w 91"/>
                      <a:gd name="T27" fmla="*/ 59 h 95"/>
                      <a:gd name="T28" fmla="*/ 18 w 91"/>
                      <a:gd name="T29" fmla="*/ 57 h 95"/>
                      <a:gd name="T30" fmla="*/ 26 w 91"/>
                      <a:gd name="T31" fmla="*/ 68 h 95"/>
                      <a:gd name="T32" fmla="*/ 35 w 91"/>
                      <a:gd name="T33" fmla="*/ 63 h 95"/>
                      <a:gd name="T34" fmla="*/ 41 w 91"/>
                      <a:gd name="T35" fmla="*/ 64 h 95"/>
                      <a:gd name="T36" fmla="*/ 46 w 91"/>
                      <a:gd name="T37" fmla="*/ 70 h 95"/>
                      <a:gd name="T38" fmla="*/ 47 w 91"/>
                      <a:gd name="T39" fmla="*/ 78 h 95"/>
                      <a:gd name="T40" fmla="*/ 53 w 91"/>
                      <a:gd name="T41" fmla="*/ 82 h 95"/>
                      <a:gd name="T42" fmla="*/ 60 w 91"/>
                      <a:gd name="T43" fmla="*/ 84 h 95"/>
                      <a:gd name="T44" fmla="*/ 66 w 91"/>
                      <a:gd name="T45" fmla="*/ 87 h 95"/>
                      <a:gd name="T46" fmla="*/ 76 w 91"/>
                      <a:gd name="T47" fmla="*/ 90 h 95"/>
                      <a:gd name="T48" fmla="*/ 84 w 91"/>
                      <a:gd name="T49" fmla="*/ 94 h 95"/>
                      <a:gd name="T50" fmla="*/ 77 w 91"/>
                      <a:gd name="T51" fmla="*/ 85 h 95"/>
                      <a:gd name="T52" fmla="*/ 78 w 91"/>
                      <a:gd name="T53" fmla="*/ 73 h 95"/>
                      <a:gd name="T54" fmla="*/ 80 w 91"/>
                      <a:gd name="T55" fmla="*/ 70 h 95"/>
                      <a:gd name="T56" fmla="*/ 84 w 91"/>
                      <a:gd name="T57" fmla="*/ 63 h 95"/>
                      <a:gd name="T58" fmla="*/ 81 w 91"/>
                      <a:gd name="T59" fmla="*/ 55 h 95"/>
                      <a:gd name="T60" fmla="*/ 81 w 91"/>
                      <a:gd name="T61" fmla="*/ 45 h 95"/>
                      <a:gd name="T62" fmla="*/ 83 w 91"/>
                      <a:gd name="T63" fmla="*/ 28 h 95"/>
                      <a:gd name="T64" fmla="*/ 90 w 91"/>
                      <a:gd name="T65" fmla="*/ 18 h 95"/>
                      <a:gd name="T66" fmla="*/ 90 w 91"/>
                      <a:gd name="T67" fmla="*/ 15 h 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91" h="95">
                        <a:moveTo>
                          <a:pt x="90" y="15"/>
                        </a:moveTo>
                        <a:cubicBezTo>
                          <a:pt x="89" y="14"/>
                          <a:pt x="89" y="12"/>
                          <a:pt x="89" y="10"/>
                        </a:cubicBezTo>
                        <a:cubicBezTo>
                          <a:pt x="89" y="9"/>
                          <a:pt x="87" y="8"/>
                          <a:pt x="86" y="7"/>
                        </a:cubicBezTo>
                        <a:cubicBezTo>
                          <a:pt x="86" y="6"/>
                          <a:pt x="84" y="4"/>
                          <a:pt x="83" y="4"/>
                        </a:cubicBezTo>
                        <a:cubicBezTo>
                          <a:pt x="82" y="4"/>
                          <a:pt x="82" y="6"/>
                          <a:pt x="80" y="5"/>
                        </a:cubicBezTo>
                        <a:cubicBezTo>
                          <a:pt x="78" y="4"/>
                          <a:pt x="79" y="5"/>
                          <a:pt x="77" y="6"/>
                        </a:cubicBezTo>
                        <a:cubicBezTo>
                          <a:pt x="77" y="6"/>
                          <a:pt x="75" y="5"/>
                          <a:pt x="75" y="4"/>
                        </a:cubicBezTo>
                        <a:cubicBezTo>
                          <a:pt x="74" y="3"/>
                          <a:pt x="73" y="2"/>
                          <a:pt x="72" y="1"/>
                        </a:cubicBezTo>
                        <a:cubicBezTo>
                          <a:pt x="71" y="0"/>
                          <a:pt x="70" y="2"/>
                          <a:pt x="69" y="2"/>
                        </a:cubicBezTo>
                        <a:cubicBezTo>
                          <a:pt x="68" y="3"/>
                          <a:pt x="66" y="2"/>
                          <a:pt x="65" y="1"/>
                        </a:cubicBezTo>
                        <a:cubicBezTo>
                          <a:pt x="63" y="0"/>
                          <a:pt x="63" y="1"/>
                          <a:pt x="61" y="2"/>
                        </a:cubicBezTo>
                        <a:cubicBezTo>
                          <a:pt x="60" y="3"/>
                          <a:pt x="58" y="2"/>
                          <a:pt x="57" y="2"/>
                        </a:cubicBezTo>
                        <a:cubicBezTo>
                          <a:pt x="56" y="3"/>
                          <a:pt x="53" y="3"/>
                          <a:pt x="52" y="3"/>
                        </a:cubicBezTo>
                        <a:cubicBezTo>
                          <a:pt x="49" y="1"/>
                          <a:pt x="51" y="6"/>
                          <a:pt x="48" y="6"/>
                        </a:cubicBezTo>
                        <a:cubicBezTo>
                          <a:pt x="46" y="7"/>
                          <a:pt x="42" y="6"/>
                          <a:pt x="40" y="5"/>
                        </a:cubicBezTo>
                        <a:cubicBezTo>
                          <a:pt x="38" y="4"/>
                          <a:pt x="37" y="2"/>
                          <a:pt x="35" y="2"/>
                        </a:cubicBezTo>
                        <a:cubicBezTo>
                          <a:pt x="34" y="1"/>
                          <a:pt x="32" y="3"/>
                          <a:pt x="31" y="4"/>
                        </a:cubicBezTo>
                        <a:cubicBezTo>
                          <a:pt x="29" y="6"/>
                          <a:pt x="31" y="9"/>
                          <a:pt x="30" y="12"/>
                        </a:cubicBezTo>
                        <a:cubicBezTo>
                          <a:pt x="27" y="17"/>
                          <a:pt x="27" y="23"/>
                          <a:pt x="24" y="27"/>
                        </a:cubicBezTo>
                        <a:cubicBezTo>
                          <a:pt x="22" y="30"/>
                          <a:pt x="21" y="32"/>
                          <a:pt x="19" y="35"/>
                        </a:cubicBezTo>
                        <a:cubicBezTo>
                          <a:pt x="18" y="37"/>
                          <a:pt x="18" y="39"/>
                          <a:pt x="18" y="41"/>
                        </a:cubicBezTo>
                        <a:cubicBezTo>
                          <a:pt x="18" y="44"/>
                          <a:pt x="19" y="46"/>
                          <a:pt x="17" y="48"/>
                        </a:cubicBezTo>
                        <a:cubicBezTo>
                          <a:pt x="16" y="48"/>
                          <a:pt x="11" y="51"/>
                          <a:pt x="11" y="51"/>
                        </a:cubicBezTo>
                        <a:cubicBezTo>
                          <a:pt x="10" y="51"/>
                          <a:pt x="12" y="48"/>
                          <a:pt x="10" y="49"/>
                        </a:cubicBezTo>
                        <a:cubicBezTo>
                          <a:pt x="7" y="51"/>
                          <a:pt x="7" y="53"/>
                          <a:pt x="5" y="50"/>
                        </a:cubicBezTo>
                        <a:cubicBezTo>
                          <a:pt x="4" y="51"/>
                          <a:pt x="2" y="53"/>
                          <a:pt x="2" y="55"/>
                        </a:cubicBezTo>
                        <a:cubicBezTo>
                          <a:pt x="2" y="55"/>
                          <a:pt x="2" y="56"/>
                          <a:pt x="1" y="56"/>
                        </a:cubicBezTo>
                        <a:cubicBezTo>
                          <a:pt x="0" y="57"/>
                          <a:pt x="1" y="58"/>
                          <a:pt x="1" y="59"/>
                        </a:cubicBezTo>
                        <a:cubicBezTo>
                          <a:pt x="5" y="56"/>
                          <a:pt x="8" y="57"/>
                          <a:pt x="13" y="57"/>
                        </a:cubicBezTo>
                        <a:cubicBezTo>
                          <a:pt x="15" y="57"/>
                          <a:pt x="16" y="57"/>
                          <a:pt x="18" y="57"/>
                        </a:cubicBezTo>
                        <a:cubicBezTo>
                          <a:pt x="20" y="57"/>
                          <a:pt x="21" y="60"/>
                          <a:pt x="22" y="62"/>
                        </a:cubicBezTo>
                        <a:cubicBezTo>
                          <a:pt x="23" y="64"/>
                          <a:pt x="24" y="67"/>
                          <a:pt x="26" y="68"/>
                        </a:cubicBezTo>
                        <a:cubicBezTo>
                          <a:pt x="27" y="69"/>
                          <a:pt x="31" y="68"/>
                          <a:pt x="33" y="67"/>
                        </a:cubicBezTo>
                        <a:cubicBezTo>
                          <a:pt x="34" y="67"/>
                          <a:pt x="34" y="64"/>
                          <a:pt x="35" y="63"/>
                        </a:cubicBezTo>
                        <a:cubicBezTo>
                          <a:pt x="35" y="61"/>
                          <a:pt x="38" y="62"/>
                          <a:pt x="39" y="62"/>
                        </a:cubicBezTo>
                        <a:cubicBezTo>
                          <a:pt x="39" y="64"/>
                          <a:pt x="39" y="64"/>
                          <a:pt x="41" y="64"/>
                        </a:cubicBezTo>
                        <a:cubicBezTo>
                          <a:pt x="42" y="64"/>
                          <a:pt x="45" y="63"/>
                          <a:pt x="45" y="65"/>
                        </a:cubicBezTo>
                        <a:cubicBezTo>
                          <a:pt x="45" y="67"/>
                          <a:pt x="46" y="68"/>
                          <a:pt x="46" y="70"/>
                        </a:cubicBezTo>
                        <a:cubicBezTo>
                          <a:pt x="46" y="71"/>
                          <a:pt x="46" y="72"/>
                          <a:pt x="45" y="74"/>
                        </a:cubicBezTo>
                        <a:cubicBezTo>
                          <a:pt x="45" y="75"/>
                          <a:pt x="46" y="77"/>
                          <a:pt x="47" y="78"/>
                        </a:cubicBezTo>
                        <a:cubicBezTo>
                          <a:pt x="48" y="79"/>
                          <a:pt x="47" y="81"/>
                          <a:pt x="47" y="82"/>
                        </a:cubicBezTo>
                        <a:cubicBezTo>
                          <a:pt x="47" y="85"/>
                          <a:pt x="52" y="82"/>
                          <a:pt x="53" y="82"/>
                        </a:cubicBezTo>
                        <a:cubicBezTo>
                          <a:pt x="55" y="82"/>
                          <a:pt x="56" y="82"/>
                          <a:pt x="57" y="83"/>
                        </a:cubicBezTo>
                        <a:cubicBezTo>
                          <a:pt x="59" y="85"/>
                          <a:pt x="58" y="84"/>
                          <a:pt x="60" y="84"/>
                        </a:cubicBezTo>
                        <a:cubicBezTo>
                          <a:pt x="62" y="84"/>
                          <a:pt x="62" y="85"/>
                          <a:pt x="63" y="86"/>
                        </a:cubicBezTo>
                        <a:cubicBezTo>
                          <a:pt x="64" y="86"/>
                          <a:pt x="65" y="87"/>
                          <a:pt x="66" y="87"/>
                        </a:cubicBezTo>
                        <a:cubicBezTo>
                          <a:pt x="69" y="88"/>
                          <a:pt x="70" y="88"/>
                          <a:pt x="71" y="85"/>
                        </a:cubicBezTo>
                        <a:cubicBezTo>
                          <a:pt x="72" y="88"/>
                          <a:pt x="73" y="89"/>
                          <a:pt x="76" y="90"/>
                        </a:cubicBezTo>
                        <a:cubicBezTo>
                          <a:pt x="78" y="91"/>
                          <a:pt x="78" y="94"/>
                          <a:pt x="80" y="95"/>
                        </a:cubicBezTo>
                        <a:cubicBezTo>
                          <a:pt x="80" y="95"/>
                          <a:pt x="84" y="94"/>
                          <a:pt x="84" y="94"/>
                        </a:cubicBezTo>
                        <a:cubicBezTo>
                          <a:pt x="84" y="92"/>
                          <a:pt x="85" y="88"/>
                          <a:pt x="83" y="89"/>
                        </a:cubicBezTo>
                        <a:cubicBezTo>
                          <a:pt x="80" y="90"/>
                          <a:pt x="78" y="88"/>
                          <a:pt x="77" y="85"/>
                        </a:cubicBezTo>
                        <a:cubicBezTo>
                          <a:pt x="77" y="83"/>
                          <a:pt x="79" y="80"/>
                          <a:pt x="78" y="77"/>
                        </a:cubicBezTo>
                        <a:cubicBezTo>
                          <a:pt x="78" y="76"/>
                          <a:pt x="77" y="74"/>
                          <a:pt x="78" y="73"/>
                        </a:cubicBezTo>
                        <a:cubicBezTo>
                          <a:pt x="78" y="73"/>
                          <a:pt x="78" y="72"/>
                          <a:pt x="79" y="72"/>
                        </a:cubicBezTo>
                        <a:cubicBezTo>
                          <a:pt x="80" y="72"/>
                          <a:pt x="79" y="70"/>
                          <a:pt x="80" y="70"/>
                        </a:cubicBezTo>
                        <a:cubicBezTo>
                          <a:pt x="81" y="68"/>
                          <a:pt x="86" y="68"/>
                          <a:pt x="87" y="68"/>
                        </a:cubicBezTo>
                        <a:cubicBezTo>
                          <a:pt x="85" y="67"/>
                          <a:pt x="86" y="64"/>
                          <a:pt x="84" y="63"/>
                        </a:cubicBezTo>
                        <a:cubicBezTo>
                          <a:pt x="83" y="62"/>
                          <a:pt x="82" y="61"/>
                          <a:pt x="82" y="60"/>
                        </a:cubicBezTo>
                        <a:cubicBezTo>
                          <a:pt x="82" y="58"/>
                          <a:pt x="82" y="56"/>
                          <a:pt x="81" y="55"/>
                        </a:cubicBezTo>
                        <a:cubicBezTo>
                          <a:pt x="81" y="53"/>
                          <a:pt x="80" y="52"/>
                          <a:pt x="80" y="50"/>
                        </a:cubicBezTo>
                        <a:cubicBezTo>
                          <a:pt x="80" y="49"/>
                          <a:pt x="80" y="44"/>
                          <a:pt x="81" y="45"/>
                        </a:cubicBezTo>
                        <a:cubicBezTo>
                          <a:pt x="80" y="41"/>
                          <a:pt x="80" y="39"/>
                          <a:pt x="82" y="35"/>
                        </a:cubicBezTo>
                        <a:cubicBezTo>
                          <a:pt x="83" y="32"/>
                          <a:pt x="83" y="31"/>
                          <a:pt x="83" y="28"/>
                        </a:cubicBezTo>
                        <a:cubicBezTo>
                          <a:pt x="83" y="25"/>
                          <a:pt x="85" y="23"/>
                          <a:pt x="87" y="21"/>
                        </a:cubicBezTo>
                        <a:cubicBezTo>
                          <a:pt x="88" y="20"/>
                          <a:pt x="89" y="19"/>
                          <a:pt x="90" y="18"/>
                        </a:cubicBezTo>
                        <a:cubicBezTo>
                          <a:pt x="91" y="17"/>
                          <a:pt x="91" y="17"/>
                          <a:pt x="90" y="15"/>
                        </a:cubicBezTo>
                        <a:cubicBezTo>
                          <a:pt x="89" y="15"/>
                          <a:pt x="91" y="16"/>
                          <a:pt x="90" y="15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244" name="Freeform 734">
                    <a:extLst>
                      <a:ext uri="{FF2B5EF4-FFF2-40B4-BE49-F238E27FC236}">
                        <a16:creationId xmlns:a16="http://schemas.microsoft.com/office/drawing/2014/main" id="{3C175253-2F9A-084D-B82C-F44C47D4084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274206" y="8554418"/>
                    <a:ext cx="575021" cy="682258"/>
                  </a:xfrm>
                  <a:custGeom>
                    <a:avLst/>
                    <a:gdLst>
                      <a:gd name="T0" fmla="*/ 51 w 56"/>
                      <a:gd name="T1" fmla="*/ 27 h 63"/>
                      <a:gd name="T2" fmla="*/ 48 w 56"/>
                      <a:gd name="T3" fmla="*/ 26 h 63"/>
                      <a:gd name="T4" fmla="*/ 47 w 56"/>
                      <a:gd name="T5" fmla="*/ 21 h 63"/>
                      <a:gd name="T6" fmla="*/ 46 w 56"/>
                      <a:gd name="T7" fmla="*/ 12 h 63"/>
                      <a:gd name="T8" fmla="*/ 46 w 56"/>
                      <a:gd name="T9" fmla="*/ 8 h 63"/>
                      <a:gd name="T10" fmla="*/ 43 w 56"/>
                      <a:gd name="T11" fmla="*/ 8 h 63"/>
                      <a:gd name="T12" fmla="*/ 40 w 56"/>
                      <a:gd name="T13" fmla="*/ 6 h 63"/>
                      <a:gd name="T14" fmla="*/ 35 w 56"/>
                      <a:gd name="T15" fmla="*/ 8 h 63"/>
                      <a:gd name="T16" fmla="*/ 34 w 56"/>
                      <a:gd name="T17" fmla="*/ 11 h 63"/>
                      <a:gd name="T18" fmla="*/ 29 w 56"/>
                      <a:gd name="T19" fmla="*/ 12 h 63"/>
                      <a:gd name="T20" fmla="*/ 18 w 56"/>
                      <a:gd name="T21" fmla="*/ 1 h 63"/>
                      <a:gd name="T22" fmla="*/ 3 w 56"/>
                      <a:gd name="T23" fmla="*/ 2 h 63"/>
                      <a:gd name="T24" fmla="*/ 6 w 56"/>
                      <a:gd name="T25" fmla="*/ 12 h 63"/>
                      <a:gd name="T26" fmla="*/ 6 w 56"/>
                      <a:gd name="T27" fmla="*/ 16 h 63"/>
                      <a:gd name="T28" fmla="*/ 6 w 56"/>
                      <a:gd name="T29" fmla="*/ 20 h 63"/>
                      <a:gd name="T30" fmla="*/ 8 w 56"/>
                      <a:gd name="T31" fmla="*/ 33 h 63"/>
                      <a:gd name="T32" fmla="*/ 3 w 56"/>
                      <a:gd name="T33" fmla="*/ 41 h 63"/>
                      <a:gd name="T34" fmla="*/ 0 w 56"/>
                      <a:gd name="T35" fmla="*/ 50 h 63"/>
                      <a:gd name="T36" fmla="*/ 0 w 56"/>
                      <a:gd name="T37" fmla="*/ 55 h 63"/>
                      <a:gd name="T38" fmla="*/ 0 w 56"/>
                      <a:gd name="T39" fmla="*/ 59 h 63"/>
                      <a:gd name="T40" fmla="*/ 3 w 56"/>
                      <a:gd name="T41" fmla="*/ 59 h 63"/>
                      <a:gd name="T42" fmla="*/ 8 w 56"/>
                      <a:gd name="T43" fmla="*/ 58 h 63"/>
                      <a:gd name="T44" fmla="*/ 9 w 56"/>
                      <a:gd name="T45" fmla="*/ 59 h 63"/>
                      <a:gd name="T46" fmla="*/ 16 w 56"/>
                      <a:gd name="T47" fmla="*/ 59 h 63"/>
                      <a:gd name="T48" fmla="*/ 25 w 56"/>
                      <a:gd name="T49" fmla="*/ 59 h 63"/>
                      <a:gd name="T50" fmla="*/ 30 w 56"/>
                      <a:gd name="T51" fmla="*/ 59 h 63"/>
                      <a:gd name="T52" fmla="*/ 39 w 56"/>
                      <a:gd name="T53" fmla="*/ 62 h 63"/>
                      <a:gd name="T54" fmla="*/ 53 w 56"/>
                      <a:gd name="T55" fmla="*/ 60 h 63"/>
                      <a:gd name="T56" fmla="*/ 46 w 56"/>
                      <a:gd name="T57" fmla="*/ 51 h 63"/>
                      <a:gd name="T58" fmla="*/ 46 w 56"/>
                      <a:gd name="T59" fmla="*/ 37 h 63"/>
                      <a:gd name="T60" fmla="*/ 56 w 56"/>
                      <a:gd name="T61" fmla="*/ 35 h 63"/>
                      <a:gd name="T62" fmla="*/ 56 w 56"/>
                      <a:gd name="T63" fmla="*/ 27 h 63"/>
                      <a:gd name="T64" fmla="*/ 51 w 56"/>
                      <a:gd name="T65" fmla="*/ 27 h 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56" h="63">
                        <a:moveTo>
                          <a:pt x="51" y="27"/>
                        </a:moveTo>
                        <a:cubicBezTo>
                          <a:pt x="49" y="27"/>
                          <a:pt x="48" y="28"/>
                          <a:pt x="48" y="26"/>
                        </a:cubicBezTo>
                        <a:cubicBezTo>
                          <a:pt x="48" y="24"/>
                          <a:pt x="48" y="23"/>
                          <a:pt x="47" y="21"/>
                        </a:cubicBezTo>
                        <a:cubicBezTo>
                          <a:pt x="45" y="18"/>
                          <a:pt x="48" y="15"/>
                          <a:pt x="46" y="12"/>
                        </a:cubicBezTo>
                        <a:cubicBezTo>
                          <a:pt x="46" y="11"/>
                          <a:pt x="46" y="8"/>
                          <a:pt x="46" y="8"/>
                        </a:cubicBezTo>
                        <a:cubicBezTo>
                          <a:pt x="46" y="8"/>
                          <a:pt x="43" y="8"/>
                          <a:pt x="43" y="8"/>
                        </a:cubicBezTo>
                        <a:cubicBezTo>
                          <a:pt x="40" y="8"/>
                          <a:pt x="40" y="9"/>
                          <a:pt x="40" y="6"/>
                        </a:cubicBezTo>
                        <a:cubicBezTo>
                          <a:pt x="37" y="6"/>
                          <a:pt x="36" y="5"/>
                          <a:pt x="35" y="8"/>
                        </a:cubicBezTo>
                        <a:cubicBezTo>
                          <a:pt x="35" y="8"/>
                          <a:pt x="35" y="11"/>
                          <a:pt x="34" y="11"/>
                        </a:cubicBezTo>
                        <a:cubicBezTo>
                          <a:pt x="33" y="12"/>
                          <a:pt x="31" y="12"/>
                          <a:pt x="29" y="12"/>
                        </a:cubicBezTo>
                        <a:cubicBezTo>
                          <a:pt x="22" y="13"/>
                          <a:pt x="24" y="1"/>
                          <a:pt x="18" y="1"/>
                        </a:cubicBezTo>
                        <a:cubicBezTo>
                          <a:pt x="13" y="1"/>
                          <a:pt x="7" y="0"/>
                          <a:pt x="3" y="2"/>
                        </a:cubicBezTo>
                        <a:cubicBezTo>
                          <a:pt x="1" y="4"/>
                          <a:pt x="6" y="10"/>
                          <a:pt x="6" y="12"/>
                        </a:cubicBezTo>
                        <a:cubicBezTo>
                          <a:pt x="7" y="13"/>
                          <a:pt x="7" y="15"/>
                          <a:pt x="6" y="16"/>
                        </a:cubicBezTo>
                        <a:cubicBezTo>
                          <a:pt x="4" y="17"/>
                          <a:pt x="6" y="19"/>
                          <a:pt x="6" y="20"/>
                        </a:cubicBezTo>
                        <a:cubicBezTo>
                          <a:pt x="9" y="24"/>
                          <a:pt x="11" y="29"/>
                          <a:pt x="8" y="33"/>
                        </a:cubicBezTo>
                        <a:cubicBezTo>
                          <a:pt x="6" y="36"/>
                          <a:pt x="4" y="38"/>
                          <a:pt x="3" y="41"/>
                        </a:cubicBezTo>
                        <a:cubicBezTo>
                          <a:pt x="2" y="44"/>
                          <a:pt x="1" y="47"/>
                          <a:pt x="0" y="50"/>
                        </a:cubicBezTo>
                        <a:cubicBezTo>
                          <a:pt x="0" y="52"/>
                          <a:pt x="0" y="54"/>
                          <a:pt x="0" y="55"/>
                        </a:cubicBezTo>
                        <a:cubicBezTo>
                          <a:pt x="0" y="56"/>
                          <a:pt x="0" y="58"/>
                          <a:pt x="0" y="59"/>
                        </a:cubicBezTo>
                        <a:cubicBezTo>
                          <a:pt x="1" y="59"/>
                          <a:pt x="2" y="59"/>
                          <a:pt x="3" y="59"/>
                        </a:cubicBezTo>
                        <a:cubicBezTo>
                          <a:pt x="5" y="59"/>
                          <a:pt x="5" y="56"/>
                          <a:pt x="8" y="58"/>
                        </a:cubicBezTo>
                        <a:cubicBezTo>
                          <a:pt x="8" y="58"/>
                          <a:pt x="9" y="59"/>
                          <a:pt x="9" y="59"/>
                        </a:cubicBezTo>
                        <a:cubicBezTo>
                          <a:pt x="12" y="59"/>
                          <a:pt x="14" y="59"/>
                          <a:pt x="16" y="59"/>
                        </a:cubicBezTo>
                        <a:cubicBezTo>
                          <a:pt x="19" y="59"/>
                          <a:pt x="22" y="59"/>
                          <a:pt x="25" y="59"/>
                        </a:cubicBezTo>
                        <a:cubicBezTo>
                          <a:pt x="26" y="59"/>
                          <a:pt x="29" y="59"/>
                          <a:pt x="30" y="59"/>
                        </a:cubicBezTo>
                        <a:cubicBezTo>
                          <a:pt x="32" y="63"/>
                          <a:pt x="36" y="62"/>
                          <a:pt x="39" y="62"/>
                        </a:cubicBezTo>
                        <a:cubicBezTo>
                          <a:pt x="44" y="62"/>
                          <a:pt x="48" y="61"/>
                          <a:pt x="53" y="60"/>
                        </a:cubicBezTo>
                        <a:cubicBezTo>
                          <a:pt x="50" y="57"/>
                          <a:pt x="46" y="55"/>
                          <a:pt x="46" y="51"/>
                        </a:cubicBezTo>
                        <a:cubicBezTo>
                          <a:pt x="46" y="46"/>
                          <a:pt x="46" y="41"/>
                          <a:pt x="46" y="37"/>
                        </a:cubicBezTo>
                        <a:cubicBezTo>
                          <a:pt x="46" y="36"/>
                          <a:pt x="56" y="38"/>
                          <a:pt x="56" y="35"/>
                        </a:cubicBezTo>
                        <a:cubicBezTo>
                          <a:pt x="56" y="33"/>
                          <a:pt x="56" y="30"/>
                          <a:pt x="56" y="27"/>
                        </a:cubicBezTo>
                        <a:cubicBezTo>
                          <a:pt x="56" y="24"/>
                          <a:pt x="53" y="27"/>
                          <a:pt x="51" y="27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245" name="Freeform 735">
                    <a:extLst>
                      <a:ext uri="{FF2B5EF4-FFF2-40B4-BE49-F238E27FC236}">
                        <a16:creationId xmlns:a16="http://schemas.microsoft.com/office/drawing/2014/main" id="{5553170D-6565-374C-82B5-606AE8F348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643614" y="9203480"/>
                    <a:ext cx="470472" cy="519990"/>
                  </a:xfrm>
                  <a:custGeom>
                    <a:avLst/>
                    <a:gdLst>
                      <a:gd name="T0" fmla="*/ 25 w 46"/>
                      <a:gd name="T1" fmla="*/ 2 h 48"/>
                      <a:gd name="T2" fmla="*/ 21 w 46"/>
                      <a:gd name="T3" fmla="*/ 3 h 48"/>
                      <a:gd name="T4" fmla="*/ 18 w 46"/>
                      <a:gd name="T5" fmla="*/ 4 h 48"/>
                      <a:gd name="T6" fmla="*/ 6 w 46"/>
                      <a:gd name="T7" fmla="*/ 4 h 48"/>
                      <a:gd name="T8" fmla="*/ 6 w 46"/>
                      <a:gd name="T9" fmla="*/ 18 h 48"/>
                      <a:gd name="T10" fmla="*/ 6 w 46"/>
                      <a:gd name="T11" fmla="*/ 23 h 48"/>
                      <a:gd name="T12" fmla="*/ 1 w 46"/>
                      <a:gd name="T13" fmla="*/ 24 h 48"/>
                      <a:gd name="T14" fmla="*/ 1 w 46"/>
                      <a:gd name="T15" fmla="*/ 31 h 48"/>
                      <a:gd name="T16" fmla="*/ 1 w 46"/>
                      <a:gd name="T17" fmla="*/ 38 h 48"/>
                      <a:gd name="T18" fmla="*/ 4 w 46"/>
                      <a:gd name="T19" fmla="*/ 47 h 48"/>
                      <a:gd name="T20" fmla="*/ 8 w 46"/>
                      <a:gd name="T21" fmla="*/ 48 h 48"/>
                      <a:gd name="T22" fmla="*/ 13 w 46"/>
                      <a:gd name="T23" fmla="*/ 44 h 48"/>
                      <a:gd name="T24" fmla="*/ 19 w 46"/>
                      <a:gd name="T25" fmla="*/ 41 h 48"/>
                      <a:gd name="T26" fmla="*/ 29 w 46"/>
                      <a:gd name="T27" fmla="*/ 39 h 48"/>
                      <a:gd name="T28" fmla="*/ 31 w 46"/>
                      <a:gd name="T29" fmla="*/ 37 h 48"/>
                      <a:gd name="T30" fmla="*/ 34 w 46"/>
                      <a:gd name="T31" fmla="*/ 34 h 48"/>
                      <a:gd name="T32" fmla="*/ 43 w 46"/>
                      <a:gd name="T33" fmla="*/ 26 h 48"/>
                      <a:gd name="T34" fmla="*/ 44 w 46"/>
                      <a:gd name="T35" fmla="*/ 22 h 48"/>
                      <a:gd name="T36" fmla="*/ 40 w 46"/>
                      <a:gd name="T37" fmla="*/ 21 h 48"/>
                      <a:gd name="T38" fmla="*/ 38 w 46"/>
                      <a:gd name="T39" fmla="*/ 17 h 48"/>
                      <a:gd name="T40" fmla="*/ 39 w 46"/>
                      <a:gd name="T41" fmla="*/ 15 h 48"/>
                      <a:gd name="T42" fmla="*/ 36 w 46"/>
                      <a:gd name="T43" fmla="*/ 14 h 48"/>
                      <a:gd name="T44" fmla="*/ 36 w 46"/>
                      <a:gd name="T45" fmla="*/ 13 h 48"/>
                      <a:gd name="T46" fmla="*/ 34 w 46"/>
                      <a:gd name="T47" fmla="*/ 12 h 48"/>
                      <a:gd name="T48" fmla="*/ 30 w 46"/>
                      <a:gd name="T49" fmla="*/ 7 h 48"/>
                      <a:gd name="T50" fmla="*/ 25 w 46"/>
                      <a:gd name="T51" fmla="*/ 2 h 48"/>
                      <a:gd name="T52" fmla="*/ 25 w 46"/>
                      <a:gd name="T53" fmla="*/ 2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46" h="48">
                        <a:moveTo>
                          <a:pt x="25" y="2"/>
                        </a:moveTo>
                        <a:cubicBezTo>
                          <a:pt x="24" y="3"/>
                          <a:pt x="22" y="3"/>
                          <a:pt x="21" y="3"/>
                        </a:cubicBezTo>
                        <a:cubicBezTo>
                          <a:pt x="19" y="3"/>
                          <a:pt x="20" y="6"/>
                          <a:pt x="18" y="4"/>
                        </a:cubicBezTo>
                        <a:cubicBezTo>
                          <a:pt x="15" y="0"/>
                          <a:pt x="10" y="5"/>
                          <a:pt x="6" y="4"/>
                        </a:cubicBezTo>
                        <a:cubicBezTo>
                          <a:pt x="6" y="9"/>
                          <a:pt x="6" y="14"/>
                          <a:pt x="6" y="18"/>
                        </a:cubicBezTo>
                        <a:cubicBezTo>
                          <a:pt x="6" y="19"/>
                          <a:pt x="7" y="23"/>
                          <a:pt x="6" y="23"/>
                        </a:cubicBezTo>
                        <a:cubicBezTo>
                          <a:pt x="5" y="24"/>
                          <a:pt x="1" y="22"/>
                          <a:pt x="1" y="24"/>
                        </a:cubicBezTo>
                        <a:cubicBezTo>
                          <a:pt x="1" y="26"/>
                          <a:pt x="1" y="29"/>
                          <a:pt x="1" y="31"/>
                        </a:cubicBezTo>
                        <a:cubicBezTo>
                          <a:pt x="1" y="33"/>
                          <a:pt x="0" y="36"/>
                          <a:pt x="1" y="38"/>
                        </a:cubicBezTo>
                        <a:cubicBezTo>
                          <a:pt x="5" y="39"/>
                          <a:pt x="6" y="44"/>
                          <a:pt x="4" y="47"/>
                        </a:cubicBezTo>
                        <a:cubicBezTo>
                          <a:pt x="4" y="48"/>
                          <a:pt x="8" y="48"/>
                          <a:pt x="8" y="48"/>
                        </a:cubicBezTo>
                        <a:cubicBezTo>
                          <a:pt x="10" y="48"/>
                          <a:pt x="11" y="46"/>
                          <a:pt x="13" y="44"/>
                        </a:cubicBezTo>
                        <a:cubicBezTo>
                          <a:pt x="15" y="42"/>
                          <a:pt x="15" y="39"/>
                          <a:pt x="19" y="41"/>
                        </a:cubicBezTo>
                        <a:cubicBezTo>
                          <a:pt x="23" y="43"/>
                          <a:pt x="27" y="44"/>
                          <a:pt x="29" y="39"/>
                        </a:cubicBezTo>
                        <a:cubicBezTo>
                          <a:pt x="29" y="38"/>
                          <a:pt x="29" y="37"/>
                          <a:pt x="31" y="37"/>
                        </a:cubicBezTo>
                        <a:cubicBezTo>
                          <a:pt x="33" y="37"/>
                          <a:pt x="34" y="35"/>
                          <a:pt x="34" y="34"/>
                        </a:cubicBezTo>
                        <a:cubicBezTo>
                          <a:pt x="36" y="31"/>
                          <a:pt x="40" y="28"/>
                          <a:pt x="43" y="26"/>
                        </a:cubicBezTo>
                        <a:cubicBezTo>
                          <a:pt x="45" y="25"/>
                          <a:pt x="46" y="24"/>
                          <a:pt x="44" y="22"/>
                        </a:cubicBezTo>
                        <a:cubicBezTo>
                          <a:pt x="43" y="21"/>
                          <a:pt x="40" y="22"/>
                          <a:pt x="40" y="21"/>
                        </a:cubicBezTo>
                        <a:cubicBezTo>
                          <a:pt x="39" y="20"/>
                          <a:pt x="38" y="19"/>
                          <a:pt x="38" y="17"/>
                        </a:cubicBezTo>
                        <a:cubicBezTo>
                          <a:pt x="38" y="17"/>
                          <a:pt x="39" y="16"/>
                          <a:pt x="39" y="15"/>
                        </a:cubicBezTo>
                        <a:cubicBezTo>
                          <a:pt x="38" y="15"/>
                          <a:pt x="37" y="15"/>
                          <a:pt x="36" y="14"/>
                        </a:cubicBezTo>
                        <a:cubicBezTo>
                          <a:pt x="36" y="14"/>
                          <a:pt x="37" y="13"/>
                          <a:pt x="36" y="13"/>
                        </a:cubicBezTo>
                        <a:cubicBezTo>
                          <a:pt x="35" y="13"/>
                          <a:pt x="35" y="12"/>
                          <a:pt x="34" y="12"/>
                        </a:cubicBezTo>
                        <a:cubicBezTo>
                          <a:pt x="32" y="11"/>
                          <a:pt x="31" y="10"/>
                          <a:pt x="30" y="7"/>
                        </a:cubicBezTo>
                        <a:cubicBezTo>
                          <a:pt x="30" y="6"/>
                          <a:pt x="27" y="2"/>
                          <a:pt x="25" y="2"/>
                        </a:cubicBezTo>
                        <a:cubicBezTo>
                          <a:pt x="25" y="2"/>
                          <a:pt x="26" y="2"/>
                          <a:pt x="25" y="2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246" name="Freeform 736">
                    <a:extLst>
                      <a:ext uri="{FF2B5EF4-FFF2-40B4-BE49-F238E27FC236}">
                        <a16:creationId xmlns:a16="http://schemas.microsoft.com/office/drawing/2014/main" id="{66090D1B-00E0-594C-B5B0-ECF8B2F9A7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898016" y="9096529"/>
                    <a:ext cx="400771" cy="376162"/>
                  </a:xfrm>
                  <a:custGeom>
                    <a:avLst/>
                    <a:gdLst>
                      <a:gd name="T0" fmla="*/ 39 w 39"/>
                      <a:gd name="T1" fmla="*/ 22 h 35"/>
                      <a:gd name="T2" fmla="*/ 38 w 39"/>
                      <a:gd name="T3" fmla="*/ 18 h 35"/>
                      <a:gd name="T4" fmla="*/ 39 w 39"/>
                      <a:gd name="T5" fmla="*/ 14 h 35"/>
                      <a:gd name="T6" fmla="*/ 38 w 39"/>
                      <a:gd name="T7" fmla="*/ 7 h 35"/>
                      <a:gd name="T8" fmla="*/ 27 w 39"/>
                      <a:gd name="T9" fmla="*/ 2 h 35"/>
                      <a:gd name="T10" fmla="*/ 24 w 39"/>
                      <a:gd name="T11" fmla="*/ 0 h 35"/>
                      <a:gd name="T12" fmla="*/ 19 w 39"/>
                      <a:gd name="T13" fmla="*/ 3 h 35"/>
                      <a:gd name="T14" fmla="*/ 13 w 39"/>
                      <a:gd name="T15" fmla="*/ 7 h 35"/>
                      <a:gd name="T16" fmla="*/ 9 w 39"/>
                      <a:gd name="T17" fmla="*/ 12 h 35"/>
                      <a:gd name="T18" fmla="*/ 2 w 39"/>
                      <a:gd name="T19" fmla="*/ 12 h 35"/>
                      <a:gd name="T20" fmla="*/ 5 w 39"/>
                      <a:gd name="T21" fmla="*/ 16 h 35"/>
                      <a:gd name="T22" fmla="*/ 8 w 39"/>
                      <a:gd name="T23" fmla="*/ 21 h 35"/>
                      <a:gd name="T24" fmla="*/ 11 w 39"/>
                      <a:gd name="T25" fmla="*/ 23 h 35"/>
                      <a:gd name="T26" fmla="*/ 11 w 39"/>
                      <a:gd name="T27" fmla="*/ 24 h 35"/>
                      <a:gd name="T28" fmla="*/ 14 w 39"/>
                      <a:gd name="T29" fmla="*/ 25 h 35"/>
                      <a:gd name="T30" fmla="*/ 13 w 39"/>
                      <a:gd name="T31" fmla="*/ 28 h 35"/>
                      <a:gd name="T32" fmla="*/ 15 w 39"/>
                      <a:gd name="T33" fmla="*/ 31 h 35"/>
                      <a:gd name="T34" fmla="*/ 20 w 39"/>
                      <a:gd name="T35" fmla="*/ 34 h 35"/>
                      <a:gd name="T36" fmla="*/ 25 w 39"/>
                      <a:gd name="T37" fmla="*/ 35 h 35"/>
                      <a:gd name="T38" fmla="*/ 27 w 39"/>
                      <a:gd name="T39" fmla="*/ 35 h 35"/>
                      <a:gd name="T40" fmla="*/ 34 w 39"/>
                      <a:gd name="T41" fmla="*/ 31 h 35"/>
                      <a:gd name="T42" fmla="*/ 36 w 39"/>
                      <a:gd name="T43" fmla="*/ 27 h 35"/>
                      <a:gd name="T44" fmla="*/ 39 w 39"/>
                      <a:gd name="T45" fmla="*/ 22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39" h="35">
                        <a:moveTo>
                          <a:pt x="39" y="22"/>
                        </a:moveTo>
                        <a:cubicBezTo>
                          <a:pt x="39" y="21"/>
                          <a:pt x="38" y="19"/>
                          <a:pt x="38" y="18"/>
                        </a:cubicBezTo>
                        <a:cubicBezTo>
                          <a:pt x="38" y="16"/>
                          <a:pt x="39" y="15"/>
                          <a:pt x="39" y="14"/>
                        </a:cubicBezTo>
                        <a:cubicBezTo>
                          <a:pt x="39" y="11"/>
                          <a:pt x="39" y="9"/>
                          <a:pt x="38" y="7"/>
                        </a:cubicBezTo>
                        <a:cubicBezTo>
                          <a:pt x="38" y="4"/>
                          <a:pt x="29" y="2"/>
                          <a:pt x="27" y="2"/>
                        </a:cubicBezTo>
                        <a:cubicBezTo>
                          <a:pt x="27" y="0"/>
                          <a:pt x="27" y="0"/>
                          <a:pt x="24" y="0"/>
                        </a:cubicBezTo>
                        <a:cubicBezTo>
                          <a:pt x="21" y="0"/>
                          <a:pt x="21" y="1"/>
                          <a:pt x="19" y="3"/>
                        </a:cubicBezTo>
                        <a:cubicBezTo>
                          <a:pt x="18" y="5"/>
                          <a:pt x="15" y="6"/>
                          <a:pt x="13" y="7"/>
                        </a:cubicBezTo>
                        <a:cubicBezTo>
                          <a:pt x="12" y="9"/>
                          <a:pt x="11" y="12"/>
                          <a:pt x="9" y="12"/>
                        </a:cubicBezTo>
                        <a:cubicBezTo>
                          <a:pt x="7" y="12"/>
                          <a:pt x="5" y="11"/>
                          <a:pt x="2" y="12"/>
                        </a:cubicBezTo>
                        <a:cubicBezTo>
                          <a:pt x="0" y="13"/>
                          <a:pt x="4" y="15"/>
                          <a:pt x="5" y="16"/>
                        </a:cubicBezTo>
                        <a:cubicBezTo>
                          <a:pt x="6" y="18"/>
                          <a:pt x="6" y="20"/>
                          <a:pt x="8" y="21"/>
                        </a:cubicBezTo>
                        <a:cubicBezTo>
                          <a:pt x="9" y="22"/>
                          <a:pt x="10" y="23"/>
                          <a:pt x="11" y="23"/>
                        </a:cubicBezTo>
                        <a:cubicBezTo>
                          <a:pt x="12" y="23"/>
                          <a:pt x="11" y="24"/>
                          <a:pt x="11" y="24"/>
                        </a:cubicBezTo>
                        <a:cubicBezTo>
                          <a:pt x="12" y="24"/>
                          <a:pt x="13" y="25"/>
                          <a:pt x="14" y="25"/>
                        </a:cubicBezTo>
                        <a:cubicBezTo>
                          <a:pt x="14" y="26"/>
                          <a:pt x="13" y="27"/>
                          <a:pt x="13" y="28"/>
                        </a:cubicBezTo>
                        <a:cubicBezTo>
                          <a:pt x="13" y="29"/>
                          <a:pt x="14" y="31"/>
                          <a:pt x="15" y="31"/>
                        </a:cubicBezTo>
                        <a:cubicBezTo>
                          <a:pt x="18" y="31"/>
                          <a:pt x="19" y="31"/>
                          <a:pt x="20" y="34"/>
                        </a:cubicBezTo>
                        <a:cubicBezTo>
                          <a:pt x="21" y="35"/>
                          <a:pt x="23" y="34"/>
                          <a:pt x="25" y="35"/>
                        </a:cubicBezTo>
                        <a:cubicBezTo>
                          <a:pt x="26" y="35"/>
                          <a:pt x="26" y="35"/>
                          <a:pt x="27" y="35"/>
                        </a:cubicBezTo>
                        <a:cubicBezTo>
                          <a:pt x="31" y="35"/>
                          <a:pt x="32" y="34"/>
                          <a:pt x="34" y="31"/>
                        </a:cubicBezTo>
                        <a:cubicBezTo>
                          <a:pt x="35" y="30"/>
                          <a:pt x="36" y="28"/>
                          <a:pt x="36" y="27"/>
                        </a:cubicBezTo>
                        <a:cubicBezTo>
                          <a:pt x="37" y="25"/>
                          <a:pt x="39" y="24"/>
                          <a:pt x="39" y="22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247" name="Freeform 737">
                    <a:extLst>
                      <a:ext uri="{FF2B5EF4-FFF2-40B4-BE49-F238E27FC236}">
                        <a16:creationId xmlns:a16="http://schemas.microsoft.com/office/drawing/2014/main" id="{5309696A-87E7-9443-A0F7-EDDC0010F57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166357" y="9657083"/>
                    <a:ext cx="101063" cy="121701"/>
                  </a:xfrm>
                  <a:custGeom>
                    <a:avLst/>
                    <a:gdLst>
                      <a:gd name="T0" fmla="*/ 5 w 10"/>
                      <a:gd name="T1" fmla="*/ 1 h 11"/>
                      <a:gd name="T2" fmla="*/ 7 w 10"/>
                      <a:gd name="T3" fmla="*/ 9 h 11"/>
                      <a:gd name="T4" fmla="*/ 5 w 10"/>
                      <a:gd name="T5" fmla="*/ 1 h 11"/>
                      <a:gd name="T6" fmla="*/ 5 w 10"/>
                      <a:gd name="T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0" h="11">
                        <a:moveTo>
                          <a:pt x="5" y="1"/>
                        </a:moveTo>
                        <a:cubicBezTo>
                          <a:pt x="0" y="2"/>
                          <a:pt x="3" y="11"/>
                          <a:pt x="7" y="9"/>
                        </a:cubicBezTo>
                        <a:cubicBezTo>
                          <a:pt x="10" y="8"/>
                          <a:pt x="9" y="0"/>
                          <a:pt x="5" y="1"/>
                        </a:cubicBezTo>
                        <a:cubicBezTo>
                          <a:pt x="3" y="1"/>
                          <a:pt x="6" y="1"/>
                          <a:pt x="5" y="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248" name="Freeform 738">
                    <a:extLst>
                      <a:ext uri="{FF2B5EF4-FFF2-40B4-BE49-F238E27FC236}">
                        <a16:creationId xmlns:a16="http://schemas.microsoft.com/office/drawing/2014/main" id="{1DF2FC81-D1AC-BC4F-A35B-8846E58153D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2479819" y="9461630"/>
                    <a:ext cx="808512" cy="748635"/>
                  </a:xfrm>
                  <a:custGeom>
                    <a:avLst/>
                    <a:gdLst>
                      <a:gd name="T0" fmla="*/ 74 w 79"/>
                      <a:gd name="T1" fmla="*/ 27 h 69"/>
                      <a:gd name="T2" fmla="*/ 69 w 79"/>
                      <a:gd name="T3" fmla="*/ 22 h 69"/>
                      <a:gd name="T4" fmla="*/ 72 w 79"/>
                      <a:gd name="T5" fmla="*/ 19 h 69"/>
                      <a:gd name="T6" fmla="*/ 75 w 79"/>
                      <a:gd name="T7" fmla="*/ 20 h 69"/>
                      <a:gd name="T8" fmla="*/ 75 w 79"/>
                      <a:gd name="T9" fmla="*/ 11 h 69"/>
                      <a:gd name="T10" fmla="*/ 73 w 79"/>
                      <a:gd name="T11" fmla="*/ 7 h 69"/>
                      <a:gd name="T12" fmla="*/ 72 w 79"/>
                      <a:gd name="T13" fmla="*/ 1 h 69"/>
                      <a:gd name="T14" fmla="*/ 66 w 79"/>
                      <a:gd name="T15" fmla="*/ 1 h 69"/>
                      <a:gd name="T16" fmla="*/ 60 w 79"/>
                      <a:gd name="T17" fmla="*/ 2 h 69"/>
                      <a:gd name="T18" fmla="*/ 55 w 79"/>
                      <a:gd name="T19" fmla="*/ 5 h 69"/>
                      <a:gd name="T20" fmla="*/ 51 w 79"/>
                      <a:gd name="T21" fmla="*/ 8 h 69"/>
                      <a:gd name="T22" fmla="*/ 49 w 79"/>
                      <a:gd name="T23" fmla="*/ 12 h 69"/>
                      <a:gd name="T24" fmla="*/ 45 w 79"/>
                      <a:gd name="T25" fmla="*/ 14 h 69"/>
                      <a:gd name="T26" fmla="*/ 44 w 79"/>
                      <a:gd name="T27" fmla="*/ 17 h 69"/>
                      <a:gd name="T28" fmla="*/ 34 w 79"/>
                      <a:gd name="T29" fmla="*/ 17 h 69"/>
                      <a:gd name="T30" fmla="*/ 28 w 79"/>
                      <a:gd name="T31" fmla="*/ 21 h 69"/>
                      <a:gd name="T32" fmla="*/ 24 w 79"/>
                      <a:gd name="T33" fmla="*/ 24 h 69"/>
                      <a:gd name="T34" fmla="*/ 20 w 79"/>
                      <a:gd name="T35" fmla="*/ 23 h 69"/>
                      <a:gd name="T36" fmla="*/ 17 w 79"/>
                      <a:gd name="T37" fmla="*/ 14 h 69"/>
                      <a:gd name="T38" fmla="*/ 17 w 79"/>
                      <a:gd name="T39" fmla="*/ 29 h 69"/>
                      <a:gd name="T40" fmla="*/ 17 w 79"/>
                      <a:gd name="T41" fmla="*/ 33 h 69"/>
                      <a:gd name="T42" fmla="*/ 9 w 79"/>
                      <a:gd name="T43" fmla="*/ 35 h 69"/>
                      <a:gd name="T44" fmla="*/ 6 w 79"/>
                      <a:gd name="T45" fmla="*/ 34 h 69"/>
                      <a:gd name="T46" fmla="*/ 2 w 79"/>
                      <a:gd name="T47" fmla="*/ 33 h 69"/>
                      <a:gd name="T48" fmla="*/ 3 w 79"/>
                      <a:gd name="T49" fmla="*/ 40 h 69"/>
                      <a:gd name="T50" fmla="*/ 5 w 79"/>
                      <a:gd name="T51" fmla="*/ 45 h 69"/>
                      <a:gd name="T52" fmla="*/ 9 w 79"/>
                      <a:gd name="T53" fmla="*/ 56 h 69"/>
                      <a:gd name="T54" fmla="*/ 8 w 79"/>
                      <a:gd name="T55" fmla="*/ 60 h 69"/>
                      <a:gd name="T56" fmla="*/ 9 w 79"/>
                      <a:gd name="T57" fmla="*/ 62 h 69"/>
                      <a:gd name="T58" fmla="*/ 10 w 79"/>
                      <a:gd name="T59" fmla="*/ 66 h 69"/>
                      <a:gd name="T60" fmla="*/ 11 w 79"/>
                      <a:gd name="T61" fmla="*/ 64 h 69"/>
                      <a:gd name="T62" fmla="*/ 15 w 79"/>
                      <a:gd name="T63" fmla="*/ 68 h 69"/>
                      <a:gd name="T64" fmla="*/ 21 w 79"/>
                      <a:gd name="T65" fmla="*/ 66 h 69"/>
                      <a:gd name="T66" fmla="*/ 26 w 79"/>
                      <a:gd name="T67" fmla="*/ 65 h 69"/>
                      <a:gd name="T68" fmla="*/ 31 w 79"/>
                      <a:gd name="T69" fmla="*/ 64 h 69"/>
                      <a:gd name="T70" fmla="*/ 38 w 79"/>
                      <a:gd name="T71" fmla="*/ 64 h 69"/>
                      <a:gd name="T72" fmla="*/ 39 w 79"/>
                      <a:gd name="T73" fmla="*/ 64 h 69"/>
                      <a:gd name="T74" fmla="*/ 41 w 79"/>
                      <a:gd name="T75" fmla="*/ 63 h 69"/>
                      <a:gd name="T76" fmla="*/ 42 w 79"/>
                      <a:gd name="T77" fmla="*/ 62 h 69"/>
                      <a:gd name="T78" fmla="*/ 44 w 79"/>
                      <a:gd name="T79" fmla="*/ 65 h 69"/>
                      <a:gd name="T80" fmla="*/ 46 w 79"/>
                      <a:gd name="T81" fmla="*/ 62 h 69"/>
                      <a:gd name="T82" fmla="*/ 57 w 79"/>
                      <a:gd name="T83" fmla="*/ 56 h 69"/>
                      <a:gd name="T84" fmla="*/ 65 w 79"/>
                      <a:gd name="T85" fmla="*/ 48 h 69"/>
                      <a:gd name="T86" fmla="*/ 72 w 79"/>
                      <a:gd name="T87" fmla="*/ 37 h 69"/>
                      <a:gd name="T88" fmla="*/ 77 w 79"/>
                      <a:gd name="T89" fmla="*/ 33 h 69"/>
                      <a:gd name="T90" fmla="*/ 79 w 79"/>
                      <a:gd name="T91" fmla="*/ 25 h 69"/>
                      <a:gd name="T92" fmla="*/ 76 w 79"/>
                      <a:gd name="T93" fmla="*/ 25 h 69"/>
                      <a:gd name="T94" fmla="*/ 74 w 79"/>
                      <a:gd name="T95" fmla="*/ 27 h 69"/>
                      <a:gd name="T96" fmla="*/ 62 w 79"/>
                      <a:gd name="T97" fmla="*/ 39 h 69"/>
                      <a:gd name="T98" fmla="*/ 61 w 79"/>
                      <a:gd name="T99" fmla="*/ 41 h 69"/>
                      <a:gd name="T100" fmla="*/ 57 w 79"/>
                      <a:gd name="T101" fmla="*/ 43 h 69"/>
                      <a:gd name="T102" fmla="*/ 55 w 79"/>
                      <a:gd name="T103" fmla="*/ 44 h 69"/>
                      <a:gd name="T104" fmla="*/ 52 w 79"/>
                      <a:gd name="T105" fmla="*/ 41 h 69"/>
                      <a:gd name="T106" fmla="*/ 56 w 79"/>
                      <a:gd name="T107" fmla="*/ 35 h 69"/>
                      <a:gd name="T108" fmla="*/ 60 w 79"/>
                      <a:gd name="T109" fmla="*/ 35 h 69"/>
                      <a:gd name="T110" fmla="*/ 62 w 79"/>
                      <a:gd name="T111" fmla="*/ 39 h 69"/>
                      <a:gd name="T112" fmla="*/ 62 w 79"/>
                      <a:gd name="T113" fmla="*/ 3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79" h="69">
                        <a:moveTo>
                          <a:pt x="74" y="27"/>
                        </a:moveTo>
                        <a:cubicBezTo>
                          <a:pt x="71" y="27"/>
                          <a:pt x="68" y="24"/>
                          <a:pt x="69" y="22"/>
                        </a:cubicBezTo>
                        <a:cubicBezTo>
                          <a:pt x="69" y="20"/>
                          <a:pt x="71" y="19"/>
                          <a:pt x="72" y="19"/>
                        </a:cubicBezTo>
                        <a:cubicBezTo>
                          <a:pt x="73" y="19"/>
                          <a:pt x="74" y="20"/>
                          <a:pt x="75" y="20"/>
                        </a:cubicBezTo>
                        <a:cubicBezTo>
                          <a:pt x="75" y="17"/>
                          <a:pt x="76" y="14"/>
                          <a:pt x="75" y="11"/>
                        </a:cubicBezTo>
                        <a:cubicBezTo>
                          <a:pt x="74" y="10"/>
                          <a:pt x="73" y="8"/>
                          <a:pt x="73" y="7"/>
                        </a:cubicBezTo>
                        <a:cubicBezTo>
                          <a:pt x="72" y="5"/>
                          <a:pt x="72" y="3"/>
                          <a:pt x="72" y="1"/>
                        </a:cubicBezTo>
                        <a:cubicBezTo>
                          <a:pt x="70" y="2"/>
                          <a:pt x="67" y="1"/>
                          <a:pt x="66" y="1"/>
                        </a:cubicBezTo>
                        <a:cubicBezTo>
                          <a:pt x="63" y="0"/>
                          <a:pt x="61" y="0"/>
                          <a:pt x="60" y="2"/>
                        </a:cubicBezTo>
                        <a:cubicBezTo>
                          <a:pt x="58" y="3"/>
                          <a:pt x="56" y="3"/>
                          <a:pt x="55" y="5"/>
                        </a:cubicBezTo>
                        <a:cubicBezTo>
                          <a:pt x="54" y="6"/>
                          <a:pt x="52" y="7"/>
                          <a:pt x="51" y="8"/>
                        </a:cubicBezTo>
                        <a:cubicBezTo>
                          <a:pt x="50" y="9"/>
                          <a:pt x="50" y="11"/>
                          <a:pt x="49" y="12"/>
                        </a:cubicBezTo>
                        <a:cubicBezTo>
                          <a:pt x="48" y="14"/>
                          <a:pt x="46" y="12"/>
                          <a:pt x="45" y="14"/>
                        </a:cubicBezTo>
                        <a:cubicBezTo>
                          <a:pt x="44" y="15"/>
                          <a:pt x="45" y="16"/>
                          <a:pt x="44" y="17"/>
                        </a:cubicBezTo>
                        <a:cubicBezTo>
                          <a:pt x="42" y="21"/>
                          <a:pt x="37" y="18"/>
                          <a:pt x="34" y="17"/>
                        </a:cubicBezTo>
                        <a:cubicBezTo>
                          <a:pt x="31" y="15"/>
                          <a:pt x="30" y="19"/>
                          <a:pt x="28" y="21"/>
                        </a:cubicBezTo>
                        <a:cubicBezTo>
                          <a:pt x="27" y="22"/>
                          <a:pt x="26" y="24"/>
                          <a:pt x="24" y="24"/>
                        </a:cubicBezTo>
                        <a:cubicBezTo>
                          <a:pt x="24" y="24"/>
                          <a:pt x="20" y="24"/>
                          <a:pt x="20" y="23"/>
                        </a:cubicBezTo>
                        <a:cubicBezTo>
                          <a:pt x="22" y="20"/>
                          <a:pt x="21" y="15"/>
                          <a:pt x="17" y="14"/>
                        </a:cubicBezTo>
                        <a:cubicBezTo>
                          <a:pt x="17" y="19"/>
                          <a:pt x="17" y="24"/>
                          <a:pt x="17" y="29"/>
                        </a:cubicBezTo>
                        <a:cubicBezTo>
                          <a:pt x="17" y="29"/>
                          <a:pt x="18" y="32"/>
                          <a:pt x="17" y="33"/>
                        </a:cubicBezTo>
                        <a:cubicBezTo>
                          <a:pt x="14" y="35"/>
                          <a:pt x="13" y="36"/>
                          <a:pt x="9" y="35"/>
                        </a:cubicBezTo>
                        <a:cubicBezTo>
                          <a:pt x="8" y="35"/>
                          <a:pt x="7" y="35"/>
                          <a:pt x="6" y="34"/>
                        </a:cubicBezTo>
                        <a:cubicBezTo>
                          <a:pt x="5" y="32"/>
                          <a:pt x="4" y="31"/>
                          <a:pt x="2" y="33"/>
                        </a:cubicBezTo>
                        <a:cubicBezTo>
                          <a:pt x="0" y="35"/>
                          <a:pt x="2" y="38"/>
                          <a:pt x="3" y="40"/>
                        </a:cubicBezTo>
                        <a:cubicBezTo>
                          <a:pt x="4" y="41"/>
                          <a:pt x="5" y="43"/>
                          <a:pt x="5" y="45"/>
                        </a:cubicBezTo>
                        <a:cubicBezTo>
                          <a:pt x="7" y="49"/>
                          <a:pt x="11" y="51"/>
                          <a:pt x="9" y="56"/>
                        </a:cubicBezTo>
                        <a:cubicBezTo>
                          <a:pt x="8" y="58"/>
                          <a:pt x="7" y="58"/>
                          <a:pt x="8" y="60"/>
                        </a:cubicBezTo>
                        <a:cubicBezTo>
                          <a:pt x="9" y="61"/>
                          <a:pt x="9" y="62"/>
                          <a:pt x="9" y="62"/>
                        </a:cubicBezTo>
                        <a:cubicBezTo>
                          <a:pt x="10" y="63"/>
                          <a:pt x="9" y="65"/>
                          <a:pt x="10" y="66"/>
                        </a:cubicBezTo>
                        <a:cubicBezTo>
                          <a:pt x="10" y="66"/>
                          <a:pt x="10" y="64"/>
                          <a:pt x="11" y="64"/>
                        </a:cubicBezTo>
                        <a:cubicBezTo>
                          <a:pt x="11" y="64"/>
                          <a:pt x="14" y="67"/>
                          <a:pt x="15" y="68"/>
                        </a:cubicBezTo>
                        <a:cubicBezTo>
                          <a:pt x="17" y="69"/>
                          <a:pt x="19" y="66"/>
                          <a:pt x="21" y="66"/>
                        </a:cubicBezTo>
                        <a:cubicBezTo>
                          <a:pt x="23" y="65"/>
                          <a:pt x="25" y="67"/>
                          <a:pt x="26" y="65"/>
                        </a:cubicBezTo>
                        <a:cubicBezTo>
                          <a:pt x="28" y="64"/>
                          <a:pt x="29" y="64"/>
                          <a:pt x="31" y="64"/>
                        </a:cubicBezTo>
                        <a:cubicBezTo>
                          <a:pt x="33" y="64"/>
                          <a:pt x="35" y="64"/>
                          <a:pt x="38" y="64"/>
                        </a:cubicBezTo>
                        <a:cubicBezTo>
                          <a:pt x="38" y="64"/>
                          <a:pt x="39" y="64"/>
                          <a:pt x="39" y="64"/>
                        </a:cubicBezTo>
                        <a:cubicBezTo>
                          <a:pt x="40" y="64"/>
                          <a:pt x="40" y="63"/>
                          <a:pt x="41" y="63"/>
                        </a:cubicBezTo>
                        <a:cubicBezTo>
                          <a:pt x="41" y="63"/>
                          <a:pt x="41" y="62"/>
                          <a:pt x="42" y="62"/>
                        </a:cubicBezTo>
                        <a:cubicBezTo>
                          <a:pt x="42" y="63"/>
                          <a:pt x="42" y="65"/>
                          <a:pt x="44" y="65"/>
                        </a:cubicBezTo>
                        <a:cubicBezTo>
                          <a:pt x="44" y="65"/>
                          <a:pt x="43" y="61"/>
                          <a:pt x="46" y="62"/>
                        </a:cubicBezTo>
                        <a:cubicBezTo>
                          <a:pt x="50" y="63"/>
                          <a:pt x="54" y="59"/>
                          <a:pt x="57" y="56"/>
                        </a:cubicBezTo>
                        <a:cubicBezTo>
                          <a:pt x="60" y="54"/>
                          <a:pt x="62" y="51"/>
                          <a:pt x="65" y="48"/>
                        </a:cubicBezTo>
                        <a:cubicBezTo>
                          <a:pt x="68" y="45"/>
                          <a:pt x="69" y="41"/>
                          <a:pt x="72" y="37"/>
                        </a:cubicBezTo>
                        <a:cubicBezTo>
                          <a:pt x="73" y="36"/>
                          <a:pt x="76" y="35"/>
                          <a:pt x="77" y="33"/>
                        </a:cubicBezTo>
                        <a:cubicBezTo>
                          <a:pt x="78" y="31"/>
                          <a:pt x="79" y="27"/>
                          <a:pt x="79" y="25"/>
                        </a:cubicBezTo>
                        <a:cubicBezTo>
                          <a:pt x="78" y="25"/>
                          <a:pt x="77" y="25"/>
                          <a:pt x="76" y="25"/>
                        </a:cubicBezTo>
                        <a:cubicBezTo>
                          <a:pt x="75" y="25"/>
                          <a:pt x="75" y="27"/>
                          <a:pt x="74" y="27"/>
                        </a:cubicBezTo>
                        <a:close/>
                        <a:moveTo>
                          <a:pt x="62" y="39"/>
                        </a:moveTo>
                        <a:cubicBezTo>
                          <a:pt x="61" y="39"/>
                          <a:pt x="61" y="41"/>
                          <a:pt x="61" y="41"/>
                        </a:cubicBezTo>
                        <a:cubicBezTo>
                          <a:pt x="60" y="43"/>
                          <a:pt x="58" y="42"/>
                          <a:pt x="57" y="43"/>
                        </a:cubicBezTo>
                        <a:cubicBezTo>
                          <a:pt x="56" y="43"/>
                          <a:pt x="56" y="44"/>
                          <a:pt x="55" y="44"/>
                        </a:cubicBezTo>
                        <a:cubicBezTo>
                          <a:pt x="53" y="44"/>
                          <a:pt x="52" y="42"/>
                          <a:pt x="52" y="41"/>
                        </a:cubicBezTo>
                        <a:cubicBezTo>
                          <a:pt x="51" y="39"/>
                          <a:pt x="54" y="36"/>
                          <a:pt x="56" y="35"/>
                        </a:cubicBezTo>
                        <a:cubicBezTo>
                          <a:pt x="57" y="34"/>
                          <a:pt x="59" y="34"/>
                          <a:pt x="60" y="35"/>
                        </a:cubicBezTo>
                        <a:cubicBezTo>
                          <a:pt x="61" y="36"/>
                          <a:pt x="64" y="38"/>
                          <a:pt x="62" y="39"/>
                        </a:cubicBezTo>
                        <a:cubicBezTo>
                          <a:pt x="61" y="39"/>
                          <a:pt x="63" y="38"/>
                          <a:pt x="62" y="39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249" name="Freeform 739">
                    <a:extLst>
                      <a:ext uri="{FF2B5EF4-FFF2-40B4-BE49-F238E27FC236}">
                        <a16:creationId xmlns:a16="http://schemas.microsoft.com/office/drawing/2014/main" id="{2BB20BC6-1B40-EA42-A9BE-5C7FA78C12A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002562" y="9819354"/>
                    <a:ext cx="132428" cy="143827"/>
                  </a:xfrm>
                  <a:custGeom>
                    <a:avLst/>
                    <a:gdLst>
                      <a:gd name="T0" fmla="*/ 11 w 13"/>
                      <a:gd name="T1" fmla="*/ 4 h 13"/>
                      <a:gd name="T2" fmla="*/ 3 w 13"/>
                      <a:gd name="T3" fmla="*/ 3 h 13"/>
                      <a:gd name="T4" fmla="*/ 2 w 13"/>
                      <a:gd name="T5" fmla="*/ 9 h 13"/>
                      <a:gd name="T6" fmla="*/ 7 w 13"/>
                      <a:gd name="T7" fmla="*/ 9 h 13"/>
                      <a:gd name="T8" fmla="*/ 11 w 13"/>
                      <a:gd name="T9" fmla="*/ 4 h 13"/>
                      <a:gd name="T10" fmla="*/ 11 w 13"/>
                      <a:gd name="T11" fmla="*/ 4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3" h="13">
                        <a:moveTo>
                          <a:pt x="11" y="4"/>
                        </a:moveTo>
                        <a:cubicBezTo>
                          <a:pt x="9" y="2"/>
                          <a:pt x="5" y="0"/>
                          <a:pt x="3" y="3"/>
                        </a:cubicBezTo>
                        <a:cubicBezTo>
                          <a:pt x="1" y="5"/>
                          <a:pt x="0" y="7"/>
                          <a:pt x="2" y="9"/>
                        </a:cubicBezTo>
                        <a:cubicBezTo>
                          <a:pt x="4" y="13"/>
                          <a:pt x="5" y="9"/>
                          <a:pt x="7" y="9"/>
                        </a:cubicBezTo>
                        <a:cubicBezTo>
                          <a:pt x="10" y="9"/>
                          <a:pt x="13" y="5"/>
                          <a:pt x="11" y="4"/>
                        </a:cubicBezTo>
                        <a:cubicBezTo>
                          <a:pt x="10" y="3"/>
                          <a:pt x="12" y="4"/>
                          <a:pt x="11" y="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250" name="Freeform 740">
                    <a:extLst>
                      <a:ext uri="{FF2B5EF4-FFF2-40B4-BE49-F238E27FC236}">
                        <a16:creationId xmlns:a16="http://schemas.microsoft.com/office/drawing/2014/main" id="{52A00D6B-DF5D-5B46-8F9F-ABFE6179C1D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284660" y="8476968"/>
                    <a:ext cx="52274" cy="88507"/>
                  </a:xfrm>
                  <a:custGeom>
                    <a:avLst/>
                    <a:gdLst>
                      <a:gd name="T0" fmla="*/ 2 w 5"/>
                      <a:gd name="T1" fmla="*/ 5 h 8"/>
                      <a:gd name="T2" fmla="*/ 5 w 5"/>
                      <a:gd name="T3" fmla="*/ 1 h 8"/>
                      <a:gd name="T4" fmla="*/ 1 w 5"/>
                      <a:gd name="T5" fmla="*/ 3 h 8"/>
                      <a:gd name="T6" fmla="*/ 0 w 5"/>
                      <a:gd name="T7" fmla="*/ 8 h 8"/>
                      <a:gd name="T8" fmla="*/ 2 w 5"/>
                      <a:gd name="T9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8">
                        <a:moveTo>
                          <a:pt x="2" y="5"/>
                        </a:moveTo>
                        <a:cubicBezTo>
                          <a:pt x="2" y="4"/>
                          <a:pt x="4" y="2"/>
                          <a:pt x="5" y="1"/>
                        </a:cubicBezTo>
                        <a:cubicBezTo>
                          <a:pt x="4" y="0"/>
                          <a:pt x="2" y="2"/>
                          <a:pt x="1" y="3"/>
                        </a:cubicBezTo>
                        <a:cubicBezTo>
                          <a:pt x="0" y="4"/>
                          <a:pt x="0" y="6"/>
                          <a:pt x="0" y="8"/>
                        </a:cubicBezTo>
                        <a:cubicBezTo>
                          <a:pt x="2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251" name="Freeform 741">
                    <a:extLst>
                      <a:ext uri="{FF2B5EF4-FFF2-40B4-BE49-F238E27FC236}">
                        <a16:creationId xmlns:a16="http://schemas.microsoft.com/office/drawing/2014/main" id="{6BD0FC5D-AF19-C148-8202-4CC9F66929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235869" y="8034428"/>
                    <a:ext cx="355468" cy="486798"/>
                  </a:xfrm>
                  <a:custGeom>
                    <a:avLst/>
                    <a:gdLst>
                      <a:gd name="T0" fmla="*/ 11 w 35"/>
                      <a:gd name="T1" fmla="*/ 44 h 45"/>
                      <a:gd name="T2" fmla="*/ 15 w 35"/>
                      <a:gd name="T3" fmla="*/ 41 h 45"/>
                      <a:gd name="T4" fmla="*/ 16 w 35"/>
                      <a:gd name="T5" fmla="*/ 43 h 45"/>
                      <a:gd name="T6" fmla="*/ 23 w 35"/>
                      <a:gd name="T7" fmla="*/ 37 h 45"/>
                      <a:gd name="T8" fmla="*/ 25 w 35"/>
                      <a:gd name="T9" fmla="*/ 26 h 45"/>
                      <a:gd name="T10" fmla="*/ 31 w 35"/>
                      <a:gd name="T11" fmla="*/ 16 h 45"/>
                      <a:gd name="T12" fmla="*/ 33 w 35"/>
                      <a:gd name="T13" fmla="*/ 8 h 45"/>
                      <a:gd name="T14" fmla="*/ 35 w 35"/>
                      <a:gd name="T15" fmla="*/ 2 h 45"/>
                      <a:gd name="T16" fmla="*/ 29 w 35"/>
                      <a:gd name="T17" fmla="*/ 1 h 45"/>
                      <a:gd name="T18" fmla="*/ 26 w 35"/>
                      <a:gd name="T19" fmla="*/ 2 h 45"/>
                      <a:gd name="T20" fmla="*/ 25 w 35"/>
                      <a:gd name="T21" fmla="*/ 6 h 45"/>
                      <a:gd name="T22" fmla="*/ 20 w 35"/>
                      <a:gd name="T23" fmla="*/ 10 h 45"/>
                      <a:gd name="T24" fmla="*/ 10 w 35"/>
                      <a:gd name="T25" fmla="*/ 8 h 45"/>
                      <a:gd name="T26" fmla="*/ 13 w 35"/>
                      <a:gd name="T27" fmla="*/ 13 h 45"/>
                      <a:gd name="T28" fmla="*/ 14 w 35"/>
                      <a:gd name="T29" fmla="*/ 19 h 45"/>
                      <a:gd name="T30" fmla="*/ 15 w 35"/>
                      <a:gd name="T31" fmla="*/ 22 h 45"/>
                      <a:gd name="T32" fmla="*/ 16 w 35"/>
                      <a:gd name="T33" fmla="*/ 25 h 45"/>
                      <a:gd name="T34" fmla="*/ 15 w 35"/>
                      <a:gd name="T35" fmla="*/ 32 h 45"/>
                      <a:gd name="T36" fmla="*/ 13 w 35"/>
                      <a:gd name="T37" fmla="*/ 31 h 45"/>
                      <a:gd name="T38" fmla="*/ 10 w 35"/>
                      <a:gd name="T39" fmla="*/ 32 h 45"/>
                      <a:gd name="T40" fmla="*/ 8 w 35"/>
                      <a:gd name="T41" fmla="*/ 29 h 45"/>
                      <a:gd name="T42" fmla="*/ 6 w 35"/>
                      <a:gd name="T43" fmla="*/ 32 h 45"/>
                      <a:gd name="T44" fmla="*/ 4 w 35"/>
                      <a:gd name="T45" fmla="*/ 32 h 45"/>
                      <a:gd name="T46" fmla="*/ 3 w 35"/>
                      <a:gd name="T47" fmla="*/ 35 h 45"/>
                      <a:gd name="T48" fmla="*/ 0 w 35"/>
                      <a:gd name="T49" fmla="*/ 39 h 45"/>
                      <a:gd name="T50" fmla="*/ 5 w 35"/>
                      <a:gd name="T51" fmla="*/ 45 h 45"/>
                      <a:gd name="T52" fmla="*/ 8 w 35"/>
                      <a:gd name="T53" fmla="*/ 42 h 45"/>
                      <a:gd name="T54" fmla="*/ 11 w 35"/>
                      <a:gd name="T55" fmla="*/ 44 h 45"/>
                      <a:gd name="T56" fmla="*/ 11 w 35"/>
                      <a:gd name="T57" fmla="*/ 44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35" h="45">
                        <a:moveTo>
                          <a:pt x="11" y="44"/>
                        </a:moveTo>
                        <a:cubicBezTo>
                          <a:pt x="12" y="44"/>
                          <a:pt x="14" y="42"/>
                          <a:pt x="15" y="41"/>
                        </a:cubicBezTo>
                        <a:cubicBezTo>
                          <a:pt x="17" y="40"/>
                          <a:pt x="15" y="43"/>
                          <a:pt x="16" y="43"/>
                        </a:cubicBezTo>
                        <a:cubicBezTo>
                          <a:pt x="16" y="43"/>
                          <a:pt x="23" y="39"/>
                          <a:pt x="23" y="37"/>
                        </a:cubicBezTo>
                        <a:cubicBezTo>
                          <a:pt x="23" y="33"/>
                          <a:pt x="23" y="29"/>
                          <a:pt x="25" y="26"/>
                        </a:cubicBezTo>
                        <a:cubicBezTo>
                          <a:pt x="27" y="22"/>
                          <a:pt x="30" y="19"/>
                          <a:pt x="31" y="16"/>
                        </a:cubicBezTo>
                        <a:cubicBezTo>
                          <a:pt x="32" y="13"/>
                          <a:pt x="32" y="11"/>
                          <a:pt x="33" y="8"/>
                        </a:cubicBezTo>
                        <a:cubicBezTo>
                          <a:pt x="33" y="6"/>
                          <a:pt x="35" y="4"/>
                          <a:pt x="35" y="2"/>
                        </a:cubicBezTo>
                        <a:cubicBezTo>
                          <a:pt x="33" y="2"/>
                          <a:pt x="31" y="0"/>
                          <a:pt x="29" y="1"/>
                        </a:cubicBezTo>
                        <a:cubicBezTo>
                          <a:pt x="28" y="1"/>
                          <a:pt x="26" y="1"/>
                          <a:pt x="26" y="2"/>
                        </a:cubicBezTo>
                        <a:cubicBezTo>
                          <a:pt x="25" y="4"/>
                          <a:pt x="25" y="5"/>
                          <a:pt x="25" y="6"/>
                        </a:cubicBezTo>
                        <a:cubicBezTo>
                          <a:pt x="24" y="9"/>
                          <a:pt x="23" y="10"/>
                          <a:pt x="20" y="10"/>
                        </a:cubicBezTo>
                        <a:cubicBezTo>
                          <a:pt x="17" y="9"/>
                          <a:pt x="13" y="8"/>
                          <a:pt x="10" y="8"/>
                        </a:cubicBezTo>
                        <a:cubicBezTo>
                          <a:pt x="10" y="10"/>
                          <a:pt x="9" y="14"/>
                          <a:pt x="13" y="13"/>
                        </a:cubicBezTo>
                        <a:cubicBezTo>
                          <a:pt x="17" y="11"/>
                          <a:pt x="14" y="17"/>
                          <a:pt x="14" y="19"/>
                        </a:cubicBezTo>
                        <a:cubicBezTo>
                          <a:pt x="14" y="20"/>
                          <a:pt x="14" y="21"/>
                          <a:pt x="15" y="22"/>
                        </a:cubicBezTo>
                        <a:cubicBezTo>
                          <a:pt x="16" y="23"/>
                          <a:pt x="16" y="24"/>
                          <a:pt x="16" y="25"/>
                        </a:cubicBezTo>
                        <a:cubicBezTo>
                          <a:pt x="16" y="27"/>
                          <a:pt x="16" y="30"/>
                          <a:pt x="15" y="32"/>
                        </a:cubicBezTo>
                        <a:cubicBezTo>
                          <a:pt x="15" y="33"/>
                          <a:pt x="13" y="31"/>
                          <a:pt x="13" y="31"/>
                        </a:cubicBezTo>
                        <a:cubicBezTo>
                          <a:pt x="11" y="31"/>
                          <a:pt x="11" y="33"/>
                          <a:pt x="10" y="32"/>
                        </a:cubicBezTo>
                        <a:cubicBezTo>
                          <a:pt x="10" y="31"/>
                          <a:pt x="9" y="30"/>
                          <a:pt x="8" y="29"/>
                        </a:cubicBezTo>
                        <a:cubicBezTo>
                          <a:pt x="7" y="29"/>
                          <a:pt x="7" y="31"/>
                          <a:pt x="6" y="32"/>
                        </a:cubicBezTo>
                        <a:cubicBezTo>
                          <a:pt x="6" y="32"/>
                          <a:pt x="4" y="32"/>
                          <a:pt x="4" y="32"/>
                        </a:cubicBezTo>
                        <a:cubicBezTo>
                          <a:pt x="2" y="32"/>
                          <a:pt x="3" y="34"/>
                          <a:pt x="3" y="35"/>
                        </a:cubicBezTo>
                        <a:cubicBezTo>
                          <a:pt x="4" y="38"/>
                          <a:pt x="3" y="37"/>
                          <a:pt x="0" y="39"/>
                        </a:cubicBezTo>
                        <a:cubicBezTo>
                          <a:pt x="2" y="41"/>
                          <a:pt x="4" y="42"/>
                          <a:pt x="5" y="45"/>
                        </a:cubicBezTo>
                        <a:cubicBezTo>
                          <a:pt x="6" y="44"/>
                          <a:pt x="7" y="43"/>
                          <a:pt x="8" y="42"/>
                        </a:cubicBezTo>
                        <a:cubicBezTo>
                          <a:pt x="10" y="41"/>
                          <a:pt x="10" y="43"/>
                          <a:pt x="11" y="44"/>
                        </a:cubicBezTo>
                        <a:cubicBezTo>
                          <a:pt x="12" y="44"/>
                          <a:pt x="10" y="43"/>
                          <a:pt x="11" y="4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252" name="Freeform 742">
                    <a:extLst>
                      <a:ext uri="{FF2B5EF4-FFF2-40B4-BE49-F238E27FC236}">
                        <a16:creationId xmlns:a16="http://schemas.microsoft.com/office/drawing/2014/main" id="{062ECD77-0803-FF45-A5E0-99A7B7349DA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389209" y="7643512"/>
                    <a:ext cx="651689" cy="486798"/>
                  </a:xfrm>
                  <a:custGeom>
                    <a:avLst/>
                    <a:gdLst>
                      <a:gd name="T0" fmla="*/ 12 w 64"/>
                      <a:gd name="T1" fmla="*/ 37 h 45"/>
                      <a:gd name="T2" fmla="*/ 17 w 64"/>
                      <a:gd name="T3" fmla="*/ 37 h 45"/>
                      <a:gd name="T4" fmla="*/ 20 w 64"/>
                      <a:gd name="T5" fmla="*/ 38 h 45"/>
                      <a:gd name="T6" fmla="*/ 21 w 64"/>
                      <a:gd name="T7" fmla="*/ 33 h 45"/>
                      <a:gd name="T8" fmla="*/ 25 w 64"/>
                      <a:gd name="T9" fmla="*/ 30 h 45"/>
                      <a:gd name="T10" fmla="*/ 30 w 64"/>
                      <a:gd name="T11" fmla="*/ 33 h 45"/>
                      <a:gd name="T12" fmla="*/ 36 w 64"/>
                      <a:gd name="T13" fmla="*/ 34 h 45"/>
                      <a:gd name="T14" fmla="*/ 39 w 64"/>
                      <a:gd name="T15" fmla="*/ 34 h 45"/>
                      <a:gd name="T16" fmla="*/ 41 w 64"/>
                      <a:gd name="T17" fmla="*/ 30 h 45"/>
                      <a:gd name="T18" fmla="*/ 45 w 64"/>
                      <a:gd name="T19" fmla="*/ 31 h 45"/>
                      <a:gd name="T20" fmla="*/ 50 w 64"/>
                      <a:gd name="T21" fmla="*/ 31 h 45"/>
                      <a:gd name="T22" fmla="*/ 55 w 64"/>
                      <a:gd name="T23" fmla="*/ 29 h 45"/>
                      <a:gd name="T24" fmla="*/ 60 w 64"/>
                      <a:gd name="T25" fmla="*/ 30 h 45"/>
                      <a:gd name="T26" fmla="*/ 58 w 64"/>
                      <a:gd name="T27" fmla="*/ 24 h 45"/>
                      <a:gd name="T28" fmla="*/ 55 w 64"/>
                      <a:gd name="T29" fmla="*/ 20 h 45"/>
                      <a:gd name="T30" fmla="*/ 51 w 64"/>
                      <a:gd name="T31" fmla="*/ 16 h 45"/>
                      <a:gd name="T32" fmla="*/ 47 w 64"/>
                      <a:gd name="T33" fmla="*/ 13 h 45"/>
                      <a:gd name="T34" fmla="*/ 46 w 64"/>
                      <a:gd name="T35" fmla="*/ 12 h 45"/>
                      <a:gd name="T36" fmla="*/ 44 w 64"/>
                      <a:gd name="T37" fmla="*/ 12 h 45"/>
                      <a:gd name="T38" fmla="*/ 44 w 64"/>
                      <a:gd name="T39" fmla="*/ 6 h 45"/>
                      <a:gd name="T40" fmla="*/ 41 w 64"/>
                      <a:gd name="T41" fmla="*/ 1 h 45"/>
                      <a:gd name="T42" fmla="*/ 41 w 64"/>
                      <a:gd name="T43" fmla="*/ 0 h 45"/>
                      <a:gd name="T44" fmla="*/ 38 w 64"/>
                      <a:gd name="T45" fmla="*/ 0 h 45"/>
                      <a:gd name="T46" fmla="*/ 35 w 64"/>
                      <a:gd name="T47" fmla="*/ 3 h 45"/>
                      <a:gd name="T48" fmla="*/ 26 w 64"/>
                      <a:gd name="T49" fmla="*/ 10 h 45"/>
                      <a:gd name="T50" fmla="*/ 22 w 64"/>
                      <a:gd name="T51" fmla="*/ 11 h 45"/>
                      <a:gd name="T52" fmla="*/ 19 w 64"/>
                      <a:gd name="T53" fmla="*/ 15 h 45"/>
                      <a:gd name="T54" fmla="*/ 13 w 64"/>
                      <a:gd name="T55" fmla="*/ 17 h 45"/>
                      <a:gd name="T56" fmla="*/ 9 w 64"/>
                      <a:gd name="T57" fmla="*/ 17 h 45"/>
                      <a:gd name="T58" fmla="*/ 6 w 64"/>
                      <a:gd name="T59" fmla="*/ 18 h 45"/>
                      <a:gd name="T60" fmla="*/ 3 w 64"/>
                      <a:gd name="T61" fmla="*/ 23 h 45"/>
                      <a:gd name="T62" fmla="*/ 4 w 64"/>
                      <a:gd name="T63" fmla="*/ 34 h 45"/>
                      <a:gd name="T64" fmla="*/ 6 w 64"/>
                      <a:gd name="T65" fmla="*/ 39 h 45"/>
                      <a:gd name="T66" fmla="*/ 9 w 64"/>
                      <a:gd name="T67" fmla="*/ 45 h 45"/>
                      <a:gd name="T68" fmla="*/ 12 w 64"/>
                      <a:gd name="T69" fmla="*/ 37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64" h="45">
                        <a:moveTo>
                          <a:pt x="12" y="37"/>
                        </a:moveTo>
                        <a:cubicBezTo>
                          <a:pt x="13" y="37"/>
                          <a:pt x="16" y="36"/>
                          <a:pt x="17" y="37"/>
                        </a:cubicBezTo>
                        <a:cubicBezTo>
                          <a:pt x="17" y="38"/>
                          <a:pt x="20" y="38"/>
                          <a:pt x="20" y="38"/>
                        </a:cubicBezTo>
                        <a:cubicBezTo>
                          <a:pt x="21" y="36"/>
                          <a:pt x="20" y="34"/>
                          <a:pt x="21" y="33"/>
                        </a:cubicBezTo>
                        <a:cubicBezTo>
                          <a:pt x="21" y="32"/>
                          <a:pt x="23" y="29"/>
                          <a:pt x="25" y="30"/>
                        </a:cubicBezTo>
                        <a:cubicBezTo>
                          <a:pt x="27" y="30"/>
                          <a:pt x="28" y="32"/>
                          <a:pt x="30" y="33"/>
                        </a:cubicBezTo>
                        <a:cubicBezTo>
                          <a:pt x="32" y="34"/>
                          <a:pt x="34" y="34"/>
                          <a:pt x="36" y="34"/>
                        </a:cubicBezTo>
                        <a:cubicBezTo>
                          <a:pt x="37" y="34"/>
                          <a:pt x="39" y="35"/>
                          <a:pt x="39" y="34"/>
                        </a:cubicBezTo>
                        <a:cubicBezTo>
                          <a:pt x="40" y="33"/>
                          <a:pt x="40" y="29"/>
                          <a:pt x="41" y="30"/>
                        </a:cubicBezTo>
                        <a:cubicBezTo>
                          <a:pt x="43" y="31"/>
                          <a:pt x="43" y="31"/>
                          <a:pt x="45" y="31"/>
                        </a:cubicBezTo>
                        <a:cubicBezTo>
                          <a:pt x="47" y="30"/>
                          <a:pt x="48" y="31"/>
                          <a:pt x="50" y="31"/>
                        </a:cubicBezTo>
                        <a:cubicBezTo>
                          <a:pt x="52" y="31"/>
                          <a:pt x="53" y="28"/>
                          <a:pt x="55" y="29"/>
                        </a:cubicBezTo>
                        <a:cubicBezTo>
                          <a:pt x="56" y="29"/>
                          <a:pt x="58" y="31"/>
                          <a:pt x="60" y="30"/>
                        </a:cubicBezTo>
                        <a:cubicBezTo>
                          <a:pt x="64" y="28"/>
                          <a:pt x="59" y="26"/>
                          <a:pt x="58" y="24"/>
                        </a:cubicBezTo>
                        <a:cubicBezTo>
                          <a:pt x="57" y="22"/>
                          <a:pt x="57" y="21"/>
                          <a:pt x="55" y="20"/>
                        </a:cubicBezTo>
                        <a:cubicBezTo>
                          <a:pt x="53" y="19"/>
                          <a:pt x="52" y="18"/>
                          <a:pt x="51" y="16"/>
                        </a:cubicBezTo>
                        <a:cubicBezTo>
                          <a:pt x="51" y="14"/>
                          <a:pt x="49" y="14"/>
                          <a:pt x="47" y="13"/>
                        </a:cubicBezTo>
                        <a:cubicBezTo>
                          <a:pt x="47" y="13"/>
                          <a:pt x="47" y="12"/>
                          <a:pt x="46" y="12"/>
                        </a:cubicBezTo>
                        <a:cubicBezTo>
                          <a:pt x="46" y="12"/>
                          <a:pt x="44" y="12"/>
                          <a:pt x="44" y="12"/>
                        </a:cubicBezTo>
                        <a:cubicBezTo>
                          <a:pt x="43" y="11"/>
                          <a:pt x="44" y="7"/>
                          <a:pt x="44" y="6"/>
                        </a:cubicBezTo>
                        <a:cubicBezTo>
                          <a:pt x="44" y="4"/>
                          <a:pt x="42" y="3"/>
                          <a:pt x="41" y="1"/>
                        </a:cubicBezTo>
                        <a:cubicBezTo>
                          <a:pt x="41" y="1"/>
                          <a:pt x="41" y="0"/>
                          <a:pt x="41" y="0"/>
                        </a:cubicBezTo>
                        <a:cubicBezTo>
                          <a:pt x="40" y="0"/>
                          <a:pt x="39" y="0"/>
                          <a:pt x="38" y="0"/>
                        </a:cubicBezTo>
                        <a:cubicBezTo>
                          <a:pt x="36" y="1"/>
                          <a:pt x="36" y="1"/>
                          <a:pt x="35" y="3"/>
                        </a:cubicBezTo>
                        <a:cubicBezTo>
                          <a:pt x="35" y="6"/>
                          <a:pt x="28" y="10"/>
                          <a:pt x="26" y="10"/>
                        </a:cubicBezTo>
                        <a:cubicBezTo>
                          <a:pt x="25" y="10"/>
                          <a:pt x="21" y="10"/>
                          <a:pt x="22" y="11"/>
                        </a:cubicBezTo>
                        <a:cubicBezTo>
                          <a:pt x="23" y="13"/>
                          <a:pt x="20" y="15"/>
                          <a:pt x="19" y="15"/>
                        </a:cubicBezTo>
                        <a:cubicBezTo>
                          <a:pt x="17" y="16"/>
                          <a:pt x="15" y="17"/>
                          <a:pt x="13" y="17"/>
                        </a:cubicBezTo>
                        <a:cubicBezTo>
                          <a:pt x="11" y="18"/>
                          <a:pt x="11" y="16"/>
                          <a:pt x="9" y="17"/>
                        </a:cubicBezTo>
                        <a:cubicBezTo>
                          <a:pt x="7" y="18"/>
                          <a:pt x="6" y="17"/>
                          <a:pt x="6" y="18"/>
                        </a:cubicBezTo>
                        <a:cubicBezTo>
                          <a:pt x="5" y="20"/>
                          <a:pt x="4" y="22"/>
                          <a:pt x="3" y="23"/>
                        </a:cubicBezTo>
                        <a:cubicBezTo>
                          <a:pt x="0" y="27"/>
                          <a:pt x="2" y="30"/>
                          <a:pt x="4" y="34"/>
                        </a:cubicBezTo>
                        <a:cubicBezTo>
                          <a:pt x="5" y="36"/>
                          <a:pt x="5" y="37"/>
                          <a:pt x="6" y="39"/>
                        </a:cubicBezTo>
                        <a:cubicBezTo>
                          <a:pt x="8" y="41"/>
                          <a:pt x="9" y="42"/>
                          <a:pt x="9" y="45"/>
                        </a:cubicBezTo>
                        <a:cubicBezTo>
                          <a:pt x="9" y="44"/>
                          <a:pt x="10" y="37"/>
                          <a:pt x="12" y="37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253" name="Freeform 743">
                    <a:extLst>
                      <a:ext uri="{FF2B5EF4-FFF2-40B4-BE49-F238E27FC236}">
                        <a16:creationId xmlns:a16="http://schemas.microsoft.com/office/drawing/2014/main" id="{3352E37F-6587-6F40-810F-85D44C4A332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664335" y="6950195"/>
                    <a:ext cx="1195346" cy="888775"/>
                  </a:xfrm>
                  <a:custGeom>
                    <a:avLst/>
                    <a:gdLst>
                      <a:gd name="T0" fmla="*/ 83 w 117"/>
                      <a:gd name="T1" fmla="*/ 82 h 82"/>
                      <a:gd name="T2" fmla="*/ 93 w 117"/>
                      <a:gd name="T3" fmla="*/ 76 h 82"/>
                      <a:gd name="T4" fmla="*/ 105 w 117"/>
                      <a:gd name="T5" fmla="*/ 68 h 82"/>
                      <a:gd name="T6" fmla="*/ 112 w 117"/>
                      <a:gd name="T7" fmla="*/ 64 h 82"/>
                      <a:gd name="T8" fmla="*/ 107 w 117"/>
                      <a:gd name="T9" fmla="*/ 55 h 82"/>
                      <a:gd name="T10" fmla="*/ 110 w 117"/>
                      <a:gd name="T11" fmla="*/ 46 h 82"/>
                      <a:gd name="T12" fmla="*/ 114 w 117"/>
                      <a:gd name="T13" fmla="*/ 40 h 82"/>
                      <a:gd name="T14" fmla="*/ 117 w 117"/>
                      <a:gd name="T15" fmla="*/ 21 h 82"/>
                      <a:gd name="T16" fmla="*/ 81 w 117"/>
                      <a:gd name="T17" fmla="*/ 1 h 82"/>
                      <a:gd name="T18" fmla="*/ 75 w 117"/>
                      <a:gd name="T19" fmla="*/ 2 h 82"/>
                      <a:gd name="T20" fmla="*/ 67 w 117"/>
                      <a:gd name="T21" fmla="*/ 2 h 82"/>
                      <a:gd name="T22" fmla="*/ 59 w 117"/>
                      <a:gd name="T23" fmla="*/ 1 h 82"/>
                      <a:gd name="T24" fmla="*/ 29 w 117"/>
                      <a:gd name="T25" fmla="*/ 21 h 82"/>
                      <a:gd name="T26" fmla="*/ 22 w 117"/>
                      <a:gd name="T27" fmla="*/ 25 h 82"/>
                      <a:gd name="T28" fmla="*/ 19 w 117"/>
                      <a:gd name="T29" fmla="*/ 42 h 82"/>
                      <a:gd name="T30" fmla="*/ 8 w 117"/>
                      <a:gd name="T31" fmla="*/ 43 h 82"/>
                      <a:gd name="T32" fmla="*/ 5 w 117"/>
                      <a:gd name="T33" fmla="*/ 51 h 82"/>
                      <a:gd name="T34" fmla="*/ 11 w 117"/>
                      <a:gd name="T35" fmla="*/ 56 h 82"/>
                      <a:gd name="T36" fmla="*/ 19 w 117"/>
                      <a:gd name="T37" fmla="*/ 62 h 82"/>
                      <a:gd name="T38" fmla="*/ 21 w 117"/>
                      <a:gd name="T39" fmla="*/ 55 h 82"/>
                      <a:gd name="T40" fmla="*/ 28 w 117"/>
                      <a:gd name="T41" fmla="*/ 50 h 82"/>
                      <a:gd name="T42" fmla="*/ 35 w 117"/>
                      <a:gd name="T43" fmla="*/ 53 h 82"/>
                      <a:gd name="T44" fmla="*/ 46 w 117"/>
                      <a:gd name="T45" fmla="*/ 55 h 82"/>
                      <a:gd name="T46" fmla="*/ 64 w 117"/>
                      <a:gd name="T47" fmla="*/ 53 h 82"/>
                      <a:gd name="T48" fmla="*/ 68 w 117"/>
                      <a:gd name="T49" fmla="*/ 47 h 82"/>
                      <a:gd name="T50" fmla="*/ 77 w 117"/>
                      <a:gd name="T51" fmla="*/ 31 h 82"/>
                      <a:gd name="T52" fmla="*/ 79 w 117"/>
                      <a:gd name="T53" fmla="*/ 16 h 82"/>
                      <a:gd name="T54" fmla="*/ 75 w 117"/>
                      <a:gd name="T55" fmla="*/ 2 h 82"/>
                      <a:gd name="T56" fmla="*/ 78 w 117"/>
                      <a:gd name="T57" fmla="*/ 16 h 82"/>
                      <a:gd name="T58" fmla="*/ 77 w 117"/>
                      <a:gd name="T59" fmla="*/ 35 h 82"/>
                      <a:gd name="T60" fmla="*/ 68 w 117"/>
                      <a:gd name="T61" fmla="*/ 46 h 82"/>
                      <a:gd name="T62" fmla="*/ 72 w 117"/>
                      <a:gd name="T63" fmla="*/ 55 h 82"/>
                      <a:gd name="T64" fmla="*/ 75 w 117"/>
                      <a:gd name="T65" fmla="*/ 65 h 82"/>
                      <a:gd name="T66" fmla="*/ 72 w 117"/>
                      <a:gd name="T67" fmla="*/ 74 h 82"/>
                      <a:gd name="T68" fmla="*/ 77 w 117"/>
                      <a:gd name="T69" fmla="*/ 81 h 82"/>
                      <a:gd name="T70" fmla="*/ 80 w 117"/>
                      <a:gd name="T71" fmla="*/ 81 h 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</a:cxnLst>
                    <a:rect l="0" t="0" r="r" b="b"/>
                    <a:pathLst>
                      <a:path w="117" h="82">
                        <a:moveTo>
                          <a:pt x="80" y="81"/>
                        </a:moveTo>
                        <a:cubicBezTo>
                          <a:pt x="81" y="80"/>
                          <a:pt x="82" y="82"/>
                          <a:pt x="83" y="82"/>
                        </a:cubicBezTo>
                        <a:cubicBezTo>
                          <a:pt x="85" y="81"/>
                          <a:pt x="87" y="80"/>
                          <a:pt x="89" y="79"/>
                        </a:cubicBezTo>
                        <a:cubicBezTo>
                          <a:pt x="90" y="79"/>
                          <a:pt x="93" y="78"/>
                          <a:pt x="93" y="76"/>
                        </a:cubicBezTo>
                        <a:cubicBezTo>
                          <a:pt x="93" y="74"/>
                          <a:pt x="94" y="75"/>
                          <a:pt x="96" y="74"/>
                        </a:cubicBezTo>
                        <a:cubicBezTo>
                          <a:pt x="99" y="74"/>
                          <a:pt x="103" y="71"/>
                          <a:pt x="105" y="68"/>
                        </a:cubicBezTo>
                        <a:cubicBezTo>
                          <a:pt x="106" y="67"/>
                          <a:pt x="106" y="66"/>
                          <a:pt x="107" y="65"/>
                        </a:cubicBezTo>
                        <a:cubicBezTo>
                          <a:pt x="108" y="64"/>
                          <a:pt x="110" y="64"/>
                          <a:pt x="112" y="64"/>
                        </a:cubicBezTo>
                        <a:cubicBezTo>
                          <a:pt x="112" y="62"/>
                          <a:pt x="110" y="61"/>
                          <a:pt x="109" y="59"/>
                        </a:cubicBezTo>
                        <a:cubicBezTo>
                          <a:pt x="109" y="58"/>
                          <a:pt x="110" y="55"/>
                          <a:pt x="107" y="55"/>
                        </a:cubicBezTo>
                        <a:cubicBezTo>
                          <a:pt x="106" y="55"/>
                          <a:pt x="109" y="53"/>
                          <a:pt x="108" y="52"/>
                        </a:cubicBezTo>
                        <a:cubicBezTo>
                          <a:pt x="108" y="49"/>
                          <a:pt x="109" y="48"/>
                          <a:pt x="110" y="46"/>
                        </a:cubicBezTo>
                        <a:cubicBezTo>
                          <a:pt x="110" y="44"/>
                          <a:pt x="112" y="44"/>
                          <a:pt x="112" y="42"/>
                        </a:cubicBezTo>
                        <a:cubicBezTo>
                          <a:pt x="112" y="41"/>
                          <a:pt x="113" y="40"/>
                          <a:pt x="114" y="40"/>
                        </a:cubicBezTo>
                        <a:cubicBezTo>
                          <a:pt x="117" y="40"/>
                          <a:pt x="117" y="40"/>
                          <a:pt x="117" y="38"/>
                        </a:cubicBezTo>
                        <a:cubicBezTo>
                          <a:pt x="117" y="32"/>
                          <a:pt x="117" y="27"/>
                          <a:pt x="117" y="21"/>
                        </a:cubicBezTo>
                        <a:cubicBezTo>
                          <a:pt x="117" y="19"/>
                          <a:pt x="113" y="18"/>
                          <a:pt x="111" y="17"/>
                        </a:cubicBezTo>
                        <a:cubicBezTo>
                          <a:pt x="101" y="12"/>
                          <a:pt x="91" y="6"/>
                          <a:pt x="81" y="1"/>
                        </a:cubicBezTo>
                        <a:cubicBezTo>
                          <a:pt x="80" y="1"/>
                          <a:pt x="80" y="0"/>
                          <a:pt x="79" y="0"/>
                        </a:cubicBezTo>
                        <a:cubicBezTo>
                          <a:pt x="78" y="1"/>
                          <a:pt x="76" y="2"/>
                          <a:pt x="75" y="2"/>
                        </a:cubicBezTo>
                        <a:cubicBezTo>
                          <a:pt x="74" y="3"/>
                          <a:pt x="72" y="5"/>
                          <a:pt x="71" y="5"/>
                        </a:cubicBezTo>
                        <a:cubicBezTo>
                          <a:pt x="70" y="5"/>
                          <a:pt x="69" y="3"/>
                          <a:pt x="67" y="2"/>
                        </a:cubicBezTo>
                        <a:cubicBezTo>
                          <a:pt x="66" y="1"/>
                          <a:pt x="65" y="1"/>
                          <a:pt x="64" y="1"/>
                        </a:cubicBezTo>
                        <a:cubicBezTo>
                          <a:pt x="62" y="0"/>
                          <a:pt x="61" y="0"/>
                          <a:pt x="59" y="1"/>
                        </a:cubicBezTo>
                        <a:cubicBezTo>
                          <a:pt x="52" y="5"/>
                          <a:pt x="45" y="10"/>
                          <a:pt x="38" y="14"/>
                        </a:cubicBezTo>
                        <a:cubicBezTo>
                          <a:pt x="35" y="16"/>
                          <a:pt x="32" y="18"/>
                          <a:pt x="29" y="21"/>
                        </a:cubicBezTo>
                        <a:cubicBezTo>
                          <a:pt x="28" y="22"/>
                          <a:pt x="27" y="22"/>
                          <a:pt x="26" y="22"/>
                        </a:cubicBezTo>
                        <a:cubicBezTo>
                          <a:pt x="23" y="22"/>
                          <a:pt x="22" y="22"/>
                          <a:pt x="22" y="25"/>
                        </a:cubicBezTo>
                        <a:cubicBezTo>
                          <a:pt x="22" y="28"/>
                          <a:pt x="22" y="31"/>
                          <a:pt x="22" y="34"/>
                        </a:cubicBezTo>
                        <a:cubicBezTo>
                          <a:pt x="22" y="37"/>
                          <a:pt x="21" y="40"/>
                          <a:pt x="19" y="42"/>
                        </a:cubicBezTo>
                        <a:cubicBezTo>
                          <a:pt x="18" y="43"/>
                          <a:pt x="15" y="43"/>
                          <a:pt x="14" y="43"/>
                        </a:cubicBezTo>
                        <a:cubicBezTo>
                          <a:pt x="12" y="43"/>
                          <a:pt x="10" y="43"/>
                          <a:pt x="8" y="43"/>
                        </a:cubicBezTo>
                        <a:cubicBezTo>
                          <a:pt x="6" y="43"/>
                          <a:pt x="4" y="44"/>
                          <a:pt x="2" y="44"/>
                        </a:cubicBezTo>
                        <a:cubicBezTo>
                          <a:pt x="0" y="44"/>
                          <a:pt x="5" y="51"/>
                          <a:pt x="5" y="51"/>
                        </a:cubicBezTo>
                        <a:cubicBezTo>
                          <a:pt x="6" y="54"/>
                          <a:pt x="7" y="56"/>
                          <a:pt x="10" y="57"/>
                        </a:cubicBezTo>
                        <a:cubicBezTo>
                          <a:pt x="10" y="57"/>
                          <a:pt x="11" y="56"/>
                          <a:pt x="11" y="56"/>
                        </a:cubicBezTo>
                        <a:cubicBezTo>
                          <a:pt x="12" y="57"/>
                          <a:pt x="12" y="60"/>
                          <a:pt x="14" y="58"/>
                        </a:cubicBezTo>
                        <a:cubicBezTo>
                          <a:pt x="16" y="56"/>
                          <a:pt x="18" y="61"/>
                          <a:pt x="19" y="62"/>
                        </a:cubicBezTo>
                        <a:cubicBezTo>
                          <a:pt x="19" y="61"/>
                          <a:pt x="20" y="59"/>
                          <a:pt x="20" y="58"/>
                        </a:cubicBezTo>
                        <a:cubicBezTo>
                          <a:pt x="20" y="57"/>
                          <a:pt x="21" y="56"/>
                          <a:pt x="21" y="55"/>
                        </a:cubicBezTo>
                        <a:cubicBezTo>
                          <a:pt x="22" y="52"/>
                          <a:pt x="22" y="52"/>
                          <a:pt x="25" y="51"/>
                        </a:cubicBezTo>
                        <a:cubicBezTo>
                          <a:pt x="26" y="50"/>
                          <a:pt x="27" y="50"/>
                          <a:pt x="28" y="50"/>
                        </a:cubicBezTo>
                        <a:cubicBezTo>
                          <a:pt x="29" y="49"/>
                          <a:pt x="30" y="51"/>
                          <a:pt x="31" y="51"/>
                        </a:cubicBezTo>
                        <a:cubicBezTo>
                          <a:pt x="33" y="51"/>
                          <a:pt x="34" y="52"/>
                          <a:pt x="35" y="53"/>
                        </a:cubicBezTo>
                        <a:cubicBezTo>
                          <a:pt x="36" y="54"/>
                          <a:pt x="37" y="54"/>
                          <a:pt x="39" y="54"/>
                        </a:cubicBezTo>
                        <a:cubicBezTo>
                          <a:pt x="42" y="52"/>
                          <a:pt x="43" y="55"/>
                          <a:pt x="46" y="55"/>
                        </a:cubicBezTo>
                        <a:cubicBezTo>
                          <a:pt x="49" y="55"/>
                          <a:pt x="52" y="53"/>
                          <a:pt x="55" y="53"/>
                        </a:cubicBezTo>
                        <a:cubicBezTo>
                          <a:pt x="57" y="53"/>
                          <a:pt x="61" y="54"/>
                          <a:pt x="64" y="53"/>
                        </a:cubicBezTo>
                        <a:cubicBezTo>
                          <a:pt x="65" y="53"/>
                          <a:pt x="66" y="52"/>
                          <a:pt x="67" y="51"/>
                        </a:cubicBezTo>
                        <a:cubicBezTo>
                          <a:pt x="69" y="50"/>
                          <a:pt x="68" y="49"/>
                          <a:pt x="68" y="47"/>
                        </a:cubicBezTo>
                        <a:cubicBezTo>
                          <a:pt x="68" y="42"/>
                          <a:pt x="73" y="39"/>
                          <a:pt x="77" y="35"/>
                        </a:cubicBezTo>
                        <a:cubicBezTo>
                          <a:pt x="78" y="34"/>
                          <a:pt x="77" y="32"/>
                          <a:pt x="77" y="31"/>
                        </a:cubicBezTo>
                        <a:cubicBezTo>
                          <a:pt x="77" y="28"/>
                          <a:pt x="77" y="26"/>
                          <a:pt x="77" y="23"/>
                        </a:cubicBezTo>
                        <a:cubicBezTo>
                          <a:pt x="78" y="21"/>
                          <a:pt x="79" y="18"/>
                          <a:pt x="79" y="16"/>
                        </a:cubicBezTo>
                        <a:cubicBezTo>
                          <a:pt x="78" y="14"/>
                          <a:pt x="77" y="12"/>
                          <a:pt x="76" y="11"/>
                        </a:cubicBezTo>
                        <a:cubicBezTo>
                          <a:pt x="74" y="8"/>
                          <a:pt x="75" y="5"/>
                          <a:pt x="75" y="2"/>
                        </a:cubicBezTo>
                        <a:cubicBezTo>
                          <a:pt x="75" y="5"/>
                          <a:pt x="75" y="7"/>
                          <a:pt x="75" y="9"/>
                        </a:cubicBezTo>
                        <a:cubicBezTo>
                          <a:pt x="75" y="11"/>
                          <a:pt x="78" y="14"/>
                          <a:pt x="78" y="16"/>
                        </a:cubicBezTo>
                        <a:cubicBezTo>
                          <a:pt x="79" y="19"/>
                          <a:pt x="77" y="23"/>
                          <a:pt x="77" y="26"/>
                        </a:cubicBezTo>
                        <a:cubicBezTo>
                          <a:pt x="77" y="28"/>
                          <a:pt x="78" y="32"/>
                          <a:pt x="77" y="35"/>
                        </a:cubicBezTo>
                        <a:cubicBezTo>
                          <a:pt x="76" y="37"/>
                          <a:pt x="72" y="39"/>
                          <a:pt x="71" y="41"/>
                        </a:cubicBezTo>
                        <a:cubicBezTo>
                          <a:pt x="69" y="42"/>
                          <a:pt x="68" y="44"/>
                          <a:pt x="68" y="46"/>
                        </a:cubicBezTo>
                        <a:cubicBezTo>
                          <a:pt x="67" y="49"/>
                          <a:pt x="69" y="50"/>
                          <a:pt x="70" y="53"/>
                        </a:cubicBezTo>
                        <a:cubicBezTo>
                          <a:pt x="70" y="54"/>
                          <a:pt x="71" y="54"/>
                          <a:pt x="72" y="55"/>
                        </a:cubicBezTo>
                        <a:cubicBezTo>
                          <a:pt x="74" y="56"/>
                          <a:pt x="75" y="57"/>
                          <a:pt x="75" y="59"/>
                        </a:cubicBezTo>
                        <a:cubicBezTo>
                          <a:pt x="75" y="61"/>
                          <a:pt x="75" y="63"/>
                          <a:pt x="75" y="65"/>
                        </a:cubicBezTo>
                        <a:cubicBezTo>
                          <a:pt x="75" y="66"/>
                          <a:pt x="76" y="68"/>
                          <a:pt x="77" y="70"/>
                        </a:cubicBezTo>
                        <a:cubicBezTo>
                          <a:pt x="74" y="70"/>
                          <a:pt x="67" y="70"/>
                          <a:pt x="72" y="74"/>
                        </a:cubicBezTo>
                        <a:cubicBezTo>
                          <a:pt x="74" y="75"/>
                          <a:pt x="75" y="76"/>
                          <a:pt x="76" y="78"/>
                        </a:cubicBezTo>
                        <a:cubicBezTo>
                          <a:pt x="76" y="79"/>
                          <a:pt x="77" y="80"/>
                          <a:pt x="77" y="81"/>
                        </a:cubicBezTo>
                        <a:cubicBezTo>
                          <a:pt x="77" y="82"/>
                          <a:pt x="80" y="81"/>
                          <a:pt x="80" y="81"/>
                        </a:cubicBezTo>
                        <a:cubicBezTo>
                          <a:pt x="82" y="80"/>
                          <a:pt x="80" y="81"/>
                          <a:pt x="80" y="8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254" name="Freeform 744">
                    <a:extLst>
                      <a:ext uri="{FF2B5EF4-FFF2-40B4-BE49-F238E27FC236}">
                        <a16:creationId xmlns:a16="http://schemas.microsoft.com/office/drawing/2014/main" id="{3353148B-28ED-2546-B6A3-C8C56D1F47A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744674" y="6972323"/>
                    <a:ext cx="839878" cy="1095295"/>
                  </a:xfrm>
                  <a:custGeom>
                    <a:avLst/>
                    <a:gdLst>
                      <a:gd name="T0" fmla="*/ 6 w 82"/>
                      <a:gd name="T1" fmla="*/ 39 h 101"/>
                      <a:gd name="T2" fmla="*/ 6 w 82"/>
                      <a:gd name="T3" fmla="*/ 41 h 101"/>
                      <a:gd name="T4" fmla="*/ 4 w 82"/>
                      <a:gd name="T5" fmla="*/ 43 h 101"/>
                      <a:gd name="T6" fmla="*/ 2 w 82"/>
                      <a:gd name="T7" fmla="*/ 49 h 101"/>
                      <a:gd name="T8" fmla="*/ 2 w 82"/>
                      <a:gd name="T9" fmla="*/ 51 h 101"/>
                      <a:gd name="T10" fmla="*/ 1 w 82"/>
                      <a:gd name="T11" fmla="*/ 53 h 101"/>
                      <a:gd name="T12" fmla="*/ 4 w 82"/>
                      <a:gd name="T13" fmla="*/ 58 h 101"/>
                      <a:gd name="T14" fmla="*/ 6 w 82"/>
                      <a:gd name="T15" fmla="*/ 60 h 101"/>
                      <a:gd name="T16" fmla="*/ 6 w 82"/>
                      <a:gd name="T17" fmla="*/ 63 h 101"/>
                      <a:gd name="T18" fmla="*/ 9 w 82"/>
                      <a:gd name="T19" fmla="*/ 68 h 101"/>
                      <a:gd name="T20" fmla="*/ 9 w 82"/>
                      <a:gd name="T21" fmla="*/ 74 h 101"/>
                      <a:gd name="T22" fmla="*/ 15 w 82"/>
                      <a:gd name="T23" fmla="*/ 76 h 101"/>
                      <a:gd name="T24" fmla="*/ 18 w 82"/>
                      <a:gd name="T25" fmla="*/ 81 h 101"/>
                      <a:gd name="T26" fmla="*/ 22 w 82"/>
                      <a:gd name="T27" fmla="*/ 84 h 101"/>
                      <a:gd name="T28" fmla="*/ 26 w 82"/>
                      <a:gd name="T29" fmla="*/ 88 h 101"/>
                      <a:gd name="T30" fmla="*/ 26 w 82"/>
                      <a:gd name="T31" fmla="*/ 91 h 101"/>
                      <a:gd name="T32" fmla="*/ 28 w 82"/>
                      <a:gd name="T33" fmla="*/ 92 h 101"/>
                      <a:gd name="T34" fmla="*/ 32 w 82"/>
                      <a:gd name="T35" fmla="*/ 96 h 101"/>
                      <a:gd name="T36" fmla="*/ 35 w 82"/>
                      <a:gd name="T37" fmla="*/ 95 h 101"/>
                      <a:gd name="T38" fmla="*/ 39 w 82"/>
                      <a:gd name="T39" fmla="*/ 94 h 101"/>
                      <a:gd name="T40" fmla="*/ 44 w 82"/>
                      <a:gd name="T41" fmla="*/ 100 h 101"/>
                      <a:gd name="T42" fmla="*/ 51 w 82"/>
                      <a:gd name="T43" fmla="*/ 100 h 101"/>
                      <a:gd name="T44" fmla="*/ 55 w 82"/>
                      <a:gd name="T45" fmla="*/ 98 h 101"/>
                      <a:gd name="T46" fmla="*/ 59 w 82"/>
                      <a:gd name="T47" fmla="*/ 97 h 101"/>
                      <a:gd name="T48" fmla="*/ 69 w 82"/>
                      <a:gd name="T49" fmla="*/ 94 h 101"/>
                      <a:gd name="T50" fmla="*/ 69 w 82"/>
                      <a:gd name="T51" fmla="*/ 91 h 101"/>
                      <a:gd name="T52" fmla="*/ 66 w 82"/>
                      <a:gd name="T53" fmla="*/ 90 h 101"/>
                      <a:gd name="T54" fmla="*/ 61 w 82"/>
                      <a:gd name="T55" fmla="*/ 83 h 101"/>
                      <a:gd name="T56" fmla="*/ 59 w 82"/>
                      <a:gd name="T57" fmla="*/ 80 h 101"/>
                      <a:gd name="T58" fmla="*/ 56 w 82"/>
                      <a:gd name="T59" fmla="*/ 78 h 101"/>
                      <a:gd name="T60" fmla="*/ 59 w 82"/>
                      <a:gd name="T61" fmla="*/ 75 h 101"/>
                      <a:gd name="T62" fmla="*/ 61 w 82"/>
                      <a:gd name="T63" fmla="*/ 67 h 101"/>
                      <a:gd name="T64" fmla="*/ 62 w 82"/>
                      <a:gd name="T65" fmla="*/ 64 h 101"/>
                      <a:gd name="T66" fmla="*/ 65 w 82"/>
                      <a:gd name="T67" fmla="*/ 62 h 101"/>
                      <a:gd name="T68" fmla="*/ 65 w 82"/>
                      <a:gd name="T69" fmla="*/ 58 h 101"/>
                      <a:gd name="T70" fmla="*/ 67 w 82"/>
                      <a:gd name="T71" fmla="*/ 55 h 101"/>
                      <a:gd name="T72" fmla="*/ 71 w 82"/>
                      <a:gd name="T73" fmla="*/ 52 h 101"/>
                      <a:gd name="T74" fmla="*/ 72 w 82"/>
                      <a:gd name="T75" fmla="*/ 45 h 101"/>
                      <a:gd name="T76" fmla="*/ 72 w 82"/>
                      <a:gd name="T77" fmla="*/ 42 h 101"/>
                      <a:gd name="T78" fmla="*/ 74 w 82"/>
                      <a:gd name="T79" fmla="*/ 37 h 101"/>
                      <a:gd name="T80" fmla="*/ 79 w 82"/>
                      <a:gd name="T81" fmla="*/ 29 h 101"/>
                      <a:gd name="T82" fmla="*/ 82 w 82"/>
                      <a:gd name="T83" fmla="*/ 27 h 101"/>
                      <a:gd name="T84" fmla="*/ 79 w 82"/>
                      <a:gd name="T85" fmla="*/ 23 h 101"/>
                      <a:gd name="T86" fmla="*/ 76 w 82"/>
                      <a:gd name="T87" fmla="*/ 17 h 101"/>
                      <a:gd name="T88" fmla="*/ 76 w 82"/>
                      <a:gd name="T89" fmla="*/ 11 h 101"/>
                      <a:gd name="T90" fmla="*/ 75 w 82"/>
                      <a:gd name="T91" fmla="*/ 9 h 101"/>
                      <a:gd name="T92" fmla="*/ 74 w 82"/>
                      <a:gd name="T93" fmla="*/ 5 h 101"/>
                      <a:gd name="T94" fmla="*/ 68 w 82"/>
                      <a:gd name="T95" fmla="*/ 0 h 101"/>
                      <a:gd name="T96" fmla="*/ 64 w 82"/>
                      <a:gd name="T97" fmla="*/ 2 h 101"/>
                      <a:gd name="T98" fmla="*/ 60 w 82"/>
                      <a:gd name="T99" fmla="*/ 5 h 101"/>
                      <a:gd name="T100" fmla="*/ 56 w 82"/>
                      <a:gd name="T101" fmla="*/ 5 h 101"/>
                      <a:gd name="T102" fmla="*/ 46 w 82"/>
                      <a:gd name="T103" fmla="*/ 5 h 101"/>
                      <a:gd name="T104" fmla="*/ 17 w 82"/>
                      <a:gd name="T105" fmla="*/ 5 h 101"/>
                      <a:gd name="T106" fmla="*/ 16 w 82"/>
                      <a:gd name="T107" fmla="*/ 14 h 101"/>
                      <a:gd name="T108" fmla="*/ 13 w 82"/>
                      <a:gd name="T109" fmla="*/ 16 h 101"/>
                      <a:gd name="T110" fmla="*/ 11 w 82"/>
                      <a:gd name="T111" fmla="*/ 18 h 101"/>
                      <a:gd name="T112" fmla="*/ 11 w 82"/>
                      <a:gd name="T113" fmla="*/ 32 h 101"/>
                      <a:gd name="T114" fmla="*/ 11 w 82"/>
                      <a:gd name="T115" fmla="*/ 37 h 101"/>
                      <a:gd name="T116" fmla="*/ 6 w 82"/>
                      <a:gd name="T117" fmla="*/ 39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</a:cxnLst>
                    <a:rect l="0" t="0" r="r" b="b"/>
                    <a:pathLst>
                      <a:path w="82" h="101">
                        <a:moveTo>
                          <a:pt x="6" y="39"/>
                        </a:moveTo>
                        <a:cubicBezTo>
                          <a:pt x="6" y="39"/>
                          <a:pt x="6" y="40"/>
                          <a:pt x="6" y="41"/>
                        </a:cubicBezTo>
                        <a:cubicBezTo>
                          <a:pt x="5" y="42"/>
                          <a:pt x="4" y="42"/>
                          <a:pt x="4" y="43"/>
                        </a:cubicBezTo>
                        <a:cubicBezTo>
                          <a:pt x="4" y="45"/>
                          <a:pt x="2" y="47"/>
                          <a:pt x="2" y="49"/>
                        </a:cubicBezTo>
                        <a:cubicBezTo>
                          <a:pt x="2" y="50"/>
                          <a:pt x="3" y="51"/>
                          <a:pt x="2" y="51"/>
                        </a:cubicBezTo>
                        <a:cubicBezTo>
                          <a:pt x="2" y="52"/>
                          <a:pt x="0" y="53"/>
                          <a:pt x="1" y="53"/>
                        </a:cubicBezTo>
                        <a:cubicBezTo>
                          <a:pt x="4" y="53"/>
                          <a:pt x="3" y="57"/>
                          <a:pt x="4" y="58"/>
                        </a:cubicBezTo>
                        <a:cubicBezTo>
                          <a:pt x="4" y="59"/>
                          <a:pt x="5" y="59"/>
                          <a:pt x="6" y="60"/>
                        </a:cubicBezTo>
                        <a:cubicBezTo>
                          <a:pt x="6" y="61"/>
                          <a:pt x="6" y="62"/>
                          <a:pt x="6" y="63"/>
                        </a:cubicBezTo>
                        <a:cubicBezTo>
                          <a:pt x="7" y="65"/>
                          <a:pt x="9" y="66"/>
                          <a:pt x="9" y="68"/>
                        </a:cubicBezTo>
                        <a:cubicBezTo>
                          <a:pt x="9" y="69"/>
                          <a:pt x="8" y="74"/>
                          <a:pt x="9" y="74"/>
                        </a:cubicBezTo>
                        <a:cubicBezTo>
                          <a:pt x="12" y="74"/>
                          <a:pt x="13" y="75"/>
                          <a:pt x="15" y="76"/>
                        </a:cubicBezTo>
                        <a:cubicBezTo>
                          <a:pt x="17" y="77"/>
                          <a:pt x="16" y="80"/>
                          <a:pt x="18" y="81"/>
                        </a:cubicBezTo>
                        <a:cubicBezTo>
                          <a:pt x="19" y="82"/>
                          <a:pt x="22" y="82"/>
                          <a:pt x="22" y="84"/>
                        </a:cubicBezTo>
                        <a:cubicBezTo>
                          <a:pt x="22" y="86"/>
                          <a:pt x="25" y="87"/>
                          <a:pt x="26" y="88"/>
                        </a:cubicBezTo>
                        <a:cubicBezTo>
                          <a:pt x="26" y="89"/>
                          <a:pt x="26" y="90"/>
                          <a:pt x="26" y="91"/>
                        </a:cubicBezTo>
                        <a:cubicBezTo>
                          <a:pt x="27" y="91"/>
                          <a:pt x="28" y="92"/>
                          <a:pt x="28" y="92"/>
                        </a:cubicBezTo>
                        <a:cubicBezTo>
                          <a:pt x="29" y="93"/>
                          <a:pt x="30" y="95"/>
                          <a:pt x="32" y="96"/>
                        </a:cubicBezTo>
                        <a:cubicBezTo>
                          <a:pt x="33" y="97"/>
                          <a:pt x="33" y="93"/>
                          <a:pt x="35" y="95"/>
                        </a:cubicBezTo>
                        <a:cubicBezTo>
                          <a:pt x="37" y="96"/>
                          <a:pt x="37" y="94"/>
                          <a:pt x="39" y="94"/>
                        </a:cubicBezTo>
                        <a:cubicBezTo>
                          <a:pt x="41" y="95"/>
                          <a:pt x="42" y="98"/>
                          <a:pt x="44" y="100"/>
                        </a:cubicBezTo>
                        <a:cubicBezTo>
                          <a:pt x="46" y="95"/>
                          <a:pt x="49" y="101"/>
                          <a:pt x="51" y="100"/>
                        </a:cubicBezTo>
                        <a:cubicBezTo>
                          <a:pt x="52" y="99"/>
                          <a:pt x="53" y="98"/>
                          <a:pt x="55" y="98"/>
                        </a:cubicBezTo>
                        <a:cubicBezTo>
                          <a:pt x="56" y="98"/>
                          <a:pt x="58" y="98"/>
                          <a:pt x="59" y="97"/>
                        </a:cubicBezTo>
                        <a:cubicBezTo>
                          <a:pt x="61" y="93"/>
                          <a:pt x="65" y="91"/>
                          <a:pt x="69" y="94"/>
                        </a:cubicBezTo>
                        <a:cubicBezTo>
                          <a:pt x="69" y="93"/>
                          <a:pt x="69" y="92"/>
                          <a:pt x="69" y="91"/>
                        </a:cubicBezTo>
                        <a:cubicBezTo>
                          <a:pt x="69" y="90"/>
                          <a:pt x="66" y="90"/>
                          <a:pt x="66" y="90"/>
                        </a:cubicBezTo>
                        <a:cubicBezTo>
                          <a:pt x="64" y="88"/>
                          <a:pt x="63" y="85"/>
                          <a:pt x="61" y="83"/>
                        </a:cubicBezTo>
                        <a:cubicBezTo>
                          <a:pt x="60" y="82"/>
                          <a:pt x="60" y="81"/>
                          <a:pt x="59" y="80"/>
                        </a:cubicBezTo>
                        <a:cubicBezTo>
                          <a:pt x="58" y="79"/>
                          <a:pt x="57" y="79"/>
                          <a:pt x="56" y="78"/>
                        </a:cubicBezTo>
                        <a:cubicBezTo>
                          <a:pt x="53" y="75"/>
                          <a:pt x="59" y="75"/>
                          <a:pt x="59" y="75"/>
                        </a:cubicBezTo>
                        <a:cubicBezTo>
                          <a:pt x="61" y="74"/>
                          <a:pt x="60" y="69"/>
                          <a:pt x="61" y="67"/>
                        </a:cubicBezTo>
                        <a:cubicBezTo>
                          <a:pt x="61" y="66"/>
                          <a:pt x="61" y="64"/>
                          <a:pt x="62" y="64"/>
                        </a:cubicBezTo>
                        <a:cubicBezTo>
                          <a:pt x="63" y="63"/>
                          <a:pt x="65" y="63"/>
                          <a:pt x="65" y="62"/>
                        </a:cubicBezTo>
                        <a:cubicBezTo>
                          <a:pt x="65" y="61"/>
                          <a:pt x="65" y="60"/>
                          <a:pt x="65" y="58"/>
                        </a:cubicBezTo>
                        <a:cubicBezTo>
                          <a:pt x="65" y="57"/>
                          <a:pt x="66" y="56"/>
                          <a:pt x="67" y="55"/>
                        </a:cubicBezTo>
                        <a:cubicBezTo>
                          <a:pt x="68" y="53"/>
                          <a:pt x="70" y="54"/>
                          <a:pt x="71" y="52"/>
                        </a:cubicBezTo>
                        <a:cubicBezTo>
                          <a:pt x="71" y="50"/>
                          <a:pt x="72" y="48"/>
                          <a:pt x="72" y="45"/>
                        </a:cubicBezTo>
                        <a:cubicBezTo>
                          <a:pt x="72" y="44"/>
                          <a:pt x="72" y="43"/>
                          <a:pt x="72" y="42"/>
                        </a:cubicBezTo>
                        <a:cubicBezTo>
                          <a:pt x="72" y="40"/>
                          <a:pt x="74" y="38"/>
                          <a:pt x="74" y="37"/>
                        </a:cubicBezTo>
                        <a:cubicBezTo>
                          <a:pt x="74" y="33"/>
                          <a:pt x="75" y="30"/>
                          <a:pt x="79" y="29"/>
                        </a:cubicBezTo>
                        <a:cubicBezTo>
                          <a:pt x="80" y="29"/>
                          <a:pt x="81" y="29"/>
                          <a:pt x="82" y="27"/>
                        </a:cubicBezTo>
                        <a:cubicBezTo>
                          <a:pt x="82" y="26"/>
                          <a:pt x="80" y="24"/>
                          <a:pt x="79" y="23"/>
                        </a:cubicBezTo>
                        <a:cubicBezTo>
                          <a:pt x="77" y="21"/>
                          <a:pt x="76" y="19"/>
                          <a:pt x="76" y="17"/>
                        </a:cubicBezTo>
                        <a:cubicBezTo>
                          <a:pt x="76" y="16"/>
                          <a:pt x="75" y="11"/>
                          <a:pt x="76" y="11"/>
                        </a:cubicBezTo>
                        <a:cubicBezTo>
                          <a:pt x="77" y="10"/>
                          <a:pt x="76" y="10"/>
                          <a:pt x="75" y="9"/>
                        </a:cubicBezTo>
                        <a:cubicBezTo>
                          <a:pt x="74" y="8"/>
                          <a:pt x="74" y="7"/>
                          <a:pt x="74" y="5"/>
                        </a:cubicBezTo>
                        <a:cubicBezTo>
                          <a:pt x="72" y="3"/>
                          <a:pt x="69" y="2"/>
                          <a:pt x="68" y="0"/>
                        </a:cubicBezTo>
                        <a:cubicBezTo>
                          <a:pt x="67" y="0"/>
                          <a:pt x="65" y="1"/>
                          <a:pt x="64" y="2"/>
                        </a:cubicBezTo>
                        <a:cubicBezTo>
                          <a:pt x="63" y="5"/>
                          <a:pt x="61" y="3"/>
                          <a:pt x="60" y="5"/>
                        </a:cubicBezTo>
                        <a:cubicBezTo>
                          <a:pt x="59" y="9"/>
                          <a:pt x="58" y="5"/>
                          <a:pt x="56" y="5"/>
                        </a:cubicBezTo>
                        <a:cubicBezTo>
                          <a:pt x="52" y="5"/>
                          <a:pt x="49" y="5"/>
                          <a:pt x="46" y="5"/>
                        </a:cubicBezTo>
                        <a:cubicBezTo>
                          <a:pt x="37" y="5"/>
                          <a:pt x="27" y="5"/>
                          <a:pt x="17" y="5"/>
                        </a:cubicBezTo>
                        <a:cubicBezTo>
                          <a:pt x="15" y="5"/>
                          <a:pt x="16" y="12"/>
                          <a:pt x="16" y="14"/>
                        </a:cubicBezTo>
                        <a:cubicBezTo>
                          <a:pt x="16" y="16"/>
                          <a:pt x="15" y="16"/>
                          <a:pt x="13" y="16"/>
                        </a:cubicBezTo>
                        <a:cubicBezTo>
                          <a:pt x="10" y="16"/>
                          <a:pt x="11" y="16"/>
                          <a:pt x="11" y="18"/>
                        </a:cubicBezTo>
                        <a:cubicBezTo>
                          <a:pt x="11" y="23"/>
                          <a:pt x="11" y="27"/>
                          <a:pt x="11" y="32"/>
                        </a:cubicBezTo>
                        <a:cubicBezTo>
                          <a:pt x="11" y="34"/>
                          <a:pt x="11" y="36"/>
                          <a:pt x="11" y="37"/>
                        </a:cubicBezTo>
                        <a:cubicBezTo>
                          <a:pt x="11" y="39"/>
                          <a:pt x="7" y="38"/>
                          <a:pt x="6" y="39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255" name="Freeform 745">
                    <a:extLst>
                      <a:ext uri="{FF2B5EF4-FFF2-40B4-BE49-F238E27FC236}">
                        <a16:creationId xmlns:a16="http://schemas.microsoft.com/office/drawing/2014/main" id="{700901A9-4102-1445-B5FA-CBC3B069564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480009" y="7252600"/>
                    <a:ext cx="327588" cy="313470"/>
                  </a:xfrm>
                  <a:custGeom>
                    <a:avLst/>
                    <a:gdLst>
                      <a:gd name="T0" fmla="*/ 3 w 32"/>
                      <a:gd name="T1" fmla="*/ 19 h 29"/>
                      <a:gd name="T2" fmla="*/ 7 w 32"/>
                      <a:gd name="T3" fmla="*/ 20 h 29"/>
                      <a:gd name="T4" fmla="*/ 7 w 32"/>
                      <a:gd name="T5" fmla="*/ 17 h 29"/>
                      <a:gd name="T6" fmla="*/ 10 w 32"/>
                      <a:gd name="T7" fmla="*/ 19 h 29"/>
                      <a:gd name="T8" fmla="*/ 12 w 32"/>
                      <a:gd name="T9" fmla="*/ 18 h 29"/>
                      <a:gd name="T10" fmla="*/ 14 w 32"/>
                      <a:gd name="T11" fmla="*/ 18 h 29"/>
                      <a:gd name="T12" fmla="*/ 29 w 32"/>
                      <a:gd name="T13" fmla="*/ 29 h 29"/>
                      <a:gd name="T14" fmla="*/ 32 w 32"/>
                      <a:gd name="T15" fmla="*/ 27 h 29"/>
                      <a:gd name="T16" fmla="*/ 24 w 32"/>
                      <a:gd name="T17" fmla="*/ 19 h 29"/>
                      <a:gd name="T18" fmla="*/ 19 w 32"/>
                      <a:gd name="T19" fmla="*/ 16 h 29"/>
                      <a:gd name="T20" fmla="*/ 17 w 32"/>
                      <a:gd name="T21" fmla="*/ 14 h 29"/>
                      <a:gd name="T22" fmla="*/ 17 w 32"/>
                      <a:gd name="T23" fmla="*/ 16 h 29"/>
                      <a:gd name="T24" fmla="*/ 16 w 32"/>
                      <a:gd name="T25" fmla="*/ 14 h 29"/>
                      <a:gd name="T26" fmla="*/ 14 w 32"/>
                      <a:gd name="T27" fmla="*/ 9 h 29"/>
                      <a:gd name="T28" fmla="*/ 10 w 32"/>
                      <a:gd name="T29" fmla="*/ 0 h 29"/>
                      <a:gd name="T30" fmla="*/ 2 w 32"/>
                      <a:gd name="T31" fmla="*/ 7 h 29"/>
                      <a:gd name="T32" fmla="*/ 1 w 32"/>
                      <a:gd name="T33" fmla="*/ 13 h 29"/>
                      <a:gd name="T34" fmla="*/ 0 w 32"/>
                      <a:gd name="T35" fmla="*/ 20 h 29"/>
                      <a:gd name="T36" fmla="*/ 3 w 32"/>
                      <a:gd name="T37" fmla="*/ 1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32" h="29">
                        <a:moveTo>
                          <a:pt x="3" y="19"/>
                        </a:moveTo>
                        <a:cubicBezTo>
                          <a:pt x="4" y="19"/>
                          <a:pt x="6" y="21"/>
                          <a:pt x="7" y="20"/>
                        </a:cubicBezTo>
                        <a:cubicBezTo>
                          <a:pt x="7" y="19"/>
                          <a:pt x="6" y="17"/>
                          <a:pt x="7" y="17"/>
                        </a:cubicBezTo>
                        <a:cubicBezTo>
                          <a:pt x="9" y="17"/>
                          <a:pt x="9" y="19"/>
                          <a:pt x="10" y="19"/>
                        </a:cubicBezTo>
                        <a:cubicBezTo>
                          <a:pt x="11" y="19"/>
                          <a:pt x="12" y="18"/>
                          <a:pt x="12" y="18"/>
                        </a:cubicBezTo>
                        <a:cubicBezTo>
                          <a:pt x="13" y="17"/>
                          <a:pt x="14" y="18"/>
                          <a:pt x="14" y="18"/>
                        </a:cubicBezTo>
                        <a:cubicBezTo>
                          <a:pt x="22" y="18"/>
                          <a:pt x="25" y="24"/>
                          <a:pt x="29" y="29"/>
                        </a:cubicBezTo>
                        <a:cubicBezTo>
                          <a:pt x="30" y="29"/>
                          <a:pt x="31" y="28"/>
                          <a:pt x="32" y="27"/>
                        </a:cubicBezTo>
                        <a:cubicBezTo>
                          <a:pt x="29" y="25"/>
                          <a:pt x="26" y="22"/>
                          <a:pt x="24" y="19"/>
                        </a:cubicBezTo>
                        <a:cubicBezTo>
                          <a:pt x="23" y="17"/>
                          <a:pt x="21" y="17"/>
                          <a:pt x="19" y="16"/>
                        </a:cubicBezTo>
                        <a:cubicBezTo>
                          <a:pt x="18" y="16"/>
                          <a:pt x="18" y="14"/>
                          <a:pt x="17" y="14"/>
                        </a:cubicBezTo>
                        <a:cubicBezTo>
                          <a:pt x="16" y="14"/>
                          <a:pt x="17" y="15"/>
                          <a:pt x="17" y="16"/>
                        </a:cubicBezTo>
                        <a:cubicBezTo>
                          <a:pt x="17" y="16"/>
                          <a:pt x="16" y="14"/>
                          <a:pt x="16" y="14"/>
                        </a:cubicBezTo>
                        <a:cubicBezTo>
                          <a:pt x="15" y="12"/>
                          <a:pt x="14" y="11"/>
                          <a:pt x="14" y="9"/>
                        </a:cubicBezTo>
                        <a:cubicBezTo>
                          <a:pt x="13" y="6"/>
                          <a:pt x="13" y="3"/>
                          <a:pt x="10" y="0"/>
                        </a:cubicBezTo>
                        <a:cubicBezTo>
                          <a:pt x="9" y="4"/>
                          <a:pt x="4" y="4"/>
                          <a:pt x="2" y="7"/>
                        </a:cubicBezTo>
                        <a:cubicBezTo>
                          <a:pt x="1" y="9"/>
                          <a:pt x="2" y="11"/>
                          <a:pt x="1" y="13"/>
                        </a:cubicBezTo>
                        <a:cubicBezTo>
                          <a:pt x="0" y="15"/>
                          <a:pt x="0" y="17"/>
                          <a:pt x="0" y="20"/>
                        </a:cubicBezTo>
                        <a:cubicBezTo>
                          <a:pt x="1" y="19"/>
                          <a:pt x="2" y="19"/>
                          <a:pt x="3" y="19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256" name="Freeform 746">
                    <a:extLst>
                      <a:ext uri="{FF2B5EF4-FFF2-40B4-BE49-F238E27FC236}">
                        <a16:creationId xmlns:a16="http://schemas.microsoft.com/office/drawing/2014/main" id="{8FD60623-D1B1-3E49-8C41-6EFFBF983D9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309241" y="7403805"/>
                    <a:ext cx="756238" cy="663815"/>
                  </a:xfrm>
                  <a:custGeom>
                    <a:avLst/>
                    <a:gdLst>
                      <a:gd name="T0" fmla="*/ 70 w 74"/>
                      <a:gd name="T1" fmla="*/ 38 h 61"/>
                      <a:gd name="T2" fmla="*/ 57 w 74"/>
                      <a:gd name="T3" fmla="*/ 33 h 61"/>
                      <a:gd name="T4" fmla="*/ 51 w 74"/>
                      <a:gd name="T5" fmla="*/ 29 h 61"/>
                      <a:gd name="T6" fmla="*/ 48 w 74"/>
                      <a:gd name="T7" fmla="*/ 24 h 61"/>
                      <a:gd name="T8" fmla="*/ 51 w 74"/>
                      <a:gd name="T9" fmla="*/ 20 h 61"/>
                      <a:gd name="T10" fmla="*/ 45 w 74"/>
                      <a:gd name="T11" fmla="*/ 23 h 61"/>
                      <a:gd name="T12" fmla="*/ 44 w 74"/>
                      <a:gd name="T13" fmla="*/ 18 h 61"/>
                      <a:gd name="T14" fmla="*/ 44 w 74"/>
                      <a:gd name="T15" fmla="*/ 12 h 61"/>
                      <a:gd name="T16" fmla="*/ 37 w 74"/>
                      <a:gd name="T17" fmla="*/ 5 h 61"/>
                      <a:gd name="T18" fmla="*/ 28 w 74"/>
                      <a:gd name="T19" fmla="*/ 4 h 61"/>
                      <a:gd name="T20" fmla="*/ 24 w 74"/>
                      <a:gd name="T21" fmla="*/ 5 h 61"/>
                      <a:gd name="T22" fmla="*/ 21 w 74"/>
                      <a:gd name="T23" fmla="*/ 5 h 61"/>
                      <a:gd name="T24" fmla="*/ 18 w 74"/>
                      <a:gd name="T25" fmla="*/ 5 h 61"/>
                      <a:gd name="T26" fmla="*/ 17 w 74"/>
                      <a:gd name="T27" fmla="*/ 8 h 61"/>
                      <a:gd name="T28" fmla="*/ 15 w 74"/>
                      <a:gd name="T29" fmla="*/ 13 h 61"/>
                      <a:gd name="T30" fmla="*/ 12 w 74"/>
                      <a:gd name="T31" fmla="*/ 14 h 61"/>
                      <a:gd name="T32" fmla="*/ 10 w 74"/>
                      <a:gd name="T33" fmla="*/ 18 h 61"/>
                      <a:gd name="T34" fmla="*/ 10 w 74"/>
                      <a:gd name="T35" fmla="*/ 23 h 61"/>
                      <a:gd name="T36" fmla="*/ 5 w 74"/>
                      <a:gd name="T37" fmla="*/ 34 h 61"/>
                      <a:gd name="T38" fmla="*/ 1 w 74"/>
                      <a:gd name="T39" fmla="*/ 35 h 61"/>
                      <a:gd name="T40" fmla="*/ 2 w 74"/>
                      <a:gd name="T41" fmla="*/ 38 h 61"/>
                      <a:gd name="T42" fmla="*/ 9 w 74"/>
                      <a:gd name="T43" fmla="*/ 47 h 61"/>
                      <a:gd name="T44" fmla="*/ 13 w 74"/>
                      <a:gd name="T45" fmla="*/ 50 h 61"/>
                      <a:gd name="T46" fmla="*/ 14 w 74"/>
                      <a:gd name="T47" fmla="*/ 54 h 61"/>
                      <a:gd name="T48" fmla="*/ 20 w 74"/>
                      <a:gd name="T49" fmla="*/ 55 h 61"/>
                      <a:gd name="T50" fmla="*/ 25 w 74"/>
                      <a:gd name="T51" fmla="*/ 59 h 61"/>
                      <a:gd name="T52" fmla="*/ 33 w 74"/>
                      <a:gd name="T53" fmla="*/ 60 h 61"/>
                      <a:gd name="T54" fmla="*/ 39 w 74"/>
                      <a:gd name="T55" fmla="*/ 57 h 61"/>
                      <a:gd name="T56" fmla="*/ 47 w 74"/>
                      <a:gd name="T57" fmla="*/ 56 h 61"/>
                      <a:gd name="T58" fmla="*/ 54 w 74"/>
                      <a:gd name="T59" fmla="*/ 53 h 61"/>
                      <a:gd name="T60" fmla="*/ 59 w 74"/>
                      <a:gd name="T61" fmla="*/ 53 h 61"/>
                      <a:gd name="T62" fmla="*/ 74 w 74"/>
                      <a:gd name="T63" fmla="*/ 38 h 61"/>
                      <a:gd name="T64" fmla="*/ 70 w 74"/>
                      <a:gd name="T65" fmla="*/ 38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74" h="61">
                        <a:moveTo>
                          <a:pt x="70" y="38"/>
                        </a:moveTo>
                        <a:cubicBezTo>
                          <a:pt x="65" y="36"/>
                          <a:pt x="61" y="35"/>
                          <a:pt x="57" y="33"/>
                        </a:cubicBezTo>
                        <a:cubicBezTo>
                          <a:pt x="54" y="32"/>
                          <a:pt x="53" y="31"/>
                          <a:pt x="51" y="29"/>
                        </a:cubicBezTo>
                        <a:cubicBezTo>
                          <a:pt x="50" y="28"/>
                          <a:pt x="49" y="26"/>
                          <a:pt x="48" y="24"/>
                        </a:cubicBezTo>
                        <a:cubicBezTo>
                          <a:pt x="48" y="23"/>
                          <a:pt x="51" y="21"/>
                          <a:pt x="51" y="20"/>
                        </a:cubicBezTo>
                        <a:cubicBezTo>
                          <a:pt x="49" y="21"/>
                          <a:pt x="47" y="22"/>
                          <a:pt x="45" y="23"/>
                        </a:cubicBezTo>
                        <a:cubicBezTo>
                          <a:pt x="43" y="23"/>
                          <a:pt x="43" y="19"/>
                          <a:pt x="44" y="18"/>
                        </a:cubicBezTo>
                        <a:cubicBezTo>
                          <a:pt x="47" y="15"/>
                          <a:pt x="46" y="15"/>
                          <a:pt x="44" y="12"/>
                        </a:cubicBezTo>
                        <a:cubicBezTo>
                          <a:pt x="42" y="10"/>
                          <a:pt x="40" y="6"/>
                          <a:pt x="37" y="5"/>
                        </a:cubicBezTo>
                        <a:cubicBezTo>
                          <a:pt x="35" y="5"/>
                          <a:pt x="30" y="3"/>
                          <a:pt x="28" y="4"/>
                        </a:cubicBezTo>
                        <a:cubicBezTo>
                          <a:pt x="26" y="7"/>
                          <a:pt x="24" y="0"/>
                          <a:pt x="24" y="5"/>
                        </a:cubicBezTo>
                        <a:cubicBezTo>
                          <a:pt x="24" y="7"/>
                          <a:pt x="22" y="6"/>
                          <a:pt x="21" y="5"/>
                        </a:cubicBezTo>
                        <a:cubicBezTo>
                          <a:pt x="20" y="5"/>
                          <a:pt x="19" y="5"/>
                          <a:pt x="18" y="5"/>
                        </a:cubicBezTo>
                        <a:cubicBezTo>
                          <a:pt x="16" y="6"/>
                          <a:pt x="17" y="6"/>
                          <a:pt x="17" y="8"/>
                        </a:cubicBezTo>
                        <a:cubicBezTo>
                          <a:pt x="17" y="9"/>
                          <a:pt x="16" y="12"/>
                          <a:pt x="15" y="13"/>
                        </a:cubicBezTo>
                        <a:cubicBezTo>
                          <a:pt x="15" y="14"/>
                          <a:pt x="12" y="13"/>
                          <a:pt x="12" y="14"/>
                        </a:cubicBezTo>
                        <a:cubicBezTo>
                          <a:pt x="12" y="16"/>
                          <a:pt x="10" y="17"/>
                          <a:pt x="10" y="18"/>
                        </a:cubicBezTo>
                        <a:cubicBezTo>
                          <a:pt x="10" y="19"/>
                          <a:pt x="11" y="22"/>
                          <a:pt x="10" y="23"/>
                        </a:cubicBezTo>
                        <a:cubicBezTo>
                          <a:pt x="4" y="24"/>
                          <a:pt x="6" y="30"/>
                          <a:pt x="5" y="34"/>
                        </a:cubicBezTo>
                        <a:cubicBezTo>
                          <a:pt x="4" y="35"/>
                          <a:pt x="3" y="35"/>
                          <a:pt x="1" y="35"/>
                        </a:cubicBezTo>
                        <a:cubicBezTo>
                          <a:pt x="0" y="36"/>
                          <a:pt x="0" y="38"/>
                          <a:pt x="2" y="38"/>
                        </a:cubicBezTo>
                        <a:cubicBezTo>
                          <a:pt x="5" y="39"/>
                          <a:pt x="8" y="45"/>
                          <a:pt x="9" y="47"/>
                        </a:cubicBezTo>
                        <a:cubicBezTo>
                          <a:pt x="10" y="49"/>
                          <a:pt x="11" y="49"/>
                          <a:pt x="13" y="50"/>
                        </a:cubicBezTo>
                        <a:cubicBezTo>
                          <a:pt x="14" y="51"/>
                          <a:pt x="13" y="53"/>
                          <a:pt x="14" y="54"/>
                        </a:cubicBezTo>
                        <a:cubicBezTo>
                          <a:pt x="16" y="56"/>
                          <a:pt x="18" y="54"/>
                          <a:pt x="20" y="55"/>
                        </a:cubicBezTo>
                        <a:cubicBezTo>
                          <a:pt x="21" y="56"/>
                          <a:pt x="23" y="58"/>
                          <a:pt x="25" y="59"/>
                        </a:cubicBezTo>
                        <a:cubicBezTo>
                          <a:pt x="27" y="59"/>
                          <a:pt x="31" y="61"/>
                          <a:pt x="33" y="60"/>
                        </a:cubicBezTo>
                        <a:cubicBezTo>
                          <a:pt x="35" y="58"/>
                          <a:pt x="36" y="56"/>
                          <a:pt x="39" y="57"/>
                        </a:cubicBezTo>
                        <a:cubicBezTo>
                          <a:pt x="42" y="58"/>
                          <a:pt x="45" y="57"/>
                          <a:pt x="47" y="56"/>
                        </a:cubicBezTo>
                        <a:cubicBezTo>
                          <a:pt x="49" y="54"/>
                          <a:pt x="51" y="53"/>
                          <a:pt x="54" y="53"/>
                        </a:cubicBezTo>
                        <a:cubicBezTo>
                          <a:pt x="55" y="53"/>
                          <a:pt x="59" y="53"/>
                          <a:pt x="59" y="53"/>
                        </a:cubicBezTo>
                        <a:cubicBezTo>
                          <a:pt x="64" y="48"/>
                          <a:pt x="69" y="43"/>
                          <a:pt x="74" y="38"/>
                        </a:cubicBezTo>
                        <a:cubicBezTo>
                          <a:pt x="73" y="38"/>
                          <a:pt x="71" y="38"/>
                          <a:pt x="70" y="38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257" name="Freeform 747">
                    <a:extLst>
                      <a:ext uri="{FF2B5EF4-FFF2-40B4-BE49-F238E27FC236}">
                        <a16:creationId xmlns:a16="http://schemas.microsoft.com/office/drawing/2014/main" id="{140F46E3-585F-7047-8859-5A868B851C8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347577" y="7599261"/>
                    <a:ext cx="888668" cy="899837"/>
                  </a:xfrm>
                  <a:custGeom>
                    <a:avLst/>
                    <a:gdLst>
                      <a:gd name="T0" fmla="*/ 86 w 87"/>
                      <a:gd name="T1" fmla="*/ 1 h 83"/>
                      <a:gd name="T2" fmla="*/ 83 w 87"/>
                      <a:gd name="T3" fmla="*/ 0 h 83"/>
                      <a:gd name="T4" fmla="*/ 79 w 87"/>
                      <a:gd name="T5" fmla="*/ 3 h 83"/>
                      <a:gd name="T6" fmla="*/ 71 w 87"/>
                      <a:gd name="T7" fmla="*/ 3 h 83"/>
                      <a:gd name="T8" fmla="*/ 69 w 87"/>
                      <a:gd name="T9" fmla="*/ 4 h 83"/>
                      <a:gd name="T10" fmla="*/ 68 w 87"/>
                      <a:gd name="T11" fmla="*/ 3 h 83"/>
                      <a:gd name="T12" fmla="*/ 63 w 87"/>
                      <a:gd name="T13" fmla="*/ 6 h 83"/>
                      <a:gd name="T14" fmla="*/ 58 w 87"/>
                      <a:gd name="T15" fmla="*/ 5 h 83"/>
                      <a:gd name="T16" fmla="*/ 53 w 87"/>
                      <a:gd name="T17" fmla="*/ 7 h 83"/>
                      <a:gd name="T18" fmla="*/ 47 w 87"/>
                      <a:gd name="T19" fmla="*/ 2 h 83"/>
                      <a:gd name="T20" fmla="*/ 44 w 87"/>
                      <a:gd name="T21" fmla="*/ 6 h 83"/>
                      <a:gd name="T22" fmla="*/ 48 w 87"/>
                      <a:gd name="T23" fmla="*/ 12 h 83"/>
                      <a:gd name="T24" fmla="*/ 56 w 87"/>
                      <a:gd name="T25" fmla="*/ 16 h 83"/>
                      <a:gd name="T26" fmla="*/ 70 w 87"/>
                      <a:gd name="T27" fmla="*/ 20 h 83"/>
                      <a:gd name="T28" fmla="*/ 63 w 87"/>
                      <a:gd name="T29" fmla="*/ 27 h 83"/>
                      <a:gd name="T30" fmla="*/ 58 w 87"/>
                      <a:gd name="T31" fmla="*/ 33 h 83"/>
                      <a:gd name="T32" fmla="*/ 55 w 87"/>
                      <a:gd name="T33" fmla="*/ 35 h 83"/>
                      <a:gd name="T34" fmla="*/ 48 w 87"/>
                      <a:gd name="T35" fmla="*/ 35 h 83"/>
                      <a:gd name="T36" fmla="*/ 42 w 87"/>
                      <a:gd name="T37" fmla="*/ 38 h 83"/>
                      <a:gd name="T38" fmla="*/ 36 w 87"/>
                      <a:gd name="T39" fmla="*/ 39 h 83"/>
                      <a:gd name="T40" fmla="*/ 32 w 87"/>
                      <a:gd name="T41" fmla="*/ 39 h 83"/>
                      <a:gd name="T42" fmla="*/ 26 w 87"/>
                      <a:gd name="T43" fmla="*/ 42 h 83"/>
                      <a:gd name="T44" fmla="*/ 21 w 87"/>
                      <a:gd name="T45" fmla="*/ 41 h 83"/>
                      <a:gd name="T46" fmla="*/ 16 w 87"/>
                      <a:gd name="T47" fmla="*/ 37 h 83"/>
                      <a:gd name="T48" fmla="*/ 11 w 87"/>
                      <a:gd name="T49" fmla="*/ 37 h 83"/>
                      <a:gd name="T50" fmla="*/ 7 w 87"/>
                      <a:gd name="T51" fmla="*/ 34 h 83"/>
                      <a:gd name="T52" fmla="*/ 0 w 87"/>
                      <a:gd name="T53" fmla="*/ 39 h 83"/>
                      <a:gd name="T54" fmla="*/ 3 w 87"/>
                      <a:gd name="T55" fmla="*/ 41 h 83"/>
                      <a:gd name="T56" fmla="*/ 4 w 87"/>
                      <a:gd name="T57" fmla="*/ 45 h 83"/>
                      <a:gd name="T58" fmla="*/ 3 w 87"/>
                      <a:gd name="T59" fmla="*/ 54 h 83"/>
                      <a:gd name="T60" fmla="*/ 0 w 87"/>
                      <a:gd name="T61" fmla="*/ 58 h 83"/>
                      <a:gd name="T62" fmla="*/ 3 w 87"/>
                      <a:gd name="T63" fmla="*/ 60 h 83"/>
                      <a:gd name="T64" fmla="*/ 1 w 87"/>
                      <a:gd name="T65" fmla="*/ 65 h 83"/>
                      <a:gd name="T66" fmla="*/ 4 w 87"/>
                      <a:gd name="T67" fmla="*/ 66 h 83"/>
                      <a:gd name="T68" fmla="*/ 15 w 87"/>
                      <a:gd name="T69" fmla="*/ 73 h 83"/>
                      <a:gd name="T70" fmla="*/ 19 w 87"/>
                      <a:gd name="T71" fmla="*/ 77 h 83"/>
                      <a:gd name="T72" fmla="*/ 26 w 87"/>
                      <a:gd name="T73" fmla="*/ 83 h 83"/>
                      <a:gd name="T74" fmla="*/ 30 w 87"/>
                      <a:gd name="T75" fmla="*/ 76 h 83"/>
                      <a:gd name="T76" fmla="*/ 33 w 87"/>
                      <a:gd name="T77" fmla="*/ 72 h 83"/>
                      <a:gd name="T78" fmla="*/ 35 w 87"/>
                      <a:gd name="T79" fmla="*/ 69 h 83"/>
                      <a:gd name="T80" fmla="*/ 40 w 87"/>
                      <a:gd name="T81" fmla="*/ 65 h 83"/>
                      <a:gd name="T82" fmla="*/ 59 w 87"/>
                      <a:gd name="T83" fmla="*/ 48 h 83"/>
                      <a:gd name="T84" fmla="*/ 77 w 87"/>
                      <a:gd name="T85" fmla="*/ 24 h 83"/>
                      <a:gd name="T86" fmla="*/ 84 w 87"/>
                      <a:gd name="T87" fmla="*/ 14 h 83"/>
                      <a:gd name="T88" fmla="*/ 86 w 87"/>
                      <a:gd name="T89" fmla="*/ 7 h 83"/>
                      <a:gd name="T90" fmla="*/ 86 w 87"/>
                      <a:gd name="T91" fmla="*/ 1 h 83"/>
                      <a:gd name="T92" fmla="*/ 86 w 87"/>
                      <a:gd name="T93" fmla="*/ 1 h 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87" h="83">
                        <a:moveTo>
                          <a:pt x="86" y="1"/>
                        </a:moveTo>
                        <a:cubicBezTo>
                          <a:pt x="87" y="0"/>
                          <a:pt x="84" y="0"/>
                          <a:pt x="83" y="0"/>
                        </a:cubicBezTo>
                        <a:cubicBezTo>
                          <a:pt x="82" y="1"/>
                          <a:pt x="81" y="2"/>
                          <a:pt x="79" y="3"/>
                        </a:cubicBezTo>
                        <a:cubicBezTo>
                          <a:pt x="77" y="3"/>
                          <a:pt x="74" y="3"/>
                          <a:pt x="71" y="3"/>
                        </a:cubicBezTo>
                        <a:cubicBezTo>
                          <a:pt x="71" y="4"/>
                          <a:pt x="70" y="4"/>
                          <a:pt x="69" y="4"/>
                        </a:cubicBezTo>
                        <a:cubicBezTo>
                          <a:pt x="68" y="4"/>
                          <a:pt x="68" y="3"/>
                          <a:pt x="68" y="3"/>
                        </a:cubicBezTo>
                        <a:cubicBezTo>
                          <a:pt x="66" y="4"/>
                          <a:pt x="65" y="6"/>
                          <a:pt x="63" y="6"/>
                        </a:cubicBezTo>
                        <a:cubicBezTo>
                          <a:pt x="61" y="6"/>
                          <a:pt x="61" y="5"/>
                          <a:pt x="58" y="5"/>
                        </a:cubicBezTo>
                        <a:cubicBezTo>
                          <a:pt x="57" y="6"/>
                          <a:pt x="55" y="8"/>
                          <a:pt x="53" y="7"/>
                        </a:cubicBezTo>
                        <a:cubicBezTo>
                          <a:pt x="50" y="6"/>
                          <a:pt x="49" y="5"/>
                          <a:pt x="47" y="2"/>
                        </a:cubicBezTo>
                        <a:cubicBezTo>
                          <a:pt x="47" y="3"/>
                          <a:pt x="44" y="5"/>
                          <a:pt x="44" y="6"/>
                        </a:cubicBezTo>
                        <a:cubicBezTo>
                          <a:pt x="45" y="8"/>
                          <a:pt x="46" y="10"/>
                          <a:pt x="48" y="12"/>
                        </a:cubicBezTo>
                        <a:cubicBezTo>
                          <a:pt x="50" y="14"/>
                          <a:pt x="53" y="15"/>
                          <a:pt x="56" y="16"/>
                        </a:cubicBezTo>
                        <a:cubicBezTo>
                          <a:pt x="61" y="18"/>
                          <a:pt x="65" y="20"/>
                          <a:pt x="70" y="20"/>
                        </a:cubicBezTo>
                        <a:cubicBezTo>
                          <a:pt x="68" y="22"/>
                          <a:pt x="65" y="25"/>
                          <a:pt x="63" y="27"/>
                        </a:cubicBezTo>
                        <a:cubicBezTo>
                          <a:pt x="61" y="29"/>
                          <a:pt x="59" y="31"/>
                          <a:pt x="58" y="33"/>
                        </a:cubicBezTo>
                        <a:cubicBezTo>
                          <a:pt x="57" y="33"/>
                          <a:pt x="56" y="35"/>
                          <a:pt x="55" y="35"/>
                        </a:cubicBezTo>
                        <a:cubicBezTo>
                          <a:pt x="53" y="36"/>
                          <a:pt x="50" y="34"/>
                          <a:pt x="48" y="35"/>
                        </a:cubicBezTo>
                        <a:cubicBezTo>
                          <a:pt x="46" y="35"/>
                          <a:pt x="44" y="37"/>
                          <a:pt x="42" y="38"/>
                        </a:cubicBezTo>
                        <a:cubicBezTo>
                          <a:pt x="40" y="39"/>
                          <a:pt x="38" y="40"/>
                          <a:pt x="36" y="39"/>
                        </a:cubicBezTo>
                        <a:cubicBezTo>
                          <a:pt x="35" y="39"/>
                          <a:pt x="33" y="38"/>
                          <a:pt x="32" y="39"/>
                        </a:cubicBezTo>
                        <a:cubicBezTo>
                          <a:pt x="29" y="41"/>
                          <a:pt x="29" y="43"/>
                          <a:pt x="26" y="42"/>
                        </a:cubicBezTo>
                        <a:cubicBezTo>
                          <a:pt x="24" y="41"/>
                          <a:pt x="22" y="41"/>
                          <a:pt x="21" y="41"/>
                        </a:cubicBezTo>
                        <a:cubicBezTo>
                          <a:pt x="19" y="40"/>
                          <a:pt x="17" y="38"/>
                          <a:pt x="16" y="37"/>
                        </a:cubicBezTo>
                        <a:cubicBezTo>
                          <a:pt x="15" y="37"/>
                          <a:pt x="12" y="38"/>
                          <a:pt x="11" y="37"/>
                        </a:cubicBezTo>
                        <a:cubicBezTo>
                          <a:pt x="10" y="36"/>
                          <a:pt x="8" y="34"/>
                          <a:pt x="7" y="34"/>
                        </a:cubicBezTo>
                        <a:cubicBezTo>
                          <a:pt x="3" y="35"/>
                          <a:pt x="2" y="36"/>
                          <a:pt x="0" y="39"/>
                        </a:cubicBezTo>
                        <a:cubicBezTo>
                          <a:pt x="0" y="40"/>
                          <a:pt x="3" y="40"/>
                          <a:pt x="3" y="41"/>
                        </a:cubicBezTo>
                        <a:cubicBezTo>
                          <a:pt x="3" y="43"/>
                          <a:pt x="3" y="44"/>
                          <a:pt x="4" y="45"/>
                        </a:cubicBezTo>
                        <a:cubicBezTo>
                          <a:pt x="6" y="47"/>
                          <a:pt x="5" y="52"/>
                          <a:pt x="3" y="54"/>
                        </a:cubicBezTo>
                        <a:cubicBezTo>
                          <a:pt x="2" y="55"/>
                          <a:pt x="1" y="56"/>
                          <a:pt x="0" y="58"/>
                        </a:cubicBezTo>
                        <a:cubicBezTo>
                          <a:pt x="0" y="61"/>
                          <a:pt x="2" y="59"/>
                          <a:pt x="3" y="60"/>
                        </a:cubicBezTo>
                        <a:cubicBezTo>
                          <a:pt x="3" y="60"/>
                          <a:pt x="0" y="64"/>
                          <a:pt x="1" y="65"/>
                        </a:cubicBezTo>
                        <a:cubicBezTo>
                          <a:pt x="2" y="65"/>
                          <a:pt x="3" y="66"/>
                          <a:pt x="4" y="66"/>
                        </a:cubicBezTo>
                        <a:cubicBezTo>
                          <a:pt x="8" y="69"/>
                          <a:pt x="12" y="71"/>
                          <a:pt x="15" y="73"/>
                        </a:cubicBezTo>
                        <a:cubicBezTo>
                          <a:pt x="18" y="74"/>
                          <a:pt x="19" y="74"/>
                          <a:pt x="19" y="77"/>
                        </a:cubicBezTo>
                        <a:cubicBezTo>
                          <a:pt x="19" y="79"/>
                          <a:pt x="25" y="82"/>
                          <a:pt x="26" y="83"/>
                        </a:cubicBezTo>
                        <a:cubicBezTo>
                          <a:pt x="28" y="80"/>
                          <a:pt x="29" y="78"/>
                          <a:pt x="30" y="76"/>
                        </a:cubicBezTo>
                        <a:cubicBezTo>
                          <a:pt x="30" y="74"/>
                          <a:pt x="31" y="72"/>
                          <a:pt x="33" y="72"/>
                        </a:cubicBezTo>
                        <a:cubicBezTo>
                          <a:pt x="34" y="71"/>
                          <a:pt x="34" y="70"/>
                          <a:pt x="35" y="69"/>
                        </a:cubicBezTo>
                        <a:cubicBezTo>
                          <a:pt x="37" y="68"/>
                          <a:pt x="38" y="67"/>
                          <a:pt x="40" y="65"/>
                        </a:cubicBezTo>
                        <a:cubicBezTo>
                          <a:pt x="45" y="57"/>
                          <a:pt x="52" y="53"/>
                          <a:pt x="59" y="48"/>
                        </a:cubicBezTo>
                        <a:cubicBezTo>
                          <a:pt x="68" y="42"/>
                          <a:pt x="73" y="33"/>
                          <a:pt x="77" y="24"/>
                        </a:cubicBezTo>
                        <a:cubicBezTo>
                          <a:pt x="79" y="20"/>
                          <a:pt x="82" y="18"/>
                          <a:pt x="84" y="14"/>
                        </a:cubicBezTo>
                        <a:cubicBezTo>
                          <a:pt x="85" y="12"/>
                          <a:pt x="85" y="9"/>
                          <a:pt x="86" y="7"/>
                        </a:cubicBezTo>
                        <a:cubicBezTo>
                          <a:pt x="86" y="6"/>
                          <a:pt x="85" y="2"/>
                          <a:pt x="86" y="1"/>
                        </a:cubicBezTo>
                        <a:cubicBezTo>
                          <a:pt x="86" y="1"/>
                          <a:pt x="86" y="1"/>
                          <a:pt x="86" y="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258" name="Freeform 748">
                    <a:extLst>
                      <a:ext uri="{FF2B5EF4-FFF2-40B4-BE49-F238E27FC236}">
                        <a16:creationId xmlns:a16="http://schemas.microsoft.com/office/drawing/2014/main" id="{8B142F8C-6C11-214D-B42F-DB41FBD17A2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748350" y="7547630"/>
                    <a:ext cx="90610" cy="118010"/>
                  </a:xfrm>
                  <a:custGeom>
                    <a:avLst/>
                    <a:gdLst>
                      <a:gd name="T0" fmla="*/ 3 w 9"/>
                      <a:gd name="T1" fmla="*/ 2 h 11"/>
                      <a:gd name="T2" fmla="*/ 1 w 9"/>
                      <a:gd name="T3" fmla="*/ 5 h 11"/>
                      <a:gd name="T4" fmla="*/ 0 w 9"/>
                      <a:gd name="T5" fmla="*/ 10 h 11"/>
                      <a:gd name="T6" fmla="*/ 8 w 9"/>
                      <a:gd name="T7" fmla="*/ 7 h 11"/>
                      <a:gd name="T8" fmla="*/ 4 w 9"/>
                      <a:gd name="T9" fmla="*/ 6 h 11"/>
                      <a:gd name="T10" fmla="*/ 8 w 9"/>
                      <a:gd name="T11" fmla="*/ 3 h 11"/>
                      <a:gd name="T12" fmla="*/ 3 w 9"/>
                      <a:gd name="T13" fmla="*/ 2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11">
                        <a:moveTo>
                          <a:pt x="3" y="2"/>
                        </a:moveTo>
                        <a:cubicBezTo>
                          <a:pt x="2" y="3"/>
                          <a:pt x="1" y="4"/>
                          <a:pt x="1" y="5"/>
                        </a:cubicBezTo>
                        <a:cubicBezTo>
                          <a:pt x="0" y="5"/>
                          <a:pt x="0" y="9"/>
                          <a:pt x="0" y="10"/>
                        </a:cubicBezTo>
                        <a:cubicBezTo>
                          <a:pt x="2" y="11"/>
                          <a:pt x="7" y="7"/>
                          <a:pt x="8" y="7"/>
                        </a:cubicBezTo>
                        <a:cubicBezTo>
                          <a:pt x="8" y="6"/>
                          <a:pt x="5" y="5"/>
                          <a:pt x="4" y="6"/>
                        </a:cubicBezTo>
                        <a:cubicBezTo>
                          <a:pt x="5" y="5"/>
                          <a:pt x="9" y="4"/>
                          <a:pt x="8" y="3"/>
                        </a:cubicBezTo>
                        <a:cubicBezTo>
                          <a:pt x="7" y="0"/>
                          <a:pt x="5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259" name="Freeform 749">
                    <a:extLst>
                      <a:ext uri="{FF2B5EF4-FFF2-40B4-BE49-F238E27FC236}">
                        <a16:creationId xmlns:a16="http://schemas.microsoft.com/office/drawing/2014/main" id="{92CF99A4-AA47-AD48-A4B8-F654CCBCB4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134995" y="8023365"/>
                    <a:ext cx="264855" cy="302405"/>
                  </a:xfrm>
                  <a:custGeom>
                    <a:avLst/>
                    <a:gdLst>
                      <a:gd name="T0" fmla="*/ 22 w 26"/>
                      <a:gd name="T1" fmla="*/ 18 h 28"/>
                      <a:gd name="T2" fmla="*/ 25 w 26"/>
                      <a:gd name="T3" fmla="*/ 14 h 28"/>
                      <a:gd name="T4" fmla="*/ 26 w 26"/>
                      <a:gd name="T5" fmla="*/ 8 h 28"/>
                      <a:gd name="T6" fmla="*/ 24 w 26"/>
                      <a:gd name="T7" fmla="*/ 3 h 28"/>
                      <a:gd name="T8" fmla="*/ 21 w 26"/>
                      <a:gd name="T9" fmla="*/ 0 h 28"/>
                      <a:gd name="T10" fmla="*/ 16 w 26"/>
                      <a:gd name="T11" fmla="*/ 1 h 28"/>
                      <a:gd name="T12" fmla="*/ 12 w 26"/>
                      <a:gd name="T13" fmla="*/ 3 h 28"/>
                      <a:gd name="T14" fmla="*/ 6 w 26"/>
                      <a:gd name="T15" fmla="*/ 2 h 28"/>
                      <a:gd name="T16" fmla="*/ 7 w 26"/>
                      <a:gd name="T17" fmla="*/ 8 h 28"/>
                      <a:gd name="T18" fmla="*/ 6 w 26"/>
                      <a:gd name="T19" fmla="*/ 12 h 28"/>
                      <a:gd name="T20" fmla="*/ 2 w 26"/>
                      <a:gd name="T21" fmla="*/ 16 h 28"/>
                      <a:gd name="T22" fmla="*/ 0 w 26"/>
                      <a:gd name="T23" fmla="*/ 22 h 28"/>
                      <a:gd name="T24" fmla="*/ 0 w 26"/>
                      <a:gd name="T25" fmla="*/ 27 h 28"/>
                      <a:gd name="T26" fmla="*/ 4 w 26"/>
                      <a:gd name="T27" fmla="*/ 26 h 28"/>
                      <a:gd name="T28" fmla="*/ 11 w 26"/>
                      <a:gd name="T29" fmla="*/ 25 h 28"/>
                      <a:gd name="T30" fmla="*/ 14 w 26"/>
                      <a:gd name="T31" fmla="*/ 20 h 28"/>
                      <a:gd name="T32" fmla="*/ 21 w 26"/>
                      <a:gd name="T33" fmla="*/ 20 h 28"/>
                      <a:gd name="T34" fmla="*/ 22 w 26"/>
                      <a:gd name="T35" fmla="*/ 18 h 28"/>
                      <a:gd name="T36" fmla="*/ 22 w 26"/>
                      <a:gd name="T37" fmla="*/ 1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6" h="28">
                        <a:moveTo>
                          <a:pt x="22" y="18"/>
                        </a:moveTo>
                        <a:cubicBezTo>
                          <a:pt x="22" y="16"/>
                          <a:pt x="24" y="15"/>
                          <a:pt x="25" y="14"/>
                        </a:cubicBezTo>
                        <a:cubicBezTo>
                          <a:pt x="26" y="13"/>
                          <a:pt x="26" y="10"/>
                          <a:pt x="26" y="8"/>
                        </a:cubicBezTo>
                        <a:cubicBezTo>
                          <a:pt x="26" y="6"/>
                          <a:pt x="24" y="5"/>
                          <a:pt x="24" y="3"/>
                        </a:cubicBezTo>
                        <a:cubicBezTo>
                          <a:pt x="24" y="1"/>
                          <a:pt x="22" y="1"/>
                          <a:pt x="21" y="0"/>
                        </a:cubicBezTo>
                        <a:cubicBezTo>
                          <a:pt x="20" y="1"/>
                          <a:pt x="18" y="0"/>
                          <a:pt x="16" y="1"/>
                        </a:cubicBezTo>
                        <a:cubicBezTo>
                          <a:pt x="15" y="2"/>
                          <a:pt x="13" y="4"/>
                          <a:pt x="12" y="3"/>
                        </a:cubicBezTo>
                        <a:cubicBezTo>
                          <a:pt x="10" y="1"/>
                          <a:pt x="7" y="0"/>
                          <a:pt x="6" y="2"/>
                        </a:cubicBezTo>
                        <a:cubicBezTo>
                          <a:pt x="5" y="4"/>
                          <a:pt x="6" y="7"/>
                          <a:pt x="7" y="8"/>
                        </a:cubicBezTo>
                        <a:cubicBezTo>
                          <a:pt x="8" y="10"/>
                          <a:pt x="7" y="10"/>
                          <a:pt x="6" y="12"/>
                        </a:cubicBezTo>
                        <a:cubicBezTo>
                          <a:pt x="5" y="14"/>
                          <a:pt x="3" y="15"/>
                          <a:pt x="2" y="16"/>
                        </a:cubicBezTo>
                        <a:cubicBezTo>
                          <a:pt x="1" y="18"/>
                          <a:pt x="0" y="19"/>
                          <a:pt x="0" y="22"/>
                        </a:cubicBezTo>
                        <a:cubicBezTo>
                          <a:pt x="0" y="23"/>
                          <a:pt x="1" y="25"/>
                          <a:pt x="0" y="27"/>
                        </a:cubicBezTo>
                        <a:cubicBezTo>
                          <a:pt x="2" y="28"/>
                          <a:pt x="2" y="27"/>
                          <a:pt x="4" y="26"/>
                        </a:cubicBezTo>
                        <a:cubicBezTo>
                          <a:pt x="6" y="25"/>
                          <a:pt x="9" y="25"/>
                          <a:pt x="11" y="25"/>
                        </a:cubicBezTo>
                        <a:cubicBezTo>
                          <a:pt x="10" y="22"/>
                          <a:pt x="12" y="21"/>
                          <a:pt x="14" y="20"/>
                        </a:cubicBezTo>
                        <a:cubicBezTo>
                          <a:pt x="16" y="19"/>
                          <a:pt x="20" y="17"/>
                          <a:pt x="21" y="20"/>
                        </a:cubicBezTo>
                        <a:cubicBezTo>
                          <a:pt x="21" y="19"/>
                          <a:pt x="21" y="18"/>
                          <a:pt x="22" y="18"/>
                        </a:cubicBezTo>
                        <a:cubicBezTo>
                          <a:pt x="22" y="16"/>
                          <a:pt x="21" y="18"/>
                          <a:pt x="22" y="18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260" name="Freeform 750">
                    <a:extLst>
                      <a:ext uri="{FF2B5EF4-FFF2-40B4-BE49-F238E27FC236}">
                        <a16:creationId xmlns:a16="http://schemas.microsoft.com/office/drawing/2014/main" id="{C67FAA4E-F81F-9546-A201-C711D79D8BC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103629" y="8370023"/>
                    <a:ext cx="101063" cy="106947"/>
                  </a:xfrm>
                  <a:custGeom>
                    <a:avLst/>
                    <a:gdLst>
                      <a:gd name="T0" fmla="*/ 1 w 10"/>
                      <a:gd name="T1" fmla="*/ 6 h 10"/>
                      <a:gd name="T2" fmla="*/ 3 w 10"/>
                      <a:gd name="T3" fmla="*/ 10 h 10"/>
                      <a:gd name="T4" fmla="*/ 9 w 10"/>
                      <a:gd name="T5" fmla="*/ 5 h 10"/>
                      <a:gd name="T6" fmla="*/ 8 w 10"/>
                      <a:gd name="T7" fmla="*/ 0 h 10"/>
                      <a:gd name="T8" fmla="*/ 4 w 10"/>
                      <a:gd name="T9" fmla="*/ 1 h 10"/>
                      <a:gd name="T10" fmla="*/ 0 w 10"/>
                      <a:gd name="T11" fmla="*/ 1 h 10"/>
                      <a:gd name="T12" fmla="*/ 1 w 10"/>
                      <a:gd name="T13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0" h="10">
                        <a:moveTo>
                          <a:pt x="1" y="6"/>
                        </a:moveTo>
                        <a:cubicBezTo>
                          <a:pt x="2" y="7"/>
                          <a:pt x="2" y="9"/>
                          <a:pt x="3" y="10"/>
                        </a:cubicBezTo>
                        <a:cubicBezTo>
                          <a:pt x="5" y="9"/>
                          <a:pt x="7" y="7"/>
                          <a:pt x="9" y="5"/>
                        </a:cubicBezTo>
                        <a:cubicBezTo>
                          <a:pt x="10" y="3"/>
                          <a:pt x="5" y="4"/>
                          <a:pt x="8" y="0"/>
                        </a:cubicBezTo>
                        <a:cubicBezTo>
                          <a:pt x="7" y="0"/>
                          <a:pt x="3" y="0"/>
                          <a:pt x="4" y="1"/>
                        </a:cubicBezTo>
                        <a:cubicBezTo>
                          <a:pt x="5" y="3"/>
                          <a:pt x="1" y="2"/>
                          <a:pt x="0" y="1"/>
                        </a:cubicBezTo>
                        <a:cubicBezTo>
                          <a:pt x="0" y="3"/>
                          <a:pt x="1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261" name="Freeform 751">
                    <a:extLst>
                      <a:ext uri="{FF2B5EF4-FFF2-40B4-BE49-F238E27FC236}">
                        <a16:creationId xmlns:a16="http://schemas.microsoft.com/office/drawing/2014/main" id="{08AAB11C-372B-3A4C-88A4-8221F34246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103629" y="8303643"/>
                    <a:ext cx="111517" cy="99573"/>
                  </a:xfrm>
                  <a:custGeom>
                    <a:avLst/>
                    <a:gdLst>
                      <a:gd name="T0" fmla="*/ 3 w 11"/>
                      <a:gd name="T1" fmla="*/ 1 h 9"/>
                      <a:gd name="T2" fmla="*/ 0 w 11"/>
                      <a:gd name="T3" fmla="*/ 7 h 9"/>
                      <a:gd name="T4" fmla="*/ 4 w 11"/>
                      <a:gd name="T5" fmla="*/ 7 h 9"/>
                      <a:gd name="T6" fmla="*/ 8 w 11"/>
                      <a:gd name="T7" fmla="*/ 6 h 9"/>
                      <a:gd name="T8" fmla="*/ 7 w 11"/>
                      <a:gd name="T9" fmla="*/ 0 h 9"/>
                      <a:gd name="T10" fmla="*/ 3 w 11"/>
                      <a:gd name="T11" fmla="*/ 1 h 9"/>
                      <a:gd name="T12" fmla="*/ 3 w 11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1" h="9">
                        <a:moveTo>
                          <a:pt x="3" y="1"/>
                        </a:moveTo>
                        <a:cubicBezTo>
                          <a:pt x="1" y="2"/>
                          <a:pt x="0" y="5"/>
                          <a:pt x="0" y="7"/>
                        </a:cubicBezTo>
                        <a:cubicBezTo>
                          <a:pt x="1" y="8"/>
                          <a:pt x="5" y="9"/>
                          <a:pt x="4" y="7"/>
                        </a:cubicBezTo>
                        <a:cubicBezTo>
                          <a:pt x="3" y="6"/>
                          <a:pt x="7" y="6"/>
                          <a:pt x="8" y="6"/>
                        </a:cubicBezTo>
                        <a:cubicBezTo>
                          <a:pt x="11" y="5"/>
                          <a:pt x="8" y="1"/>
                          <a:pt x="7" y="0"/>
                        </a:cubicBezTo>
                        <a:cubicBezTo>
                          <a:pt x="5" y="1"/>
                          <a:pt x="5" y="2"/>
                          <a:pt x="3" y="1"/>
                        </a:cubicBezTo>
                        <a:cubicBezTo>
                          <a:pt x="2" y="1"/>
                          <a:pt x="4" y="1"/>
                          <a:pt x="3" y="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262" name="Freeform 752">
                    <a:extLst>
                      <a:ext uri="{FF2B5EF4-FFF2-40B4-BE49-F238E27FC236}">
                        <a16:creationId xmlns:a16="http://schemas.microsoft.com/office/drawing/2014/main" id="{6611751E-F112-FE42-A91C-F85F17836E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124540" y="8270450"/>
                    <a:ext cx="550626" cy="630625"/>
                  </a:xfrm>
                  <a:custGeom>
                    <a:avLst/>
                    <a:gdLst>
                      <a:gd name="T0" fmla="*/ 41 w 54"/>
                      <a:gd name="T1" fmla="*/ 13 h 58"/>
                      <a:gd name="T2" fmla="*/ 23 w 54"/>
                      <a:gd name="T3" fmla="*/ 3 h 58"/>
                      <a:gd name="T4" fmla="*/ 17 w 54"/>
                      <a:gd name="T5" fmla="*/ 7 h 58"/>
                      <a:gd name="T6" fmla="*/ 21 w 54"/>
                      <a:gd name="T7" fmla="*/ 9 h 58"/>
                      <a:gd name="T8" fmla="*/ 17 w 54"/>
                      <a:gd name="T9" fmla="*/ 9 h 58"/>
                      <a:gd name="T10" fmla="*/ 13 w 54"/>
                      <a:gd name="T11" fmla="*/ 10 h 58"/>
                      <a:gd name="T12" fmla="*/ 11 w 54"/>
                      <a:gd name="T13" fmla="*/ 8 h 58"/>
                      <a:gd name="T14" fmla="*/ 12 w 54"/>
                      <a:gd name="T15" fmla="*/ 4 h 58"/>
                      <a:gd name="T16" fmla="*/ 5 w 54"/>
                      <a:gd name="T17" fmla="*/ 3 h 58"/>
                      <a:gd name="T18" fmla="*/ 7 w 54"/>
                      <a:gd name="T19" fmla="*/ 8 h 58"/>
                      <a:gd name="T20" fmla="*/ 5 w 54"/>
                      <a:gd name="T21" fmla="*/ 12 h 58"/>
                      <a:gd name="T22" fmla="*/ 6 w 54"/>
                      <a:gd name="T23" fmla="*/ 16 h 58"/>
                      <a:gd name="T24" fmla="*/ 2 w 54"/>
                      <a:gd name="T25" fmla="*/ 18 h 58"/>
                      <a:gd name="T26" fmla="*/ 1 w 54"/>
                      <a:gd name="T27" fmla="*/ 21 h 58"/>
                      <a:gd name="T28" fmla="*/ 5 w 54"/>
                      <a:gd name="T29" fmla="*/ 33 h 58"/>
                      <a:gd name="T30" fmla="*/ 12 w 54"/>
                      <a:gd name="T31" fmla="*/ 42 h 58"/>
                      <a:gd name="T32" fmla="*/ 15 w 54"/>
                      <a:gd name="T33" fmla="*/ 43 h 58"/>
                      <a:gd name="T34" fmla="*/ 17 w 54"/>
                      <a:gd name="T35" fmla="*/ 45 h 58"/>
                      <a:gd name="T36" fmla="*/ 24 w 54"/>
                      <a:gd name="T37" fmla="*/ 47 h 58"/>
                      <a:gd name="T38" fmla="*/ 25 w 54"/>
                      <a:gd name="T39" fmla="*/ 53 h 58"/>
                      <a:gd name="T40" fmla="*/ 27 w 54"/>
                      <a:gd name="T41" fmla="*/ 55 h 58"/>
                      <a:gd name="T42" fmla="*/ 30 w 54"/>
                      <a:gd name="T43" fmla="*/ 55 h 58"/>
                      <a:gd name="T44" fmla="*/ 33 w 54"/>
                      <a:gd name="T45" fmla="*/ 56 h 58"/>
                      <a:gd name="T46" fmla="*/ 36 w 54"/>
                      <a:gd name="T47" fmla="*/ 55 h 58"/>
                      <a:gd name="T48" fmla="*/ 42 w 54"/>
                      <a:gd name="T49" fmla="*/ 55 h 58"/>
                      <a:gd name="T50" fmla="*/ 46 w 54"/>
                      <a:gd name="T51" fmla="*/ 54 h 58"/>
                      <a:gd name="T52" fmla="*/ 54 w 54"/>
                      <a:gd name="T53" fmla="*/ 49 h 58"/>
                      <a:gd name="T54" fmla="*/ 49 w 54"/>
                      <a:gd name="T55" fmla="*/ 36 h 58"/>
                      <a:gd name="T56" fmla="*/ 49 w 54"/>
                      <a:gd name="T57" fmla="*/ 32 h 58"/>
                      <a:gd name="T58" fmla="*/ 46 w 54"/>
                      <a:gd name="T59" fmla="*/ 28 h 58"/>
                      <a:gd name="T60" fmla="*/ 48 w 54"/>
                      <a:gd name="T61" fmla="*/ 20 h 58"/>
                      <a:gd name="T62" fmla="*/ 45 w 54"/>
                      <a:gd name="T63" fmla="*/ 18 h 58"/>
                      <a:gd name="T64" fmla="*/ 41 w 54"/>
                      <a:gd name="T65" fmla="*/ 16 h 58"/>
                      <a:gd name="T66" fmla="*/ 41 w 54"/>
                      <a:gd name="T67" fmla="*/ 13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54" h="58">
                        <a:moveTo>
                          <a:pt x="41" y="13"/>
                        </a:moveTo>
                        <a:cubicBezTo>
                          <a:pt x="35" y="9"/>
                          <a:pt x="29" y="6"/>
                          <a:pt x="23" y="3"/>
                        </a:cubicBezTo>
                        <a:cubicBezTo>
                          <a:pt x="22" y="5"/>
                          <a:pt x="19" y="7"/>
                          <a:pt x="17" y="7"/>
                        </a:cubicBezTo>
                        <a:cubicBezTo>
                          <a:pt x="17" y="7"/>
                          <a:pt x="21" y="8"/>
                          <a:pt x="21" y="9"/>
                        </a:cubicBezTo>
                        <a:cubicBezTo>
                          <a:pt x="20" y="10"/>
                          <a:pt x="18" y="9"/>
                          <a:pt x="17" y="9"/>
                        </a:cubicBezTo>
                        <a:cubicBezTo>
                          <a:pt x="15" y="8"/>
                          <a:pt x="15" y="9"/>
                          <a:pt x="13" y="10"/>
                        </a:cubicBezTo>
                        <a:cubicBezTo>
                          <a:pt x="13" y="10"/>
                          <a:pt x="11" y="9"/>
                          <a:pt x="11" y="8"/>
                        </a:cubicBezTo>
                        <a:cubicBezTo>
                          <a:pt x="10" y="7"/>
                          <a:pt x="11" y="5"/>
                          <a:pt x="12" y="4"/>
                        </a:cubicBezTo>
                        <a:cubicBezTo>
                          <a:pt x="13" y="0"/>
                          <a:pt x="7" y="2"/>
                          <a:pt x="5" y="3"/>
                        </a:cubicBezTo>
                        <a:cubicBezTo>
                          <a:pt x="6" y="4"/>
                          <a:pt x="8" y="7"/>
                          <a:pt x="7" y="8"/>
                        </a:cubicBezTo>
                        <a:cubicBezTo>
                          <a:pt x="7" y="9"/>
                          <a:pt x="3" y="12"/>
                          <a:pt x="5" y="12"/>
                        </a:cubicBezTo>
                        <a:cubicBezTo>
                          <a:pt x="8" y="13"/>
                          <a:pt x="7" y="14"/>
                          <a:pt x="6" y="16"/>
                        </a:cubicBezTo>
                        <a:cubicBezTo>
                          <a:pt x="5" y="16"/>
                          <a:pt x="3" y="17"/>
                          <a:pt x="2" y="18"/>
                        </a:cubicBezTo>
                        <a:cubicBezTo>
                          <a:pt x="0" y="19"/>
                          <a:pt x="1" y="19"/>
                          <a:pt x="1" y="21"/>
                        </a:cubicBezTo>
                        <a:cubicBezTo>
                          <a:pt x="2" y="26"/>
                          <a:pt x="4" y="29"/>
                          <a:pt x="5" y="33"/>
                        </a:cubicBezTo>
                        <a:cubicBezTo>
                          <a:pt x="5" y="38"/>
                          <a:pt x="9" y="40"/>
                          <a:pt x="12" y="42"/>
                        </a:cubicBezTo>
                        <a:cubicBezTo>
                          <a:pt x="13" y="43"/>
                          <a:pt x="14" y="43"/>
                          <a:pt x="15" y="43"/>
                        </a:cubicBezTo>
                        <a:cubicBezTo>
                          <a:pt x="16" y="43"/>
                          <a:pt x="16" y="44"/>
                          <a:pt x="17" y="45"/>
                        </a:cubicBezTo>
                        <a:cubicBezTo>
                          <a:pt x="19" y="45"/>
                          <a:pt x="22" y="45"/>
                          <a:pt x="24" y="47"/>
                        </a:cubicBezTo>
                        <a:cubicBezTo>
                          <a:pt x="25" y="48"/>
                          <a:pt x="25" y="51"/>
                          <a:pt x="25" y="53"/>
                        </a:cubicBezTo>
                        <a:cubicBezTo>
                          <a:pt x="26" y="54"/>
                          <a:pt x="25" y="55"/>
                          <a:pt x="27" y="55"/>
                        </a:cubicBezTo>
                        <a:cubicBezTo>
                          <a:pt x="28" y="55"/>
                          <a:pt x="29" y="55"/>
                          <a:pt x="30" y="55"/>
                        </a:cubicBezTo>
                        <a:cubicBezTo>
                          <a:pt x="31" y="55"/>
                          <a:pt x="32" y="55"/>
                          <a:pt x="33" y="56"/>
                        </a:cubicBezTo>
                        <a:cubicBezTo>
                          <a:pt x="34" y="57"/>
                          <a:pt x="35" y="56"/>
                          <a:pt x="36" y="55"/>
                        </a:cubicBezTo>
                        <a:cubicBezTo>
                          <a:pt x="38" y="54"/>
                          <a:pt x="40" y="58"/>
                          <a:pt x="42" y="55"/>
                        </a:cubicBezTo>
                        <a:cubicBezTo>
                          <a:pt x="42" y="53"/>
                          <a:pt x="45" y="54"/>
                          <a:pt x="46" y="54"/>
                        </a:cubicBezTo>
                        <a:cubicBezTo>
                          <a:pt x="49" y="53"/>
                          <a:pt x="51" y="51"/>
                          <a:pt x="54" y="49"/>
                        </a:cubicBezTo>
                        <a:cubicBezTo>
                          <a:pt x="49" y="46"/>
                          <a:pt x="49" y="42"/>
                          <a:pt x="49" y="36"/>
                        </a:cubicBezTo>
                        <a:cubicBezTo>
                          <a:pt x="48" y="35"/>
                          <a:pt x="50" y="33"/>
                          <a:pt x="49" y="32"/>
                        </a:cubicBezTo>
                        <a:cubicBezTo>
                          <a:pt x="48" y="31"/>
                          <a:pt x="46" y="30"/>
                          <a:pt x="46" y="28"/>
                        </a:cubicBezTo>
                        <a:cubicBezTo>
                          <a:pt x="46" y="27"/>
                          <a:pt x="48" y="20"/>
                          <a:pt x="48" y="20"/>
                        </a:cubicBezTo>
                        <a:cubicBezTo>
                          <a:pt x="47" y="20"/>
                          <a:pt x="46" y="19"/>
                          <a:pt x="45" y="18"/>
                        </a:cubicBezTo>
                        <a:cubicBezTo>
                          <a:pt x="44" y="17"/>
                          <a:pt x="43" y="17"/>
                          <a:pt x="41" y="16"/>
                        </a:cubicBezTo>
                        <a:cubicBezTo>
                          <a:pt x="41" y="15"/>
                          <a:pt x="41" y="14"/>
                          <a:pt x="41" y="13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263" name="Freeform 753">
                    <a:extLst>
                      <a:ext uri="{FF2B5EF4-FFF2-40B4-BE49-F238E27FC236}">
                        <a16:creationId xmlns:a16="http://schemas.microsoft.com/office/drawing/2014/main" id="{AAF09616-8BDA-914A-9344-8800531750D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124355" y="8119248"/>
                    <a:ext cx="275312" cy="335598"/>
                  </a:xfrm>
                  <a:custGeom>
                    <a:avLst/>
                    <a:gdLst>
                      <a:gd name="T0" fmla="*/ 15 w 27"/>
                      <a:gd name="T1" fmla="*/ 29 h 31"/>
                      <a:gd name="T2" fmla="*/ 15 w 27"/>
                      <a:gd name="T3" fmla="*/ 24 h 31"/>
                      <a:gd name="T4" fmla="*/ 17 w 27"/>
                      <a:gd name="T5" fmla="*/ 24 h 31"/>
                      <a:gd name="T6" fmla="*/ 19 w 27"/>
                      <a:gd name="T7" fmla="*/ 21 h 31"/>
                      <a:gd name="T8" fmla="*/ 21 w 27"/>
                      <a:gd name="T9" fmla="*/ 24 h 31"/>
                      <a:gd name="T10" fmla="*/ 24 w 27"/>
                      <a:gd name="T11" fmla="*/ 23 h 31"/>
                      <a:gd name="T12" fmla="*/ 26 w 27"/>
                      <a:gd name="T13" fmla="*/ 24 h 31"/>
                      <a:gd name="T14" fmla="*/ 26 w 27"/>
                      <a:gd name="T15" fmla="*/ 21 h 31"/>
                      <a:gd name="T16" fmla="*/ 26 w 27"/>
                      <a:gd name="T17" fmla="*/ 14 h 31"/>
                      <a:gd name="T18" fmla="*/ 25 w 27"/>
                      <a:gd name="T19" fmla="*/ 11 h 31"/>
                      <a:gd name="T20" fmla="*/ 26 w 27"/>
                      <a:gd name="T21" fmla="*/ 6 h 31"/>
                      <a:gd name="T22" fmla="*/ 21 w 27"/>
                      <a:gd name="T23" fmla="*/ 4 h 31"/>
                      <a:gd name="T24" fmla="*/ 19 w 27"/>
                      <a:gd name="T25" fmla="*/ 0 h 31"/>
                      <a:gd name="T26" fmla="*/ 14 w 27"/>
                      <a:gd name="T27" fmla="*/ 0 h 31"/>
                      <a:gd name="T28" fmla="*/ 11 w 27"/>
                      <a:gd name="T29" fmla="*/ 7 h 31"/>
                      <a:gd name="T30" fmla="*/ 5 w 27"/>
                      <a:gd name="T31" fmla="*/ 7 h 31"/>
                      <a:gd name="T32" fmla="*/ 4 w 27"/>
                      <a:gd name="T33" fmla="*/ 7 h 31"/>
                      <a:gd name="T34" fmla="*/ 4 w 27"/>
                      <a:gd name="T35" fmla="*/ 10 h 31"/>
                      <a:gd name="T36" fmla="*/ 0 w 27"/>
                      <a:gd name="T37" fmla="*/ 16 h 31"/>
                      <a:gd name="T38" fmla="*/ 4 w 27"/>
                      <a:gd name="T39" fmla="*/ 23 h 31"/>
                      <a:gd name="T40" fmla="*/ 9 w 27"/>
                      <a:gd name="T41" fmla="*/ 28 h 31"/>
                      <a:gd name="T42" fmla="*/ 11 w 27"/>
                      <a:gd name="T43" fmla="*/ 31 h 31"/>
                      <a:gd name="T44" fmla="*/ 15 w 27"/>
                      <a:gd name="T45" fmla="*/ 29 h 31"/>
                      <a:gd name="T46" fmla="*/ 15 w 27"/>
                      <a:gd name="T47" fmla="*/ 2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27" h="31">
                        <a:moveTo>
                          <a:pt x="15" y="29"/>
                        </a:moveTo>
                        <a:cubicBezTo>
                          <a:pt x="15" y="28"/>
                          <a:pt x="13" y="24"/>
                          <a:pt x="15" y="24"/>
                        </a:cubicBezTo>
                        <a:cubicBezTo>
                          <a:pt x="15" y="24"/>
                          <a:pt x="17" y="24"/>
                          <a:pt x="17" y="24"/>
                        </a:cubicBezTo>
                        <a:cubicBezTo>
                          <a:pt x="18" y="23"/>
                          <a:pt x="18" y="21"/>
                          <a:pt x="19" y="21"/>
                        </a:cubicBezTo>
                        <a:cubicBezTo>
                          <a:pt x="20" y="22"/>
                          <a:pt x="21" y="23"/>
                          <a:pt x="21" y="24"/>
                        </a:cubicBezTo>
                        <a:cubicBezTo>
                          <a:pt x="22" y="25"/>
                          <a:pt x="22" y="23"/>
                          <a:pt x="24" y="23"/>
                        </a:cubicBezTo>
                        <a:cubicBezTo>
                          <a:pt x="24" y="23"/>
                          <a:pt x="26" y="25"/>
                          <a:pt x="26" y="24"/>
                        </a:cubicBezTo>
                        <a:cubicBezTo>
                          <a:pt x="26" y="23"/>
                          <a:pt x="26" y="22"/>
                          <a:pt x="26" y="21"/>
                        </a:cubicBezTo>
                        <a:cubicBezTo>
                          <a:pt x="27" y="19"/>
                          <a:pt x="27" y="16"/>
                          <a:pt x="26" y="14"/>
                        </a:cubicBezTo>
                        <a:cubicBezTo>
                          <a:pt x="25" y="13"/>
                          <a:pt x="25" y="12"/>
                          <a:pt x="25" y="11"/>
                        </a:cubicBezTo>
                        <a:cubicBezTo>
                          <a:pt x="25" y="9"/>
                          <a:pt x="27" y="8"/>
                          <a:pt x="26" y="6"/>
                        </a:cubicBezTo>
                        <a:cubicBezTo>
                          <a:pt x="25" y="3"/>
                          <a:pt x="21" y="7"/>
                          <a:pt x="21" y="4"/>
                        </a:cubicBezTo>
                        <a:cubicBezTo>
                          <a:pt x="21" y="2"/>
                          <a:pt x="22" y="0"/>
                          <a:pt x="19" y="0"/>
                        </a:cubicBezTo>
                        <a:cubicBezTo>
                          <a:pt x="18" y="0"/>
                          <a:pt x="16" y="0"/>
                          <a:pt x="14" y="0"/>
                        </a:cubicBezTo>
                        <a:cubicBezTo>
                          <a:pt x="10" y="0"/>
                          <a:pt x="15" y="7"/>
                          <a:pt x="11" y="7"/>
                        </a:cubicBezTo>
                        <a:cubicBezTo>
                          <a:pt x="9" y="7"/>
                          <a:pt x="7" y="7"/>
                          <a:pt x="5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2" y="9"/>
                          <a:pt x="4" y="9"/>
                          <a:pt x="4" y="10"/>
                        </a:cubicBezTo>
                        <a:cubicBezTo>
                          <a:pt x="4" y="12"/>
                          <a:pt x="0" y="14"/>
                          <a:pt x="0" y="16"/>
                        </a:cubicBezTo>
                        <a:cubicBezTo>
                          <a:pt x="1" y="18"/>
                          <a:pt x="3" y="21"/>
                          <a:pt x="4" y="23"/>
                        </a:cubicBezTo>
                        <a:cubicBezTo>
                          <a:pt x="6" y="24"/>
                          <a:pt x="7" y="26"/>
                          <a:pt x="9" y="28"/>
                        </a:cubicBezTo>
                        <a:cubicBezTo>
                          <a:pt x="10" y="29"/>
                          <a:pt x="11" y="30"/>
                          <a:pt x="11" y="31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5" y="29"/>
                          <a:pt x="14" y="30"/>
                          <a:pt x="15" y="29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264" name="Freeform 754">
                    <a:extLst>
                      <a:ext uri="{FF2B5EF4-FFF2-40B4-BE49-F238E27FC236}">
                        <a16:creationId xmlns:a16="http://schemas.microsoft.com/office/drawing/2014/main" id="{B4B82F87-5623-DC44-99B4-6824C5B0B5F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141777" y="8119248"/>
                    <a:ext cx="115005" cy="77445"/>
                  </a:xfrm>
                  <a:custGeom>
                    <a:avLst/>
                    <a:gdLst>
                      <a:gd name="T0" fmla="*/ 11 w 11"/>
                      <a:gd name="T1" fmla="*/ 7 h 7"/>
                      <a:gd name="T2" fmla="*/ 11 w 11"/>
                      <a:gd name="T3" fmla="*/ 0 h 7"/>
                      <a:gd name="T4" fmla="*/ 3 w 11"/>
                      <a:gd name="T5" fmla="*/ 1 h 7"/>
                      <a:gd name="T6" fmla="*/ 0 w 11"/>
                      <a:gd name="T7" fmla="*/ 4 h 7"/>
                      <a:gd name="T8" fmla="*/ 2 w 11"/>
                      <a:gd name="T9" fmla="*/ 7 h 7"/>
                      <a:gd name="T10" fmla="*/ 11 w 11"/>
                      <a:gd name="T11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1" h="7">
                        <a:moveTo>
                          <a:pt x="11" y="7"/>
                        </a:moveTo>
                        <a:cubicBezTo>
                          <a:pt x="11" y="5"/>
                          <a:pt x="11" y="2"/>
                          <a:pt x="11" y="0"/>
                        </a:cubicBezTo>
                        <a:cubicBezTo>
                          <a:pt x="8" y="0"/>
                          <a:pt x="6" y="1"/>
                          <a:pt x="3" y="1"/>
                        </a:cubicBezTo>
                        <a:cubicBezTo>
                          <a:pt x="4" y="2"/>
                          <a:pt x="1" y="3"/>
                          <a:pt x="0" y="4"/>
                        </a:cubicBezTo>
                        <a:cubicBezTo>
                          <a:pt x="0" y="5"/>
                          <a:pt x="2" y="6"/>
                          <a:pt x="2" y="7"/>
                        </a:cubicBezTo>
                        <a:lnTo>
                          <a:pt x="11" y="7"/>
                        </a:ln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265" name="Freeform 755">
                    <a:extLst>
                      <a:ext uri="{FF2B5EF4-FFF2-40B4-BE49-F238E27FC236}">
                        <a16:creationId xmlns:a16="http://schemas.microsoft.com/office/drawing/2014/main" id="{073104EE-3F8D-BC44-A2F1-7A85822A631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103441" y="7536568"/>
                    <a:ext cx="376377" cy="615873"/>
                  </a:xfrm>
                  <a:custGeom>
                    <a:avLst/>
                    <a:gdLst>
                      <a:gd name="T0" fmla="*/ 29 w 37"/>
                      <a:gd name="T1" fmla="*/ 55 h 57"/>
                      <a:gd name="T2" fmla="*/ 37 w 37"/>
                      <a:gd name="T3" fmla="*/ 55 h 57"/>
                      <a:gd name="T4" fmla="*/ 33 w 37"/>
                      <a:gd name="T5" fmla="*/ 48 h 57"/>
                      <a:gd name="T6" fmla="*/ 32 w 37"/>
                      <a:gd name="T7" fmla="*/ 44 h 57"/>
                      <a:gd name="T8" fmla="*/ 30 w 37"/>
                      <a:gd name="T9" fmla="*/ 40 h 57"/>
                      <a:gd name="T10" fmla="*/ 32 w 37"/>
                      <a:gd name="T11" fmla="*/ 32 h 57"/>
                      <a:gd name="T12" fmla="*/ 34 w 37"/>
                      <a:gd name="T13" fmla="*/ 27 h 57"/>
                      <a:gd name="T14" fmla="*/ 31 w 37"/>
                      <a:gd name="T15" fmla="*/ 21 h 57"/>
                      <a:gd name="T16" fmla="*/ 28 w 37"/>
                      <a:gd name="T17" fmla="*/ 16 h 57"/>
                      <a:gd name="T18" fmla="*/ 34 w 37"/>
                      <a:gd name="T19" fmla="*/ 16 h 57"/>
                      <a:gd name="T20" fmla="*/ 32 w 37"/>
                      <a:gd name="T21" fmla="*/ 6 h 57"/>
                      <a:gd name="T22" fmla="*/ 30 w 37"/>
                      <a:gd name="T23" fmla="*/ 2 h 57"/>
                      <a:gd name="T24" fmla="*/ 27 w 37"/>
                      <a:gd name="T25" fmla="*/ 0 h 57"/>
                      <a:gd name="T26" fmla="*/ 28 w 37"/>
                      <a:gd name="T27" fmla="*/ 9 h 57"/>
                      <a:gd name="T28" fmla="*/ 23 w 37"/>
                      <a:gd name="T29" fmla="*/ 18 h 57"/>
                      <a:gd name="T30" fmla="*/ 21 w 37"/>
                      <a:gd name="T31" fmla="*/ 22 h 57"/>
                      <a:gd name="T32" fmla="*/ 18 w 37"/>
                      <a:gd name="T33" fmla="*/ 27 h 57"/>
                      <a:gd name="T34" fmla="*/ 15 w 37"/>
                      <a:gd name="T35" fmla="*/ 33 h 57"/>
                      <a:gd name="T36" fmla="*/ 11 w 37"/>
                      <a:gd name="T37" fmla="*/ 31 h 57"/>
                      <a:gd name="T38" fmla="*/ 2 w 37"/>
                      <a:gd name="T39" fmla="*/ 39 h 57"/>
                      <a:gd name="T40" fmla="*/ 1 w 37"/>
                      <a:gd name="T41" fmla="*/ 42 h 57"/>
                      <a:gd name="T42" fmla="*/ 4 w 37"/>
                      <a:gd name="T43" fmla="*/ 45 h 57"/>
                      <a:gd name="T44" fmla="*/ 5 w 37"/>
                      <a:gd name="T45" fmla="*/ 45 h 57"/>
                      <a:gd name="T46" fmla="*/ 7 w 37"/>
                      <a:gd name="T47" fmla="*/ 48 h 57"/>
                      <a:gd name="T48" fmla="*/ 7 w 37"/>
                      <a:gd name="T49" fmla="*/ 55 h 57"/>
                      <a:gd name="T50" fmla="*/ 16 w 37"/>
                      <a:gd name="T51" fmla="*/ 54 h 57"/>
                      <a:gd name="T52" fmla="*/ 29 w 37"/>
                      <a:gd name="T53" fmla="*/ 55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7" h="57">
                        <a:moveTo>
                          <a:pt x="29" y="55"/>
                        </a:moveTo>
                        <a:cubicBezTo>
                          <a:pt x="32" y="55"/>
                          <a:pt x="35" y="57"/>
                          <a:pt x="37" y="55"/>
                        </a:cubicBezTo>
                        <a:cubicBezTo>
                          <a:pt x="37" y="51"/>
                          <a:pt x="35" y="50"/>
                          <a:pt x="33" y="48"/>
                        </a:cubicBezTo>
                        <a:cubicBezTo>
                          <a:pt x="32" y="47"/>
                          <a:pt x="32" y="46"/>
                          <a:pt x="32" y="44"/>
                        </a:cubicBezTo>
                        <a:cubicBezTo>
                          <a:pt x="31" y="43"/>
                          <a:pt x="30" y="42"/>
                          <a:pt x="30" y="40"/>
                        </a:cubicBezTo>
                        <a:cubicBezTo>
                          <a:pt x="29" y="36"/>
                          <a:pt x="31" y="35"/>
                          <a:pt x="32" y="32"/>
                        </a:cubicBezTo>
                        <a:cubicBezTo>
                          <a:pt x="33" y="30"/>
                          <a:pt x="34" y="29"/>
                          <a:pt x="34" y="27"/>
                        </a:cubicBezTo>
                        <a:cubicBezTo>
                          <a:pt x="33" y="25"/>
                          <a:pt x="33" y="23"/>
                          <a:pt x="31" y="21"/>
                        </a:cubicBezTo>
                        <a:cubicBezTo>
                          <a:pt x="31" y="21"/>
                          <a:pt x="26" y="18"/>
                          <a:pt x="28" y="16"/>
                        </a:cubicBezTo>
                        <a:cubicBezTo>
                          <a:pt x="29" y="15"/>
                          <a:pt x="32" y="16"/>
                          <a:pt x="34" y="16"/>
                        </a:cubicBezTo>
                        <a:cubicBezTo>
                          <a:pt x="32" y="12"/>
                          <a:pt x="32" y="10"/>
                          <a:pt x="32" y="6"/>
                        </a:cubicBezTo>
                        <a:cubicBezTo>
                          <a:pt x="32" y="5"/>
                          <a:pt x="32" y="3"/>
                          <a:pt x="30" y="2"/>
                        </a:cubicBezTo>
                        <a:cubicBezTo>
                          <a:pt x="30" y="1"/>
                          <a:pt x="27" y="0"/>
                          <a:pt x="27" y="0"/>
                        </a:cubicBezTo>
                        <a:cubicBezTo>
                          <a:pt x="27" y="2"/>
                          <a:pt x="33" y="7"/>
                          <a:pt x="28" y="9"/>
                        </a:cubicBezTo>
                        <a:cubicBezTo>
                          <a:pt x="25" y="11"/>
                          <a:pt x="24" y="14"/>
                          <a:pt x="23" y="18"/>
                        </a:cubicBezTo>
                        <a:cubicBezTo>
                          <a:pt x="22" y="19"/>
                          <a:pt x="22" y="22"/>
                          <a:pt x="21" y="22"/>
                        </a:cubicBezTo>
                        <a:cubicBezTo>
                          <a:pt x="19" y="23"/>
                          <a:pt x="19" y="25"/>
                          <a:pt x="18" y="27"/>
                        </a:cubicBezTo>
                        <a:cubicBezTo>
                          <a:pt x="17" y="29"/>
                          <a:pt x="16" y="31"/>
                          <a:pt x="15" y="33"/>
                        </a:cubicBezTo>
                        <a:cubicBezTo>
                          <a:pt x="13" y="35"/>
                          <a:pt x="12" y="31"/>
                          <a:pt x="11" y="31"/>
                        </a:cubicBezTo>
                        <a:cubicBezTo>
                          <a:pt x="6" y="31"/>
                          <a:pt x="3" y="35"/>
                          <a:pt x="2" y="39"/>
                        </a:cubicBezTo>
                        <a:cubicBezTo>
                          <a:pt x="2" y="40"/>
                          <a:pt x="0" y="41"/>
                          <a:pt x="1" y="42"/>
                        </a:cubicBezTo>
                        <a:cubicBezTo>
                          <a:pt x="2" y="43"/>
                          <a:pt x="3" y="44"/>
                          <a:pt x="4" y="45"/>
                        </a:cubicBezTo>
                        <a:cubicBezTo>
                          <a:pt x="4" y="46"/>
                          <a:pt x="5" y="44"/>
                          <a:pt x="5" y="45"/>
                        </a:cubicBezTo>
                        <a:cubicBezTo>
                          <a:pt x="6" y="46"/>
                          <a:pt x="7" y="47"/>
                          <a:pt x="7" y="48"/>
                        </a:cubicBezTo>
                        <a:cubicBezTo>
                          <a:pt x="8" y="50"/>
                          <a:pt x="7" y="53"/>
                          <a:pt x="7" y="55"/>
                        </a:cubicBezTo>
                        <a:cubicBezTo>
                          <a:pt x="10" y="54"/>
                          <a:pt x="13" y="54"/>
                          <a:pt x="16" y="54"/>
                        </a:cubicBezTo>
                        <a:cubicBezTo>
                          <a:pt x="20" y="54"/>
                          <a:pt x="25" y="55"/>
                          <a:pt x="29" y="55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266" name="Freeform 756">
                    <a:extLst>
                      <a:ext uri="{FF2B5EF4-FFF2-40B4-BE49-F238E27FC236}">
                        <a16:creationId xmlns:a16="http://schemas.microsoft.com/office/drawing/2014/main" id="{323F262B-67E1-134D-A7D0-049855717EC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702673" y="7566070"/>
                    <a:ext cx="153338" cy="335598"/>
                  </a:xfrm>
                  <a:custGeom>
                    <a:avLst/>
                    <a:gdLst>
                      <a:gd name="T0" fmla="*/ 11 w 15"/>
                      <a:gd name="T1" fmla="*/ 0 h 31"/>
                      <a:gd name="T2" fmla="*/ 9 w 15"/>
                      <a:gd name="T3" fmla="*/ 4 h 31"/>
                      <a:gd name="T4" fmla="*/ 4 w 15"/>
                      <a:gd name="T5" fmla="*/ 5 h 31"/>
                      <a:gd name="T6" fmla="*/ 1 w 15"/>
                      <a:gd name="T7" fmla="*/ 8 h 31"/>
                      <a:gd name="T8" fmla="*/ 3 w 15"/>
                      <a:gd name="T9" fmla="*/ 13 h 31"/>
                      <a:gd name="T10" fmla="*/ 6 w 15"/>
                      <a:gd name="T11" fmla="*/ 31 h 31"/>
                      <a:gd name="T12" fmla="*/ 11 w 15"/>
                      <a:gd name="T13" fmla="*/ 30 h 31"/>
                      <a:gd name="T14" fmla="*/ 11 w 15"/>
                      <a:gd name="T15" fmla="*/ 27 h 31"/>
                      <a:gd name="T16" fmla="*/ 11 w 15"/>
                      <a:gd name="T17" fmla="*/ 18 h 31"/>
                      <a:gd name="T18" fmla="*/ 15 w 15"/>
                      <a:gd name="T19" fmla="*/ 9 h 31"/>
                      <a:gd name="T20" fmla="*/ 14 w 15"/>
                      <a:gd name="T21" fmla="*/ 3 h 31"/>
                      <a:gd name="T22" fmla="*/ 11 w 15"/>
                      <a:gd name="T23" fmla="*/ 0 h 31"/>
                      <a:gd name="T24" fmla="*/ 11 w 15"/>
                      <a:gd name="T25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31">
                        <a:moveTo>
                          <a:pt x="11" y="0"/>
                        </a:moveTo>
                        <a:cubicBezTo>
                          <a:pt x="9" y="2"/>
                          <a:pt x="10" y="2"/>
                          <a:pt x="9" y="4"/>
                        </a:cubicBezTo>
                        <a:cubicBezTo>
                          <a:pt x="8" y="6"/>
                          <a:pt x="6" y="5"/>
                          <a:pt x="4" y="5"/>
                        </a:cubicBezTo>
                        <a:cubicBezTo>
                          <a:pt x="4" y="5"/>
                          <a:pt x="2" y="7"/>
                          <a:pt x="1" y="8"/>
                        </a:cubicBezTo>
                        <a:cubicBezTo>
                          <a:pt x="0" y="9"/>
                          <a:pt x="2" y="11"/>
                          <a:pt x="3" y="13"/>
                        </a:cubicBezTo>
                        <a:cubicBezTo>
                          <a:pt x="7" y="18"/>
                          <a:pt x="4" y="25"/>
                          <a:pt x="6" y="31"/>
                        </a:cubicBezTo>
                        <a:cubicBezTo>
                          <a:pt x="7" y="31"/>
                          <a:pt x="9" y="31"/>
                          <a:pt x="11" y="30"/>
                        </a:cubicBezTo>
                        <a:cubicBezTo>
                          <a:pt x="12" y="30"/>
                          <a:pt x="12" y="29"/>
                          <a:pt x="11" y="27"/>
                        </a:cubicBezTo>
                        <a:cubicBezTo>
                          <a:pt x="11" y="24"/>
                          <a:pt x="11" y="21"/>
                          <a:pt x="11" y="18"/>
                        </a:cubicBezTo>
                        <a:cubicBezTo>
                          <a:pt x="11" y="14"/>
                          <a:pt x="14" y="12"/>
                          <a:pt x="15" y="9"/>
                        </a:cubicBezTo>
                        <a:cubicBezTo>
                          <a:pt x="15" y="6"/>
                          <a:pt x="15" y="5"/>
                          <a:pt x="14" y="3"/>
                        </a:cubicBezTo>
                        <a:cubicBezTo>
                          <a:pt x="14" y="3"/>
                          <a:pt x="11" y="0"/>
                          <a:pt x="11" y="0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267" name="Freeform 757">
                    <a:extLst>
                      <a:ext uri="{FF2B5EF4-FFF2-40B4-BE49-F238E27FC236}">
                        <a16:creationId xmlns:a16="http://schemas.microsoft.com/office/drawing/2014/main" id="{20FD476E-8FC2-B74B-8E34-ADF9D99C4C6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807223" y="7481245"/>
                    <a:ext cx="602900" cy="553180"/>
                  </a:xfrm>
                  <a:custGeom>
                    <a:avLst/>
                    <a:gdLst>
                      <a:gd name="T0" fmla="*/ 31 w 59"/>
                      <a:gd name="T1" fmla="*/ 42 h 51"/>
                      <a:gd name="T2" fmla="*/ 37 w 59"/>
                      <a:gd name="T3" fmla="*/ 37 h 51"/>
                      <a:gd name="T4" fmla="*/ 40 w 59"/>
                      <a:gd name="T5" fmla="*/ 36 h 51"/>
                      <a:gd name="T6" fmla="*/ 43 w 59"/>
                      <a:gd name="T7" fmla="*/ 38 h 51"/>
                      <a:gd name="T8" fmla="*/ 47 w 59"/>
                      <a:gd name="T9" fmla="*/ 32 h 51"/>
                      <a:gd name="T10" fmla="*/ 48 w 59"/>
                      <a:gd name="T11" fmla="*/ 28 h 51"/>
                      <a:gd name="T12" fmla="*/ 51 w 59"/>
                      <a:gd name="T13" fmla="*/ 27 h 51"/>
                      <a:gd name="T14" fmla="*/ 56 w 59"/>
                      <a:gd name="T15" fmla="*/ 14 h 51"/>
                      <a:gd name="T16" fmla="*/ 59 w 59"/>
                      <a:gd name="T17" fmla="*/ 11 h 51"/>
                      <a:gd name="T18" fmla="*/ 57 w 59"/>
                      <a:gd name="T19" fmla="*/ 8 h 51"/>
                      <a:gd name="T20" fmla="*/ 56 w 59"/>
                      <a:gd name="T21" fmla="*/ 6 h 51"/>
                      <a:gd name="T22" fmla="*/ 54 w 59"/>
                      <a:gd name="T23" fmla="*/ 1 h 51"/>
                      <a:gd name="T24" fmla="*/ 48 w 59"/>
                      <a:gd name="T25" fmla="*/ 5 h 51"/>
                      <a:gd name="T26" fmla="*/ 40 w 59"/>
                      <a:gd name="T27" fmla="*/ 4 h 51"/>
                      <a:gd name="T28" fmla="*/ 32 w 59"/>
                      <a:gd name="T29" fmla="*/ 6 h 51"/>
                      <a:gd name="T30" fmla="*/ 26 w 59"/>
                      <a:gd name="T31" fmla="*/ 4 h 51"/>
                      <a:gd name="T32" fmla="*/ 19 w 59"/>
                      <a:gd name="T33" fmla="*/ 3 h 51"/>
                      <a:gd name="T34" fmla="*/ 13 w 59"/>
                      <a:gd name="T35" fmla="*/ 1 h 51"/>
                      <a:gd name="T36" fmla="*/ 8 w 59"/>
                      <a:gd name="T37" fmla="*/ 3 h 51"/>
                      <a:gd name="T38" fmla="*/ 7 w 59"/>
                      <a:gd name="T39" fmla="*/ 6 h 51"/>
                      <a:gd name="T40" fmla="*/ 6 w 59"/>
                      <a:gd name="T41" fmla="*/ 10 h 51"/>
                      <a:gd name="T42" fmla="*/ 5 w 59"/>
                      <a:gd name="T43" fmla="*/ 16 h 51"/>
                      <a:gd name="T44" fmla="*/ 1 w 59"/>
                      <a:gd name="T45" fmla="*/ 24 h 51"/>
                      <a:gd name="T46" fmla="*/ 2 w 59"/>
                      <a:gd name="T47" fmla="*/ 38 h 51"/>
                      <a:gd name="T48" fmla="*/ 5 w 59"/>
                      <a:gd name="T49" fmla="*/ 38 h 51"/>
                      <a:gd name="T50" fmla="*/ 9 w 59"/>
                      <a:gd name="T51" fmla="*/ 39 h 51"/>
                      <a:gd name="T52" fmla="*/ 14 w 59"/>
                      <a:gd name="T53" fmla="*/ 43 h 51"/>
                      <a:gd name="T54" fmla="*/ 14 w 59"/>
                      <a:gd name="T55" fmla="*/ 45 h 51"/>
                      <a:gd name="T56" fmla="*/ 16 w 59"/>
                      <a:gd name="T57" fmla="*/ 48 h 51"/>
                      <a:gd name="T58" fmla="*/ 23 w 59"/>
                      <a:gd name="T59" fmla="*/ 47 h 51"/>
                      <a:gd name="T60" fmla="*/ 22 w 59"/>
                      <a:gd name="T61" fmla="*/ 48 h 51"/>
                      <a:gd name="T62" fmla="*/ 27 w 59"/>
                      <a:gd name="T63" fmla="*/ 47 h 51"/>
                      <a:gd name="T64" fmla="*/ 30 w 59"/>
                      <a:gd name="T65" fmla="*/ 47 h 51"/>
                      <a:gd name="T66" fmla="*/ 31 w 59"/>
                      <a:gd name="T67" fmla="*/ 42 h 51"/>
                      <a:gd name="T68" fmla="*/ 31 w 59"/>
                      <a:gd name="T69" fmla="*/ 42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59" h="51">
                        <a:moveTo>
                          <a:pt x="31" y="42"/>
                        </a:moveTo>
                        <a:cubicBezTo>
                          <a:pt x="32" y="40"/>
                          <a:pt x="35" y="37"/>
                          <a:pt x="37" y="37"/>
                        </a:cubicBezTo>
                        <a:cubicBezTo>
                          <a:pt x="38" y="36"/>
                          <a:pt x="40" y="36"/>
                          <a:pt x="40" y="36"/>
                        </a:cubicBezTo>
                        <a:cubicBezTo>
                          <a:pt x="41" y="37"/>
                          <a:pt x="42" y="39"/>
                          <a:pt x="43" y="38"/>
                        </a:cubicBezTo>
                        <a:cubicBezTo>
                          <a:pt x="45" y="37"/>
                          <a:pt x="46" y="34"/>
                          <a:pt x="47" y="32"/>
                        </a:cubicBezTo>
                        <a:cubicBezTo>
                          <a:pt x="47" y="31"/>
                          <a:pt x="48" y="29"/>
                          <a:pt x="48" y="28"/>
                        </a:cubicBezTo>
                        <a:cubicBezTo>
                          <a:pt x="49" y="27"/>
                          <a:pt x="50" y="28"/>
                          <a:pt x="51" y="27"/>
                        </a:cubicBezTo>
                        <a:cubicBezTo>
                          <a:pt x="51" y="25"/>
                          <a:pt x="53" y="14"/>
                          <a:pt x="56" y="14"/>
                        </a:cubicBezTo>
                        <a:cubicBezTo>
                          <a:pt x="58" y="14"/>
                          <a:pt x="59" y="12"/>
                          <a:pt x="59" y="11"/>
                        </a:cubicBezTo>
                        <a:cubicBezTo>
                          <a:pt x="59" y="9"/>
                          <a:pt x="57" y="9"/>
                          <a:pt x="57" y="8"/>
                        </a:cubicBezTo>
                        <a:cubicBezTo>
                          <a:pt x="57" y="7"/>
                          <a:pt x="56" y="7"/>
                          <a:pt x="56" y="6"/>
                        </a:cubicBezTo>
                        <a:cubicBezTo>
                          <a:pt x="55" y="4"/>
                          <a:pt x="55" y="3"/>
                          <a:pt x="54" y="1"/>
                        </a:cubicBezTo>
                        <a:cubicBezTo>
                          <a:pt x="53" y="2"/>
                          <a:pt x="50" y="5"/>
                          <a:pt x="48" y="5"/>
                        </a:cubicBezTo>
                        <a:cubicBezTo>
                          <a:pt x="45" y="4"/>
                          <a:pt x="43" y="4"/>
                          <a:pt x="40" y="4"/>
                        </a:cubicBezTo>
                        <a:cubicBezTo>
                          <a:pt x="37" y="4"/>
                          <a:pt x="35" y="6"/>
                          <a:pt x="32" y="6"/>
                        </a:cubicBezTo>
                        <a:cubicBezTo>
                          <a:pt x="30" y="6"/>
                          <a:pt x="28" y="3"/>
                          <a:pt x="26" y="4"/>
                        </a:cubicBezTo>
                        <a:cubicBezTo>
                          <a:pt x="22" y="6"/>
                          <a:pt x="21" y="5"/>
                          <a:pt x="19" y="3"/>
                        </a:cubicBezTo>
                        <a:cubicBezTo>
                          <a:pt x="18" y="2"/>
                          <a:pt x="15" y="0"/>
                          <a:pt x="13" y="1"/>
                        </a:cubicBezTo>
                        <a:cubicBezTo>
                          <a:pt x="12" y="1"/>
                          <a:pt x="9" y="2"/>
                          <a:pt x="8" y="3"/>
                        </a:cubicBezTo>
                        <a:cubicBezTo>
                          <a:pt x="7" y="4"/>
                          <a:pt x="8" y="5"/>
                          <a:pt x="7" y="6"/>
                        </a:cubicBezTo>
                        <a:cubicBezTo>
                          <a:pt x="7" y="7"/>
                          <a:pt x="6" y="9"/>
                          <a:pt x="6" y="10"/>
                        </a:cubicBezTo>
                        <a:cubicBezTo>
                          <a:pt x="5" y="12"/>
                          <a:pt x="5" y="14"/>
                          <a:pt x="5" y="16"/>
                        </a:cubicBezTo>
                        <a:cubicBezTo>
                          <a:pt x="5" y="19"/>
                          <a:pt x="2" y="21"/>
                          <a:pt x="1" y="24"/>
                        </a:cubicBezTo>
                        <a:cubicBezTo>
                          <a:pt x="0" y="27"/>
                          <a:pt x="1" y="34"/>
                          <a:pt x="2" y="38"/>
                        </a:cubicBezTo>
                        <a:cubicBezTo>
                          <a:pt x="2" y="39"/>
                          <a:pt x="4" y="38"/>
                          <a:pt x="5" y="38"/>
                        </a:cubicBezTo>
                        <a:cubicBezTo>
                          <a:pt x="6" y="38"/>
                          <a:pt x="8" y="39"/>
                          <a:pt x="9" y="39"/>
                        </a:cubicBezTo>
                        <a:cubicBezTo>
                          <a:pt x="10" y="40"/>
                          <a:pt x="14" y="42"/>
                          <a:pt x="14" y="43"/>
                        </a:cubicBezTo>
                        <a:cubicBezTo>
                          <a:pt x="14" y="44"/>
                          <a:pt x="14" y="44"/>
                          <a:pt x="14" y="45"/>
                        </a:cubicBezTo>
                        <a:cubicBezTo>
                          <a:pt x="14" y="46"/>
                          <a:pt x="15" y="47"/>
                          <a:pt x="16" y="48"/>
                        </a:cubicBezTo>
                        <a:cubicBezTo>
                          <a:pt x="18" y="51"/>
                          <a:pt x="21" y="46"/>
                          <a:pt x="23" y="47"/>
                        </a:cubicBezTo>
                        <a:cubicBezTo>
                          <a:pt x="23" y="47"/>
                          <a:pt x="22" y="48"/>
                          <a:pt x="22" y="48"/>
                        </a:cubicBezTo>
                        <a:cubicBezTo>
                          <a:pt x="22" y="47"/>
                          <a:pt x="27" y="47"/>
                          <a:pt x="27" y="47"/>
                        </a:cubicBezTo>
                        <a:cubicBezTo>
                          <a:pt x="29" y="47"/>
                          <a:pt x="29" y="45"/>
                          <a:pt x="30" y="47"/>
                        </a:cubicBezTo>
                        <a:cubicBezTo>
                          <a:pt x="31" y="45"/>
                          <a:pt x="31" y="44"/>
                          <a:pt x="31" y="42"/>
                        </a:cubicBezTo>
                        <a:cubicBezTo>
                          <a:pt x="32" y="41"/>
                          <a:pt x="31" y="43"/>
                          <a:pt x="31" y="42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268" name="Freeform 758">
                    <a:extLst>
                      <a:ext uri="{FF2B5EF4-FFF2-40B4-BE49-F238E27FC236}">
                        <a16:creationId xmlns:a16="http://schemas.microsoft.com/office/drawing/2014/main" id="{43E38456-7628-264F-BA40-76417A5312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375087" y="7414862"/>
                    <a:ext cx="432136" cy="324533"/>
                  </a:xfrm>
                  <a:custGeom>
                    <a:avLst/>
                    <a:gdLst>
                      <a:gd name="T0" fmla="*/ 35 w 42"/>
                      <a:gd name="T1" fmla="*/ 20 h 30"/>
                      <a:gd name="T2" fmla="*/ 41 w 42"/>
                      <a:gd name="T3" fmla="*/ 17 h 30"/>
                      <a:gd name="T4" fmla="*/ 38 w 42"/>
                      <a:gd name="T5" fmla="*/ 13 h 30"/>
                      <a:gd name="T6" fmla="*/ 33 w 42"/>
                      <a:gd name="T7" fmla="*/ 10 h 30"/>
                      <a:gd name="T8" fmla="*/ 32 w 42"/>
                      <a:gd name="T9" fmla="*/ 7 h 30"/>
                      <a:gd name="T10" fmla="*/ 30 w 42"/>
                      <a:gd name="T11" fmla="*/ 1 h 30"/>
                      <a:gd name="T12" fmla="*/ 26 w 42"/>
                      <a:gd name="T13" fmla="*/ 0 h 30"/>
                      <a:gd name="T14" fmla="*/ 22 w 42"/>
                      <a:gd name="T15" fmla="*/ 2 h 30"/>
                      <a:gd name="T16" fmla="*/ 19 w 42"/>
                      <a:gd name="T17" fmla="*/ 4 h 30"/>
                      <a:gd name="T18" fmla="*/ 17 w 42"/>
                      <a:gd name="T19" fmla="*/ 5 h 30"/>
                      <a:gd name="T20" fmla="*/ 11 w 42"/>
                      <a:gd name="T21" fmla="*/ 10 h 30"/>
                      <a:gd name="T22" fmla="*/ 9 w 42"/>
                      <a:gd name="T23" fmla="*/ 10 h 30"/>
                      <a:gd name="T24" fmla="*/ 7 w 42"/>
                      <a:gd name="T25" fmla="*/ 14 h 30"/>
                      <a:gd name="T26" fmla="*/ 5 w 42"/>
                      <a:gd name="T27" fmla="*/ 16 h 30"/>
                      <a:gd name="T28" fmla="*/ 2 w 42"/>
                      <a:gd name="T29" fmla="*/ 18 h 30"/>
                      <a:gd name="T30" fmla="*/ 1 w 42"/>
                      <a:gd name="T31" fmla="*/ 24 h 30"/>
                      <a:gd name="T32" fmla="*/ 8 w 42"/>
                      <a:gd name="T33" fmla="*/ 28 h 30"/>
                      <a:gd name="T34" fmla="*/ 16 w 42"/>
                      <a:gd name="T35" fmla="*/ 30 h 30"/>
                      <a:gd name="T36" fmla="*/ 15 w 42"/>
                      <a:gd name="T37" fmla="*/ 22 h 30"/>
                      <a:gd name="T38" fmla="*/ 26 w 42"/>
                      <a:gd name="T39" fmla="*/ 22 h 30"/>
                      <a:gd name="T40" fmla="*/ 35 w 42"/>
                      <a:gd name="T41" fmla="*/ 20 h 30"/>
                      <a:gd name="T42" fmla="*/ 35 w 42"/>
                      <a:gd name="T43" fmla="*/ 2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42" h="30">
                        <a:moveTo>
                          <a:pt x="35" y="20"/>
                        </a:moveTo>
                        <a:cubicBezTo>
                          <a:pt x="37" y="17"/>
                          <a:pt x="40" y="20"/>
                          <a:pt x="41" y="17"/>
                        </a:cubicBezTo>
                        <a:cubicBezTo>
                          <a:pt x="42" y="16"/>
                          <a:pt x="39" y="13"/>
                          <a:pt x="38" y="13"/>
                        </a:cubicBezTo>
                        <a:cubicBezTo>
                          <a:pt x="37" y="15"/>
                          <a:pt x="34" y="11"/>
                          <a:pt x="33" y="10"/>
                        </a:cubicBezTo>
                        <a:cubicBezTo>
                          <a:pt x="33" y="9"/>
                          <a:pt x="33" y="8"/>
                          <a:pt x="32" y="7"/>
                        </a:cubicBezTo>
                        <a:cubicBezTo>
                          <a:pt x="30" y="5"/>
                          <a:pt x="30" y="4"/>
                          <a:pt x="30" y="1"/>
                        </a:cubicBezTo>
                        <a:cubicBezTo>
                          <a:pt x="29" y="1"/>
                          <a:pt x="27" y="0"/>
                          <a:pt x="26" y="0"/>
                        </a:cubicBezTo>
                        <a:cubicBezTo>
                          <a:pt x="24" y="1"/>
                          <a:pt x="23" y="2"/>
                          <a:pt x="22" y="2"/>
                        </a:cubicBezTo>
                        <a:cubicBezTo>
                          <a:pt x="21" y="3"/>
                          <a:pt x="20" y="4"/>
                          <a:pt x="19" y="4"/>
                        </a:cubicBezTo>
                        <a:cubicBezTo>
                          <a:pt x="18" y="6"/>
                          <a:pt x="18" y="4"/>
                          <a:pt x="17" y="5"/>
                        </a:cubicBezTo>
                        <a:cubicBezTo>
                          <a:pt x="15" y="6"/>
                          <a:pt x="13" y="11"/>
                          <a:pt x="11" y="10"/>
                        </a:cubicBezTo>
                        <a:cubicBezTo>
                          <a:pt x="10" y="10"/>
                          <a:pt x="9" y="8"/>
                          <a:pt x="9" y="10"/>
                        </a:cubicBezTo>
                        <a:cubicBezTo>
                          <a:pt x="8" y="11"/>
                          <a:pt x="8" y="13"/>
                          <a:pt x="7" y="14"/>
                        </a:cubicBezTo>
                        <a:cubicBezTo>
                          <a:pt x="7" y="15"/>
                          <a:pt x="7" y="16"/>
                          <a:pt x="5" y="16"/>
                        </a:cubicBezTo>
                        <a:cubicBezTo>
                          <a:pt x="5" y="16"/>
                          <a:pt x="1" y="17"/>
                          <a:pt x="2" y="18"/>
                        </a:cubicBezTo>
                        <a:cubicBezTo>
                          <a:pt x="5" y="20"/>
                          <a:pt x="0" y="23"/>
                          <a:pt x="1" y="24"/>
                        </a:cubicBezTo>
                        <a:cubicBezTo>
                          <a:pt x="3" y="25"/>
                          <a:pt x="5" y="30"/>
                          <a:pt x="8" y="28"/>
                        </a:cubicBezTo>
                        <a:cubicBezTo>
                          <a:pt x="11" y="26"/>
                          <a:pt x="13" y="27"/>
                          <a:pt x="16" y="30"/>
                        </a:cubicBezTo>
                        <a:cubicBezTo>
                          <a:pt x="15" y="27"/>
                          <a:pt x="15" y="24"/>
                          <a:pt x="15" y="22"/>
                        </a:cubicBezTo>
                        <a:cubicBezTo>
                          <a:pt x="19" y="22"/>
                          <a:pt x="22" y="22"/>
                          <a:pt x="26" y="22"/>
                        </a:cubicBezTo>
                        <a:cubicBezTo>
                          <a:pt x="29" y="22"/>
                          <a:pt x="34" y="23"/>
                          <a:pt x="35" y="20"/>
                        </a:cubicBezTo>
                        <a:cubicBezTo>
                          <a:pt x="36" y="18"/>
                          <a:pt x="35" y="20"/>
                          <a:pt x="35" y="2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269" name="Freeform 759">
                    <a:extLst>
                      <a:ext uri="{FF2B5EF4-FFF2-40B4-BE49-F238E27FC236}">
                        <a16:creationId xmlns:a16="http://schemas.microsoft.com/office/drawing/2014/main" id="{7818EDC9-3231-F441-B719-BA14F4A5A88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664338" y="7654574"/>
                    <a:ext cx="101063" cy="258152"/>
                  </a:xfrm>
                  <a:custGeom>
                    <a:avLst/>
                    <a:gdLst>
                      <a:gd name="T0" fmla="*/ 9 w 10"/>
                      <a:gd name="T1" fmla="*/ 10 h 24"/>
                      <a:gd name="T2" fmla="*/ 8 w 10"/>
                      <a:gd name="T3" fmla="*/ 6 h 24"/>
                      <a:gd name="T4" fmla="*/ 5 w 10"/>
                      <a:gd name="T5" fmla="*/ 0 h 24"/>
                      <a:gd name="T6" fmla="*/ 2 w 10"/>
                      <a:gd name="T7" fmla="*/ 0 h 24"/>
                      <a:gd name="T8" fmla="*/ 2 w 10"/>
                      <a:gd name="T9" fmla="*/ 3 h 24"/>
                      <a:gd name="T10" fmla="*/ 2 w 10"/>
                      <a:gd name="T11" fmla="*/ 9 h 24"/>
                      <a:gd name="T12" fmla="*/ 4 w 10"/>
                      <a:gd name="T13" fmla="*/ 15 h 24"/>
                      <a:gd name="T14" fmla="*/ 4 w 10"/>
                      <a:gd name="T15" fmla="*/ 21 h 24"/>
                      <a:gd name="T16" fmla="*/ 6 w 10"/>
                      <a:gd name="T17" fmla="*/ 23 h 24"/>
                      <a:gd name="T18" fmla="*/ 9 w 10"/>
                      <a:gd name="T19" fmla="*/ 23 h 24"/>
                      <a:gd name="T20" fmla="*/ 9 w 10"/>
                      <a:gd name="T21" fmla="*/ 10 h 24"/>
                      <a:gd name="T22" fmla="*/ 9 w 10"/>
                      <a:gd name="T23" fmla="*/ 1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0" h="24">
                        <a:moveTo>
                          <a:pt x="9" y="10"/>
                        </a:moveTo>
                        <a:cubicBezTo>
                          <a:pt x="9" y="9"/>
                          <a:pt x="9" y="7"/>
                          <a:pt x="8" y="6"/>
                        </a:cubicBezTo>
                        <a:cubicBezTo>
                          <a:pt x="7" y="5"/>
                          <a:pt x="4" y="1"/>
                          <a:pt x="5" y="0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0" y="0"/>
                          <a:pt x="2" y="2"/>
                          <a:pt x="2" y="3"/>
                        </a:cubicBezTo>
                        <a:cubicBezTo>
                          <a:pt x="3" y="5"/>
                          <a:pt x="2" y="7"/>
                          <a:pt x="2" y="9"/>
                        </a:cubicBezTo>
                        <a:cubicBezTo>
                          <a:pt x="1" y="12"/>
                          <a:pt x="3" y="12"/>
                          <a:pt x="4" y="15"/>
                        </a:cubicBezTo>
                        <a:cubicBezTo>
                          <a:pt x="4" y="17"/>
                          <a:pt x="3" y="19"/>
                          <a:pt x="4" y="21"/>
                        </a:cubicBezTo>
                        <a:cubicBezTo>
                          <a:pt x="4" y="22"/>
                          <a:pt x="5" y="23"/>
                          <a:pt x="6" y="23"/>
                        </a:cubicBezTo>
                        <a:cubicBezTo>
                          <a:pt x="7" y="24"/>
                          <a:pt x="10" y="24"/>
                          <a:pt x="9" y="23"/>
                        </a:cubicBezTo>
                        <a:cubicBezTo>
                          <a:pt x="9" y="19"/>
                          <a:pt x="9" y="15"/>
                          <a:pt x="9" y="10"/>
                        </a:cubicBezTo>
                        <a:cubicBezTo>
                          <a:pt x="9" y="7"/>
                          <a:pt x="9" y="13"/>
                          <a:pt x="9" y="1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270" name="Freeform 760">
                    <a:extLst>
                      <a:ext uri="{FF2B5EF4-FFF2-40B4-BE49-F238E27FC236}">
                        <a16:creationId xmlns:a16="http://schemas.microsoft.com/office/drawing/2014/main" id="{5FD8C13C-61E2-5048-B588-212C7DA8FD4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225230" y="7665640"/>
                    <a:ext cx="324101" cy="335598"/>
                  </a:xfrm>
                  <a:custGeom>
                    <a:avLst/>
                    <a:gdLst>
                      <a:gd name="T0" fmla="*/ 26 w 32"/>
                      <a:gd name="T1" fmla="*/ 4 h 31"/>
                      <a:gd name="T2" fmla="*/ 21 w 32"/>
                      <a:gd name="T3" fmla="*/ 5 h 31"/>
                      <a:gd name="T4" fmla="*/ 15 w 32"/>
                      <a:gd name="T5" fmla="*/ 1 h 31"/>
                      <a:gd name="T6" fmla="*/ 13 w 32"/>
                      <a:gd name="T7" fmla="*/ 1 h 31"/>
                      <a:gd name="T8" fmla="*/ 10 w 32"/>
                      <a:gd name="T9" fmla="*/ 2 h 31"/>
                      <a:gd name="T10" fmla="*/ 6 w 32"/>
                      <a:gd name="T11" fmla="*/ 2 h 31"/>
                      <a:gd name="T12" fmla="*/ 4 w 32"/>
                      <a:gd name="T13" fmla="*/ 3 h 31"/>
                      <a:gd name="T14" fmla="*/ 3 w 32"/>
                      <a:gd name="T15" fmla="*/ 6 h 31"/>
                      <a:gd name="T16" fmla="*/ 5 w 32"/>
                      <a:gd name="T17" fmla="*/ 7 h 31"/>
                      <a:gd name="T18" fmla="*/ 3 w 32"/>
                      <a:gd name="T19" fmla="*/ 9 h 31"/>
                      <a:gd name="T20" fmla="*/ 5 w 32"/>
                      <a:gd name="T21" fmla="*/ 12 h 31"/>
                      <a:gd name="T22" fmla="*/ 3 w 32"/>
                      <a:gd name="T23" fmla="*/ 13 h 31"/>
                      <a:gd name="T24" fmla="*/ 2 w 32"/>
                      <a:gd name="T25" fmla="*/ 16 h 31"/>
                      <a:gd name="T26" fmla="*/ 2 w 32"/>
                      <a:gd name="T27" fmla="*/ 19 h 31"/>
                      <a:gd name="T28" fmla="*/ 3 w 32"/>
                      <a:gd name="T29" fmla="*/ 23 h 31"/>
                      <a:gd name="T30" fmla="*/ 7 w 32"/>
                      <a:gd name="T31" fmla="*/ 26 h 31"/>
                      <a:gd name="T32" fmla="*/ 7 w 32"/>
                      <a:gd name="T33" fmla="*/ 31 h 31"/>
                      <a:gd name="T34" fmla="*/ 19 w 32"/>
                      <a:gd name="T35" fmla="*/ 28 h 31"/>
                      <a:gd name="T36" fmla="*/ 26 w 32"/>
                      <a:gd name="T37" fmla="*/ 28 h 31"/>
                      <a:gd name="T38" fmla="*/ 30 w 32"/>
                      <a:gd name="T39" fmla="*/ 26 h 31"/>
                      <a:gd name="T40" fmla="*/ 28 w 32"/>
                      <a:gd name="T41" fmla="*/ 21 h 31"/>
                      <a:gd name="T42" fmla="*/ 30 w 32"/>
                      <a:gd name="T43" fmla="*/ 15 h 31"/>
                      <a:gd name="T44" fmla="*/ 26 w 32"/>
                      <a:gd name="T45" fmla="*/ 4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32" h="31">
                        <a:moveTo>
                          <a:pt x="26" y="4"/>
                        </a:moveTo>
                        <a:cubicBezTo>
                          <a:pt x="24" y="4"/>
                          <a:pt x="23" y="6"/>
                          <a:pt x="21" y="5"/>
                        </a:cubicBezTo>
                        <a:cubicBezTo>
                          <a:pt x="19" y="5"/>
                          <a:pt x="17" y="0"/>
                          <a:pt x="15" y="1"/>
                        </a:cubicBezTo>
                        <a:cubicBezTo>
                          <a:pt x="14" y="2"/>
                          <a:pt x="13" y="2"/>
                          <a:pt x="13" y="1"/>
                        </a:cubicBezTo>
                        <a:cubicBezTo>
                          <a:pt x="12" y="0"/>
                          <a:pt x="11" y="2"/>
                          <a:pt x="10" y="2"/>
                        </a:cubicBezTo>
                        <a:cubicBezTo>
                          <a:pt x="8" y="3"/>
                          <a:pt x="7" y="2"/>
                          <a:pt x="6" y="2"/>
                        </a:cubicBezTo>
                        <a:cubicBezTo>
                          <a:pt x="5" y="1"/>
                          <a:pt x="5" y="3"/>
                          <a:pt x="4" y="3"/>
                        </a:cubicBezTo>
                        <a:cubicBezTo>
                          <a:pt x="3" y="3"/>
                          <a:pt x="2" y="5"/>
                          <a:pt x="3" y="6"/>
                        </a:cubicBezTo>
                        <a:cubicBezTo>
                          <a:pt x="3" y="7"/>
                          <a:pt x="5" y="7"/>
                          <a:pt x="5" y="7"/>
                        </a:cubicBezTo>
                        <a:cubicBezTo>
                          <a:pt x="5" y="8"/>
                          <a:pt x="3" y="9"/>
                          <a:pt x="3" y="9"/>
                        </a:cubicBezTo>
                        <a:cubicBezTo>
                          <a:pt x="3" y="10"/>
                          <a:pt x="5" y="11"/>
                          <a:pt x="5" y="12"/>
                        </a:cubicBezTo>
                        <a:cubicBezTo>
                          <a:pt x="5" y="12"/>
                          <a:pt x="3" y="11"/>
                          <a:pt x="3" y="13"/>
                        </a:cubicBezTo>
                        <a:cubicBezTo>
                          <a:pt x="3" y="14"/>
                          <a:pt x="4" y="16"/>
                          <a:pt x="2" y="16"/>
                        </a:cubicBezTo>
                        <a:cubicBezTo>
                          <a:pt x="3" y="17"/>
                          <a:pt x="3" y="18"/>
                          <a:pt x="2" y="19"/>
                        </a:cubicBezTo>
                        <a:cubicBezTo>
                          <a:pt x="2" y="21"/>
                          <a:pt x="0" y="21"/>
                          <a:pt x="3" y="23"/>
                        </a:cubicBezTo>
                        <a:cubicBezTo>
                          <a:pt x="4" y="23"/>
                          <a:pt x="6" y="24"/>
                          <a:pt x="7" y="26"/>
                        </a:cubicBezTo>
                        <a:cubicBezTo>
                          <a:pt x="8" y="27"/>
                          <a:pt x="7" y="29"/>
                          <a:pt x="7" y="31"/>
                        </a:cubicBezTo>
                        <a:cubicBezTo>
                          <a:pt x="11" y="30"/>
                          <a:pt x="14" y="28"/>
                          <a:pt x="19" y="28"/>
                        </a:cubicBezTo>
                        <a:cubicBezTo>
                          <a:pt x="21" y="27"/>
                          <a:pt x="24" y="28"/>
                          <a:pt x="26" y="28"/>
                        </a:cubicBezTo>
                        <a:cubicBezTo>
                          <a:pt x="28" y="28"/>
                          <a:pt x="31" y="29"/>
                          <a:pt x="30" y="26"/>
                        </a:cubicBezTo>
                        <a:cubicBezTo>
                          <a:pt x="30" y="24"/>
                          <a:pt x="29" y="23"/>
                          <a:pt x="28" y="21"/>
                        </a:cubicBezTo>
                        <a:cubicBezTo>
                          <a:pt x="28" y="19"/>
                          <a:pt x="29" y="17"/>
                          <a:pt x="30" y="15"/>
                        </a:cubicBezTo>
                        <a:cubicBezTo>
                          <a:pt x="31" y="11"/>
                          <a:pt x="32" y="4"/>
                          <a:pt x="26" y="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271" name="Freeform 761">
                    <a:extLst>
                      <a:ext uri="{FF2B5EF4-FFF2-40B4-BE49-F238E27FC236}">
                        <a16:creationId xmlns:a16="http://schemas.microsoft.com/office/drawing/2014/main" id="{6A2B4D14-485D-5B4B-B9B1-6179A86E8CD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500544" y="7654574"/>
                    <a:ext cx="233496" cy="324533"/>
                  </a:xfrm>
                  <a:custGeom>
                    <a:avLst/>
                    <a:gdLst>
                      <a:gd name="T0" fmla="*/ 19 w 23"/>
                      <a:gd name="T1" fmla="*/ 13 h 30"/>
                      <a:gd name="T2" fmla="*/ 18 w 23"/>
                      <a:gd name="T3" fmla="*/ 6 h 30"/>
                      <a:gd name="T4" fmla="*/ 17 w 23"/>
                      <a:gd name="T5" fmla="*/ 0 h 30"/>
                      <a:gd name="T6" fmla="*/ 3 w 23"/>
                      <a:gd name="T7" fmla="*/ 0 h 30"/>
                      <a:gd name="T8" fmla="*/ 4 w 23"/>
                      <a:gd name="T9" fmla="*/ 11 h 30"/>
                      <a:gd name="T10" fmla="*/ 1 w 23"/>
                      <a:gd name="T11" fmla="*/ 22 h 30"/>
                      <a:gd name="T12" fmla="*/ 3 w 23"/>
                      <a:gd name="T13" fmla="*/ 30 h 30"/>
                      <a:gd name="T14" fmla="*/ 10 w 23"/>
                      <a:gd name="T15" fmla="*/ 29 h 30"/>
                      <a:gd name="T16" fmla="*/ 23 w 23"/>
                      <a:gd name="T17" fmla="*/ 24 h 30"/>
                      <a:gd name="T18" fmla="*/ 20 w 23"/>
                      <a:gd name="T19" fmla="*/ 19 h 30"/>
                      <a:gd name="T20" fmla="*/ 19 w 23"/>
                      <a:gd name="T21" fmla="*/ 13 h 30"/>
                      <a:gd name="T22" fmla="*/ 19 w 23"/>
                      <a:gd name="T23" fmla="*/ 13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3" h="30">
                        <a:moveTo>
                          <a:pt x="19" y="13"/>
                        </a:moveTo>
                        <a:cubicBezTo>
                          <a:pt x="17" y="11"/>
                          <a:pt x="18" y="8"/>
                          <a:pt x="18" y="6"/>
                        </a:cubicBezTo>
                        <a:cubicBezTo>
                          <a:pt x="19" y="4"/>
                          <a:pt x="16" y="2"/>
                          <a:pt x="17" y="0"/>
                        </a:cubicBezTo>
                        <a:cubicBezTo>
                          <a:pt x="12" y="0"/>
                          <a:pt x="8" y="0"/>
                          <a:pt x="3" y="0"/>
                        </a:cubicBezTo>
                        <a:cubicBezTo>
                          <a:pt x="3" y="3"/>
                          <a:pt x="4" y="7"/>
                          <a:pt x="4" y="11"/>
                        </a:cubicBezTo>
                        <a:cubicBezTo>
                          <a:pt x="4" y="15"/>
                          <a:pt x="0" y="18"/>
                          <a:pt x="1" y="22"/>
                        </a:cubicBezTo>
                        <a:cubicBezTo>
                          <a:pt x="2" y="25"/>
                          <a:pt x="4" y="26"/>
                          <a:pt x="3" y="30"/>
                        </a:cubicBezTo>
                        <a:cubicBezTo>
                          <a:pt x="6" y="30"/>
                          <a:pt x="7" y="30"/>
                          <a:pt x="10" y="29"/>
                        </a:cubicBezTo>
                        <a:cubicBezTo>
                          <a:pt x="15" y="28"/>
                          <a:pt x="19" y="26"/>
                          <a:pt x="23" y="24"/>
                        </a:cubicBezTo>
                        <a:cubicBezTo>
                          <a:pt x="21" y="23"/>
                          <a:pt x="20" y="21"/>
                          <a:pt x="20" y="19"/>
                        </a:cubicBezTo>
                        <a:cubicBezTo>
                          <a:pt x="20" y="17"/>
                          <a:pt x="20" y="15"/>
                          <a:pt x="19" y="13"/>
                        </a:cubicBezTo>
                        <a:cubicBezTo>
                          <a:pt x="17" y="11"/>
                          <a:pt x="20" y="15"/>
                          <a:pt x="19" y="13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272" name="Freeform 762">
                    <a:extLst>
                      <a:ext uri="{FF2B5EF4-FFF2-40B4-BE49-F238E27FC236}">
                        <a16:creationId xmlns:a16="http://schemas.microsoft.com/office/drawing/2014/main" id="{9C137577-AECE-E145-9250-42B86B7AFC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988253" y="7687764"/>
                    <a:ext cx="153338" cy="195458"/>
                  </a:xfrm>
                  <a:custGeom>
                    <a:avLst/>
                    <a:gdLst>
                      <a:gd name="T0" fmla="*/ 12 w 15"/>
                      <a:gd name="T1" fmla="*/ 14 h 18"/>
                      <a:gd name="T2" fmla="*/ 14 w 15"/>
                      <a:gd name="T3" fmla="*/ 6 h 18"/>
                      <a:gd name="T4" fmla="*/ 5 w 15"/>
                      <a:gd name="T5" fmla="*/ 3 h 18"/>
                      <a:gd name="T6" fmla="*/ 1 w 15"/>
                      <a:gd name="T7" fmla="*/ 8 h 18"/>
                      <a:gd name="T8" fmla="*/ 4 w 15"/>
                      <a:gd name="T9" fmla="*/ 12 h 18"/>
                      <a:gd name="T10" fmla="*/ 7 w 15"/>
                      <a:gd name="T11" fmla="*/ 16 h 18"/>
                      <a:gd name="T12" fmla="*/ 10 w 15"/>
                      <a:gd name="T13" fmla="*/ 16 h 18"/>
                      <a:gd name="T14" fmla="*/ 12 w 15"/>
                      <a:gd name="T15" fmla="*/ 14 h 18"/>
                      <a:gd name="T16" fmla="*/ 12 w 15"/>
                      <a:gd name="T17" fmla="*/ 14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5" h="18">
                        <a:moveTo>
                          <a:pt x="12" y="14"/>
                        </a:moveTo>
                        <a:cubicBezTo>
                          <a:pt x="15" y="13"/>
                          <a:pt x="15" y="8"/>
                          <a:pt x="14" y="6"/>
                        </a:cubicBezTo>
                        <a:cubicBezTo>
                          <a:pt x="12" y="2"/>
                          <a:pt x="8" y="0"/>
                          <a:pt x="5" y="3"/>
                        </a:cubicBezTo>
                        <a:cubicBezTo>
                          <a:pt x="3" y="4"/>
                          <a:pt x="0" y="6"/>
                          <a:pt x="1" y="8"/>
                        </a:cubicBezTo>
                        <a:cubicBezTo>
                          <a:pt x="2" y="10"/>
                          <a:pt x="2" y="11"/>
                          <a:pt x="4" y="12"/>
                        </a:cubicBezTo>
                        <a:cubicBezTo>
                          <a:pt x="5" y="14"/>
                          <a:pt x="5" y="15"/>
                          <a:pt x="7" y="16"/>
                        </a:cubicBezTo>
                        <a:cubicBezTo>
                          <a:pt x="8" y="17"/>
                          <a:pt x="9" y="18"/>
                          <a:pt x="10" y="16"/>
                        </a:cubicBezTo>
                        <a:cubicBezTo>
                          <a:pt x="10" y="15"/>
                          <a:pt x="11" y="15"/>
                          <a:pt x="12" y="14"/>
                        </a:cubicBezTo>
                        <a:cubicBezTo>
                          <a:pt x="14" y="13"/>
                          <a:pt x="11" y="15"/>
                          <a:pt x="12" y="1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273" name="Freeform 763">
                    <a:extLst>
                      <a:ext uri="{FF2B5EF4-FFF2-40B4-BE49-F238E27FC236}">
                        <a16:creationId xmlns:a16="http://schemas.microsoft.com/office/drawing/2014/main" id="{A99BAA57-9EFA-D342-B34A-B09FCEB5F10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078862" y="7772587"/>
                    <a:ext cx="226522" cy="228650"/>
                  </a:xfrm>
                  <a:custGeom>
                    <a:avLst/>
                    <a:gdLst>
                      <a:gd name="T0" fmla="*/ 21 w 22"/>
                      <a:gd name="T1" fmla="*/ 17 h 21"/>
                      <a:gd name="T2" fmla="*/ 19 w 22"/>
                      <a:gd name="T3" fmla="*/ 13 h 21"/>
                      <a:gd name="T4" fmla="*/ 16 w 22"/>
                      <a:gd name="T5" fmla="*/ 11 h 21"/>
                      <a:gd name="T6" fmla="*/ 16 w 22"/>
                      <a:gd name="T7" fmla="*/ 6 h 21"/>
                      <a:gd name="T8" fmla="*/ 13 w 22"/>
                      <a:gd name="T9" fmla="*/ 8 h 21"/>
                      <a:gd name="T10" fmla="*/ 9 w 22"/>
                      <a:gd name="T11" fmla="*/ 1 h 21"/>
                      <a:gd name="T12" fmla="*/ 5 w 22"/>
                      <a:gd name="T13" fmla="*/ 4 h 21"/>
                      <a:gd name="T14" fmla="*/ 0 w 22"/>
                      <a:gd name="T15" fmla="*/ 9 h 21"/>
                      <a:gd name="T16" fmla="*/ 12 w 22"/>
                      <a:gd name="T17" fmla="*/ 18 h 21"/>
                      <a:gd name="T18" fmla="*/ 19 w 22"/>
                      <a:gd name="T19" fmla="*/ 21 h 21"/>
                      <a:gd name="T20" fmla="*/ 21 w 22"/>
                      <a:gd name="T21" fmla="*/ 17 h 21"/>
                      <a:gd name="T22" fmla="*/ 21 w 22"/>
                      <a:gd name="T23" fmla="*/ 17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2" h="21">
                        <a:moveTo>
                          <a:pt x="21" y="17"/>
                        </a:moveTo>
                        <a:cubicBezTo>
                          <a:pt x="22" y="15"/>
                          <a:pt x="20" y="14"/>
                          <a:pt x="19" y="13"/>
                        </a:cubicBezTo>
                        <a:cubicBezTo>
                          <a:pt x="18" y="13"/>
                          <a:pt x="14" y="12"/>
                          <a:pt x="16" y="11"/>
                        </a:cubicBezTo>
                        <a:cubicBezTo>
                          <a:pt x="17" y="10"/>
                          <a:pt x="17" y="7"/>
                          <a:pt x="16" y="6"/>
                        </a:cubicBezTo>
                        <a:cubicBezTo>
                          <a:pt x="15" y="4"/>
                          <a:pt x="14" y="8"/>
                          <a:pt x="13" y="8"/>
                        </a:cubicBezTo>
                        <a:cubicBezTo>
                          <a:pt x="10" y="8"/>
                          <a:pt x="11" y="0"/>
                          <a:pt x="9" y="1"/>
                        </a:cubicBezTo>
                        <a:cubicBezTo>
                          <a:pt x="8" y="2"/>
                          <a:pt x="6" y="3"/>
                          <a:pt x="5" y="4"/>
                        </a:cubicBezTo>
                        <a:cubicBezTo>
                          <a:pt x="4" y="6"/>
                          <a:pt x="2" y="7"/>
                          <a:pt x="0" y="9"/>
                        </a:cubicBezTo>
                        <a:cubicBezTo>
                          <a:pt x="5" y="12"/>
                          <a:pt x="8" y="15"/>
                          <a:pt x="12" y="18"/>
                        </a:cubicBezTo>
                        <a:cubicBezTo>
                          <a:pt x="14" y="20"/>
                          <a:pt x="16" y="21"/>
                          <a:pt x="19" y="21"/>
                        </a:cubicBezTo>
                        <a:cubicBezTo>
                          <a:pt x="22" y="21"/>
                          <a:pt x="20" y="19"/>
                          <a:pt x="21" y="17"/>
                        </a:cubicBezTo>
                        <a:cubicBezTo>
                          <a:pt x="22" y="15"/>
                          <a:pt x="21" y="19"/>
                          <a:pt x="21" y="17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274" name="Freeform 764">
                    <a:extLst>
                      <a:ext uri="{FF2B5EF4-FFF2-40B4-BE49-F238E27FC236}">
                        <a16:creationId xmlns:a16="http://schemas.microsoft.com/office/drawing/2014/main" id="{9B5B661A-D07B-2640-97BA-D39E36FD058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918551" y="7555004"/>
                    <a:ext cx="355468" cy="317157"/>
                  </a:xfrm>
                  <a:custGeom>
                    <a:avLst/>
                    <a:gdLst>
                      <a:gd name="T0" fmla="*/ 10 w 35"/>
                      <a:gd name="T1" fmla="*/ 16 h 29"/>
                      <a:gd name="T2" fmla="*/ 20 w 35"/>
                      <a:gd name="T3" fmla="*/ 17 h 29"/>
                      <a:gd name="T4" fmla="*/ 21 w 35"/>
                      <a:gd name="T5" fmla="*/ 23 h 29"/>
                      <a:gd name="T6" fmla="*/ 25 w 35"/>
                      <a:gd name="T7" fmla="*/ 21 h 29"/>
                      <a:gd name="T8" fmla="*/ 29 w 35"/>
                      <a:gd name="T9" fmla="*/ 27 h 29"/>
                      <a:gd name="T10" fmla="*/ 31 w 35"/>
                      <a:gd name="T11" fmla="*/ 26 h 29"/>
                      <a:gd name="T12" fmla="*/ 33 w 35"/>
                      <a:gd name="T13" fmla="*/ 25 h 29"/>
                      <a:gd name="T14" fmla="*/ 33 w 35"/>
                      <a:gd name="T15" fmla="*/ 23 h 29"/>
                      <a:gd name="T16" fmla="*/ 35 w 35"/>
                      <a:gd name="T17" fmla="*/ 22 h 29"/>
                      <a:gd name="T18" fmla="*/ 34 w 35"/>
                      <a:gd name="T19" fmla="*/ 19 h 29"/>
                      <a:gd name="T20" fmla="*/ 33 w 35"/>
                      <a:gd name="T21" fmla="*/ 16 h 29"/>
                      <a:gd name="T22" fmla="*/ 33 w 35"/>
                      <a:gd name="T23" fmla="*/ 12 h 29"/>
                      <a:gd name="T24" fmla="*/ 32 w 35"/>
                      <a:gd name="T25" fmla="*/ 8 h 29"/>
                      <a:gd name="T26" fmla="*/ 26 w 35"/>
                      <a:gd name="T27" fmla="*/ 2 h 29"/>
                      <a:gd name="T28" fmla="*/ 24 w 35"/>
                      <a:gd name="T29" fmla="*/ 3 h 29"/>
                      <a:gd name="T30" fmla="*/ 22 w 35"/>
                      <a:gd name="T31" fmla="*/ 3 h 29"/>
                      <a:gd name="T32" fmla="*/ 19 w 35"/>
                      <a:gd name="T33" fmla="*/ 3 h 29"/>
                      <a:gd name="T34" fmla="*/ 18 w 35"/>
                      <a:gd name="T35" fmla="*/ 3 h 29"/>
                      <a:gd name="T36" fmla="*/ 15 w 35"/>
                      <a:gd name="T37" fmla="*/ 2 h 29"/>
                      <a:gd name="T38" fmla="*/ 10 w 35"/>
                      <a:gd name="T39" fmla="*/ 1 h 29"/>
                      <a:gd name="T40" fmla="*/ 5 w 35"/>
                      <a:gd name="T41" fmla="*/ 1 h 29"/>
                      <a:gd name="T42" fmla="*/ 5 w 35"/>
                      <a:gd name="T43" fmla="*/ 4 h 29"/>
                      <a:gd name="T44" fmla="*/ 3 w 35"/>
                      <a:gd name="T45" fmla="*/ 6 h 29"/>
                      <a:gd name="T46" fmla="*/ 0 w 35"/>
                      <a:gd name="T47" fmla="*/ 8 h 29"/>
                      <a:gd name="T48" fmla="*/ 3 w 35"/>
                      <a:gd name="T49" fmla="*/ 13 h 29"/>
                      <a:gd name="T50" fmla="*/ 8 w 35"/>
                      <a:gd name="T51" fmla="*/ 19 h 29"/>
                      <a:gd name="T52" fmla="*/ 10 w 35"/>
                      <a:gd name="T53" fmla="*/ 16 h 29"/>
                      <a:gd name="T54" fmla="*/ 10 w 35"/>
                      <a:gd name="T55" fmla="*/ 16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35" h="29">
                        <a:moveTo>
                          <a:pt x="10" y="16"/>
                        </a:moveTo>
                        <a:cubicBezTo>
                          <a:pt x="14" y="14"/>
                          <a:pt x="18" y="12"/>
                          <a:pt x="20" y="17"/>
                        </a:cubicBezTo>
                        <a:cubicBezTo>
                          <a:pt x="22" y="19"/>
                          <a:pt x="21" y="20"/>
                          <a:pt x="21" y="23"/>
                        </a:cubicBezTo>
                        <a:cubicBezTo>
                          <a:pt x="22" y="24"/>
                          <a:pt x="24" y="21"/>
                          <a:pt x="25" y="21"/>
                        </a:cubicBezTo>
                        <a:cubicBezTo>
                          <a:pt x="27" y="20"/>
                          <a:pt x="27" y="29"/>
                          <a:pt x="29" y="27"/>
                        </a:cubicBezTo>
                        <a:cubicBezTo>
                          <a:pt x="30" y="27"/>
                          <a:pt x="30" y="26"/>
                          <a:pt x="31" y="26"/>
                        </a:cubicBezTo>
                        <a:cubicBezTo>
                          <a:pt x="31" y="25"/>
                          <a:pt x="33" y="26"/>
                          <a:pt x="33" y="25"/>
                        </a:cubicBezTo>
                        <a:cubicBezTo>
                          <a:pt x="34" y="24"/>
                          <a:pt x="33" y="23"/>
                          <a:pt x="33" y="23"/>
                        </a:cubicBezTo>
                        <a:cubicBezTo>
                          <a:pt x="33" y="21"/>
                          <a:pt x="35" y="22"/>
                          <a:pt x="35" y="22"/>
                        </a:cubicBezTo>
                        <a:cubicBezTo>
                          <a:pt x="35" y="21"/>
                          <a:pt x="32" y="20"/>
                          <a:pt x="34" y="19"/>
                        </a:cubicBezTo>
                        <a:cubicBezTo>
                          <a:pt x="35" y="18"/>
                          <a:pt x="35" y="17"/>
                          <a:pt x="33" y="16"/>
                        </a:cubicBezTo>
                        <a:cubicBezTo>
                          <a:pt x="32" y="15"/>
                          <a:pt x="34" y="13"/>
                          <a:pt x="33" y="12"/>
                        </a:cubicBezTo>
                        <a:cubicBezTo>
                          <a:pt x="32" y="11"/>
                          <a:pt x="33" y="10"/>
                          <a:pt x="32" y="8"/>
                        </a:cubicBezTo>
                        <a:cubicBezTo>
                          <a:pt x="31" y="7"/>
                          <a:pt x="29" y="0"/>
                          <a:pt x="26" y="2"/>
                        </a:cubicBezTo>
                        <a:cubicBezTo>
                          <a:pt x="26" y="2"/>
                          <a:pt x="25" y="3"/>
                          <a:pt x="24" y="3"/>
                        </a:cubicBezTo>
                        <a:cubicBezTo>
                          <a:pt x="23" y="3"/>
                          <a:pt x="23" y="3"/>
                          <a:pt x="22" y="3"/>
                        </a:cubicBezTo>
                        <a:cubicBezTo>
                          <a:pt x="21" y="4"/>
                          <a:pt x="20" y="3"/>
                          <a:pt x="19" y="3"/>
                        </a:cubicBezTo>
                        <a:cubicBezTo>
                          <a:pt x="18" y="3"/>
                          <a:pt x="18" y="4"/>
                          <a:pt x="18" y="3"/>
                        </a:cubicBezTo>
                        <a:cubicBezTo>
                          <a:pt x="16" y="2"/>
                          <a:pt x="17" y="2"/>
                          <a:pt x="15" y="2"/>
                        </a:cubicBezTo>
                        <a:cubicBezTo>
                          <a:pt x="12" y="3"/>
                          <a:pt x="12" y="1"/>
                          <a:pt x="10" y="1"/>
                        </a:cubicBezTo>
                        <a:cubicBezTo>
                          <a:pt x="8" y="0"/>
                          <a:pt x="6" y="0"/>
                          <a:pt x="5" y="1"/>
                        </a:cubicBezTo>
                        <a:cubicBezTo>
                          <a:pt x="5" y="2"/>
                          <a:pt x="3" y="3"/>
                          <a:pt x="5" y="4"/>
                        </a:cubicBezTo>
                        <a:cubicBezTo>
                          <a:pt x="6" y="5"/>
                          <a:pt x="5" y="6"/>
                          <a:pt x="3" y="6"/>
                        </a:cubicBezTo>
                        <a:cubicBezTo>
                          <a:pt x="1" y="6"/>
                          <a:pt x="0" y="6"/>
                          <a:pt x="0" y="8"/>
                        </a:cubicBezTo>
                        <a:cubicBezTo>
                          <a:pt x="1" y="10"/>
                          <a:pt x="2" y="11"/>
                          <a:pt x="3" y="13"/>
                        </a:cubicBezTo>
                        <a:cubicBezTo>
                          <a:pt x="5" y="15"/>
                          <a:pt x="6" y="16"/>
                          <a:pt x="8" y="19"/>
                        </a:cubicBezTo>
                        <a:cubicBezTo>
                          <a:pt x="9" y="18"/>
                          <a:pt x="9" y="17"/>
                          <a:pt x="10" y="16"/>
                        </a:cubicBezTo>
                        <a:cubicBezTo>
                          <a:pt x="11" y="16"/>
                          <a:pt x="10" y="17"/>
                          <a:pt x="10" y="16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275" name="Freeform 765">
                    <a:extLst>
                      <a:ext uri="{FF2B5EF4-FFF2-40B4-BE49-F238E27FC236}">
                        <a16:creationId xmlns:a16="http://schemas.microsoft.com/office/drawing/2014/main" id="{73305B59-FC67-1144-BF9B-4D9D7A8B65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24459" y="7566069"/>
                    <a:ext cx="163794" cy="77445"/>
                  </a:xfrm>
                  <a:custGeom>
                    <a:avLst/>
                    <a:gdLst>
                      <a:gd name="T0" fmla="*/ 10 w 16"/>
                      <a:gd name="T1" fmla="*/ 5 h 7"/>
                      <a:gd name="T2" fmla="*/ 14 w 16"/>
                      <a:gd name="T3" fmla="*/ 3 h 7"/>
                      <a:gd name="T4" fmla="*/ 14 w 16"/>
                      <a:gd name="T5" fmla="*/ 0 h 7"/>
                      <a:gd name="T6" fmla="*/ 7 w 16"/>
                      <a:gd name="T7" fmla="*/ 0 h 7"/>
                      <a:gd name="T8" fmla="*/ 4 w 16"/>
                      <a:gd name="T9" fmla="*/ 0 h 7"/>
                      <a:gd name="T10" fmla="*/ 0 w 16"/>
                      <a:gd name="T11" fmla="*/ 1 h 7"/>
                      <a:gd name="T12" fmla="*/ 3 w 16"/>
                      <a:gd name="T13" fmla="*/ 3 h 7"/>
                      <a:gd name="T14" fmla="*/ 7 w 16"/>
                      <a:gd name="T15" fmla="*/ 3 h 7"/>
                      <a:gd name="T16" fmla="*/ 9 w 16"/>
                      <a:gd name="T17" fmla="*/ 7 h 7"/>
                      <a:gd name="T18" fmla="*/ 10 w 16"/>
                      <a:gd name="T1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6" h="7">
                        <a:moveTo>
                          <a:pt x="10" y="5"/>
                        </a:moveTo>
                        <a:cubicBezTo>
                          <a:pt x="11" y="5"/>
                          <a:pt x="16" y="5"/>
                          <a:pt x="14" y="3"/>
                        </a:cubicBezTo>
                        <a:cubicBezTo>
                          <a:pt x="12" y="2"/>
                          <a:pt x="14" y="1"/>
                          <a:pt x="14" y="0"/>
                        </a:cubicBezTo>
                        <a:cubicBezTo>
                          <a:pt x="12" y="0"/>
                          <a:pt x="9" y="0"/>
                          <a:pt x="7" y="0"/>
                        </a:cubicBezTo>
                        <a:cubicBezTo>
                          <a:pt x="5" y="0"/>
                          <a:pt x="5" y="1"/>
                          <a:pt x="4" y="0"/>
                        </a:cubicBezTo>
                        <a:cubicBezTo>
                          <a:pt x="2" y="0"/>
                          <a:pt x="2" y="0"/>
                          <a:pt x="0" y="1"/>
                        </a:cubicBezTo>
                        <a:cubicBezTo>
                          <a:pt x="1" y="2"/>
                          <a:pt x="1" y="3"/>
                          <a:pt x="3" y="3"/>
                        </a:cubicBezTo>
                        <a:cubicBezTo>
                          <a:pt x="4" y="3"/>
                          <a:pt x="7" y="3"/>
                          <a:pt x="7" y="3"/>
                        </a:cubicBezTo>
                        <a:cubicBezTo>
                          <a:pt x="5" y="5"/>
                          <a:pt x="7" y="6"/>
                          <a:pt x="9" y="7"/>
                        </a:cubicBezTo>
                        <a:cubicBezTo>
                          <a:pt x="9" y="7"/>
                          <a:pt x="9" y="5"/>
                          <a:pt x="10" y="5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276" name="Freeform 766">
                    <a:extLst>
                      <a:ext uri="{FF2B5EF4-FFF2-40B4-BE49-F238E27FC236}">
                        <a16:creationId xmlns:a16="http://schemas.microsoft.com/office/drawing/2014/main" id="{966CBF68-8857-E94C-BCD9-ADB5809A873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14003" y="7492310"/>
                    <a:ext cx="153338" cy="44255"/>
                  </a:xfrm>
                  <a:custGeom>
                    <a:avLst/>
                    <a:gdLst>
                      <a:gd name="T0" fmla="*/ 4 w 15"/>
                      <a:gd name="T1" fmla="*/ 4 h 4"/>
                      <a:gd name="T2" fmla="*/ 9 w 15"/>
                      <a:gd name="T3" fmla="*/ 3 h 4"/>
                      <a:gd name="T4" fmla="*/ 15 w 15"/>
                      <a:gd name="T5" fmla="*/ 2 h 4"/>
                      <a:gd name="T6" fmla="*/ 8 w 15"/>
                      <a:gd name="T7" fmla="*/ 1 h 4"/>
                      <a:gd name="T8" fmla="*/ 0 w 15"/>
                      <a:gd name="T9" fmla="*/ 4 h 4"/>
                      <a:gd name="T10" fmla="*/ 4 w 15"/>
                      <a:gd name="T11" fmla="*/ 4 h 4"/>
                      <a:gd name="T12" fmla="*/ 4 w 15"/>
                      <a:gd name="T13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5" h="4">
                        <a:moveTo>
                          <a:pt x="4" y="4"/>
                        </a:moveTo>
                        <a:cubicBezTo>
                          <a:pt x="6" y="3"/>
                          <a:pt x="7" y="2"/>
                          <a:pt x="9" y="3"/>
                        </a:cubicBezTo>
                        <a:cubicBezTo>
                          <a:pt x="10" y="3"/>
                          <a:pt x="14" y="4"/>
                          <a:pt x="15" y="2"/>
                        </a:cubicBezTo>
                        <a:cubicBezTo>
                          <a:pt x="15" y="3"/>
                          <a:pt x="9" y="0"/>
                          <a:pt x="8" y="1"/>
                        </a:cubicBezTo>
                        <a:cubicBezTo>
                          <a:pt x="5" y="2"/>
                          <a:pt x="1" y="0"/>
                          <a:pt x="0" y="4"/>
                        </a:cubicBezTo>
                        <a:cubicBezTo>
                          <a:pt x="2" y="4"/>
                          <a:pt x="3" y="4"/>
                          <a:pt x="4" y="4"/>
                        </a:cubicBezTo>
                        <a:cubicBezTo>
                          <a:pt x="5" y="4"/>
                          <a:pt x="4" y="4"/>
                          <a:pt x="4" y="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277" name="Freeform 767">
                    <a:extLst>
                      <a:ext uri="{FF2B5EF4-FFF2-40B4-BE49-F238E27FC236}">
                        <a16:creationId xmlns:a16="http://schemas.microsoft.com/office/drawing/2014/main" id="{6E2E315A-A84B-944F-8CB5-FAD8D89A990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793094" y="6732612"/>
                    <a:ext cx="613353" cy="737570"/>
                  </a:xfrm>
                  <a:custGeom>
                    <a:avLst/>
                    <a:gdLst>
                      <a:gd name="T0" fmla="*/ 5 w 60"/>
                      <a:gd name="T1" fmla="*/ 57 h 68"/>
                      <a:gd name="T2" fmla="*/ 15 w 60"/>
                      <a:gd name="T3" fmla="*/ 57 h 68"/>
                      <a:gd name="T4" fmla="*/ 18 w 60"/>
                      <a:gd name="T5" fmla="*/ 59 h 68"/>
                      <a:gd name="T6" fmla="*/ 21 w 60"/>
                      <a:gd name="T7" fmla="*/ 63 h 68"/>
                      <a:gd name="T8" fmla="*/ 27 w 60"/>
                      <a:gd name="T9" fmla="*/ 64 h 68"/>
                      <a:gd name="T10" fmla="*/ 32 w 60"/>
                      <a:gd name="T11" fmla="*/ 64 h 68"/>
                      <a:gd name="T12" fmla="*/ 35 w 60"/>
                      <a:gd name="T13" fmla="*/ 62 h 68"/>
                      <a:gd name="T14" fmla="*/ 39 w 60"/>
                      <a:gd name="T15" fmla="*/ 62 h 68"/>
                      <a:gd name="T16" fmla="*/ 44 w 60"/>
                      <a:gd name="T17" fmla="*/ 61 h 68"/>
                      <a:gd name="T18" fmla="*/ 53 w 60"/>
                      <a:gd name="T19" fmla="*/ 61 h 68"/>
                      <a:gd name="T20" fmla="*/ 58 w 60"/>
                      <a:gd name="T21" fmla="*/ 61 h 68"/>
                      <a:gd name="T22" fmla="*/ 58 w 60"/>
                      <a:gd name="T23" fmla="*/ 54 h 68"/>
                      <a:gd name="T24" fmla="*/ 56 w 60"/>
                      <a:gd name="T25" fmla="*/ 38 h 68"/>
                      <a:gd name="T26" fmla="*/ 52 w 60"/>
                      <a:gd name="T27" fmla="*/ 12 h 68"/>
                      <a:gd name="T28" fmla="*/ 60 w 60"/>
                      <a:gd name="T29" fmla="*/ 12 h 68"/>
                      <a:gd name="T30" fmla="*/ 43 w 60"/>
                      <a:gd name="T31" fmla="*/ 0 h 68"/>
                      <a:gd name="T32" fmla="*/ 42 w 60"/>
                      <a:gd name="T33" fmla="*/ 7 h 68"/>
                      <a:gd name="T34" fmla="*/ 37 w 60"/>
                      <a:gd name="T35" fmla="*/ 7 h 68"/>
                      <a:gd name="T36" fmla="*/ 29 w 60"/>
                      <a:gd name="T37" fmla="*/ 7 h 68"/>
                      <a:gd name="T38" fmla="*/ 26 w 60"/>
                      <a:gd name="T39" fmla="*/ 7 h 68"/>
                      <a:gd name="T40" fmla="*/ 26 w 60"/>
                      <a:gd name="T41" fmla="*/ 12 h 68"/>
                      <a:gd name="T42" fmla="*/ 26 w 60"/>
                      <a:gd name="T43" fmla="*/ 19 h 68"/>
                      <a:gd name="T44" fmla="*/ 20 w 60"/>
                      <a:gd name="T45" fmla="*/ 25 h 68"/>
                      <a:gd name="T46" fmla="*/ 20 w 60"/>
                      <a:gd name="T47" fmla="*/ 32 h 68"/>
                      <a:gd name="T48" fmla="*/ 16 w 60"/>
                      <a:gd name="T49" fmla="*/ 32 h 68"/>
                      <a:gd name="T50" fmla="*/ 3 w 60"/>
                      <a:gd name="T51" fmla="*/ 32 h 68"/>
                      <a:gd name="T52" fmla="*/ 1 w 60"/>
                      <a:gd name="T53" fmla="*/ 33 h 68"/>
                      <a:gd name="T54" fmla="*/ 4 w 60"/>
                      <a:gd name="T55" fmla="*/ 36 h 68"/>
                      <a:gd name="T56" fmla="*/ 3 w 60"/>
                      <a:gd name="T57" fmla="*/ 41 h 68"/>
                      <a:gd name="T58" fmla="*/ 6 w 60"/>
                      <a:gd name="T59" fmla="*/ 48 h 68"/>
                      <a:gd name="T60" fmla="*/ 3 w 60"/>
                      <a:gd name="T61" fmla="*/ 58 h 68"/>
                      <a:gd name="T62" fmla="*/ 5 w 60"/>
                      <a:gd name="T63" fmla="*/ 57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60" h="68">
                        <a:moveTo>
                          <a:pt x="5" y="57"/>
                        </a:moveTo>
                        <a:cubicBezTo>
                          <a:pt x="7" y="57"/>
                          <a:pt x="13" y="55"/>
                          <a:pt x="15" y="57"/>
                        </a:cubicBezTo>
                        <a:cubicBezTo>
                          <a:pt x="16" y="58"/>
                          <a:pt x="17" y="58"/>
                          <a:pt x="18" y="59"/>
                        </a:cubicBezTo>
                        <a:cubicBezTo>
                          <a:pt x="19" y="61"/>
                          <a:pt x="20" y="62"/>
                          <a:pt x="21" y="63"/>
                        </a:cubicBezTo>
                        <a:cubicBezTo>
                          <a:pt x="22" y="64"/>
                          <a:pt x="26" y="68"/>
                          <a:pt x="27" y="64"/>
                        </a:cubicBezTo>
                        <a:cubicBezTo>
                          <a:pt x="28" y="58"/>
                          <a:pt x="30" y="65"/>
                          <a:pt x="32" y="64"/>
                        </a:cubicBezTo>
                        <a:cubicBezTo>
                          <a:pt x="33" y="62"/>
                          <a:pt x="33" y="62"/>
                          <a:pt x="35" y="62"/>
                        </a:cubicBezTo>
                        <a:cubicBezTo>
                          <a:pt x="37" y="62"/>
                          <a:pt x="38" y="62"/>
                          <a:pt x="39" y="62"/>
                        </a:cubicBezTo>
                        <a:cubicBezTo>
                          <a:pt x="41" y="61"/>
                          <a:pt x="43" y="61"/>
                          <a:pt x="44" y="61"/>
                        </a:cubicBezTo>
                        <a:cubicBezTo>
                          <a:pt x="47" y="61"/>
                          <a:pt x="50" y="61"/>
                          <a:pt x="53" y="61"/>
                        </a:cubicBezTo>
                        <a:cubicBezTo>
                          <a:pt x="54" y="61"/>
                          <a:pt x="57" y="62"/>
                          <a:pt x="58" y="61"/>
                        </a:cubicBezTo>
                        <a:cubicBezTo>
                          <a:pt x="59" y="61"/>
                          <a:pt x="58" y="55"/>
                          <a:pt x="58" y="54"/>
                        </a:cubicBezTo>
                        <a:cubicBezTo>
                          <a:pt x="57" y="48"/>
                          <a:pt x="56" y="43"/>
                          <a:pt x="56" y="38"/>
                        </a:cubicBezTo>
                        <a:cubicBezTo>
                          <a:pt x="55" y="29"/>
                          <a:pt x="53" y="21"/>
                          <a:pt x="52" y="12"/>
                        </a:cubicBezTo>
                        <a:cubicBezTo>
                          <a:pt x="55" y="12"/>
                          <a:pt x="58" y="12"/>
                          <a:pt x="60" y="12"/>
                        </a:cubicBezTo>
                        <a:cubicBezTo>
                          <a:pt x="54" y="8"/>
                          <a:pt x="48" y="4"/>
                          <a:pt x="43" y="0"/>
                        </a:cubicBezTo>
                        <a:cubicBezTo>
                          <a:pt x="43" y="1"/>
                          <a:pt x="43" y="7"/>
                          <a:pt x="42" y="7"/>
                        </a:cubicBezTo>
                        <a:cubicBezTo>
                          <a:pt x="41" y="7"/>
                          <a:pt x="39" y="7"/>
                          <a:pt x="37" y="7"/>
                        </a:cubicBezTo>
                        <a:cubicBezTo>
                          <a:pt x="35" y="7"/>
                          <a:pt x="32" y="7"/>
                          <a:pt x="29" y="7"/>
                        </a:cubicBezTo>
                        <a:cubicBezTo>
                          <a:pt x="29" y="7"/>
                          <a:pt x="26" y="7"/>
                          <a:pt x="26" y="7"/>
                        </a:cubicBezTo>
                        <a:cubicBezTo>
                          <a:pt x="25" y="8"/>
                          <a:pt x="26" y="11"/>
                          <a:pt x="26" y="12"/>
                        </a:cubicBezTo>
                        <a:cubicBezTo>
                          <a:pt x="26" y="14"/>
                          <a:pt x="26" y="17"/>
                          <a:pt x="26" y="19"/>
                        </a:cubicBezTo>
                        <a:cubicBezTo>
                          <a:pt x="26" y="22"/>
                          <a:pt x="20" y="21"/>
                          <a:pt x="20" y="25"/>
                        </a:cubicBezTo>
                        <a:cubicBezTo>
                          <a:pt x="20" y="26"/>
                          <a:pt x="21" y="31"/>
                          <a:pt x="20" y="32"/>
                        </a:cubicBezTo>
                        <a:cubicBezTo>
                          <a:pt x="20" y="32"/>
                          <a:pt x="17" y="32"/>
                          <a:pt x="16" y="32"/>
                        </a:cubicBezTo>
                        <a:cubicBezTo>
                          <a:pt x="12" y="32"/>
                          <a:pt x="7" y="32"/>
                          <a:pt x="3" y="32"/>
                        </a:cubicBezTo>
                        <a:cubicBezTo>
                          <a:pt x="2" y="32"/>
                          <a:pt x="0" y="31"/>
                          <a:pt x="1" y="33"/>
                        </a:cubicBezTo>
                        <a:cubicBezTo>
                          <a:pt x="2" y="34"/>
                          <a:pt x="3" y="35"/>
                          <a:pt x="4" y="36"/>
                        </a:cubicBezTo>
                        <a:cubicBezTo>
                          <a:pt x="5" y="38"/>
                          <a:pt x="4" y="40"/>
                          <a:pt x="3" y="41"/>
                        </a:cubicBezTo>
                        <a:cubicBezTo>
                          <a:pt x="3" y="44"/>
                          <a:pt x="6" y="45"/>
                          <a:pt x="6" y="48"/>
                        </a:cubicBezTo>
                        <a:cubicBezTo>
                          <a:pt x="7" y="51"/>
                          <a:pt x="4" y="55"/>
                          <a:pt x="3" y="58"/>
                        </a:cubicBezTo>
                        <a:cubicBezTo>
                          <a:pt x="4" y="58"/>
                          <a:pt x="4" y="57"/>
                          <a:pt x="5" y="57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278" name="Freeform 768">
                    <a:extLst>
                      <a:ext uri="{FF2B5EF4-FFF2-40B4-BE49-F238E27FC236}">
                        <a16:creationId xmlns:a16="http://schemas.microsoft.com/office/drawing/2014/main" id="{87B2A8F3-B162-5E41-9F9F-C4AF71C78F9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793094" y="7341107"/>
                    <a:ext cx="296221" cy="247091"/>
                  </a:xfrm>
                  <a:custGeom>
                    <a:avLst/>
                    <a:gdLst>
                      <a:gd name="T0" fmla="*/ 8 w 29"/>
                      <a:gd name="T1" fmla="*/ 22 h 23"/>
                      <a:gd name="T2" fmla="*/ 10 w 29"/>
                      <a:gd name="T3" fmla="*/ 21 h 23"/>
                      <a:gd name="T4" fmla="*/ 15 w 29"/>
                      <a:gd name="T5" fmla="*/ 21 h 23"/>
                      <a:gd name="T6" fmla="*/ 23 w 29"/>
                      <a:gd name="T7" fmla="*/ 21 h 23"/>
                      <a:gd name="T8" fmla="*/ 27 w 29"/>
                      <a:gd name="T9" fmla="*/ 22 h 23"/>
                      <a:gd name="T10" fmla="*/ 29 w 29"/>
                      <a:gd name="T11" fmla="*/ 19 h 23"/>
                      <a:gd name="T12" fmla="*/ 25 w 29"/>
                      <a:gd name="T13" fmla="*/ 14 h 23"/>
                      <a:gd name="T14" fmla="*/ 25 w 29"/>
                      <a:gd name="T15" fmla="*/ 10 h 23"/>
                      <a:gd name="T16" fmla="*/ 19 w 29"/>
                      <a:gd name="T17" fmla="*/ 4 h 23"/>
                      <a:gd name="T18" fmla="*/ 9 w 29"/>
                      <a:gd name="T19" fmla="*/ 1 h 23"/>
                      <a:gd name="T20" fmla="*/ 5 w 29"/>
                      <a:gd name="T21" fmla="*/ 1 h 23"/>
                      <a:gd name="T22" fmla="*/ 2 w 29"/>
                      <a:gd name="T23" fmla="*/ 6 h 23"/>
                      <a:gd name="T24" fmla="*/ 1 w 29"/>
                      <a:gd name="T25" fmla="*/ 10 h 23"/>
                      <a:gd name="T26" fmla="*/ 2 w 29"/>
                      <a:gd name="T27" fmla="*/ 12 h 23"/>
                      <a:gd name="T28" fmla="*/ 2 w 29"/>
                      <a:gd name="T29" fmla="*/ 14 h 23"/>
                      <a:gd name="T30" fmla="*/ 4 w 29"/>
                      <a:gd name="T31" fmla="*/ 15 h 23"/>
                      <a:gd name="T32" fmla="*/ 9 w 29"/>
                      <a:gd name="T33" fmla="*/ 15 h 23"/>
                      <a:gd name="T34" fmla="*/ 10 w 29"/>
                      <a:gd name="T35" fmla="*/ 14 h 23"/>
                      <a:gd name="T36" fmla="*/ 17 w 29"/>
                      <a:gd name="T37" fmla="*/ 16 h 23"/>
                      <a:gd name="T38" fmla="*/ 11 w 29"/>
                      <a:gd name="T39" fmla="*/ 17 h 23"/>
                      <a:gd name="T40" fmla="*/ 6 w 29"/>
                      <a:gd name="T41" fmla="*/ 18 h 23"/>
                      <a:gd name="T42" fmla="*/ 3 w 29"/>
                      <a:gd name="T43" fmla="*/ 21 h 23"/>
                      <a:gd name="T44" fmla="*/ 5 w 29"/>
                      <a:gd name="T45" fmla="*/ 21 h 23"/>
                      <a:gd name="T46" fmla="*/ 8 w 29"/>
                      <a:gd name="T47" fmla="*/ 22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29" h="23">
                        <a:moveTo>
                          <a:pt x="8" y="22"/>
                        </a:moveTo>
                        <a:cubicBezTo>
                          <a:pt x="9" y="22"/>
                          <a:pt x="9" y="21"/>
                          <a:pt x="10" y="21"/>
                        </a:cubicBezTo>
                        <a:cubicBezTo>
                          <a:pt x="12" y="21"/>
                          <a:pt x="13" y="21"/>
                          <a:pt x="15" y="21"/>
                        </a:cubicBezTo>
                        <a:cubicBezTo>
                          <a:pt x="17" y="21"/>
                          <a:pt x="20" y="20"/>
                          <a:pt x="23" y="21"/>
                        </a:cubicBezTo>
                        <a:cubicBezTo>
                          <a:pt x="24" y="22"/>
                          <a:pt x="25" y="23"/>
                          <a:pt x="27" y="22"/>
                        </a:cubicBezTo>
                        <a:cubicBezTo>
                          <a:pt x="29" y="22"/>
                          <a:pt x="29" y="21"/>
                          <a:pt x="29" y="19"/>
                        </a:cubicBezTo>
                        <a:cubicBezTo>
                          <a:pt x="29" y="17"/>
                          <a:pt x="25" y="16"/>
                          <a:pt x="25" y="14"/>
                        </a:cubicBezTo>
                        <a:cubicBezTo>
                          <a:pt x="25" y="14"/>
                          <a:pt x="25" y="10"/>
                          <a:pt x="25" y="10"/>
                        </a:cubicBezTo>
                        <a:cubicBezTo>
                          <a:pt x="24" y="10"/>
                          <a:pt x="20" y="5"/>
                          <a:pt x="19" y="4"/>
                        </a:cubicBezTo>
                        <a:cubicBezTo>
                          <a:pt x="16" y="1"/>
                          <a:pt x="13" y="0"/>
                          <a:pt x="9" y="1"/>
                        </a:cubicBezTo>
                        <a:cubicBezTo>
                          <a:pt x="8" y="1"/>
                          <a:pt x="5" y="0"/>
                          <a:pt x="5" y="1"/>
                        </a:cubicBezTo>
                        <a:cubicBezTo>
                          <a:pt x="4" y="2"/>
                          <a:pt x="2" y="4"/>
                          <a:pt x="2" y="6"/>
                        </a:cubicBezTo>
                        <a:cubicBezTo>
                          <a:pt x="3" y="8"/>
                          <a:pt x="3" y="9"/>
                          <a:pt x="1" y="10"/>
                        </a:cubicBezTo>
                        <a:cubicBezTo>
                          <a:pt x="0" y="10"/>
                          <a:pt x="3" y="12"/>
                          <a:pt x="2" y="12"/>
                        </a:cubicBezTo>
                        <a:cubicBezTo>
                          <a:pt x="4" y="13"/>
                          <a:pt x="2" y="13"/>
                          <a:pt x="2" y="14"/>
                        </a:cubicBezTo>
                        <a:cubicBezTo>
                          <a:pt x="2" y="14"/>
                          <a:pt x="3" y="15"/>
                          <a:pt x="4" y="15"/>
                        </a:cubicBezTo>
                        <a:cubicBezTo>
                          <a:pt x="4" y="16"/>
                          <a:pt x="8" y="15"/>
                          <a:pt x="9" y="15"/>
                        </a:cubicBezTo>
                        <a:cubicBezTo>
                          <a:pt x="10" y="15"/>
                          <a:pt x="10" y="14"/>
                          <a:pt x="10" y="14"/>
                        </a:cubicBezTo>
                        <a:cubicBezTo>
                          <a:pt x="11" y="14"/>
                          <a:pt x="17" y="17"/>
                          <a:pt x="17" y="16"/>
                        </a:cubicBezTo>
                        <a:cubicBezTo>
                          <a:pt x="16" y="18"/>
                          <a:pt x="12" y="17"/>
                          <a:pt x="11" y="17"/>
                        </a:cubicBezTo>
                        <a:cubicBezTo>
                          <a:pt x="9" y="16"/>
                          <a:pt x="8" y="18"/>
                          <a:pt x="6" y="18"/>
                        </a:cubicBezTo>
                        <a:cubicBezTo>
                          <a:pt x="3" y="18"/>
                          <a:pt x="1" y="18"/>
                          <a:pt x="3" y="21"/>
                        </a:cubicBezTo>
                        <a:cubicBezTo>
                          <a:pt x="3" y="22"/>
                          <a:pt x="4" y="21"/>
                          <a:pt x="5" y="21"/>
                        </a:cubicBezTo>
                        <a:cubicBezTo>
                          <a:pt x="6" y="21"/>
                          <a:pt x="7" y="22"/>
                          <a:pt x="8" y="22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279" name="Freeform 769">
                    <a:extLst>
                      <a:ext uri="{FF2B5EF4-FFF2-40B4-BE49-F238E27FC236}">
                        <a16:creationId xmlns:a16="http://schemas.microsoft.com/office/drawing/2014/main" id="{635A8C14-00E3-BB47-87BE-6273D8D831F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050983" y="6854309"/>
                    <a:ext cx="857301" cy="844522"/>
                  </a:xfrm>
                  <a:custGeom>
                    <a:avLst/>
                    <a:gdLst>
                      <a:gd name="T0" fmla="*/ 27 w 84"/>
                      <a:gd name="T1" fmla="*/ 1 h 78"/>
                      <a:gd name="T2" fmla="*/ 33 w 84"/>
                      <a:gd name="T3" fmla="*/ 45 h 78"/>
                      <a:gd name="T4" fmla="*/ 32 w 84"/>
                      <a:gd name="T5" fmla="*/ 50 h 78"/>
                      <a:gd name="T6" fmla="*/ 19 w 84"/>
                      <a:gd name="T7" fmla="*/ 50 h 78"/>
                      <a:gd name="T8" fmla="*/ 15 w 84"/>
                      <a:gd name="T9" fmla="*/ 50 h 78"/>
                      <a:gd name="T10" fmla="*/ 12 w 84"/>
                      <a:gd name="T11" fmla="*/ 51 h 78"/>
                      <a:gd name="T12" fmla="*/ 8 w 84"/>
                      <a:gd name="T13" fmla="*/ 51 h 78"/>
                      <a:gd name="T14" fmla="*/ 6 w 84"/>
                      <a:gd name="T15" fmla="*/ 52 h 78"/>
                      <a:gd name="T16" fmla="*/ 3 w 84"/>
                      <a:gd name="T17" fmla="*/ 50 h 78"/>
                      <a:gd name="T18" fmla="*/ 0 w 84"/>
                      <a:gd name="T19" fmla="*/ 55 h 78"/>
                      <a:gd name="T20" fmla="*/ 0 w 84"/>
                      <a:gd name="T21" fmla="*/ 59 h 78"/>
                      <a:gd name="T22" fmla="*/ 3 w 84"/>
                      <a:gd name="T23" fmla="*/ 63 h 78"/>
                      <a:gd name="T24" fmla="*/ 4 w 84"/>
                      <a:gd name="T25" fmla="*/ 67 h 78"/>
                      <a:gd name="T26" fmla="*/ 7 w 84"/>
                      <a:gd name="T27" fmla="*/ 68 h 78"/>
                      <a:gd name="T28" fmla="*/ 11 w 84"/>
                      <a:gd name="T29" fmla="*/ 68 h 78"/>
                      <a:gd name="T30" fmla="*/ 15 w 84"/>
                      <a:gd name="T31" fmla="*/ 66 h 78"/>
                      <a:gd name="T32" fmla="*/ 20 w 84"/>
                      <a:gd name="T33" fmla="*/ 75 h 78"/>
                      <a:gd name="T34" fmla="*/ 20 w 84"/>
                      <a:gd name="T35" fmla="*/ 77 h 78"/>
                      <a:gd name="T36" fmla="*/ 23 w 84"/>
                      <a:gd name="T37" fmla="*/ 77 h 78"/>
                      <a:gd name="T38" fmla="*/ 27 w 84"/>
                      <a:gd name="T39" fmla="*/ 77 h 78"/>
                      <a:gd name="T40" fmla="*/ 30 w 84"/>
                      <a:gd name="T41" fmla="*/ 77 h 78"/>
                      <a:gd name="T42" fmla="*/ 35 w 84"/>
                      <a:gd name="T43" fmla="*/ 71 h 78"/>
                      <a:gd name="T44" fmla="*/ 35 w 84"/>
                      <a:gd name="T45" fmla="*/ 69 h 78"/>
                      <a:gd name="T46" fmla="*/ 39 w 84"/>
                      <a:gd name="T47" fmla="*/ 67 h 78"/>
                      <a:gd name="T48" fmla="*/ 40 w 84"/>
                      <a:gd name="T49" fmla="*/ 63 h 78"/>
                      <a:gd name="T50" fmla="*/ 42 w 84"/>
                      <a:gd name="T51" fmla="*/ 62 h 78"/>
                      <a:gd name="T52" fmla="*/ 49 w 84"/>
                      <a:gd name="T53" fmla="*/ 57 h 78"/>
                      <a:gd name="T54" fmla="*/ 51 w 84"/>
                      <a:gd name="T55" fmla="*/ 57 h 78"/>
                      <a:gd name="T56" fmla="*/ 52 w 84"/>
                      <a:gd name="T57" fmla="*/ 56 h 78"/>
                      <a:gd name="T58" fmla="*/ 55 w 84"/>
                      <a:gd name="T59" fmla="*/ 54 h 78"/>
                      <a:gd name="T60" fmla="*/ 65 w 84"/>
                      <a:gd name="T61" fmla="*/ 53 h 78"/>
                      <a:gd name="T62" fmla="*/ 70 w 84"/>
                      <a:gd name="T63" fmla="*/ 52 h 78"/>
                      <a:gd name="T64" fmla="*/ 78 w 84"/>
                      <a:gd name="T65" fmla="*/ 51 h 78"/>
                      <a:gd name="T66" fmla="*/ 82 w 84"/>
                      <a:gd name="T67" fmla="*/ 31 h 78"/>
                      <a:gd name="T68" fmla="*/ 77 w 84"/>
                      <a:gd name="T69" fmla="*/ 32 h 78"/>
                      <a:gd name="T70" fmla="*/ 77 w 84"/>
                      <a:gd name="T71" fmla="*/ 28 h 78"/>
                      <a:gd name="T72" fmla="*/ 70 w 84"/>
                      <a:gd name="T73" fmla="*/ 26 h 78"/>
                      <a:gd name="T74" fmla="*/ 66 w 84"/>
                      <a:gd name="T75" fmla="*/ 22 h 78"/>
                      <a:gd name="T76" fmla="*/ 63 w 84"/>
                      <a:gd name="T77" fmla="*/ 20 h 78"/>
                      <a:gd name="T78" fmla="*/ 56 w 84"/>
                      <a:gd name="T79" fmla="*/ 14 h 78"/>
                      <a:gd name="T80" fmla="*/ 39 w 84"/>
                      <a:gd name="T81" fmla="*/ 3 h 78"/>
                      <a:gd name="T82" fmla="*/ 35 w 84"/>
                      <a:gd name="T83" fmla="*/ 1 h 78"/>
                      <a:gd name="T84" fmla="*/ 27 w 84"/>
                      <a:gd name="T85" fmla="*/ 1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84" h="78">
                        <a:moveTo>
                          <a:pt x="27" y="1"/>
                        </a:moveTo>
                        <a:cubicBezTo>
                          <a:pt x="29" y="16"/>
                          <a:pt x="31" y="31"/>
                          <a:pt x="33" y="45"/>
                        </a:cubicBezTo>
                        <a:cubicBezTo>
                          <a:pt x="33" y="47"/>
                          <a:pt x="35" y="50"/>
                          <a:pt x="32" y="50"/>
                        </a:cubicBezTo>
                        <a:cubicBezTo>
                          <a:pt x="28" y="50"/>
                          <a:pt x="23" y="50"/>
                          <a:pt x="19" y="50"/>
                        </a:cubicBezTo>
                        <a:cubicBezTo>
                          <a:pt x="17" y="50"/>
                          <a:pt x="16" y="50"/>
                          <a:pt x="15" y="50"/>
                        </a:cubicBezTo>
                        <a:cubicBezTo>
                          <a:pt x="14" y="50"/>
                          <a:pt x="13" y="51"/>
                          <a:pt x="12" y="51"/>
                        </a:cubicBezTo>
                        <a:cubicBezTo>
                          <a:pt x="11" y="52"/>
                          <a:pt x="10" y="51"/>
                          <a:pt x="8" y="51"/>
                        </a:cubicBezTo>
                        <a:cubicBezTo>
                          <a:pt x="7" y="51"/>
                          <a:pt x="7" y="53"/>
                          <a:pt x="6" y="52"/>
                        </a:cubicBezTo>
                        <a:cubicBezTo>
                          <a:pt x="5" y="52"/>
                          <a:pt x="4" y="50"/>
                          <a:pt x="3" y="50"/>
                        </a:cubicBezTo>
                        <a:cubicBezTo>
                          <a:pt x="2" y="50"/>
                          <a:pt x="2" y="56"/>
                          <a:pt x="0" y="55"/>
                        </a:cubicBezTo>
                        <a:cubicBezTo>
                          <a:pt x="0" y="56"/>
                          <a:pt x="0" y="58"/>
                          <a:pt x="0" y="59"/>
                        </a:cubicBezTo>
                        <a:cubicBezTo>
                          <a:pt x="0" y="61"/>
                          <a:pt x="2" y="61"/>
                          <a:pt x="3" y="63"/>
                        </a:cubicBezTo>
                        <a:cubicBezTo>
                          <a:pt x="4" y="64"/>
                          <a:pt x="3" y="66"/>
                          <a:pt x="4" y="67"/>
                        </a:cubicBezTo>
                        <a:cubicBezTo>
                          <a:pt x="5" y="69"/>
                          <a:pt x="6" y="67"/>
                          <a:pt x="7" y="68"/>
                        </a:cubicBezTo>
                        <a:cubicBezTo>
                          <a:pt x="7" y="69"/>
                          <a:pt x="10" y="68"/>
                          <a:pt x="11" y="68"/>
                        </a:cubicBezTo>
                        <a:cubicBezTo>
                          <a:pt x="12" y="68"/>
                          <a:pt x="14" y="66"/>
                          <a:pt x="15" y="66"/>
                        </a:cubicBezTo>
                        <a:cubicBezTo>
                          <a:pt x="17" y="68"/>
                          <a:pt x="18" y="73"/>
                          <a:pt x="20" y="75"/>
                        </a:cubicBezTo>
                        <a:cubicBezTo>
                          <a:pt x="20" y="75"/>
                          <a:pt x="19" y="77"/>
                          <a:pt x="20" y="77"/>
                        </a:cubicBezTo>
                        <a:cubicBezTo>
                          <a:pt x="21" y="78"/>
                          <a:pt x="22" y="76"/>
                          <a:pt x="23" y="77"/>
                        </a:cubicBezTo>
                        <a:cubicBezTo>
                          <a:pt x="24" y="78"/>
                          <a:pt x="26" y="78"/>
                          <a:pt x="27" y="77"/>
                        </a:cubicBezTo>
                        <a:cubicBezTo>
                          <a:pt x="29" y="75"/>
                          <a:pt x="29" y="77"/>
                          <a:pt x="30" y="77"/>
                        </a:cubicBezTo>
                        <a:cubicBezTo>
                          <a:pt x="33" y="77"/>
                          <a:pt x="35" y="73"/>
                          <a:pt x="35" y="71"/>
                        </a:cubicBezTo>
                        <a:cubicBezTo>
                          <a:pt x="35" y="70"/>
                          <a:pt x="33" y="70"/>
                          <a:pt x="35" y="69"/>
                        </a:cubicBezTo>
                        <a:cubicBezTo>
                          <a:pt x="36" y="68"/>
                          <a:pt x="38" y="69"/>
                          <a:pt x="39" y="67"/>
                        </a:cubicBezTo>
                        <a:cubicBezTo>
                          <a:pt x="39" y="66"/>
                          <a:pt x="40" y="64"/>
                          <a:pt x="40" y="63"/>
                        </a:cubicBezTo>
                        <a:cubicBezTo>
                          <a:pt x="41" y="61"/>
                          <a:pt x="41" y="60"/>
                          <a:pt x="42" y="62"/>
                        </a:cubicBezTo>
                        <a:cubicBezTo>
                          <a:pt x="45" y="64"/>
                          <a:pt x="47" y="56"/>
                          <a:pt x="49" y="57"/>
                        </a:cubicBezTo>
                        <a:cubicBezTo>
                          <a:pt x="50" y="57"/>
                          <a:pt x="50" y="57"/>
                          <a:pt x="51" y="57"/>
                        </a:cubicBezTo>
                        <a:cubicBezTo>
                          <a:pt x="51" y="57"/>
                          <a:pt x="52" y="56"/>
                          <a:pt x="52" y="56"/>
                        </a:cubicBezTo>
                        <a:cubicBezTo>
                          <a:pt x="53" y="55"/>
                          <a:pt x="54" y="55"/>
                          <a:pt x="55" y="54"/>
                        </a:cubicBezTo>
                        <a:cubicBezTo>
                          <a:pt x="58" y="51"/>
                          <a:pt x="61" y="54"/>
                          <a:pt x="65" y="53"/>
                        </a:cubicBezTo>
                        <a:cubicBezTo>
                          <a:pt x="67" y="53"/>
                          <a:pt x="68" y="52"/>
                          <a:pt x="70" y="52"/>
                        </a:cubicBezTo>
                        <a:cubicBezTo>
                          <a:pt x="73" y="52"/>
                          <a:pt x="76" y="52"/>
                          <a:pt x="78" y="51"/>
                        </a:cubicBezTo>
                        <a:cubicBezTo>
                          <a:pt x="84" y="49"/>
                          <a:pt x="82" y="36"/>
                          <a:pt x="82" y="31"/>
                        </a:cubicBezTo>
                        <a:cubicBezTo>
                          <a:pt x="81" y="32"/>
                          <a:pt x="78" y="34"/>
                          <a:pt x="77" y="32"/>
                        </a:cubicBezTo>
                        <a:cubicBezTo>
                          <a:pt x="76" y="31"/>
                          <a:pt x="78" y="29"/>
                          <a:pt x="77" y="28"/>
                        </a:cubicBezTo>
                        <a:cubicBezTo>
                          <a:pt x="76" y="26"/>
                          <a:pt x="72" y="27"/>
                          <a:pt x="70" y="26"/>
                        </a:cubicBezTo>
                        <a:cubicBezTo>
                          <a:pt x="68" y="26"/>
                          <a:pt x="67" y="23"/>
                          <a:pt x="66" y="22"/>
                        </a:cubicBezTo>
                        <a:cubicBezTo>
                          <a:pt x="66" y="21"/>
                          <a:pt x="65" y="20"/>
                          <a:pt x="63" y="20"/>
                        </a:cubicBezTo>
                        <a:cubicBezTo>
                          <a:pt x="61" y="18"/>
                          <a:pt x="58" y="16"/>
                          <a:pt x="56" y="14"/>
                        </a:cubicBezTo>
                        <a:cubicBezTo>
                          <a:pt x="50" y="11"/>
                          <a:pt x="44" y="7"/>
                          <a:pt x="39" y="3"/>
                        </a:cubicBezTo>
                        <a:cubicBezTo>
                          <a:pt x="38" y="3"/>
                          <a:pt x="36" y="1"/>
                          <a:pt x="35" y="1"/>
                        </a:cubicBezTo>
                        <a:cubicBezTo>
                          <a:pt x="33" y="0"/>
                          <a:pt x="30" y="1"/>
                          <a:pt x="27" y="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280" name="Freeform 770">
                    <a:extLst>
                      <a:ext uri="{FF2B5EF4-FFF2-40B4-BE49-F238E27FC236}">
                        <a16:creationId xmlns:a16="http://schemas.microsoft.com/office/drawing/2014/main" id="{551F4B5B-98F7-124E-9775-F0EF92A63B3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887562" y="6463395"/>
                    <a:ext cx="564564" cy="582683"/>
                  </a:xfrm>
                  <a:custGeom>
                    <a:avLst/>
                    <a:gdLst>
                      <a:gd name="T0" fmla="*/ 45 w 55"/>
                      <a:gd name="T1" fmla="*/ 54 h 54"/>
                      <a:gd name="T2" fmla="*/ 48 w 55"/>
                      <a:gd name="T3" fmla="*/ 51 h 54"/>
                      <a:gd name="T4" fmla="*/ 51 w 55"/>
                      <a:gd name="T5" fmla="*/ 48 h 54"/>
                      <a:gd name="T6" fmla="*/ 54 w 55"/>
                      <a:gd name="T7" fmla="*/ 44 h 54"/>
                      <a:gd name="T8" fmla="*/ 55 w 55"/>
                      <a:gd name="T9" fmla="*/ 42 h 54"/>
                      <a:gd name="T10" fmla="*/ 50 w 55"/>
                      <a:gd name="T11" fmla="*/ 36 h 54"/>
                      <a:gd name="T12" fmla="*/ 45 w 55"/>
                      <a:gd name="T13" fmla="*/ 25 h 54"/>
                      <a:gd name="T14" fmla="*/ 40 w 55"/>
                      <a:gd name="T15" fmla="*/ 16 h 54"/>
                      <a:gd name="T16" fmla="*/ 38 w 55"/>
                      <a:gd name="T17" fmla="*/ 8 h 54"/>
                      <a:gd name="T18" fmla="*/ 47 w 55"/>
                      <a:gd name="T19" fmla="*/ 22 h 54"/>
                      <a:gd name="T20" fmla="*/ 49 w 55"/>
                      <a:gd name="T21" fmla="*/ 19 h 54"/>
                      <a:gd name="T22" fmla="*/ 48 w 55"/>
                      <a:gd name="T23" fmla="*/ 14 h 54"/>
                      <a:gd name="T24" fmla="*/ 47 w 55"/>
                      <a:gd name="T25" fmla="*/ 2 h 54"/>
                      <a:gd name="T26" fmla="*/ 38 w 55"/>
                      <a:gd name="T27" fmla="*/ 2 h 54"/>
                      <a:gd name="T28" fmla="*/ 25 w 55"/>
                      <a:gd name="T29" fmla="*/ 3 h 54"/>
                      <a:gd name="T30" fmla="*/ 16 w 55"/>
                      <a:gd name="T31" fmla="*/ 3 h 54"/>
                      <a:gd name="T32" fmla="*/ 4 w 55"/>
                      <a:gd name="T33" fmla="*/ 1 h 54"/>
                      <a:gd name="T34" fmla="*/ 3 w 55"/>
                      <a:gd name="T35" fmla="*/ 0 h 54"/>
                      <a:gd name="T36" fmla="*/ 1 w 55"/>
                      <a:gd name="T37" fmla="*/ 3 h 54"/>
                      <a:gd name="T38" fmla="*/ 2 w 55"/>
                      <a:gd name="T39" fmla="*/ 7 h 54"/>
                      <a:gd name="T40" fmla="*/ 1 w 55"/>
                      <a:gd name="T41" fmla="*/ 11 h 54"/>
                      <a:gd name="T42" fmla="*/ 2 w 55"/>
                      <a:gd name="T43" fmla="*/ 13 h 54"/>
                      <a:gd name="T44" fmla="*/ 2 w 55"/>
                      <a:gd name="T45" fmla="*/ 25 h 54"/>
                      <a:gd name="T46" fmla="*/ 2 w 55"/>
                      <a:gd name="T47" fmla="*/ 52 h 54"/>
                      <a:gd name="T48" fmla="*/ 34 w 55"/>
                      <a:gd name="T49" fmla="*/ 52 h 54"/>
                      <a:gd name="T50" fmla="*/ 40 w 55"/>
                      <a:gd name="T51" fmla="*/ 52 h 54"/>
                      <a:gd name="T52" fmla="*/ 45 w 55"/>
                      <a:gd name="T53" fmla="*/ 54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55" h="54">
                        <a:moveTo>
                          <a:pt x="45" y="54"/>
                        </a:moveTo>
                        <a:cubicBezTo>
                          <a:pt x="46" y="54"/>
                          <a:pt x="46" y="51"/>
                          <a:pt x="48" y="51"/>
                        </a:cubicBezTo>
                        <a:cubicBezTo>
                          <a:pt x="51" y="51"/>
                          <a:pt x="49" y="49"/>
                          <a:pt x="51" y="48"/>
                        </a:cubicBezTo>
                        <a:cubicBezTo>
                          <a:pt x="54" y="47"/>
                          <a:pt x="54" y="47"/>
                          <a:pt x="54" y="44"/>
                        </a:cubicBezTo>
                        <a:cubicBezTo>
                          <a:pt x="53" y="42"/>
                          <a:pt x="53" y="42"/>
                          <a:pt x="55" y="42"/>
                        </a:cubicBezTo>
                        <a:cubicBezTo>
                          <a:pt x="54" y="42"/>
                          <a:pt x="51" y="37"/>
                          <a:pt x="50" y="36"/>
                        </a:cubicBezTo>
                        <a:cubicBezTo>
                          <a:pt x="49" y="32"/>
                          <a:pt x="47" y="28"/>
                          <a:pt x="45" y="25"/>
                        </a:cubicBezTo>
                        <a:cubicBezTo>
                          <a:pt x="43" y="22"/>
                          <a:pt x="42" y="18"/>
                          <a:pt x="40" y="16"/>
                        </a:cubicBezTo>
                        <a:cubicBezTo>
                          <a:pt x="39" y="15"/>
                          <a:pt x="37" y="9"/>
                          <a:pt x="38" y="8"/>
                        </a:cubicBezTo>
                        <a:cubicBezTo>
                          <a:pt x="38" y="8"/>
                          <a:pt x="46" y="22"/>
                          <a:pt x="47" y="22"/>
                        </a:cubicBezTo>
                        <a:cubicBezTo>
                          <a:pt x="48" y="22"/>
                          <a:pt x="49" y="19"/>
                          <a:pt x="49" y="19"/>
                        </a:cubicBezTo>
                        <a:cubicBezTo>
                          <a:pt x="49" y="17"/>
                          <a:pt x="49" y="15"/>
                          <a:pt x="48" y="14"/>
                        </a:cubicBezTo>
                        <a:cubicBezTo>
                          <a:pt x="48" y="10"/>
                          <a:pt x="47" y="6"/>
                          <a:pt x="47" y="2"/>
                        </a:cubicBezTo>
                        <a:cubicBezTo>
                          <a:pt x="45" y="4"/>
                          <a:pt x="40" y="4"/>
                          <a:pt x="38" y="2"/>
                        </a:cubicBezTo>
                        <a:cubicBezTo>
                          <a:pt x="34" y="0"/>
                          <a:pt x="29" y="1"/>
                          <a:pt x="25" y="3"/>
                        </a:cubicBezTo>
                        <a:cubicBezTo>
                          <a:pt x="22" y="5"/>
                          <a:pt x="19" y="4"/>
                          <a:pt x="16" y="3"/>
                        </a:cubicBezTo>
                        <a:cubicBezTo>
                          <a:pt x="12" y="2"/>
                          <a:pt x="8" y="2"/>
                          <a:pt x="4" y="1"/>
                        </a:cubicBezTo>
                        <a:cubicBezTo>
                          <a:pt x="4" y="1"/>
                          <a:pt x="3" y="0"/>
                          <a:pt x="3" y="0"/>
                        </a:cubicBezTo>
                        <a:cubicBezTo>
                          <a:pt x="2" y="1"/>
                          <a:pt x="2" y="2"/>
                          <a:pt x="1" y="3"/>
                        </a:cubicBezTo>
                        <a:cubicBezTo>
                          <a:pt x="0" y="4"/>
                          <a:pt x="3" y="5"/>
                          <a:pt x="2" y="7"/>
                        </a:cubicBezTo>
                        <a:cubicBezTo>
                          <a:pt x="1" y="8"/>
                          <a:pt x="1" y="9"/>
                          <a:pt x="1" y="11"/>
                        </a:cubicBezTo>
                        <a:cubicBezTo>
                          <a:pt x="2" y="11"/>
                          <a:pt x="2" y="12"/>
                          <a:pt x="2" y="13"/>
                        </a:cubicBezTo>
                        <a:cubicBezTo>
                          <a:pt x="2" y="17"/>
                          <a:pt x="2" y="21"/>
                          <a:pt x="2" y="25"/>
                        </a:cubicBezTo>
                        <a:cubicBezTo>
                          <a:pt x="2" y="28"/>
                          <a:pt x="2" y="52"/>
                          <a:pt x="2" y="52"/>
                        </a:cubicBezTo>
                        <a:cubicBezTo>
                          <a:pt x="13" y="52"/>
                          <a:pt x="23" y="52"/>
                          <a:pt x="34" y="52"/>
                        </a:cubicBezTo>
                        <a:cubicBezTo>
                          <a:pt x="36" y="52"/>
                          <a:pt x="38" y="52"/>
                          <a:pt x="40" y="52"/>
                        </a:cubicBezTo>
                        <a:cubicBezTo>
                          <a:pt x="42" y="52"/>
                          <a:pt x="43" y="54"/>
                          <a:pt x="45" y="5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281" name="Freeform 771">
                    <a:extLst>
                      <a:ext uri="{FF2B5EF4-FFF2-40B4-BE49-F238E27FC236}">
                        <a16:creationId xmlns:a16="http://schemas.microsoft.com/office/drawing/2014/main" id="{B60FE41E-F0DF-0E41-9EEB-479A310DF6B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051166" y="6127803"/>
                    <a:ext cx="205617" cy="420417"/>
                  </a:xfrm>
                  <a:custGeom>
                    <a:avLst/>
                    <a:gdLst>
                      <a:gd name="T0" fmla="*/ 14 w 20"/>
                      <a:gd name="T1" fmla="*/ 34 h 39"/>
                      <a:gd name="T2" fmla="*/ 17 w 20"/>
                      <a:gd name="T3" fmla="*/ 30 h 39"/>
                      <a:gd name="T4" fmla="*/ 20 w 20"/>
                      <a:gd name="T5" fmla="*/ 27 h 39"/>
                      <a:gd name="T6" fmla="*/ 20 w 20"/>
                      <a:gd name="T7" fmla="*/ 24 h 39"/>
                      <a:gd name="T8" fmla="*/ 19 w 20"/>
                      <a:gd name="T9" fmla="*/ 23 h 39"/>
                      <a:gd name="T10" fmla="*/ 17 w 20"/>
                      <a:gd name="T11" fmla="*/ 20 h 39"/>
                      <a:gd name="T12" fmla="*/ 14 w 20"/>
                      <a:gd name="T13" fmla="*/ 20 h 39"/>
                      <a:gd name="T14" fmla="*/ 16 w 20"/>
                      <a:gd name="T15" fmla="*/ 16 h 39"/>
                      <a:gd name="T16" fmla="*/ 17 w 20"/>
                      <a:gd name="T17" fmla="*/ 10 h 39"/>
                      <a:gd name="T18" fmla="*/ 15 w 20"/>
                      <a:gd name="T19" fmla="*/ 6 h 39"/>
                      <a:gd name="T20" fmla="*/ 18 w 20"/>
                      <a:gd name="T21" fmla="*/ 4 h 39"/>
                      <a:gd name="T22" fmla="*/ 18 w 20"/>
                      <a:gd name="T23" fmla="*/ 1 h 39"/>
                      <a:gd name="T24" fmla="*/ 15 w 20"/>
                      <a:gd name="T25" fmla="*/ 3 h 39"/>
                      <a:gd name="T26" fmla="*/ 14 w 20"/>
                      <a:gd name="T27" fmla="*/ 2 h 39"/>
                      <a:gd name="T28" fmla="*/ 11 w 20"/>
                      <a:gd name="T29" fmla="*/ 0 h 39"/>
                      <a:gd name="T30" fmla="*/ 5 w 20"/>
                      <a:gd name="T31" fmla="*/ 4 h 39"/>
                      <a:gd name="T32" fmla="*/ 2 w 20"/>
                      <a:gd name="T33" fmla="*/ 17 h 39"/>
                      <a:gd name="T34" fmla="*/ 1 w 20"/>
                      <a:gd name="T35" fmla="*/ 21 h 39"/>
                      <a:gd name="T36" fmla="*/ 4 w 20"/>
                      <a:gd name="T37" fmla="*/ 26 h 39"/>
                      <a:gd name="T38" fmla="*/ 8 w 20"/>
                      <a:gd name="T39" fmla="*/ 30 h 39"/>
                      <a:gd name="T40" fmla="*/ 10 w 20"/>
                      <a:gd name="T41" fmla="*/ 39 h 39"/>
                      <a:gd name="T42" fmla="*/ 14 w 20"/>
                      <a:gd name="T43" fmla="*/ 34 h 39"/>
                      <a:gd name="T44" fmla="*/ 14 w 20"/>
                      <a:gd name="T45" fmla="*/ 34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20" h="39">
                        <a:moveTo>
                          <a:pt x="14" y="34"/>
                        </a:moveTo>
                        <a:cubicBezTo>
                          <a:pt x="12" y="32"/>
                          <a:pt x="16" y="30"/>
                          <a:pt x="17" y="30"/>
                        </a:cubicBezTo>
                        <a:cubicBezTo>
                          <a:pt x="19" y="29"/>
                          <a:pt x="20" y="28"/>
                          <a:pt x="20" y="27"/>
                        </a:cubicBezTo>
                        <a:cubicBezTo>
                          <a:pt x="20" y="26"/>
                          <a:pt x="20" y="25"/>
                          <a:pt x="20" y="24"/>
                        </a:cubicBezTo>
                        <a:cubicBezTo>
                          <a:pt x="20" y="23"/>
                          <a:pt x="19" y="23"/>
                          <a:pt x="19" y="23"/>
                        </a:cubicBezTo>
                        <a:cubicBezTo>
                          <a:pt x="18" y="22"/>
                          <a:pt x="18" y="21"/>
                          <a:pt x="17" y="20"/>
                        </a:cubicBezTo>
                        <a:cubicBezTo>
                          <a:pt x="16" y="20"/>
                          <a:pt x="15" y="21"/>
                          <a:pt x="14" y="20"/>
                        </a:cubicBezTo>
                        <a:cubicBezTo>
                          <a:pt x="11" y="18"/>
                          <a:pt x="14" y="17"/>
                          <a:pt x="16" y="16"/>
                        </a:cubicBezTo>
                        <a:cubicBezTo>
                          <a:pt x="18" y="15"/>
                          <a:pt x="19" y="12"/>
                          <a:pt x="17" y="10"/>
                        </a:cubicBezTo>
                        <a:cubicBezTo>
                          <a:pt x="17" y="9"/>
                          <a:pt x="14" y="7"/>
                          <a:pt x="15" y="6"/>
                        </a:cubicBezTo>
                        <a:cubicBezTo>
                          <a:pt x="16" y="5"/>
                          <a:pt x="17" y="5"/>
                          <a:pt x="18" y="4"/>
                        </a:cubicBezTo>
                        <a:cubicBezTo>
                          <a:pt x="18" y="4"/>
                          <a:pt x="18" y="1"/>
                          <a:pt x="18" y="1"/>
                        </a:cubicBezTo>
                        <a:cubicBezTo>
                          <a:pt x="17" y="1"/>
                          <a:pt x="16" y="4"/>
                          <a:pt x="15" y="3"/>
                        </a:cubicBezTo>
                        <a:cubicBezTo>
                          <a:pt x="15" y="3"/>
                          <a:pt x="14" y="2"/>
                          <a:pt x="14" y="2"/>
                        </a:cubicBezTo>
                        <a:cubicBezTo>
                          <a:pt x="13" y="1"/>
                          <a:pt x="12" y="0"/>
                          <a:pt x="11" y="0"/>
                        </a:cubicBezTo>
                        <a:cubicBezTo>
                          <a:pt x="9" y="1"/>
                          <a:pt x="6" y="2"/>
                          <a:pt x="5" y="4"/>
                        </a:cubicBezTo>
                        <a:cubicBezTo>
                          <a:pt x="3" y="8"/>
                          <a:pt x="5" y="14"/>
                          <a:pt x="2" y="17"/>
                        </a:cubicBezTo>
                        <a:cubicBezTo>
                          <a:pt x="0" y="19"/>
                          <a:pt x="0" y="19"/>
                          <a:pt x="1" y="21"/>
                        </a:cubicBezTo>
                        <a:cubicBezTo>
                          <a:pt x="1" y="23"/>
                          <a:pt x="4" y="24"/>
                          <a:pt x="4" y="26"/>
                        </a:cubicBezTo>
                        <a:cubicBezTo>
                          <a:pt x="5" y="28"/>
                          <a:pt x="8" y="29"/>
                          <a:pt x="8" y="30"/>
                        </a:cubicBezTo>
                        <a:cubicBezTo>
                          <a:pt x="9" y="33"/>
                          <a:pt x="10" y="37"/>
                          <a:pt x="10" y="39"/>
                        </a:cubicBezTo>
                        <a:cubicBezTo>
                          <a:pt x="12" y="39"/>
                          <a:pt x="16" y="37"/>
                          <a:pt x="14" y="34"/>
                        </a:cubicBezTo>
                        <a:cubicBezTo>
                          <a:pt x="13" y="33"/>
                          <a:pt x="15" y="35"/>
                          <a:pt x="14" y="3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282" name="Freeform 772">
                    <a:extLst>
                      <a:ext uri="{FF2B5EF4-FFF2-40B4-BE49-F238E27FC236}">
                        <a16:creationId xmlns:a16="http://schemas.microsoft.com/office/drawing/2014/main" id="{DDC6FB1D-EBEC-2B44-BCFB-3C0C4BD5591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141780" y="6374887"/>
                    <a:ext cx="777151" cy="792893"/>
                  </a:xfrm>
                  <a:custGeom>
                    <a:avLst/>
                    <a:gdLst>
                      <a:gd name="T0" fmla="*/ 21 w 76"/>
                      <a:gd name="T1" fmla="*/ 55 h 73"/>
                      <a:gd name="T2" fmla="*/ 25 w 76"/>
                      <a:gd name="T3" fmla="*/ 57 h 73"/>
                      <a:gd name="T4" fmla="*/ 28 w 76"/>
                      <a:gd name="T5" fmla="*/ 55 h 73"/>
                      <a:gd name="T6" fmla="*/ 33 w 76"/>
                      <a:gd name="T7" fmla="*/ 53 h 73"/>
                      <a:gd name="T8" fmla="*/ 44 w 76"/>
                      <a:gd name="T9" fmla="*/ 59 h 73"/>
                      <a:gd name="T10" fmla="*/ 70 w 76"/>
                      <a:gd name="T11" fmla="*/ 73 h 73"/>
                      <a:gd name="T12" fmla="*/ 71 w 76"/>
                      <a:gd name="T13" fmla="*/ 71 h 73"/>
                      <a:gd name="T14" fmla="*/ 75 w 76"/>
                      <a:gd name="T15" fmla="*/ 71 h 73"/>
                      <a:gd name="T16" fmla="*/ 75 w 76"/>
                      <a:gd name="T17" fmla="*/ 66 h 73"/>
                      <a:gd name="T18" fmla="*/ 75 w 76"/>
                      <a:gd name="T19" fmla="*/ 44 h 73"/>
                      <a:gd name="T20" fmla="*/ 75 w 76"/>
                      <a:gd name="T21" fmla="*/ 24 h 73"/>
                      <a:gd name="T22" fmla="*/ 75 w 76"/>
                      <a:gd name="T23" fmla="*/ 20 h 73"/>
                      <a:gd name="T24" fmla="*/ 74 w 76"/>
                      <a:gd name="T25" fmla="*/ 17 h 73"/>
                      <a:gd name="T26" fmla="*/ 76 w 76"/>
                      <a:gd name="T27" fmla="*/ 14 h 73"/>
                      <a:gd name="T28" fmla="*/ 74 w 76"/>
                      <a:gd name="T29" fmla="*/ 11 h 73"/>
                      <a:gd name="T30" fmla="*/ 76 w 76"/>
                      <a:gd name="T31" fmla="*/ 8 h 73"/>
                      <a:gd name="T32" fmla="*/ 67 w 76"/>
                      <a:gd name="T33" fmla="*/ 5 h 73"/>
                      <a:gd name="T34" fmla="*/ 61 w 76"/>
                      <a:gd name="T35" fmla="*/ 2 h 73"/>
                      <a:gd name="T36" fmla="*/ 51 w 76"/>
                      <a:gd name="T37" fmla="*/ 6 h 73"/>
                      <a:gd name="T38" fmla="*/ 51 w 76"/>
                      <a:gd name="T39" fmla="*/ 9 h 73"/>
                      <a:gd name="T40" fmla="*/ 50 w 76"/>
                      <a:gd name="T41" fmla="*/ 14 h 73"/>
                      <a:gd name="T42" fmla="*/ 41 w 76"/>
                      <a:gd name="T43" fmla="*/ 13 h 73"/>
                      <a:gd name="T44" fmla="*/ 36 w 76"/>
                      <a:gd name="T45" fmla="*/ 12 h 73"/>
                      <a:gd name="T46" fmla="*/ 31 w 76"/>
                      <a:gd name="T47" fmla="*/ 10 h 73"/>
                      <a:gd name="T48" fmla="*/ 29 w 76"/>
                      <a:gd name="T49" fmla="*/ 6 h 73"/>
                      <a:gd name="T50" fmla="*/ 23 w 76"/>
                      <a:gd name="T51" fmla="*/ 3 h 73"/>
                      <a:gd name="T52" fmla="*/ 17 w 76"/>
                      <a:gd name="T53" fmla="*/ 2 h 73"/>
                      <a:gd name="T54" fmla="*/ 11 w 76"/>
                      <a:gd name="T55" fmla="*/ 0 h 73"/>
                      <a:gd name="T56" fmla="*/ 11 w 76"/>
                      <a:gd name="T57" fmla="*/ 4 h 73"/>
                      <a:gd name="T58" fmla="*/ 9 w 76"/>
                      <a:gd name="T59" fmla="*/ 6 h 73"/>
                      <a:gd name="T60" fmla="*/ 5 w 76"/>
                      <a:gd name="T61" fmla="*/ 8 h 73"/>
                      <a:gd name="T62" fmla="*/ 5 w 76"/>
                      <a:gd name="T63" fmla="*/ 14 h 73"/>
                      <a:gd name="T64" fmla="*/ 1 w 76"/>
                      <a:gd name="T65" fmla="*/ 17 h 73"/>
                      <a:gd name="T66" fmla="*/ 3 w 76"/>
                      <a:gd name="T67" fmla="*/ 21 h 73"/>
                      <a:gd name="T68" fmla="*/ 3 w 76"/>
                      <a:gd name="T69" fmla="*/ 26 h 73"/>
                      <a:gd name="T70" fmla="*/ 3 w 76"/>
                      <a:gd name="T71" fmla="*/ 31 h 73"/>
                      <a:gd name="T72" fmla="*/ 3 w 76"/>
                      <a:gd name="T73" fmla="*/ 34 h 73"/>
                      <a:gd name="T74" fmla="*/ 3 w 76"/>
                      <a:gd name="T75" fmla="*/ 37 h 73"/>
                      <a:gd name="T76" fmla="*/ 1 w 76"/>
                      <a:gd name="T77" fmla="*/ 40 h 73"/>
                      <a:gd name="T78" fmla="*/ 4 w 76"/>
                      <a:gd name="T79" fmla="*/ 46 h 73"/>
                      <a:gd name="T80" fmla="*/ 7 w 76"/>
                      <a:gd name="T81" fmla="*/ 48 h 73"/>
                      <a:gd name="T82" fmla="*/ 11 w 76"/>
                      <a:gd name="T83" fmla="*/ 49 h 73"/>
                      <a:gd name="T84" fmla="*/ 14 w 76"/>
                      <a:gd name="T85" fmla="*/ 53 h 73"/>
                      <a:gd name="T86" fmla="*/ 21 w 76"/>
                      <a:gd name="T87" fmla="*/ 55 h 73"/>
                      <a:gd name="T88" fmla="*/ 21 w 76"/>
                      <a:gd name="T89" fmla="*/ 55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76" h="73">
                        <a:moveTo>
                          <a:pt x="21" y="55"/>
                        </a:moveTo>
                        <a:cubicBezTo>
                          <a:pt x="21" y="56"/>
                          <a:pt x="24" y="58"/>
                          <a:pt x="25" y="57"/>
                        </a:cubicBezTo>
                        <a:cubicBezTo>
                          <a:pt x="26" y="56"/>
                          <a:pt x="27" y="56"/>
                          <a:pt x="28" y="55"/>
                        </a:cubicBezTo>
                        <a:cubicBezTo>
                          <a:pt x="29" y="55"/>
                          <a:pt x="32" y="53"/>
                          <a:pt x="33" y="53"/>
                        </a:cubicBezTo>
                        <a:cubicBezTo>
                          <a:pt x="37" y="55"/>
                          <a:pt x="40" y="57"/>
                          <a:pt x="44" y="59"/>
                        </a:cubicBezTo>
                        <a:cubicBezTo>
                          <a:pt x="53" y="64"/>
                          <a:pt x="61" y="69"/>
                          <a:pt x="70" y="73"/>
                        </a:cubicBezTo>
                        <a:cubicBezTo>
                          <a:pt x="70" y="71"/>
                          <a:pt x="69" y="71"/>
                          <a:pt x="71" y="71"/>
                        </a:cubicBezTo>
                        <a:cubicBezTo>
                          <a:pt x="71" y="71"/>
                          <a:pt x="75" y="71"/>
                          <a:pt x="75" y="71"/>
                        </a:cubicBezTo>
                        <a:cubicBezTo>
                          <a:pt x="75" y="69"/>
                          <a:pt x="75" y="68"/>
                          <a:pt x="75" y="66"/>
                        </a:cubicBezTo>
                        <a:cubicBezTo>
                          <a:pt x="75" y="59"/>
                          <a:pt x="75" y="52"/>
                          <a:pt x="75" y="44"/>
                        </a:cubicBezTo>
                        <a:cubicBezTo>
                          <a:pt x="75" y="37"/>
                          <a:pt x="75" y="30"/>
                          <a:pt x="75" y="24"/>
                        </a:cubicBezTo>
                        <a:cubicBezTo>
                          <a:pt x="75" y="22"/>
                          <a:pt x="75" y="21"/>
                          <a:pt x="75" y="20"/>
                        </a:cubicBezTo>
                        <a:cubicBezTo>
                          <a:pt x="74" y="19"/>
                          <a:pt x="74" y="18"/>
                          <a:pt x="74" y="17"/>
                        </a:cubicBezTo>
                        <a:cubicBezTo>
                          <a:pt x="74" y="16"/>
                          <a:pt x="76" y="15"/>
                          <a:pt x="76" y="14"/>
                        </a:cubicBezTo>
                        <a:cubicBezTo>
                          <a:pt x="76" y="13"/>
                          <a:pt x="74" y="12"/>
                          <a:pt x="74" y="11"/>
                        </a:cubicBezTo>
                        <a:cubicBezTo>
                          <a:pt x="74" y="10"/>
                          <a:pt x="75" y="9"/>
                          <a:pt x="76" y="8"/>
                        </a:cubicBezTo>
                        <a:cubicBezTo>
                          <a:pt x="73" y="6"/>
                          <a:pt x="70" y="7"/>
                          <a:pt x="67" y="5"/>
                        </a:cubicBezTo>
                        <a:cubicBezTo>
                          <a:pt x="65" y="4"/>
                          <a:pt x="64" y="2"/>
                          <a:pt x="61" y="2"/>
                        </a:cubicBezTo>
                        <a:cubicBezTo>
                          <a:pt x="57" y="2"/>
                          <a:pt x="53" y="3"/>
                          <a:pt x="51" y="6"/>
                        </a:cubicBezTo>
                        <a:cubicBezTo>
                          <a:pt x="50" y="7"/>
                          <a:pt x="50" y="8"/>
                          <a:pt x="51" y="9"/>
                        </a:cubicBezTo>
                        <a:cubicBezTo>
                          <a:pt x="52" y="11"/>
                          <a:pt x="51" y="12"/>
                          <a:pt x="50" y="14"/>
                        </a:cubicBezTo>
                        <a:cubicBezTo>
                          <a:pt x="48" y="17"/>
                          <a:pt x="44" y="15"/>
                          <a:pt x="41" y="13"/>
                        </a:cubicBezTo>
                        <a:cubicBezTo>
                          <a:pt x="39" y="13"/>
                          <a:pt x="38" y="12"/>
                          <a:pt x="36" y="12"/>
                        </a:cubicBezTo>
                        <a:cubicBezTo>
                          <a:pt x="34" y="11"/>
                          <a:pt x="32" y="12"/>
                          <a:pt x="31" y="10"/>
                        </a:cubicBezTo>
                        <a:cubicBezTo>
                          <a:pt x="30" y="9"/>
                          <a:pt x="30" y="7"/>
                          <a:pt x="29" y="6"/>
                        </a:cubicBezTo>
                        <a:cubicBezTo>
                          <a:pt x="28" y="4"/>
                          <a:pt x="25" y="4"/>
                          <a:pt x="23" y="3"/>
                        </a:cubicBezTo>
                        <a:cubicBezTo>
                          <a:pt x="21" y="2"/>
                          <a:pt x="19" y="2"/>
                          <a:pt x="17" y="2"/>
                        </a:cubicBezTo>
                        <a:cubicBezTo>
                          <a:pt x="15" y="2"/>
                          <a:pt x="14" y="1"/>
                          <a:pt x="11" y="0"/>
                        </a:cubicBezTo>
                        <a:cubicBezTo>
                          <a:pt x="11" y="1"/>
                          <a:pt x="11" y="2"/>
                          <a:pt x="11" y="4"/>
                        </a:cubicBezTo>
                        <a:cubicBezTo>
                          <a:pt x="11" y="5"/>
                          <a:pt x="11" y="4"/>
                          <a:pt x="9" y="6"/>
                        </a:cubicBezTo>
                        <a:cubicBezTo>
                          <a:pt x="8" y="7"/>
                          <a:pt x="7" y="7"/>
                          <a:pt x="5" y="8"/>
                        </a:cubicBezTo>
                        <a:cubicBezTo>
                          <a:pt x="3" y="10"/>
                          <a:pt x="6" y="12"/>
                          <a:pt x="5" y="14"/>
                        </a:cubicBezTo>
                        <a:cubicBezTo>
                          <a:pt x="4" y="16"/>
                          <a:pt x="1" y="16"/>
                          <a:pt x="1" y="17"/>
                        </a:cubicBezTo>
                        <a:cubicBezTo>
                          <a:pt x="1" y="19"/>
                          <a:pt x="2" y="20"/>
                          <a:pt x="3" y="21"/>
                        </a:cubicBezTo>
                        <a:cubicBezTo>
                          <a:pt x="3" y="23"/>
                          <a:pt x="3" y="25"/>
                          <a:pt x="3" y="26"/>
                        </a:cubicBezTo>
                        <a:cubicBezTo>
                          <a:pt x="3" y="28"/>
                          <a:pt x="4" y="29"/>
                          <a:pt x="3" y="31"/>
                        </a:cubicBezTo>
                        <a:cubicBezTo>
                          <a:pt x="3" y="32"/>
                          <a:pt x="3" y="33"/>
                          <a:pt x="3" y="34"/>
                        </a:cubicBezTo>
                        <a:cubicBezTo>
                          <a:pt x="3" y="35"/>
                          <a:pt x="4" y="36"/>
                          <a:pt x="3" y="37"/>
                        </a:cubicBezTo>
                        <a:cubicBezTo>
                          <a:pt x="3" y="38"/>
                          <a:pt x="0" y="38"/>
                          <a:pt x="1" y="40"/>
                        </a:cubicBezTo>
                        <a:cubicBezTo>
                          <a:pt x="3" y="42"/>
                          <a:pt x="4" y="43"/>
                          <a:pt x="4" y="46"/>
                        </a:cubicBezTo>
                        <a:cubicBezTo>
                          <a:pt x="4" y="48"/>
                          <a:pt x="6" y="47"/>
                          <a:pt x="7" y="48"/>
                        </a:cubicBezTo>
                        <a:cubicBezTo>
                          <a:pt x="9" y="48"/>
                          <a:pt x="10" y="48"/>
                          <a:pt x="11" y="49"/>
                        </a:cubicBezTo>
                        <a:cubicBezTo>
                          <a:pt x="12" y="50"/>
                          <a:pt x="13" y="52"/>
                          <a:pt x="14" y="53"/>
                        </a:cubicBezTo>
                        <a:cubicBezTo>
                          <a:pt x="16" y="54"/>
                          <a:pt x="19" y="53"/>
                          <a:pt x="21" y="55"/>
                        </a:cubicBezTo>
                        <a:cubicBezTo>
                          <a:pt x="22" y="56"/>
                          <a:pt x="20" y="54"/>
                          <a:pt x="21" y="55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283" name="Freeform 773">
                    <a:extLst>
                      <a:ext uri="{FF2B5EF4-FFF2-40B4-BE49-F238E27FC236}">
                        <a16:creationId xmlns:a16="http://schemas.microsoft.com/office/drawing/2014/main" id="{42B27F91-B2B3-9045-9E8A-F0FCE7B322D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03550" y="6710485"/>
                    <a:ext cx="428652" cy="368788"/>
                  </a:xfrm>
                  <a:custGeom>
                    <a:avLst/>
                    <a:gdLst>
                      <a:gd name="T0" fmla="*/ 19 w 42"/>
                      <a:gd name="T1" fmla="*/ 34 h 34"/>
                      <a:gd name="T2" fmla="*/ 20 w 42"/>
                      <a:gd name="T3" fmla="*/ 25 h 34"/>
                      <a:gd name="T4" fmla="*/ 24 w 42"/>
                      <a:gd name="T5" fmla="*/ 22 h 34"/>
                      <a:gd name="T6" fmla="*/ 25 w 42"/>
                      <a:gd name="T7" fmla="*/ 20 h 34"/>
                      <a:gd name="T8" fmla="*/ 25 w 42"/>
                      <a:gd name="T9" fmla="*/ 9 h 34"/>
                      <a:gd name="T10" fmla="*/ 32 w 42"/>
                      <a:gd name="T11" fmla="*/ 9 h 34"/>
                      <a:gd name="T12" fmla="*/ 41 w 42"/>
                      <a:gd name="T13" fmla="*/ 9 h 34"/>
                      <a:gd name="T14" fmla="*/ 42 w 42"/>
                      <a:gd name="T15" fmla="*/ 2 h 34"/>
                      <a:gd name="T16" fmla="*/ 40 w 42"/>
                      <a:gd name="T17" fmla="*/ 0 h 34"/>
                      <a:gd name="T18" fmla="*/ 20 w 42"/>
                      <a:gd name="T19" fmla="*/ 0 h 34"/>
                      <a:gd name="T20" fmla="*/ 15 w 42"/>
                      <a:gd name="T21" fmla="*/ 6 h 34"/>
                      <a:gd name="T22" fmla="*/ 10 w 42"/>
                      <a:gd name="T23" fmla="*/ 17 h 34"/>
                      <a:gd name="T24" fmla="*/ 8 w 42"/>
                      <a:gd name="T25" fmla="*/ 18 h 34"/>
                      <a:gd name="T26" fmla="*/ 4 w 42"/>
                      <a:gd name="T27" fmla="*/ 25 h 34"/>
                      <a:gd name="T28" fmla="*/ 0 w 42"/>
                      <a:gd name="T29" fmla="*/ 34 h 34"/>
                      <a:gd name="T30" fmla="*/ 19 w 42"/>
                      <a:gd name="T31" fmla="*/ 34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2" h="34">
                        <a:moveTo>
                          <a:pt x="19" y="34"/>
                        </a:moveTo>
                        <a:cubicBezTo>
                          <a:pt x="19" y="31"/>
                          <a:pt x="18" y="26"/>
                          <a:pt x="20" y="25"/>
                        </a:cubicBezTo>
                        <a:cubicBezTo>
                          <a:pt x="21" y="24"/>
                          <a:pt x="23" y="23"/>
                          <a:pt x="24" y="22"/>
                        </a:cubicBezTo>
                        <a:cubicBezTo>
                          <a:pt x="25" y="22"/>
                          <a:pt x="25" y="20"/>
                          <a:pt x="25" y="20"/>
                        </a:cubicBezTo>
                        <a:cubicBezTo>
                          <a:pt x="25" y="16"/>
                          <a:pt x="25" y="13"/>
                          <a:pt x="25" y="9"/>
                        </a:cubicBezTo>
                        <a:cubicBezTo>
                          <a:pt x="25" y="9"/>
                          <a:pt x="31" y="9"/>
                          <a:pt x="32" y="9"/>
                        </a:cubicBezTo>
                        <a:cubicBezTo>
                          <a:pt x="35" y="9"/>
                          <a:pt x="38" y="9"/>
                          <a:pt x="41" y="9"/>
                        </a:cubicBezTo>
                        <a:cubicBezTo>
                          <a:pt x="42" y="9"/>
                          <a:pt x="42" y="3"/>
                          <a:pt x="42" y="2"/>
                        </a:cubicBezTo>
                        <a:cubicBezTo>
                          <a:pt x="42" y="0"/>
                          <a:pt x="42" y="0"/>
                          <a:pt x="40" y="0"/>
                        </a:cubicBezTo>
                        <a:cubicBezTo>
                          <a:pt x="33" y="0"/>
                          <a:pt x="27" y="0"/>
                          <a:pt x="20" y="0"/>
                        </a:cubicBezTo>
                        <a:cubicBezTo>
                          <a:pt x="18" y="2"/>
                          <a:pt x="17" y="4"/>
                          <a:pt x="15" y="6"/>
                        </a:cubicBezTo>
                        <a:cubicBezTo>
                          <a:pt x="11" y="9"/>
                          <a:pt x="11" y="12"/>
                          <a:pt x="10" y="17"/>
                        </a:cubicBezTo>
                        <a:cubicBezTo>
                          <a:pt x="10" y="17"/>
                          <a:pt x="9" y="18"/>
                          <a:pt x="8" y="18"/>
                        </a:cubicBezTo>
                        <a:cubicBezTo>
                          <a:pt x="6" y="20"/>
                          <a:pt x="5" y="22"/>
                          <a:pt x="4" y="25"/>
                        </a:cubicBezTo>
                        <a:cubicBezTo>
                          <a:pt x="2" y="28"/>
                          <a:pt x="0" y="30"/>
                          <a:pt x="0" y="34"/>
                        </a:cubicBezTo>
                        <a:cubicBezTo>
                          <a:pt x="6" y="34"/>
                          <a:pt x="13" y="34"/>
                          <a:pt x="19" y="3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284" name="Freeform 774">
                    <a:extLst>
                      <a:ext uri="{FF2B5EF4-FFF2-40B4-BE49-F238E27FC236}">
                        <a16:creationId xmlns:a16="http://schemas.microsoft.com/office/drawing/2014/main" id="{618699A6-F085-6546-B421-51DC9E4747A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009162" y="6190495"/>
                    <a:ext cx="613353" cy="519990"/>
                  </a:xfrm>
                  <a:custGeom>
                    <a:avLst/>
                    <a:gdLst>
                      <a:gd name="T0" fmla="*/ 22 w 60"/>
                      <a:gd name="T1" fmla="*/ 48 h 48"/>
                      <a:gd name="T2" fmla="*/ 23 w 60"/>
                      <a:gd name="T3" fmla="*/ 41 h 48"/>
                      <a:gd name="T4" fmla="*/ 29 w 60"/>
                      <a:gd name="T5" fmla="*/ 37 h 48"/>
                      <a:gd name="T6" fmla="*/ 33 w 60"/>
                      <a:gd name="T7" fmla="*/ 37 h 48"/>
                      <a:gd name="T8" fmla="*/ 38 w 60"/>
                      <a:gd name="T9" fmla="*/ 35 h 48"/>
                      <a:gd name="T10" fmla="*/ 40 w 60"/>
                      <a:gd name="T11" fmla="*/ 32 h 48"/>
                      <a:gd name="T12" fmla="*/ 45 w 60"/>
                      <a:gd name="T13" fmla="*/ 31 h 48"/>
                      <a:gd name="T14" fmla="*/ 46 w 60"/>
                      <a:gd name="T15" fmla="*/ 28 h 48"/>
                      <a:gd name="T16" fmla="*/ 50 w 60"/>
                      <a:gd name="T17" fmla="*/ 25 h 48"/>
                      <a:gd name="T18" fmla="*/ 53 w 60"/>
                      <a:gd name="T19" fmla="*/ 23 h 48"/>
                      <a:gd name="T20" fmla="*/ 58 w 60"/>
                      <a:gd name="T21" fmla="*/ 24 h 48"/>
                      <a:gd name="T22" fmla="*/ 56 w 60"/>
                      <a:gd name="T23" fmla="*/ 16 h 48"/>
                      <a:gd name="T24" fmla="*/ 56 w 60"/>
                      <a:gd name="T25" fmla="*/ 10 h 48"/>
                      <a:gd name="T26" fmla="*/ 55 w 60"/>
                      <a:gd name="T27" fmla="*/ 7 h 48"/>
                      <a:gd name="T28" fmla="*/ 51 w 60"/>
                      <a:gd name="T29" fmla="*/ 6 h 48"/>
                      <a:gd name="T30" fmla="*/ 47 w 60"/>
                      <a:gd name="T31" fmla="*/ 6 h 48"/>
                      <a:gd name="T32" fmla="*/ 42 w 60"/>
                      <a:gd name="T33" fmla="*/ 6 h 48"/>
                      <a:gd name="T34" fmla="*/ 35 w 60"/>
                      <a:gd name="T35" fmla="*/ 4 h 48"/>
                      <a:gd name="T36" fmla="*/ 30 w 60"/>
                      <a:gd name="T37" fmla="*/ 13 h 48"/>
                      <a:gd name="T38" fmla="*/ 20 w 60"/>
                      <a:gd name="T39" fmla="*/ 19 h 48"/>
                      <a:gd name="T40" fmla="*/ 16 w 60"/>
                      <a:gd name="T41" fmla="*/ 27 h 48"/>
                      <a:gd name="T42" fmla="*/ 16 w 60"/>
                      <a:gd name="T43" fmla="*/ 35 h 48"/>
                      <a:gd name="T44" fmla="*/ 14 w 60"/>
                      <a:gd name="T45" fmla="*/ 39 h 48"/>
                      <a:gd name="T46" fmla="*/ 9 w 60"/>
                      <a:gd name="T47" fmla="*/ 42 h 48"/>
                      <a:gd name="T48" fmla="*/ 5 w 60"/>
                      <a:gd name="T49" fmla="*/ 45 h 48"/>
                      <a:gd name="T50" fmla="*/ 0 w 60"/>
                      <a:gd name="T51" fmla="*/ 48 h 48"/>
                      <a:gd name="T52" fmla="*/ 22 w 60"/>
                      <a:gd name="T53" fmla="*/ 48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0" h="48">
                        <a:moveTo>
                          <a:pt x="22" y="48"/>
                        </a:moveTo>
                        <a:cubicBezTo>
                          <a:pt x="22" y="45"/>
                          <a:pt x="21" y="43"/>
                          <a:pt x="23" y="41"/>
                        </a:cubicBezTo>
                        <a:cubicBezTo>
                          <a:pt x="25" y="40"/>
                          <a:pt x="28" y="39"/>
                          <a:pt x="29" y="37"/>
                        </a:cubicBezTo>
                        <a:cubicBezTo>
                          <a:pt x="30" y="37"/>
                          <a:pt x="32" y="37"/>
                          <a:pt x="33" y="37"/>
                        </a:cubicBezTo>
                        <a:cubicBezTo>
                          <a:pt x="34" y="36"/>
                          <a:pt x="36" y="36"/>
                          <a:pt x="38" y="35"/>
                        </a:cubicBezTo>
                        <a:cubicBezTo>
                          <a:pt x="39" y="34"/>
                          <a:pt x="39" y="33"/>
                          <a:pt x="40" y="32"/>
                        </a:cubicBezTo>
                        <a:cubicBezTo>
                          <a:pt x="41" y="31"/>
                          <a:pt x="44" y="32"/>
                          <a:pt x="45" y="31"/>
                        </a:cubicBezTo>
                        <a:cubicBezTo>
                          <a:pt x="46" y="30"/>
                          <a:pt x="46" y="29"/>
                          <a:pt x="46" y="28"/>
                        </a:cubicBezTo>
                        <a:cubicBezTo>
                          <a:pt x="46" y="26"/>
                          <a:pt x="49" y="26"/>
                          <a:pt x="50" y="25"/>
                        </a:cubicBezTo>
                        <a:cubicBezTo>
                          <a:pt x="51" y="24"/>
                          <a:pt x="51" y="23"/>
                          <a:pt x="53" y="23"/>
                        </a:cubicBezTo>
                        <a:cubicBezTo>
                          <a:pt x="54" y="23"/>
                          <a:pt x="57" y="24"/>
                          <a:pt x="58" y="24"/>
                        </a:cubicBezTo>
                        <a:cubicBezTo>
                          <a:pt x="60" y="23"/>
                          <a:pt x="56" y="17"/>
                          <a:pt x="56" y="16"/>
                        </a:cubicBezTo>
                        <a:cubicBezTo>
                          <a:pt x="56" y="14"/>
                          <a:pt x="56" y="12"/>
                          <a:pt x="56" y="10"/>
                        </a:cubicBezTo>
                        <a:cubicBezTo>
                          <a:pt x="55" y="9"/>
                          <a:pt x="55" y="8"/>
                          <a:pt x="55" y="7"/>
                        </a:cubicBezTo>
                        <a:cubicBezTo>
                          <a:pt x="53" y="7"/>
                          <a:pt x="52" y="6"/>
                          <a:pt x="51" y="6"/>
                        </a:cubicBezTo>
                        <a:cubicBezTo>
                          <a:pt x="50" y="5"/>
                          <a:pt x="48" y="6"/>
                          <a:pt x="47" y="6"/>
                        </a:cubicBezTo>
                        <a:cubicBezTo>
                          <a:pt x="46" y="5"/>
                          <a:pt x="44" y="6"/>
                          <a:pt x="42" y="6"/>
                        </a:cubicBezTo>
                        <a:cubicBezTo>
                          <a:pt x="40" y="6"/>
                          <a:pt x="36" y="0"/>
                          <a:pt x="35" y="4"/>
                        </a:cubicBezTo>
                        <a:cubicBezTo>
                          <a:pt x="34" y="7"/>
                          <a:pt x="33" y="10"/>
                          <a:pt x="30" y="13"/>
                        </a:cubicBezTo>
                        <a:cubicBezTo>
                          <a:pt x="27" y="16"/>
                          <a:pt x="23" y="16"/>
                          <a:pt x="20" y="19"/>
                        </a:cubicBezTo>
                        <a:cubicBezTo>
                          <a:pt x="18" y="21"/>
                          <a:pt x="17" y="24"/>
                          <a:pt x="16" y="27"/>
                        </a:cubicBezTo>
                        <a:cubicBezTo>
                          <a:pt x="16" y="29"/>
                          <a:pt x="17" y="32"/>
                          <a:pt x="16" y="35"/>
                        </a:cubicBezTo>
                        <a:cubicBezTo>
                          <a:pt x="15" y="36"/>
                          <a:pt x="14" y="38"/>
                          <a:pt x="14" y="39"/>
                        </a:cubicBezTo>
                        <a:cubicBezTo>
                          <a:pt x="13" y="41"/>
                          <a:pt x="11" y="41"/>
                          <a:pt x="9" y="42"/>
                        </a:cubicBezTo>
                        <a:cubicBezTo>
                          <a:pt x="8" y="43"/>
                          <a:pt x="7" y="44"/>
                          <a:pt x="5" y="45"/>
                        </a:cubicBezTo>
                        <a:cubicBezTo>
                          <a:pt x="4" y="46"/>
                          <a:pt x="2" y="46"/>
                          <a:pt x="0" y="48"/>
                        </a:cubicBezTo>
                        <a:lnTo>
                          <a:pt x="22" y="48"/>
                        </a:ln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285" name="Freeform 775">
                    <a:extLst>
                      <a:ext uri="{FF2B5EF4-FFF2-40B4-BE49-F238E27FC236}">
                        <a16:creationId xmlns:a16="http://schemas.microsoft.com/office/drawing/2014/main" id="{2E426547-89A0-FC42-B1D1-C3D973B65D4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225233" y="6138865"/>
                    <a:ext cx="1059431" cy="1069479"/>
                  </a:xfrm>
                  <a:custGeom>
                    <a:avLst/>
                    <a:gdLst>
                      <a:gd name="T0" fmla="*/ 35 w 104"/>
                      <a:gd name="T1" fmla="*/ 22 h 99"/>
                      <a:gd name="T2" fmla="*/ 36 w 104"/>
                      <a:gd name="T3" fmla="*/ 29 h 99"/>
                      <a:gd name="T4" fmla="*/ 31 w 104"/>
                      <a:gd name="T5" fmla="*/ 28 h 99"/>
                      <a:gd name="T6" fmla="*/ 29 w 104"/>
                      <a:gd name="T7" fmla="*/ 30 h 99"/>
                      <a:gd name="T8" fmla="*/ 26 w 104"/>
                      <a:gd name="T9" fmla="*/ 31 h 99"/>
                      <a:gd name="T10" fmla="*/ 24 w 104"/>
                      <a:gd name="T11" fmla="*/ 35 h 99"/>
                      <a:gd name="T12" fmla="*/ 20 w 104"/>
                      <a:gd name="T13" fmla="*/ 37 h 99"/>
                      <a:gd name="T14" fmla="*/ 17 w 104"/>
                      <a:gd name="T15" fmla="*/ 40 h 99"/>
                      <a:gd name="T16" fmla="*/ 11 w 104"/>
                      <a:gd name="T17" fmla="*/ 42 h 99"/>
                      <a:gd name="T18" fmla="*/ 8 w 104"/>
                      <a:gd name="T19" fmla="*/ 43 h 99"/>
                      <a:gd name="T20" fmla="*/ 4 w 104"/>
                      <a:gd name="T21" fmla="*/ 45 h 99"/>
                      <a:gd name="T22" fmla="*/ 1 w 104"/>
                      <a:gd name="T23" fmla="*/ 52 h 99"/>
                      <a:gd name="T24" fmla="*/ 2 w 104"/>
                      <a:gd name="T25" fmla="*/ 56 h 99"/>
                      <a:gd name="T26" fmla="*/ 6 w 104"/>
                      <a:gd name="T27" fmla="*/ 59 h 99"/>
                      <a:gd name="T28" fmla="*/ 37 w 104"/>
                      <a:gd name="T29" fmla="*/ 79 h 99"/>
                      <a:gd name="T30" fmla="*/ 48 w 104"/>
                      <a:gd name="T31" fmla="*/ 86 h 99"/>
                      <a:gd name="T32" fmla="*/ 49 w 104"/>
                      <a:gd name="T33" fmla="*/ 87 h 99"/>
                      <a:gd name="T34" fmla="*/ 58 w 104"/>
                      <a:gd name="T35" fmla="*/ 93 h 99"/>
                      <a:gd name="T36" fmla="*/ 61 w 104"/>
                      <a:gd name="T37" fmla="*/ 99 h 99"/>
                      <a:gd name="T38" fmla="*/ 67 w 104"/>
                      <a:gd name="T39" fmla="*/ 97 h 99"/>
                      <a:gd name="T40" fmla="*/ 72 w 104"/>
                      <a:gd name="T41" fmla="*/ 96 h 99"/>
                      <a:gd name="T42" fmla="*/ 85 w 104"/>
                      <a:gd name="T43" fmla="*/ 87 h 99"/>
                      <a:gd name="T44" fmla="*/ 100 w 104"/>
                      <a:gd name="T45" fmla="*/ 77 h 99"/>
                      <a:gd name="T46" fmla="*/ 104 w 104"/>
                      <a:gd name="T47" fmla="*/ 75 h 99"/>
                      <a:gd name="T48" fmla="*/ 97 w 104"/>
                      <a:gd name="T49" fmla="*/ 69 h 99"/>
                      <a:gd name="T50" fmla="*/ 94 w 104"/>
                      <a:gd name="T51" fmla="*/ 69 h 99"/>
                      <a:gd name="T52" fmla="*/ 92 w 104"/>
                      <a:gd name="T53" fmla="*/ 63 h 99"/>
                      <a:gd name="T54" fmla="*/ 92 w 104"/>
                      <a:gd name="T55" fmla="*/ 60 h 99"/>
                      <a:gd name="T56" fmla="*/ 93 w 104"/>
                      <a:gd name="T57" fmla="*/ 55 h 99"/>
                      <a:gd name="T58" fmla="*/ 93 w 104"/>
                      <a:gd name="T59" fmla="*/ 50 h 99"/>
                      <a:gd name="T60" fmla="*/ 93 w 104"/>
                      <a:gd name="T61" fmla="*/ 46 h 99"/>
                      <a:gd name="T62" fmla="*/ 92 w 104"/>
                      <a:gd name="T63" fmla="*/ 42 h 99"/>
                      <a:gd name="T64" fmla="*/ 91 w 104"/>
                      <a:gd name="T65" fmla="*/ 37 h 99"/>
                      <a:gd name="T66" fmla="*/ 87 w 104"/>
                      <a:gd name="T67" fmla="*/ 27 h 99"/>
                      <a:gd name="T68" fmla="*/ 82 w 104"/>
                      <a:gd name="T69" fmla="*/ 20 h 99"/>
                      <a:gd name="T70" fmla="*/ 85 w 104"/>
                      <a:gd name="T71" fmla="*/ 13 h 99"/>
                      <a:gd name="T72" fmla="*/ 86 w 104"/>
                      <a:gd name="T73" fmla="*/ 2 h 99"/>
                      <a:gd name="T74" fmla="*/ 84 w 104"/>
                      <a:gd name="T75" fmla="*/ 1 h 99"/>
                      <a:gd name="T76" fmla="*/ 81 w 104"/>
                      <a:gd name="T77" fmla="*/ 0 h 99"/>
                      <a:gd name="T78" fmla="*/ 79 w 104"/>
                      <a:gd name="T79" fmla="*/ 1 h 99"/>
                      <a:gd name="T80" fmla="*/ 75 w 104"/>
                      <a:gd name="T81" fmla="*/ 0 h 99"/>
                      <a:gd name="T82" fmla="*/ 72 w 104"/>
                      <a:gd name="T83" fmla="*/ 2 h 99"/>
                      <a:gd name="T84" fmla="*/ 68 w 104"/>
                      <a:gd name="T85" fmla="*/ 1 h 99"/>
                      <a:gd name="T86" fmla="*/ 61 w 104"/>
                      <a:gd name="T87" fmla="*/ 2 h 99"/>
                      <a:gd name="T88" fmla="*/ 46 w 104"/>
                      <a:gd name="T89" fmla="*/ 5 h 99"/>
                      <a:gd name="T90" fmla="*/ 43 w 104"/>
                      <a:gd name="T91" fmla="*/ 7 h 99"/>
                      <a:gd name="T92" fmla="*/ 39 w 104"/>
                      <a:gd name="T93" fmla="*/ 8 h 99"/>
                      <a:gd name="T94" fmla="*/ 34 w 104"/>
                      <a:gd name="T95" fmla="*/ 12 h 99"/>
                      <a:gd name="T96" fmla="*/ 35 w 104"/>
                      <a:gd name="T97" fmla="*/ 22 h 99"/>
                      <a:gd name="T98" fmla="*/ 35 w 104"/>
                      <a:gd name="T99" fmla="*/ 22 h 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104" h="99">
                        <a:moveTo>
                          <a:pt x="35" y="22"/>
                        </a:moveTo>
                        <a:cubicBezTo>
                          <a:pt x="36" y="23"/>
                          <a:pt x="40" y="29"/>
                          <a:pt x="36" y="29"/>
                        </a:cubicBezTo>
                        <a:cubicBezTo>
                          <a:pt x="35" y="28"/>
                          <a:pt x="32" y="27"/>
                          <a:pt x="31" y="28"/>
                        </a:cubicBezTo>
                        <a:cubicBezTo>
                          <a:pt x="30" y="29"/>
                          <a:pt x="30" y="29"/>
                          <a:pt x="29" y="30"/>
                        </a:cubicBezTo>
                        <a:cubicBezTo>
                          <a:pt x="28" y="31"/>
                          <a:pt x="27" y="31"/>
                          <a:pt x="26" y="31"/>
                        </a:cubicBezTo>
                        <a:cubicBezTo>
                          <a:pt x="24" y="32"/>
                          <a:pt x="25" y="34"/>
                          <a:pt x="24" y="35"/>
                        </a:cubicBezTo>
                        <a:cubicBezTo>
                          <a:pt x="24" y="37"/>
                          <a:pt x="21" y="36"/>
                          <a:pt x="20" y="37"/>
                        </a:cubicBezTo>
                        <a:cubicBezTo>
                          <a:pt x="18" y="37"/>
                          <a:pt x="18" y="39"/>
                          <a:pt x="17" y="40"/>
                        </a:cubicBezTo>
                        <a:cubicBezTo>
                          <a:pt x="15" y="42"/>
                          <a:pt x="13" y="41"/>
                          <a:pt x="11" y="42"/>
                        </a:cubicBezTo>
                        <a:cubicBezTo>
                          <a:pt x="10" y="42"/>
                          <a:pt x="9" y="42"/>
                          <a:pt x="8" y="43"/>
                        </a:cubicBezTo>
                        <a:cubicBezTo>
                          <a:pt x="7" y="43"/>
                          <a:pt x="5" y="44"/>
                          <a:pt x="4" y="45"/>
                        </a:cubicBezTo>
                        <a:cubicBezTo>
                          <a:pt x="0" y="47"/>
                          <a:pt x="1" y="48"/>
                          <a:pt x="1" y="52"/>
                        </a:cubicBezTo>
                        <a:cubicBezTo>
                          <a:pt x="1" y="55"/>
                          <a:pt x="0" y="55"/>
                          <a:pt x="2" y="56"/>
                        </a:cubicBezTo>
                        <a:cubicBezTo>
                          <a:pt x="3" y="57"/>
                          <a:pt x="5" y="58"/>
                          <a:pt x="6" y="59"/>
                        </a:cubicBezTo>
                        <a:cubicBezTo>
                          <a:pt x="16" y="66"/>
                          <a:pt x="26" y="72"/>
                          <a:pt x="37" y="79"/>
                        </a:cubicBezTo>
                        <a:cubicBezTo>
                          <a:pt x="40" y="81"/>
                          <a:pt x="44" y="84"/>
                          <a:pt x="48" y="86"/>
                        </a:cubicBezTo>
                        <a:cubicBezTo>
                          <a:pt x="48" y="87"/>
                          <a:pt x="49" y="87"/>
                          <a:pt x="49" y="87"/>
                        </a:cubicBezTo>
                        <a:cubicBezTo>
                          <a:pt x="52" y="92"/>
                          <a:pt x="54" y="92"/>
                          <a:pt x="58" y="93"/>
                        </a:cubicBezTo>
                        <a:cubicBezTo>
                          <a:pt x="61" y="94"/>
                          <a:pt x="58" y="98"/>
                          <a:pt x="61" y="99"/>
                        </a:cubicBezTo>
                        <a:cubicBezTo>
                          <a:pt x="62" y="99"/>
                          <a:pt x="65" y="98"/>
                          <a:pt x="67" y="97"/>
                        </a:cubicBezTo>
                        <a:cubicBezTo>
                          <a:pt x="68" y="97"/>
                          <a:pt x="71" y="97"/>
                          <a:pt x="72" y="96"/>
                        </a:cubicBezTo>
                        <a:cubicBezTo>
                          <a:pt x="76" y="93"/>
                          <a:pt x="80" y="90"/>
                          <a:pt x="85" y="87"/>
                        </a:cubicBezTo>
                        <a:cubicBezTo>
                          <a:pt x="90" y="84"/>
                          <a:pt x="95" y="80"/>
                          <a:pt x="100" y="77"/>
                        </a:cubicBezTo>
                        <a:cubicBezTo>
                          <a:pt x="101" y="77"/>
                          <a:pt x="102" y="76"/>
                          <a:pt x="104" y="75"/>
                        </a:cubicBezTo>
                        <a:cubicBezTo>
                          <a:pt x="102" y="71"/>
                          <a:pt x="101" y="70"/>
                          <a:pt x="97" y="69"/>
                        </a:cubicBezTo>
                        <a:cubicBezTo>
                          <a:pt x="96" y="69"/>
                          <a:pt x="94" y="69"/>
                          <a:pt x="94" y="69"/>
                        </a:cubicBezTo>
                        <a:cubicBezTo>
                          <a:pt x="94" y="66"/>
                          <a:pt x="94" y="65"/>
                          <a:pt x="92" y="63"/>
                        </a:cubicBezTo>
                        <a:cubicBezTo>
                          <a:pt x="91" y="61"/>
                          <a:pt x="91" y="61"/>
                          <a:pt x="92" y="60"/>
                        </a:cubicBezTo>
                        <a:cubicBezTo>
                          <a:pt x="94" y="58"/>
                          <a:pt x="93" y="57"/>
                          <a:pt x="93" y="55"/>
                        </a:cubicBezTo>
                        <a:cubicBezTo>
                          <a:pt x="93" y="53"/>
                          <a:pt x="94" y="52"/>
                          <a:pt x="93" y="50"/>
                        </a:cubicBezTo>
                        <a:cubicBezTo>
                          <a:pt x="93" y="49"/>
                          <a:pt x="93" y="48"/>
                          <a:pt x="93" y="46"/>
                        </a:cubicBezTo>
                        <a:cubicBezTo>
                          <a:pt x="93" y="45"/>
                          <a:pt x="93" y="43"/>
                          <a:pt x="92" y="42"/>
                        </a:cubicBezTo>
                        <a:cubicBezTo>
                          <a:pt x="91" y="41"/>
                          <a:pt x="91" y="39"/>
                          <a:pt x="91" y="37"/>
                        </a:cubicBezTo>
                        <a:cubicBezTo>
                          <a:pt x="91" y="34"/>
                          <a:pt x="90" y="30"/>
                          <a:pt x="87" y="27"/>
                        </a:cubicBezTo>
                        <a:cubicBezTo>
                          <a:pt x="85" y="25"/>
                          <a:pt x="83" y="23"/>
                          <a:pt x="82" y="20"/>
                        </a:cubicBezTo>
                        <a:cubicBezTo>
                          <a:pt x="80" y="16"/>
                          <a:pt x="84" y="17"/>
                          <a:pt x="85" y="13"/>
                        </a:cubicBezTo>
                        <a:cubicBezTo>
                          <a:pt x="85" y="9"/>
                          <a:pt x="85" y="6"/>
                          <a:pt x="86" y="2"/>
                        </a:cubicBezTo>
                        <a:cubicBezTo>
                          <a:pt x="85" y="2"/>
                          <a:pt x="85" y="1"/>
                          <a:pt x="84" y="1"/>
                        </a:cubicBezTo>
                        <a:cubicBezTo>
                          <a:pt x="82" y="2"/>
                          <a:pt x="82" y="0"/>
                          <a:pt x="81" y="0"/>
                        </a:cubicBezTo>
                        <a:cubicBezTo>
                          <a:pt x="80" y="0"/>
                          <a:pt x="80" y="1"/>
                          <a:pt x="79" y="1"/>
                        </a:cubicBezTo>
                        <a:cubicBezTo>
                          <a:pt x="77" y="1"/>
                          <a:pt x="77" y="0"/>
                          <a:pt x="75" y="0"/>
                        </a:cubicBezTo>
                        <a:cubicBezTo>
                          <a:pt x="74" y="1"/>
                          <a:pt x="73" y="1"/>
                          <a:pt x="72" y="2"/>
                        </a:cubicBezTo>
                        <a:cubicBezTo>
                          <a:pt x="70" y="3"/>
                          <a:pt x="70" y="2"/>
                          <a:pt x="68" y="1"/>
                        </a:cubicBezTo>
                        <a:cubicBezTo>
                          <a:pt x="66" y="1"/>
                          <a:pt x="63" y="1"/>
                          <a:pt x="61" y="2"/>
                        </a:cubicBezTo>
                        <a:cubicBezTo>
                          <a:pt x="56" y="3"/>
                          <a:pt x="51" y="3"/>
                          <a:pt x="46" y="5"/>
                        </a:cubicBezTo>
                        <a:cubicBezTo>
                          <a:pt x="45" y="6"/>
                          <a:pt x="44" y="7"/>
                          <a:pt x="43" y="7"/>
                        </a:cubicBezTo>
                        <a:cubicBezTo>
                          <a:pt x="42" y="8"/>
                          <a:pt x="40" y="8"/>
                          <a:pt x="39" y="8"/>
                        </a:cubicBezTo>
                        <a:cubicBezTo>
                          <a:pt x="37" y="9"/>
                          <a:pt x="37" y="12"/>
                          <a:pt x="34" y="12"/>
                        </a:cubicBezTo>
                        <a:cubicBezTo>
                          <a:pt x="35" y="15"/>
                          <a:pt x="35" y="18"/>
                          <a:pt x="35" y="22"/>
                        </a:cubicBezTo>
                        <a:cubicBezTo>
                          <a:pt x="36" y="23"/>
                          <a:pt x="35" y="20"/>
                          <a:pt x="35" y="22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</p:grp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D76B9049-519A-5D4E-A253-86AFCC4D47E5}"/>
                  </a:ext>
                </a:extLst>
              </p:cNvPr>
              <p:cNvGrpSpPr/>
              <p:nvPr/>
            </p:nvGrpSpPr>
            <p:grpSpPr>
              <a:xfrm>
                <a:off x="1366956" y="5475828"/>
                <a:ext cx="5653486" cy="6752304"/>
                <a:chOff x="3070403" y="2085909"/>
                <a:chExt cx="7991034" cy="9544182"/>
              </a:xfrm>
              <a:grpFill/>
            </p:grpSpPr>
            <p:sp>
              <p:nvSpPr>
                <p:cNvPr id="65" name="Freeform 776">
                  <a:extLst>
                    <a:ext uri="{FF2B5EF4-FFF2-40B4-BE49-F238E27FC236}">
                      <a16:creationId xmlns:a16="http://schemas.microsoft.com/office/drawing/2014/main" id="{4688D832-5B05-2042-8BF3-AA82D33E79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42389" y="2085909"/>
                  <a:ext cx="3119048" cy="2459804"/>
                </a:xfrm>
                <a:custGeom>
                  <a:avLst/>
                  <a:gdLst>
                    <a:gd name="T0" fmla="*/ 33 w 305"/>
                    <a:gd name="T1" fmla="*/ 54 h 227"/>
                    <a:gd name="T2" fmla="*/ 1 w 305"/>
                    <a:gd name="T3" fmla="*/ 63 h 227"/>
                    <a:gd name="T4" fmla="*/ 19 w 305"/>
                    <a:gd name="T5" fmla="*/ 72 h 227"/>
                    <a:gd name="T6" fmla="*/ 24 w 305"/>
                    <a:gd name="T7" fmla="*/ 75 h 227"/>
                    <a:gd name="T8" fmla="*/ 20 w 305"/>
                    <a:gd name="T9" fmla="*/ 81 h 227"/>
                    <a:gd name="T10" fmla="*/ 36 w 305"/>
                    <a:gd name="T11" fmla="*/ 86 h 227"/>
                    <a:gd name="T12" fmla="*/ 73 w 305"/>
                    <a:gd name="T13" fmla="*/ 93 h 227"/>
                    <a:gd name="T14" fmla="*/ 87 w 305"/>
                    <a:gd name="T15" fmla="*/ 112 h 227"/>
                    <a:gd name="T16" fmla="*/ 88 w 305"/>
                    <a:gd name="T17" fmla="*/ 122 h 227"/>
                    <a:gd name="T18" fmla="*/ 89 w 305"/>
                    <a:gd name="T19" fmla="*/ 131 h 227"/>
                    <a:gd name="T20" fmla="*/ 104 w 305"/>
                    <a:gd name="T21" fmla="*/ 129 h 227"/>
                    <a:gd name="T22" fmla="*/ 106 w 305"/>
                    <a:gd name="T23" fmla="*/ 135 h 227"/>
                    <a:gd name="T24" fmla="*/ 106 w 305"/>
                    <a:gd name="T25" fmla="*/ 144 h 227"/>
                    <a:gd name="T26" fmla="*/ 109 w 305"/>
                    <a:gd name="T27" fmla="*/ 155 h 227"/>
                    <a:gd name="T28" fmla="*/ 106 w 305"/>
                    <a:gd name="T29" fmla="*/ 160 h 227"/>
                    <a:gd name="T30" fmla="*/ 100 w 305"/>
                    <a:gd name="T31" fmla="*/ 162 h 227"/>
                    <a:gd name="T32" fmla="*/ 112 w 305"/>
                    <a:gd name="T33" fmla="*/ 165 h 227"/>
                    <a:gd name="T34" fmla="*/ 112 w 305"/>
                    <a:gd name="T35" fmla="*/ 169 h 227"/>
                    <a:gd name="T36" fmla="*/ 107 w 305"/>
                    <a:gd name="T37" fmla="*/ 172 h 227"/>
                    <a:gd name="T38" fmla="*/ 107 w 305"/>
                    <a:gd name="T39" fmla="*/ 180 h 227"/>
                    <a:gd name="T40" fmla="*/ 110 w 305"/>
                    <a:gd name="T41" fmla="*/ 192 h 227"/>
                    <a:gd name="T42" fmla="*/ 114 w 305"/>
                    <a:gd name="T43" fmla="*/ 193 h 227"/>
                    <a:gd name="T44" fmla="*/ 120 w 305"/>
                    <a:gd name="T45" fmla="*/ 210 h 227"/>
                    <a:gd name="T46" fmla="*/ 138 w 305"/>
                    <a:gd name="T47" fmla="*/ 219 h 227"/>
                    <a:gd name="T48" fmla="*/ 142 w 305"/>
                    <a:gd name="T49" fmla="*/ 224 h 227"/>
                    <a:gd name="T50" fmla="*/ 151 w 305"/>
                    <a:gd name="T51" fmla="*/ 214 h 227"/>
                    <a:gd name="T52" fmla="*/ 156 w 305"/>
                    <a:gd name="T53" fmla="*/ 200 h 227"/>
                    <a:gd name="T54" fmla="*/ 163 w 305"/>
                    <a:gd name="T55" fmla="*/ 192 h 227"/>
                    <a:gd name="T56" fmla="*/ 173 w 305"/>
                    <a:gd name="T57" fmla="*/ 179 h 227"/>
                    <a:gd name="T58" fmla="*/ 193 w 305"/>
                    <a:gd name="T59" fmla="*/ 173 h 227"/>
                    <a:gd name="T60" fmla="*/ 216 w 305"/>
                    <a:gd name="T61" fmla="*/ 160 h 227"/>
                    <a:gd name="T62" fmla="*/ 232 w 305"/>
                    <a:gd name="T63" fmla="*/ 142 h 227"/>
                    <a:gd name="T64" fmla="*/ 234 w 305"/>
                    <a:gd name="T65" fmla="*/ 130 h 227"/>
                    <a:gd name="T66" fmla="*/ 253 w 305"/>
                    <a:gd name="T67" fmla="*/ 129 h 227"/>
                    <a:gd name="T68" fmla="*/ 233 w 305"/>
                    <a:gd name="T69" fmla="*/ 119 h 227"/>
                    <a:gd name="T70" fmla="*/ 238 w 305"/>
                    <a:gd name="T71" fmla="*/ 113 h 227"/>
                    <a:gd name="T72" fmla="*/ 262 w 305"/>
                    <a:gd name="T73" fmla="*/ 112 h 227"/>
                    <a:gd name="T74" fmla="*/ 258 w 305"/>
                    <a:gd name="T75" fmla="*/ 106 h 227"/>
                    <a:gd name="T76" fmla="*/ 266 w 305"/>
                    <a:gd name="T77" fmla="*/ 95 h 227"/>
                    <a:gd name="T78" fmla="*/ 253 w 305"/>
                    <a:gd name="T79" fmla="*/ 80 h 227"/>
                    <a:gd name="T80" fmla="*/ 263 w 305"/>
                    <a:gd name="T81" fmla="*/ 66 h 227"/>
                    <a:gd name="T82" fmla="*/ 268 w 305"/>
                    <a:gd name="T83" fmla="*/ 51 h 227"/>
                    <a:gd name="T84" fmla="*/ 283 w 305"/>
                    <a:gd name="T85" fmla="*/ 38 h 227"/>
                    <a:gd name="T86" fmla="*/ 291 w 305"/>
                    <a:gd name="T87" fmla="*/ 33 h 227"/>
                    <a:gd name="T88" fmla="*/ 259 w 305"/>
                    <a:gd name="T89" fmla="*/ 28 h 227"/>
                    <a:gd name="T90" fmla="*/ 238 w 305"/>
                    <a:gd name="T91" fmla="*/ 21 h 227"/>
                    <a:gd name="T92" fmla="*/ 256 w 305"/>
                    <a:gd name="T93" fmla="*/ 14 h 227"/>
                    <a:gd name="T94" fmla="*/ 206 w 305"/>
                    <a:gd name="T95" fmla="*/ 8 h 227"/>
                    <a:gd name="T96" fmla="*/ 213 w 305"/>
                    <a:gd name="T97" fmla="*/ 0 h 227"/>
                    <a:gd name="T98" fmla="*/ 173 w 305"/>
                    <a:gd name="T99" fmla="*/ 8 h 227"/>
                    <a:gd name="T100" fmla="*/ 155 w 305"/>
                    <a:gd name="T101" fmla="*/ 10 h 227"/>
                    <a:gd name="T102" fmla="*/ 154 w 305"/>
                    <a:gd name="T103" fmla="*/ 11 h 227"/>
                    <a:gd name="T104" fmla="*/ 140 w 305"/>
                    <a:gd name="T105" fmla="*/ 14 h 227"/>
                    <a:gd name="T106" fmla="*/ 111 w 305"/>
                    <a:gd name="T107" fmla="*/ 14 h 227"/>
                    <a:gd name="T108" fmla="*/ 98 w 305"/>
                    <a:gd name="T109" fmla="*/ 23 h 227"/>
                    <a:gd name="T110" fmla="*/ 73 w 305"/>
                    <a:gd name="T111" fmla="*/ 21 h 227"/>
                    <a:gd name="T112" fmla="*/ 55 w 305"/>
                    <a:gd name="T113" fmla="*/ 30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305" h="227">
                      <a:moveTo>
                        <a:pt x="32" y="37"/>
                      </a:moveTo>
                      <a:cubicBezTo>
                        <a:pt x="31" y="38"/>
                        <a:pt x="26" y="40"/>
                        <a:pt x="27" y="41"/>
                      </a:cubicBezTo>
                      <a:cubicBezTo>
                        <a:pt x="28" y="42"/>
                        <a:pt x="30" y="42"/>
                        <a:pt x="32" y="43"/>
                      </a:cubicBezTo>
                      <a:cubicBezTo>
                        <a:pt x="34" y="43"/>
                        <a:pt x="36" y="43"/>
                        <a:pt x="39" y="43"/>
                      </a:cubicBezTo>
                      <a:cubicBezTo>
                        <a:pt x="39" y="43"/>
                        <a:pt x="44" y="42"/>
                        <a:pt x="45" y="42"/>
                      </a:cubicBezTo>
                      <a:cubicBezTo>
                        <a:pt x="44" y="42"/>
                        <a:pt x="42" y="43"/>
                        <a:pt x="41" y="44"/>
                      </a:cubicBezTo>
                      <a:cubicBezTo>
                        <a:pt x="40" y="45"/>
                        <a:pt x="39" y="46"/>
                        <a:pt x="40" y="48"/>
                      </a:cubicBezTo>
                      <a:cubicBezTo>
                        <a:pt x="42" y="50"/>
                        <a:pt x="36" y="55"/>
                        <a:pt x="33" y="54"/>
                      </a:cubicBezTo>
                      <a:cubicBezTo>
                        <a:pt x="32" y="53"/>
                        <a:pt x="30" y="54"/>
                        <a:pt x="28" y="54"/>
                      </a:cubicBezTo>
                      <a:cubicBezTo>
                        <a:pt x="27" y="53"/>
                        <a:pt x="25" y="54"/>
                        <a:pt x="24" y="54"/>
                      </a:cubicBezTo>
                      <a:cubicBezTo>
                        <a:pt x="23" y="54"/>
                        <a:pt x="21" y="54"/>
                        <a:pt x="20" y="56"/>
                      </a:cubicBezTo>
                      <a:cubicBezTo>
                        <a:pt x="19" y="57"/>
                        <a:pt x="18" y="57"/>
                        <a:pt x="16" y="57"/>
                      </a:cubicBezTo>
                      <a:cubicBezTo>
                        <a:pt x="13" y="58"/>
                        <a:pt x="10" y="59"/>
                        <a:pt x="7" y="59"/>
                      </a:cubicBezTo>
                      <a:cubicBezTo>
                        <a:pt x="6" y="59"/>
                        <a:pt x="4" y="58"/>
                        <a:pt x="4" y="59"/>
                      </a:cubicBezTo>
                      <a:cubicBezTo>
                        <a:pt x="3" y="60"/>
                        <a:pt x="0" y="60"/>
                        <a:pt x="0" y="62"/>
                      </a:cubicBezTo>
                      <a:cubicBezTo>
                        <a:pt x="0" y="63"/>
                        <a:pt x="1" y="62"/>
                        <a:pt x="1" y="63"/>
                      </a:cubicBezTo>
                      <a:cubicBezTo>
                        <a:pt x="1" y="63"/>
                        <a:pt x="0" y="64"/>
                        <a:pt x="0" y="64"/>
                      </a:cubicBezTo>
                      <a:cubicBezTo>
                        <a:pt x="0" y="65"/>
                        <a:pt x="2" y="67"/>
                        <a:pt x="3" y="68"/>
                      </a:cubicBezTo>
                      <a:cubicBezTo>
                        <a:pt x="3" y="68"/>
                        <a:pt x="4" y="67"/>
                        <a:pt x="4" y="67"/>
                      </a:cubicBezTo>
                      <a:cubicBezTo>
                        <a:pt x="5" y="66"/>
                        <a:pt x="6" y="67"/>
                        <a:pt x="7" y="68"/>
                      </a:cubicBezTo>
                      <a:cubicBezTo>
                        <a:pt x="8" y="68"/>
                        <a:pt x="13" y="69"/>
                        <a:pt x="13" y="67"/>
                      </a:cubicBezTo>
                      <a:cubicBezTo>
                        <a:pt x="13" y="68"/>
                        <a:pt x="12" y="68"/>
                        <a:pt x="13" y="69"/>
                      </a:cubicBezTo>
                      <a:cubicBezTo>
                        <a:pt x="13" y="70"/>
                        <a:pt x="15" y="71"/>
                        <a:pt x="16" y="71"/>
                      </a:cubicBezTo>
                      <a:cubicBezTo>
                        <a:pt x="17" y="72"/>
                        <a:pt x="18" y="72"/>
                        <a:pt x="19" y="72"/>
                      </a:cubicBezTo>
                      <a:cubicBezTo>
                        <a:pt x="21" y="72"/>
                        <a:pt x="21" y="70"/>
                        <a:pt x="22" y="71"/>
                      </a:cubicBezTo>
                      <a:cubicBezTo>
                        <a:pt x="24" y="71"/>
                        <a:pt x="27" y="71"/>
                        <a:pt x="28" y="71"/>
                      </a:cubicBezTo>
                      <a:cubicBezTo>
                        <a:pt x="29" y="71"/>
                        <a:pt x="29" y="70"/>
                        <a:pt x="30" y="69"/>
                      </a:cubicBezTo>
                      <a:cubicBezTo>
                        <a:pt x="31" y="69"/>
                        <a:pt x="34" y="71"/>
                        <a:pt x="34" y="72"/>
                      </a:cubicBezTo>
                      <a:cubicBezTo>
                        <a:pt x="34" y="73"/>
                        <a:pt x="24" y="72"/>
                        <a:pt x="22" y="73"/>
                      </a:cubicBezTo>
                      <a:cubicBezTo>
                        <a:pt x="20" y="73"/>
                        <a:pt x="23" y="74"/>
                        <a:pt x="24" y="74"/>
                      </a:cubicBezTo>
                      <a:cubicBezTo>
                        <a:pt x="26" y="75"/>
                        <a:pt x="27" y="74"/>
                        <a:pt x="29" y="75"/>
                      </a:cubicBezTo>
                      <a:cubicBezTo>
                        <a:pt x="28" y="74"/>
                        <a:pt x="26" y="75"/>
                        <a:pt x="24" y="75"/>
                      </a:cubicBezTo>
                      <a:cubicBezTo>
                        <a:pt x="21" y="75"/>
                        <a:pt x="18" y="74"/>
                        <a:pt x="15" y="74"/>
                      </a:cubicBezTo>
                      <a:cubicBezTo>
                        <a:pt x="13" y="74"/>
                        <a:pt x="9" y="74"/>
                        <a:pt x="9" y="76"/>
                      </a:cubicBezTo>
                      <a:cubicBezTo>
                        <a:pt x="8" y="77"/>
                        <a:pt x="11" y="78"/>
                        <a:pt x="12" y="78"/>
                      </a:cubicBezTo>
                      <a:cubicBezTo>
                        <a:pt x="13" y="78"/>
                        <a:pt x="15" y="77"/>
                        <a:pt x="15" y="77"/>
                      </a:cubicBezTo>
                      <a:cubicBezTo>
                        <a:pt x="16" y="78"/>
                        <a:pt x="15" y="78"/>
                        <a:pt x="15" y="79"/>
                      </a:cubicBezTo>
                      <a:cubicBezTo>
                        <a:pt x="16" y="80"/>
                        <a:pt x="18" y="80"/>
                        <a:pt x="19" y="80"/>
                      </a:cubicBezTo>
                      <a:cubicBezTo>
                        <a:pt x="21" y="80"/>
                        <a:pt x="23" y="80"/>
                        <a:pt x="25" y="80"/>
                      </a:cubicBezTo>
                      <a:cubicBezTo>
                        <a:pt x="25" y="80"/>
                        <a:pt x="21" y="81"/>
                        <a:pt x="20" y="81"/>
                      </a:cubicBezTo>
                      <a:cubicBezTo>
                        <a:pt x="16" y="82"/>
                        <a:pt x="19" y="84"/>
                        <a:pt x="21" y="85"/>
                      </a:cubicBezTo>
                      <a:cubicBezTo>
                        <a:pt x="23" y="86"/>
                        <a:pt x="25" y="86"/>
                        <a:pt x="27" y="87"/>
                      </a:cubicBezTo>
                      <a:cubicBezTo>
                        <a:pt x="27" y="87"/>
                        <a:pt x="31" y="87"/>
                        <a:pt x="31" y="87"/>
                      </a:cubicBezTo>
                      <a:cubicBezTo>
                        <a:pt x="31" y="87"/>
                        <a:pt x="29" y="86"/>
                        <a:pt x="29" y="85"/>
                      </a:cubicBezTo>
                      <a:cubicBezTo>
                        <a:pt x="29" y="84"/>
                        <a:pt x="31" y="85"/>
                        <a:pt x="31" y="85"/>
                      </a:cubicBezTo>
                      <a:cubicBezTo>
                        <a:pt x="32" y="86"/>
                        <a:pt x="33" y="85"/>
                        <a:pt x="34" y="84"/>
                      </a:cubicBezTo>
                      <a:cubicBezTo>
                        <a:pt x="34" y="84"/>
                        <a:pt x="35" y="83"/>
                        <a:pt x="36" y="83"/>
                      </a:cubicBezTo>
                      <a:cubicBezTo>
                        <a:pt x="37" y="84"/>
                        <a:pt x="36" y="86"/>
                        <a:pt x="36" y="86"/>
                      </a:cubicBezTo>
                      <a:cubicBezTo>
                        <a:pt x="37" y="87"/>
                        <a:pt x="40" y="85"/>
                        <a:pt x="41" y="85"/>
                      </a:cubicBezTo>
                      <a:cubicBezTo>
                        <a:pt x="43" y="84"/>
                        <a:pt x="43" y="84"/>
                        <a:pt x="44" y="85"/>
                      </a:cubicBezTo>
                      <a:cubicBezTo>
                        <a:pt x="45" y="86"/>
                        <a:pt x="46" y="84"/>
                        <a:pt x="47" y="84"/>
                      </a:cubicBezTo>
                      <a:cubicBezTo>
                        <a:pt x="48" y="83"/>
                        <a:pt x="50" y="84"/>
                        <a:pt x="51" y="84"/>
                      </a:cubicBezTo>
                      <a:cubicBezTo>
                        <a:pt x="54" y="84"/>
                        <a:pt x="58" y="85"/>
                        <a:pt x="61" y="86"/>
                      </a:cubicBezTo>
                      <a:cubicBezTo>
                        <a:pt x="63" y="86"/>
                        <a:pt x="65" y="88"/>
                        <a:pt x="67" y="88"/>
                      </a:cubicBezTo>
                      <a:cubicBezTo>
                        <a:pt x="69" y="88"/>
                        <a:pt x="71" y="89"/>
                        <a:pt x="72" y="90"/>
                      </a:cubicBezTo>
                      <a:cubicBezTo>
                        <a:pt x="74" y="91"/>
                        <a:pt x="73" y="92"/>
                        <a:pt x="73" y="93"/>
                      </a:cubicBezTo>
                      <a:cubicBezTo>
                        <a:pt x="73" y="94"/>
                        <a:pt x="75" y="96"/>
                        <a:pt x="76" y="96"/>
                      </a:cubicBezTo>
                      <a:cubicBezTo>
                        <a:pt x="77" y="97"/>
                        <a:pt x="79" y="96"/>
                        <a:pt x="80" y="97"/>
                      </a:cubicBezTo>
                      <a:cubicBezTo>
                        <a:pt x="80" y="99"/>
                        <a:pt x="82" y="100"/>
                        <a:pt x="83" y="101"/>
                      </a:cubicBezTo>
                      <a:cubicBezTo>
                        <a:pt x="84" y="102"/>
                        <a:pt x="83" y="104"/>
                        <a:pt x="84" y="105"/>
                      </a:cubicBezTo>
                      <a:cubicBezTo>
                        <a:pt x="84" y="106"/>
                        <a:pt x="86" y="107"/>
                        <a:pt x="86" y="109"/>
                      </a:cubicBezTo>
                      <a:cubicBezTo>
                        <a:pt x="86" y="110"/>
                        <a:pt x="85" y="110"/>
                        <a:pt x="86" y="111"/>
                      </a:cubicBezTo>
                      <a:cubicBezTo>
                        <a:pt x="86" y="111"/>
                        <a:pt x="87" y="112"/>
                        <a:pt x="87" y="112"/>
                      </a:cubicBezTo>
                      <a:cubicBezTo>
                        <a:pt x="87" y="112"/>
                        <a:pt x="87" y="112"/>
                        <a:pt x="87" y="112"/>
                      </a:cubicBezTo>
                      <a:cubicBezTo>
                        <a:pt x="88" y="111"/>
                        <a:pt x="90" y="113"/>
                        <a:pt x="89" y="114"/>
                      </a:cubicBezTo>
                      <a:cubicBezTo>
                        <a:pt x="88" y="115"/>
                        <a:pt x="88" y="115"/>
                        <a:pt x="88" y="117"/>
                      </a:cubicBezTo>
                      <a:cubicBezTo>
                        <a:pt x="88" y="116"/>
                        <a:pt x="90" y="115"/>
                        <a:pt x="91" y="117"/>
                      </a:cubicBezTo>
                      <a:cubicBezTo>
                        <a:pt x="91" y="118"/>
                        <a:pt x="91" y="118"/>
                        <a:pt x="91" y="119"/>
                      </a:cubicBezTo>
                      <a:cubicBezTo>
                        <a:pt x="91" y="119"/>
                        <a:pt x="91" y="121"/>
                        <a:pt x="91" y="120"/>
                      </a:cubicBezTo>
                      <a:cubicBezTo>
                        <a:pt x="91" y="121"/>
                        <a:pt x="93" y="121"/>
                        <a:pt x="93" y="121"/>
                      </a:cubicBezTo>
                      <a:cubicBezTo>
                        <a:pt x="92" y="120"/>
                        <a:pt x="89" y="126"/>
                        <a:pt x="90" y="122"/>
                      </a:cubicBezTo>
                      <a:cubicBezTo>
                        <a:pt x="90" y="122"/>
                        <a:pt x="88" y="121"/>
                        <a:pt x="88" y="122"/>
                      </a:cubicBezTo>
                      <a:cubicBezTo>
                        <a:pt x="88" y="122"/>
                        <a:pt x="89" y="122"/>
                        <a:pt x="89" y="122"/>
                      </a:cubicBezTo>
                      <a:cubicBezTo>
                        <a:pt x="89" y="123"/>
                        <a:pt x="86" y="123"/>
                        <a:pt x="87" y="124"/>
                      </a:cubicBezTo>
                      <a:cubicBezTo>
                        <a:pt x="87" y="124"/>
                        <a:pt x="90" y="125"/>
                        <a:pt x="89" y="125"/>
                      </a:cubicBezTo>
                      <a:cubicBezTo>
                        <a:pt x="87" y="127"/>
                        <a:pt x="91" y="127"/>
                        <a:pt x="92" y="126"/>
                      </a:cubicBezTo>
                      <a:cubicBezTo>
                        <a:pt x="91" y="127"/>
                        <a:pt x="90" y="127"/>
                        <a:pt x="88" y="127"/>
                      </a:cubicBezTo>
                      <a:cubicBezTo>
                        <a:pt x="88" y="127"/>
                        <a:pt x="86" y="129"/>
                        <a:pt x="86" y="129"/>
                      </a:cubicBezTo>
                      <a:cubicBezTo>
                        <a:pt x="86" y="129"/>
                        <a:pt x="87" y="130"/>
                        <a:pt x="87" y="130"/>
                      </a:cubicBezTo>
                      <a:cubicBezTo>
                        <a:pt x="89" y="131"/>
                        <a:pt x="88" y="131"/>
                        <a:pt x="89" y="131"/>
                      </a:cubicBezTo>
                      <a:cubicBezTo>
                        <a:pt x="90" y="131"/>
                        <a:pt x="94" y="133"/>
                        <a:pt x="95" y="131"/>
                      </a:cubicBezTo>
                      <a:cubicBezTo>
                        <a:pt x="95" y="128"/>
                        <a:pt x="97" y="129"/>
                        <a:pt x="98" y="128"/>
                      </a:cubicBezTo>
                      <a:cubicBezTo>
                        <a:pt x="98" y="128"/>
                        <a:pt x="96" y="122"/>
                        <a:pt x="96" y="122"/>
                      </a:cubicBezTo>
                      <a:cubicBezTo>
                        <a:pt x="96" y="123"/>
                        <a:pt x="98" y="126"/>
                        <a:pt x="98" y="126"/>
                      </a:cubicBezTo>
                      <a:cubicBezTo>
                        <a:pt x="99" y="128"/>
                        <a:pt x="100" y="126"/>
                        <a:pt x="101" y="126"/>
                      </a:cubicBezTo>
                      <a:cubicBezTo>
                        <a:pt x="101" y="126"/>
                        <a:pt x="98" y="130"/>
                        <a:pt x="98" y="130"/>
                      </a:cubicBezTo>
                      <a:cubicBezTo>
                        <a:pt x="98" y="130"/>
                        <a:pt x="102" y="129"/>
                        <a:pt x="102" y="129"/>
                      </a:cubicBezTo>
                      <a:cubicBezTo>
                        <a:pt x="103" y="129"/>
                        <a:pt x="104" y="129"/>
                        <a:pt x="104" y="129"/>
                      </a:cubicBezTo>
                      <a:cubicBezTo>
                        <a:pt x="105" y="129"/>
                        <a:pt x="106" y="128"/>
                        <a:pt x="107" y="128"/>
                      </a:cubicBezTo>
                      <a:cubicBezTo>
                        <a:pt x="107" y="129"/>
                        <a:pt x="106" y="130"/>
                        <a:pt x="105" y="130"/>
                      </a:cubicBezTo>
                      <a:cubicBezTo>
                        <a:pt x="104" y="130"/>
                        <a:pt x="102" y="130"/>
                        <a:pt x="101" y="131"/>
                      </a:cubicBezTo>
                      <a:cubicBezTo>
                        <a:pt x="100" y="132"/>
                        <a:pt x="103" y="131"/>
                        <a:pt x="103" y="131"/>
                      </a:cubicBezTo>
                      <a:cubicBezTo>
                        <a:pt x="105" y="131"/>
                        <a:pt x="107" y="131"/>
                        <a:pt x="109" y="131"/>
                      </a:cubicBezTo>
                      <a:cubicBezTo>
                        <a:pt x="108" y="131"/>
                        <a:pt x="104" y="131"/>
                        <a:pt x="104" y="132"/>
                      </a:cubicBezTo>
                      <a:cubicBezTo>
                        <a:pt x="104" y="132"/>
                        <a:pt x="106" y="133"/>
                        <a:pt x="106" y="134"/>
                      </a:cubicBezTo>
                      <a:cubicBezTo>
                        <a:pt x="106" y="134"/>
                        <a:pt x="106" y="135"/>
                        <a:pt x="106" y="135"/>
                      </a:cubicBezTo>
                      <a:cubicBezTo>
                        <a:pt x="106" y="136"/>
                        <a:pt x="105" y="136"/>
                        <a:pt x="106" y="137"/>
                      </a:cubicBezTo>
                      <a:cubicBezTo>
                        <a:pt x="106" y="137"/>
                        <a:pt x="108" y="136"/>
                        <a:pt x="109" y="136"/>
                      </a:cubicBezTo>
                      <a:cubicBezTo>
                        <a:pt x="110" y="136"/>
                        <a:pt x="109" y="136"/>
                        <a:pt x="110" y="137"/>
                      </a:cubicBezTo>
                      <a:cubicBezTo>
                        <a:pt x="111" y="138"/>
                        <a:pt x="111" y="139"/>
                        <a:pt x="112" y="140"/>
                      </a:cubicBezTo>
                      <a:cubicBezTo>
                        <a:pt x="112" y="141"/>
                        <a:pt x="109" y="141"/>
                        <a:pt x="109" y="141"/>
                      </a:cubicBezTo>
                      <a:cubicBezTo>
                        <a:pt x="105" y="138"/>
                        <a:pt x="99" y="136"/>
                        <a:pt x="95" y="137"/>
                      </a:cubicBezTo>
                      <a:cubicBezTo>
                        <a:pt x="91" y="137"/>
                        <a:pt x="96" y="140"/>
                        <a:pt x="98" y="140"/>
                      </a:cubicBezTo>
                      <a:cubicBezTo>
                        <a:pt x="101" y="141"/>
                        <a:pt x="103" y="144"/>
                        <a:pt x="106" y="144"/>
                      </a:cubicBezTo>
                      <a:cubicBezTo>
                        <a:pt x="107" y="144"/>
                        <a:pt x="108" y="143"/>
                        <a:pt x="110" y="143"/>
                      </a:cubicBezTo>
                      <a:cubicBezTo>
                        <a:pt x="110" y="144"/>
                        <a:pt x="113" y="144"/>
                        <a:pt x="113" y="144"/>
                      </a:cubicBezTo>
                      <a:cubicBezTo>
                        <a:pt x="114" y="145"/>
                        <a:pt x="113" y="146"/>
                        <a:pt x="113" y="146"/>
                      </a:cubicBezTo>
                      <a:cubicBezTo>
                        <a:pt x="110" y="147"/>
                        <a:pt x="114" y="148"/>
                        <a:pt x="113" y="149"/>
                      </a:cubicBezTo>
                      <a:cubicBezTo>
                        <a:pt x="113" y="150"/>
                        <a:pt x="111" y="149"/>
                        <a:pt x="111" y="151"/>
                      </a:cubicBezTo>
                      <a:cubicBezTo>
                        <a:pt x="111" y="152"/>
                        <a:pt x="113" y="152"/>
                        <a:pt x="113" y="152"/>
                      </a:cubicBezTo>
                      <a:cubicBezTo>
                        <a:pt x="112" y="153"/>
                        <a:pt x="110" y="151"/>
                        <a:pt x="110" y="152"/>
                      </a:cubicBezTo>
                      <a:cubicBezTo>
                        <a:pt x="109" y="153"/>
                        <a:pt x="109" y="154"/>
                        <a:pt x="109" y="155"/>
                      </a:cubicBezTo>
                      <a:cubicBezTo>
                        <a:pt x="109" y="155"/>
                        <a:pt x="111" y="155"/>
                        <a:pt x="111" y="155"/>
                      </a:cubicBezTo>
                      <a:cubicBezTo>
                        <a:pt x="111" y="156"/>
                        <a:pt x="109" y="157"/>
                        <a:pt x="108" y="157"/>
                      </a:cubicBezTo>
                      <a:cubicBezTo>
                        <a:pt x="107" y="157"/>
                        <a:pt x="106" y="157"/>
                        <a:pt x="105" y="157"/>
                      </a:cubicBezTo>
                      <a:cubicBezTo>
                        <a:pt x="104" y="156"/>
                        <a:pt x="103" y="156"/>
                        <a:pt x="102" y="157"/>
                      </a:cubicBezTo>
                      <a:cubicBezTo>
                        <a:pt x="101" y="158"/>
                        <a:pt x="101" y="157"/>
                        <a:pt x="100" y="158"/>
                      </a:cubicBezTo>
                      <a:cubicBezTo>
                        <a:pt x="100" y="158"/>
                        <a:pt x="103" y="161"/>
                        <a:pt x="104" y="161"/>
                      </a:cubicBezTo>
                      <a:cubicBezTo>
                        <a:pt x="104" y="160"/>
                        <a:pt x="104" y="160"/>
                        <a:pt x="103" y="160"/>
                      </a:cubicBezTo>
                      <a:cubicBezTo>
                        <a:pt x="103" y="160"/>
                        <a:pt x="106" y="160"/>
                        <a:pt x="106" y="160"/>
                      </a:cubicBezTo>
                      <a:cubicBezTo>
                        <a:pt x="106" y="160"/>
                        <a:pt x="111" y="158"/>
                        <a:pt x="111" y="159"/>
                      </a:cubicBezTo>
                      <a:cubicBezTo>
                        <a:pt x="110" y="159"/>
                        <a:pt x="109" y="159"/>
                        <a:pt x="108" y="160"/>
                      </a:cubicBezTo>
                      <a:cubicBezTo>
                        <a:pt x="109" y="159"/>
                        <a:pt x="111" y="161"/>
                        <a:pt x="110" y="161"/>
                      </a:cubicBezTo>
                      <a:cubicBezTo>
                        <a:pt x="111" y="161"/>
                        <a:pt x="114" y="162"/>
                        <a:pt x="115" y="162"/>
                      </a:cubicBezTo>
                      <a:cubicBezTo>
                        <a:pt x="114" y="162"/>
                        <a:pt x="112" y="162"/>
                        <a:pt x="112" y="162"/>
                      </a:cubicBezTo>
                      <a:cubicBezTo>
                        <a:pt x="112" y="162"/>
                        <a:pt x="116" y="165"/>
                        <a:pt x="116" y="165"/>
                      </a:cubicBezTo>
                      <a:cubicBezTo>
                        <a:pt x="113" y="165"/>
                        <a:pt x="111" y="161"/>
                        <a:pt x="108" y="161"/>
                      </a:cubicBezTo>
                      <a:cubicBezTo>
                        <a:pt x="106" y="161"/>
                        <a:pt x="101" y="160"/>
                        <a:pt x="100" y="162"/>
                      </a:cubicBezTo>
                      <a:cubicBezTo>
                        <a:pt x="100" y="163"/>
                        <a:pt x="99" y="163"/>
                        <a:pt x="98" y="164"/>
                      </a:cubicBezTo>
                      <a:cubicBezTo>
                        <a:pt x="97" y="164"/>
                        <a:pt x="97" y="166"/>
                        <a:pt x="98" y="165"/>
                      </a:cubicBezTo>
                      <a:cubicBezTo>
                        <a:pt x="100" y="165"/>
                        <a:pt x="102" y="164"/>
                        <a:pt x="103" y="162"/>
                      </a:cubicBezTo>
                      <a:cubicBezTo>
                        <a:pt x="103" y="163"/>
                        <a:pt x="105" y="163"/>
                        <a:pt x="105" y="163"/>
                      </a:cubicBezTo>
                      <a:cubicBezTo>
                        <a:pt x="106" y="163"/>
                        <a:pt x="108" y="166"/>
                        <a:pt x="108" y="163"/>
                      </a:cubicBezTo>
                      <a:cubicBezTo>
                        <a:pt x="108" y="162"/>
                        <a:pt x="110" y="164"/>
                        <a:pt x="110" y="164"/>
                      </a:cubicBezTo>
                      <a:cubicBezTo>
                        <a:pt x="110" y="164"/>
                        <a:pt x="114" y="164"/>
                        <a:pt x="113" y="165"/>
                      </a:cubicBezTo>
                      <a:cubicBezTo>
                        <a:pt x="113" y="165"/>
                        <a:pt x="112" y="165"/>
                        <a:pt x="112" y="165"/>
                      </a:cubicBezTo>
                      <a:cubicBezTo>
                        <a:pt x="112" y="165"/>
                        <a:pt x="114" y="166"/>
                        <a:pt x="114" y="166"/>
                      </a:cubicBezTo>
                      <a:cubicBezTo>
                        <a:pt x="113" y="166"/>
                        <a:pt x="111" y="166"/>
                        <a:pt x="110" y="165"/>
                      </a:cubicBezTo>
                      <a:cubicBezTo>
                        <a:pt x="109" y="164"/>
                        <a:pt x="109" y="165"/>
                        <a:pt x="109" y="166"/>
                      </a:cubicBezTo>
                      <a:cubicBezTo>
                        <a:pt x="109" y="165"/>
                        <a:pt x="103" y="164"/>
                        <a:pt x="102" y="164"/>
                      </a:cubicBezTo>
                      <a:cubicBezTo>
                        <a:pt x="101" y="164"/>
                        <a:pt x="95" y="166"/>
                        <a:pt x="96" y="168"/>
                      </a:cubicBezTo>
                      <a:cubicBezTo>
                        <a:pt x="97" y="169"/>
                        <a:pt x="103" y="167"/>
                        <a:pt x="104" y="167"/>
                      </a:cubicBezTo>
                      <a:cubicBezTo>
                        <a:pt x="105" y="167"/>
                        <a:pt x="107" y="167"/>
                        <a:pt x="108" y="168"/>
                      </a:cubicBezTo>
                      <a:cubicBezTo>
                        <a:pt x="108" y="168"/>
                        <a:pt x="112" y="169"/>
                        <a:pt x="112" y="169"/>
                      </a:cubicBezTo>
                      <a:cubicBezTo>
                        <a:pt x="112" y="170"/>
                        <a:pt x="107" y="168"/>
                        <a:pt x="107" y="168"/>
                      </a:cubicBezTo>
                      <a:cubicBezTo>
                        <a:pt x="105" y="167"/>
                        <a:pt x="102" y="168"/>
                        <a:pt x="100" y="168"/>
                      </a:cubicBezTo>
                      <a:cubicBezTo>
                        <a:pt x="93" y="170"/>
                        <a:pt x="101" y="172"/>
                        <a:pt x="103" y="171"/>
                      </a:cubicBezTo>
                      <a:cubicBezTo>
                        <a:pt x="102" y="172"/>
                        <a:pt x="101" y="173"/>
                        <a:pt x="99" y="173"/>
                      </a:cubicBezTo>
                      <a:cubicBezTo>
                        <a:pt x="96" y="174"/>
                        <a:pt x="101" y="175"/>
                        <a:pt x="101" y="175"/>
                      </a:cubicBezTo>
                      <a:cubicBezTo>
                        <a:pt x="101" y="175"/>
                        <a:pt x="97" y="174"/>
                        <a:pt x="97" y="176"/>
                      </a:cubicBezTo>
                      <a:cubicBezTo>
                        <a:pt x="97" y="179"/>
                        <a:pt x="99" y="177"/>
                        <a:pt x="101" y="176"/>
                      </a:cubicBezTo>
                      <a:cubicBezTo>
                        <a:pt x="103" y="175"/>
                        <a:pt x="105" y="173"/>
                        <a:pt x="107" y="172"/>
                      </a:cubicBezTo>
                      <a:cubicBezTo>
                        <a:pt x="108" y="172"/>
                        <a:pt x="114" y="169"/>
                        <a:pt x="114" y="171"/>
                      </a:cubicBezTo>
                      <a:cubicBezTo>
                        <a:pt x="114" y="171"/>
                        <a:pt x="111" y="171"/>
                        <a:pt x="111" y="171"/>
                      </a:cubicBezTo>
                      <a:cubicBezTo>
                        <a:pt x="111" y="171"/>
                        <a:pt x="113" y="171"/>
                        <a:pt x="114" y="172"/>
                      </a:cubicBezTo>
                      <a:cubicBezTo>
                        <a:pt x="111" y="170"/>
                        <a:pt x="98" y="178"/>
                        <a:pt x="99" y="179"/>
                      </a:cubicBezTo>
                      <a:cubicBezTo>
                        <a:pt x="99" y="180"/>
                        <a:pt x="105" y="178"/>
                        <a:pt x="106" y="178"/>
                      </a:cubicBezTo>
                      <a:cubicBezTo>
                        <a:pt x="106" y="178"/>
                        <a:pt x="102" y="179"/>
                        <a:pt x="101" y="180"/>
                      </a:cubicBezTo>
                      <a:cubicBezTo>
                        <a:pt x="101" y="180"/>
                        <a:pt x="103" y="184"/>
                        <a:pt x="104" y="183"/>
                      </a:cubicBezTo>
                      <a:cubicBezTo>
                        <a:pt x="105" y="182"/>
                        <a:pt x="106" y="180"/>
                        <a:pt x="107" y="180"/>
                      </a:cubicBezTo>
                      <a:cubicBezTo>
                        <a:pt x="108" y="180"/>
                        <a:pt x="112" y="181"/>
                        <a:pt x="112" y="181"/>
                      </a:cubicBezTo>
                      <a:cubicBezTo>
                        <a:pt x="112" y="181"/>
                        <a:pt x="108" y="181"/>
                        <a:pt x="108" y="181"/>
                      </a:cubicBezTo>
                      <a:cubicBezTo>
                        <a:pt x="106" y="181"/>
                        <a:pt x="105" y="182"/>
                        <a:pt x="104" y="183"/>
                      </a:cubicBezTo>
                      <a:cubicBezTo>
                        <a:pt x="104" y="184"/>
                        <a:pt x="104" y="185"/>
                        <a:pt x="104" y="186"/>
                      </a:cubicBezTo>
                      <a:cubicBezTo>
                        <a:pt x="105" y="189"/>
                        <a:pt x="105" y="188"/>
                        <a:pt x="107" y="187"/>
                      </a:cubicBezTo>
                      <a:cubicBezTo>
                        <a:pt x="106" y="188"/>
                        <a:pt x="105" y="192"/>
                        <a:pt x="106" y="193"/>
                      </a:cubicBezTo>
                      <a:cubicBezTo>
                        <a:pt x="106" y="193"/>
                        <a:pt x="109" y="189"/>
                        <a:pt x="110" y="189"/>
                      </a:cubicBezTo>
                      <a:cubicBezTo>
                        <a:pt x="110" y="190"/>
                        <a:pt x="109" y="191"/>
                        <a:pt x="110" y="192"/>
                      </a:cubicBezTo>
                      <a:cubicBezTo>
                        <a:pt x="110" y="193"/>
                        <a:pt x="111" y="191"/>
                        <a:pt x="112" y="191"/>
                      </a:cubicBezTo>
                      <a:cubicBezTo>
                        <a:pt x="114" y="189"/>
                        <a:pt x="110" y="187"/>
                        <a:pt x="110" y="186"/>
                      </a:cubicBezTo>
                      <a:cubicBezTo>
                        <a:pt x="110" y="186"/>
                        <a:pt x="112" y="189"/>
                        <a:pt x="113" y="189"/>
                      </a:cubicBezTo>
                      <a:cubicBezTo>
                        <a:pt x="114" y="190"/>
                        <a:pt x="114" y="189"/>
                        <a:pt x="115" y="188"/>
                      </a:cubicBezTo>
                      <a:cubicBezTo>
                        <a:pt x="114" y="188"/>
                        <a:pt x="117" y="191"/>
                        <a:pt x="116" y="192"/>
                      </a:cubicBezTo>
                      <a:cubicBezTo>
                        <a:pt x="117" y="191"/>
                        <a:pt x="114" y="189"/>
                        <a:pt x="114" y="191"/>
                      </a:cubicBezTo>
                      <a:cubicBezTo>
                        <a:pt x="114" y="193"/>
                        <a:pt x="116" y="195"/>
                        <a:pt x="114" y="196"/>
                      </a:cubicBezTo>
                      <a:cubicBezTo>
                        <a:pt x="114" y="196"/>
                        <a:pt x="114" y="193"/>
                        <a:pt x="114" y="193"/>
                      </a:cubicBezTo>
                      <a:cubicBezTo>
                        <a:pt x="114" y="192"/>
                        <a:pt x="112" y="194"/>
                        <a:pt x="111" y="194"/>
                      </a:cubicBezTo>
                      <a:cubicBezTo>
                        <a:pt x="110" y="194"/>
                        <a:pt x="109" y="196"/>
                        <a:pt x="109" y="197"/>
                      </a:cubicBezTo>
                      <a:cubicBezTo>
                        <a:pt x="108" y="199"/>
                        <a:pt x="111" y="197"/>
                        <a:pt x="111" y="198"/>
                      </a:cubicBezTo>
                      <a:cubicBezTo>
                        <a:pt x="112" y="199"/>
                        <a:pt x="110" y="200"/>
                        <a:pt x="110" y="200"/>
                      </a:cubicBezTo>
                      <a:cubicBezTo>
                        <a:pt x="110" y="200"/>
                        <a:pt x="112" y="199"/>
                        <a:pt x="113" y="201"/>
                      </a:cubicBezTo>
                      <a:cubicBezTo>
                        <a:pt x="113" y="203"/>
                        <a:pt x="115" y="204"/>
                        <a:pt x="115" y="205"/>
                      </a:cubicBezTo>
                      <a:cubicBezTo>
                        <a:pt x="114" y="207"/>
                        <a:pt x="115" y="207"/>
                        <a:pt x="117" y="209"/>
                      </a:cubicBezTo>
                      <a:cubicBezTo>
                        <a:pt x="118" y="210"/>
                        <a:pt x="119" y="212"/>
                        <a:pt x="120" y="210"/>
                      </a:cubicBezTo>
                      <a:cubicBezTo>
                        <a:pt x="120" y="210"/>
                        <a:pt x="121" y="215"/>
                        <a:pt x="122" y="215"/>
                      </a:cubicBezTo>
                      <a:cubicBezTo>
                        <a:pt x="123" y="216"/>
                        <a:pt x="122" y="215"/>
                        <a:pt x="123" y="215"/>
                      </a:cubicBezTo>
                      <a:cubicBezTo>
                        <a:pt x="124" y="216"/>
                        <a:pt x="125" y="217"/>
                        <a:pt x="126" y="218"/>
                      </a:cubicBezTo>
                      <a:cubicBezTo>
                        <a:pt x="128" y="219"/>
                        <a:pt x="130" y="220"/>
                        <a:pt x="132" y="219"/>
                      </a:cubicBezTo>
                      <a:cubicBezTo>
                        <a:pt x="133" y="219"/>
                        <a:pt x="136" y="219"/>
                        <a:pt x="136" y="218"/>
                      </a:cubicBezTo>
                      <a:cubicBezTo>
                        <a:pt x="136" y="218"/>
                        <a:pt x="136" y="221"/>
                        <a:pt x="136" y="221"/>
                      </a:cubicBezTo>
                      <a:cubicBezTo>
                        <a:pt x="136" y="221"/>
                        <a:pt x="138" y="217"/>
                        <a:pt x="138" y="218"/>
                      </a:cubicBezTo>
                      <a:cubicBezTo>
                        <a:pt x="139" y="218"/>
                        <a:pt x="138" y="219"/>
                        <a:pt x="138" y="219"/>
                      </a:cubicBezTo>
                      <a:cubicBezTo>
                        <a:pt x="138" y="220"/>
                        <a:pt x="139" y="220"/>
                        <a:pt x="139" y="220"/>
                      </a:cubicBezTo>
                      <a:cubicBezTo>
                        <a:pt x="139" y="220"/>
                        <a:pt x="136" y="221"/>
                        <a:pt x="137" y="222"/>
                      </a:cubicBezTo>
                      <a:cubicBezTo>
                        <a:pt x="138" y="222"/>
                        <a:pt x="138" y="222"/>
                        <a:pt x="139" y="221"/>
                      </a:cubicBezTo>
                      <a:cubicBezTo>
                        <a:pt x="140" y="222"/>
                        <a:pt x="139" y="223"/>
                        <a:pt x="139" y="223"/>
                      </a:cubicBezTo>
                      <a:cubicBezTo>
                        <a:pt x="139" y="224"/>
                        <a:pt x="142" y="221"/>
                        <a:pt x="142" y="222"/>
                      </a:cubicBezTo>
                      <a:cubicBezTo>
                        <a:pt x="142" y="223"/>
                        <a:pt x="140" y="224"/>
                        <a:pt x="140" y="225"/>
                      </a:cubicBezTo>
                      <a:cubicBezTo>
                        <a:pt x="140" y="224"/>
                        <a:pt x="143" y="223"/>
                        <a:pt x="142" y="225"/>
                      </a:cubicBezTo>
                      <a:cubicBezTo>
                        <a:pt x="142" y="225"/>
                        <a:pt x="142" y="225"/>
                        <a:pt x="142" y="224"/>
                      </a:cubicBezTo>
                      <a:cubicBezTo>
                        <a:pt x="142" y="226"/>
                        <a:pt x="145" y="223"/>
                        <a:pt x="145" y="223"/>
                      </a:cubicBezTo>
                      <a:cubicBezTo>
                        <a:pt x="146" y="224"/>
                        <a:pt x="145" y="226"/>
                        <a:pt x="145" y="227"/>
                      </a:cubicBezTo>
                      <a:cubicBezTo>
                        <a:pt x="144" y="225"/>
                        <a:pt x="153" y="225"/>
                        <a:pt x="147" y="222"/>
                      </a:cubicBezTo>
                      <a:cubicBezTo>
                        <a:pt x="148" y="222"/>
                        <a:pt x="153" y="222"/>
                        <a:pt x="150" y="221"/>
                      </a:cubicBezTo>
                      <a:cubicBezTo>
                        <a:pt x="147" y="219"/>
                        <a:pt x="151" y="220"/>
                        <a:pt x="152" y="218"/>
                      </a:cubicBezTo>
                      <a:cubicBezTo>
                        <a:pt x="152" y="218"/>
                        <a:pt x="149" y="218"/>
                        <a:pt x="149" y="218"/>
                      </a:cubicBezTo>
                      <a:cubicBezTo>
                        <a:pt x="150" y="217"/>
                        <a:pt x="151" y="216"/>
                        <a:pt x="152" y="216"/>
                      </a:cubicBezTo>
                      <a:cubicBezTo>
                        <a:pt x="154" y="214"/>
                        <a:pt x="151" y="215"/>
                        <a:pt x="151" y="214"/>
                      </a:cubicBezTo>
                      <a:cubicBezTo>
                        <a:pt x="151" y="214"/>
                        <a:pt x="154" y="213"/>
                        <a:pt x="154" y="212"/>
                      </a:cubicBezTo>
                      <a:cubicBezTo>
                        <a:pt x="154" y="211"/>
                        <a:pt x="154" y="209"/>
                        <a:pt x="153" y="208"/>
                      </a:cubicBezTo>
                      <a:cubicBezTo>
                        <a:pt x="152" y="208"/>
                        <a:pt x="154" y="207"/>
                        <a:pt x="153" y="206"/>
                      </a:cubicBezTo>
                      <a:cubicBezTo>
                        <a:pt x="153" y="206"/>
                        <a:pt x="151" y="205"/>
                        <a:pt x="151" y="205"/>
                      </a:cubicBezTo>
                      <a:cubicBezTo>
                        <a:pt x="151" y="205"/>
                        <a:pt x="155" y="204"/>
                        <a:pt x="156" y="204"/>
                      </a:cubicBezTo>
                      <a:cubicBezTo>
                        <a:pt x="159" y="204"/>
                        <a:pt x="156" y="203"/>
                        <a:pt x="155" y="202"/>
                      </a:cubicBezTo>
                      <a:cubicBezTo>
                        <a:pt x="155" y="202"/>
                        <a:pt x="160" y="202"/>
                        <a:pt x="160" y="202"/>
                      </a:cubicBezTo>
                      <a:cubicBezTo>
                        <a:pt x="159" y="201"/>
                        <a:pt x="157" y="201"/>
                        <a:pt x="156" y="200"/>
                      </a:cubicBezTo>
                      <a:cubicBezTo>
                        <a:pt x="156" y="200"/>
                        <a:pt x="160" y="201"/>
                        <a:pt x="160" y="200"/>
                      </a:cubicBezTo>
                      <a:cubicBezTo>
                        <a:pt x="161" y="200"/>
                        <a:pt x="160" y="200"/>
                        <a:pt x="160" y="199"/>
                      </a:cubicBezTo>
                      <a:cubicBezTo>
                        <a:pt x="161" y="199"/>
                        <a:pt x="161" y="199"/>
                        <a:pt x="161" y="199"/>
                      </a:cubicBezTo>
                      <a:cubicBezTo>
                        <a:pt x="162" y="198"/>
                        <a:pt x="158" y="197"/>
                        <a:pt x="158" y="197"/>
                      </a:cubicBezTo>
                      <a:cubicBezTo>
                        <a:pt x="158" y="197"/>
                        <a:pt x="163" y="197"/>
                        <a:pt x="162" y="196"/>
                      </a:cubicBezTo>
                      <a:cubicBezTo>
                        <a:pt x="162" y="195"/>
                        <a:pt x="163" y="195"/>
                        <a:pt x="161" y="194"/>
                      </a:cubicBezTo>
                      <a:cubicBezTo>
                        <a:pt x="161" y="194"/>
                        <a:pt x="158" y="194"/>
                        <a:pt x="158" y="193"/>
                      </a:cubicBezTo>
                      <a:cubicBezTo>
                        <a:pt x="158" y="193"/>
                        <a:pt x="163" y="192"/>
                        <a:pt x="163" y="192"/>
                      </a:cubicBezTo>
                      <a:cubicBezTo>
                        <a:pt x="165" y="192"/>
                        <a:pt x="164" y="189"/>
                        <a:pt x="162" y="189"/>
                      </a:cubicBezTo>
                      <a:cubicBezTo>
                        <a:pt x="161" y="188"/>
                        <a:pt x="158" y="187"/>
                        <a:pt x="161" y="186"/>
                      </a:cubicBezTo>
                      <a:cubicBezTo>
                        <a:pt x="163" y="186"/>
                        <a:pt x="166" y="187"/>
                        <a:pt x="167" y="185"/>
                      </a:cubicBezTo>
                      <a:cubicBezTo>
                        <a:pt x="167" y="185"/>
                        <a:pt x="165" y="183"/>
                        <a:pt x="165" y="183"/>
                      </a:cubicBezTo>
                      <a:cubicBezTo>
                        <a:pt x="165" y="182"/>
                        <a:pt x="167" y="182"/>
                        <a:pt x="167" y="182"/>
                      </a:cubicBezTo>
                      <a:cubicBezTo>
                        <a:pt x="168" y="181"/>
                        <a:pt x="170" y="181"/>
                        <a:pt x="172" y="182"/>
                      </a:cubicBezTo>
                      <a:cubicBezTo>
                        <a:pt x="172" y="182"/>
                        <a:pt x="174" y="182"/>
                        <a:pt x="174" y="182"/>
                      </a:cubicBezTo>
                      <a:cubicBezTo>
                        <a:pt x="175" y="181"/>
                        <a:pt x="173" y="180"/>
                        <a:pt x="173" y="179"/>
                      </a:cubicBezTo>
                      <a:cubicBezTo>
                        <a:pt x="174" y="178"/>
                        <a:pt x="177" y="174"/>
                        <a:pt x="179" y="176"/>
                      </a:cubicBezTo>
                      <a:cubicBezTo>
                        <a:pt x="178" y="175"/>
                        <a:pt x="175" y="181"/>
                        <a:pt x="176" y="181"/>
                      </a:cubicBezTo>
                      <a:cubicBezTo>
                        <a:pt x="177" y="182"/>
                        <a:pt x="179" y="179"/>
                        <a:pt x="181" y="179"/>
                      </a:cubicBezTo>
                      <a:cubicBezTo>
                        <a:pt x="181" y="179"/>
                        <a:pt x="183" y="180"/>
                        <a:pt x="183" y="180"/>
                      </a:cubicBezTo>
                      <a:cubicBezTo>
                        <a:pt x="183" y="180"/>
                        <a:pt x="183" y="178"/>
                        <a:pt x="183" y="178"/>
                      </a:cubicBezTo>
                      <a:cubicBezTo>
                        <a:pt x="186" y="179"/>
                        <a:pt x="186" y="178"/>
                        <a:pt x="187" y="177"/>
                      </a:cubicBezTo>
                      <a:cubicBezTo>
                        <a:pt x="188" y="176"/>
                        <a:pt x="189" y="176"/>
                        <a:pt x="190" y="176"/>
                      </a:cubicBezTo>
                      <a:cubicBezTo>
                        <a:pt x="192" y="175"/>
                        <a:pt x="192" y="174"/>
                        <a:pt x="193" y="173"/>
                      </a:cubicBezTo>
                      <a:cubicBezTo>
                        <a:pt x="194" y="172"/>
                        <a:pt x="196" y="170"/>
                        <a:pt x="197" y="168"/>
                      </a:cubicBezTo>
                      <a:cubicBezTo>
                        <a:pt x="199" y="166"/>
                        <a:pt x="199" y="165"/>
                        <a:pt x="201" y="165"/>
                      </a:cubicBezTo>
                      <a:cubicBezTo>
                        <a:pt x="202" y="164"/>
                        <a:pt x="205" y="164"/>
                        <a:pt x="205" y="162"/>
                      </a:cubicBezTo>
                      <a:cubicBezTo>
                        <a:pt x="204" y="162"/>
                        <a:pt x="203" y="157"/>
                        <a:pt x="203" y="157"/>
                      </a:cubicBezTo>
                      <a:cubicBezTo>
                        <a:pt x="204" y="157"/>
                        <a:pt x="207" y="160"/>
                        <a:pt x="208" y="160"/>
                      </a:cubicBezTo>
                      <a:cubicBezTo>
                        <a:pt x="209" y="161"/>
                        <a:pt x="210" y="161"/>
                        <a:pt x="211" y="161"/>
                      </a:cubicBezTo>
                      <a:cubicBezTo>
                        <a:pt x="211" y="161"/>
                        <a:pt x="213" y="160"/>
                        <a:pt x="213" y="160"/>
                      </a:cubicBezTo>
                      <a:cubicBezTo>
                        <a:pt x="214" y="160"/>
                        <a:pt x="215" y="161"/>
                        <a:pt x="216" y="160"/>
                      </a:cubicBezTo>
                      <a:cubicBezTo>
                        <a:pt x="216" y="160"/>
                        <a:pt x="214" y="158"/>
                        <a:pt x="217" y="159"/>
                      </a:cubicBezTo>
                      <a:cubicBezTo>
                        <a:pt x="219" y="159"/>
                        <a:pt x="221" y="159"/>
                        <a:pt x="223" y="158"/>
                      </a:cubicBezTo>
                      <a:cubicBezTo>
                        <a:pt x="228" y="157"/>
                        <a:pt x="232" y="156"/>
                        <a:pt x="237" y="154"/>
                      </a:cubicBezTo>
                      <a:cubicBezTo>
                        <a:pt x="238" y="153"/>
                        <a:pt x="254" y="143"/>
                        <a:pt x="255" y="143"/>
                      </a:cubicBezTo>
                      <a:cubicBezTo>
                        <a:pt x="254" y="143"/>
                        <a:pt x="247" y="143"/>
                        <a:pt x="246" y="143"/>
                      </a:cubicBezTo>
                      <a:cubicBezTo>
                        <a:pt x="244" y="142"/>
                        <a:pt x="242" y="141"/>
                        <a:pt x="240" y="141"/>
                      </a:cubicBezTo>
                      <a:cubicBezTo>
                        <a:pt x="238" y="141"/>
                        <a:pt x="236" y="142"/>
                        <a:pt x="235" y="142"/>
                      </a:cubicBezTo>
                      <a:cubicBezTo>
                        <a:pt x="233" y="143"/>
                        <a:pt x="233" y="141"/>
                        <a:pt x="232" y="142"/>
                      </a:cubicBezTo>
                      <a:cubicBezTo>
                        <a:pt x="231" y="142"/>
                        <a:pt x="230" y="144"/>
                        <a:pt x="229" y="144"/>
                      </a:cubicBezTo>
                      <a:cubicBezTo>
                        <a:pt x="225" y="144"/>
                        <a:pt x="232" y="140"/>
                        <a:pt x="233" y="141"/>
                      </a:cubicBezTo>
                      <a:cubicBezTo>
                        <a:pt x="232" y="140"/>
                        <a:pt x="229" y="141"/>
                        <a:pt x="228" y="141"/>
                      </a:cubicBezTo>
                      <a:cubicBezTo>
                        <a:pt x="225" y="141"/>
                        <a:pt x="223" y="140"/>
                        <a:pt x="221" y="140"/>
                      </a:cubicBezTo>
                      <a:cubicBezTo>
                        <a:pt x="222" y="140"/>
                        <a:pt x="225" y="138"/>
                        <a:pt x="226" y="137"/>
                      </a:cubicBezTo>
                      <a:cubicBezTo>
                        <a:pt x="226" y="134"/>
                        <a:pt x="228" y="135"/>
                        <a:pt x="229" y="136"/>
                      </a:cubicBezTo>
                      <a:cubicBezTo>
                        <a:pt x="231" y="136"/>
                        <a:pt x="239" y="134"/>
                        <a:pt x="240" y="133"/>
                      </a:cubicBezTo>
                      <a:cubicBezTo>
                        <a:pt x="240" y="132"/>
                        <a:pt x="235" y="131"/>
                        <a:pt x="234" y="130"/>
                      </a:cubicBezTo>
                      <a:cubicBezTo>
                        <a:pt x="235" y="131"/>
                        <a:pt x="239" y="132"/>
                        <a:pt x="240" y="132"/>
                      </a:cubicBezTo>
                      <a:cubicBezTo>
                        <a:pt x="241" y="133"/>
                        <a:pt x="245" y="133"/>
                        <a:pt x="245" y="135"/>
                      </a:cubicBezTo>
                      <a:cubicBezTo>
                        <a:pt x="244" y="138"/>
                        <a:pt x="246" y="139"/>
                        <a:pt x="248" y="139"/>
                      </a:cubicBezTo>
                      <a:cubicBezTo>
                        <a:pt x="248" y="139"/>
                        <a:pt x="254" y="139"/>
                        <a:pt x="253" y="138"/>
                      </a:cubicBezTo>
                      <a:cubicBezTo>
                        <a:pt x="253" y="138"/>
                        <a:pt x="253" y="140"/>
                        <a:pt x="254" y="140"/>
                      </a:cubicBezTo>
                      <a:cubicBezTo>
                        <a:pt x="256" y="139"/>
                        <a:pt x="257" y="136"/>
                        <a:pt x="257" y="134"/>
                      </a:cubicBezTo>
                      <a:cubicBezTo>
                        <a:pt x="257" y="133"/>
                        <a:pt x="257" y="129"/>
                        <a:pt x="255" y="130"/>
                      </a:cubicBezTo>
                      <a:cubicBezTo>
                        <a:pt x="253" y="132"/>
                        <a:pt x="254" y="130"/>
                        <a:pt x="253" y="129"/>
                      </a:cubicBezTo>
                      <a:cubicBezTo>
                        <a:pt x="251" y="127"/>
                        <a:pt x="248" y="126"/>
                        <a:pt x="245" y="124"/>
                      </a:cubicBezTo>
                      <a:cubicBezTo>
                        <a:pt x="244" y="123"/>
                        <a:pt x="243" y="123"/>
                        <a:pt x="242" y="122"/>
                      </a:cubicBezTo>
                      <a:cubicBezTo>
                        <a:pt x="242" y="122"/>
                        <a:pt x="238" y="123"/>
                        <a:pt x="238" y="124"/>
                      </a:cubicBezTo>
                      <a:cubicBezTo>
                        <a:pt x="238" y="124"/>
                        <a:pt x="239" y="123"/>
                        <a:pt x="238" y="123"/>
                      </a:cubicBezTo>
                      <a:cubicBezTo>
                        <a:pt x="238" y="123"/>
                        <a:pt x="237" y="122"/>
                        <a:pt x="237" y="122"/>
                      </a:cubicBezTo>
                      <a:cubicBezTo>
                        <a:pt x="237" y="121"/>
                        <a:pt x="241" y="122"/>
                        <a:pt x="241" y="121"/>
                      </a:cubicBezTo>
                      <a:cubicBezTo>
                        <a:pt x="241" y="119"/>
                        <a:pt x="241" y="118"/>
                        <a:pt x="238" y="118"/>
                      </a:cubicBezTo>
                      <a:cubicBezTo>
                        <a:pt x="236" y="119"/>
                        <a:pt x="235" y="121"/>
                        <a:pt x="233" y="119"/>
                      </a:cubicBezTo>
                      <a:cubicBezTo>
                        <a:pt x="233" y="119"/>
                        <a:pt x="229" y="119"/>
                        <a:pt x="229" y="118"/>
                      </a:cubicBezTo>
                      <a:cubicBezTo>
                        <a:pt x="229" y="116"/>
                        <a:pt x="234" y="119"/>
                        <a:pt x="234" y="119"/>
                      </a:cubicBezTo>
                      <a:cubicBezTo>
                        <a:pt x="235" y="119"/>
                        <a:pt x="240" y="118"/>
                        <a:pt x="240" y="117"/>
                      </a:cubicBezTo>
                      <a:cubicBezTo>
                        <a:pt x="241" y="117"/>
                        <a:pt x="236" y="115"/>
                        <a:pt x="235" y="115"/>
                      </a:cubicBezTo>
                      <a:cubicBezTo>
                        <a:pt x="233" y="115"/>
                        <a:pt x="230" y="115"/>
                        <a:pt x="228" y="116"/>
                      </a:cubicBezTo>
                      <a:cubicBezTo>
                        <a:pt x="229" y="116"/>
                        <a:pt x="233" y="113"/>
                        <a:pt x="233" y="114"/>
                      </a:cubicBezTo>
                      <a:cubicBezTo>
                        <a:pt x="233" y="113"/>
                        <a:pt x="229" y="113"/>
                        <a:pt x="229" y="112"/>
                      </a:cubicBezTo>
                      <a:cubicBezTo>
                        <a:pt x="232" y="113"/>
                        <a:pt x="235" y="115"/>
                        <a:pt x="238" y="113"/>
                      </a:cubicBezTo>
                      <a:cubicBezTo>
                        <a:pt x="238" y="113"/>
                        <a:pt x="241" y="112"/>
                        <a:pt x="241" y="111"/>
                      </a:cubicBezTo>
                      <a:cubicBezTo>
                        <a:pt x="240" y="110"/>
                        <a:pt x="238" y="109"/>
                        <a:pt x="238" y="108"/>
                      </a:cubicBezTo>
                      <a:cubicBezTo>
                        <a:pt x="238" y="109"/>
                        <a:pt x="241" y="110"/>
                        <a:pt x="242" y="110"/>
                      </a:cubicBezTo>
                      <a:cubicBezTo>
                        <a:pt x="244" y="111"/>
                        <a:pt x="243" y="109"/>
                        <a:pt x="245" y="109"/>
                      </a:cubicBezTo>
                      <a:cubicBezTo>
                        <a:pt x="246" y="109"/>
                        <a:pt x="254" y="111"/>
                        <a:pt x="254" y="111"/>
                      </a:cubicBezTo>
                      <a:cubicBezTo>
                        <a:pt x="253" y="111"/>
                        <a:pt x="246" y="110"/>
                        <a:pt x="246" y="110"/>
                      </a:cubicBezTo>
                      <a:cubicBezTo>
                        <a:pt x="248" y="114"/>
                        <a:pt x="254" y="113"/>
                        <a:pt x="257" y="113"/>
                      </a:cubicBezTo>
                      <a:cubicBezTo>
                        <a:pt x="258" y="112"/>
                        <a:pt x="261" y="113"/>
                        <a:pt x="262" y="112"/>
                      </a:cubicBezTo>
                      <a:cubicBezTo>
                        <a:pt x="265" y="111"/>
                        <a:pt x="264" y="109"/>
                        <a:pt x="262" y="108"/>
                      </a:cubicBezTo>
                      <a:cubicBezTo>
                        <a:pt x="261" y="107"/>
                        <a:pt x="258" y="106"/>
                        <a:pt x="257" y="106"/>
                      </a:cubicBezTo>
                      <a:cubicBezTo>
                        <a:pt x="256" y="106"/>
                        <a:pt x="257" y="109"/>
                        <a:pt x="257" y="110"/>
                      </a:cubicBezTo>
                      <a:cubicBezTo>
                        <a:pt x="256" y="109"/>
                        <a:pt x="256" y="108"/>
                        <a:pt x="255" y="107"/>
                      </a:cubicBezTo>
                      <a:cubicBezTo>
                        <a:pt x="255" y="106"/>
                        <a:pt x="254" y="107"/>
                        <a:pt x="253" y="106"/>
                      </a:cubicBezTo>
                      <a:cubicBezTo>
                        <a:pt x="254" y="107"/>
                        <a:pt x="256" y="101"/>
                        <a:pt x="256" y="100"/>
                      </a:cubicBezTo>
                      <a:cubicBezTo>
                        <a:pt x="256" y="100"/>
                        <a:pt x="257" y="103"/>
                        <a:pt x="257" y="103"/>
                      </a:cubicBezTo>
                      <a:cubicBezTo>
                        <a:pt x="257" y="105"/>
                        <a:pt x="257" y="106"/>
                        <a:pt x="258" y="106"/>
                      </a:cubicBezTo>
                      <a:cubicBezTo>
                        <a:pt x="261" y="106"/>
                        <a:pt x="263" y="105"/>
                        <a:pt x="265" y="105"/>
                      </a:cubicBezTo>
                      <a:cubicBezTo>
                        <a:pt x="266" y="105"/>
                        <a:pt x="272" y="103"/>
                        <a:pt x="270" y="101"/>
                      </a:cubicBezTo>
                      <a:cubicBezTo>
                        <a:pt x="268" y="100"/>
                        <a:pt x="267" y="102"/>
                        <a:pt x="266" y="101"/>
                      </a:cubicBezTo>
                      <a:cubicBezTo>
                        <a:pt x="266" y="100"/>
                        <a:pt x="266" y="100"/>
                        <a:pt x="266" y="99"/>
                      </a:cubicBezTo>
                      <a:cubicBezTo>
                        <a:pt x="267" y="98"/>
                        <a:pt x="266" y="97"/>
                        <a:pt x="265" y="97"/>
                      </a:cubicBezTo>
                      <a:cubicBezTo>
                        <a:pt x="265" y="96"/>
                        <a:pt x="262" y="96"/>
                        <a:pt x="261" y="96"/>
                      </a:cubicBezTo>
                      <a:cubicBezTo>
                        <a:pt x="259" y="96"/>
                        <a:pt x="258" y="98"/>
                        <a:pt x="256" y="96"/>
                      </a:cubicBezTo>
                      <a:cubicBezTo>
                        <a:pt x="260" y="99"/>
                        <a:pt x="262" y="91"/>
                        <a:pt x="266" y="95"/>
                      </a:cubicBezTo>
                      <a:cubicBezTo>
                        <a:pt x="267" y="97"/>
                        <a:pt x="269" y="94"/>
                        <a:pt x="269" y="92"/>
                      </a:cubicBezTo>
                      <a:cubicBezTo>
                        <a:pt x="269" y="91"/>
                        <a:pt x="266" y="88"/>
                        <a:pt x="266" y="88"/>
                      </a:cubicBezTo>
                      <a:cubicBezTo>
                        <a:pt x="266" y="87"/>
                        <a:pt x="269" y="90"/>
                        <a:pt x="269" y="91"/>
                      </a:cubicBezTo>
                      <a:cubicBezTo>
                        <a:pt x="269" y="92"/>
                        <a:pt x="271" y="90"/>
                        <a:pt x="270" y="88"/>
                      </a:cubicBezTo>
                      <a:cubicBezTo>
                        <a:pt x="269" y="87"/>
                        <a:pt x="267" y="85"/>
                        <a:pt x="266" y="84"/>
                      </a:cubicBezTo>
                      <a:cubicBezTo>
                        <a:pt x="264" y="84"/>
                        <a:pt x="261" y="85"/>
                        <a:pt x="259" y="84"/>
                      </a:cubicBezTo>
                      <a:cubicBezTo>
                        <a:pt x="258" y="83"/>
                        <a:pt x="258" y="81"/>
                        <a:pt x="256" y="81"/>
                      </a:cubicBezTo>
                      <a:cubicBezTo>
                        <a:pt x="256" y="80"/>
                        <a:pt x="252" y="81"/>
                        <a:pt x="253" y="80"/>
                      </a:cubicBezTo>
                      <a:cubicBezTo>
                        <a:pt x="254" y="78"/>
                        <a:pt x="254" y="77"/>
                        <a:pt x="256" y="79"/>
                      </a:cubicBezTo>
                      <a:cubicBezTo>
                        <a:pt x="258" y="81"/>
                        <a:pt x="260" y="78"/>
                        <a:pt x="262" y="77"/>
                      </a:cubicBezTo>
                      <a:cubicBezTo>
                        <a:pt x="265" y="75"/>
                        <a:pt x="271" y="81"/>
                        <a:pt x="274" y="78"/>
                      </a:cubicBezTo>
                      <a:cubicBezTo>
                        <a:pt x="275" y="77"/>
                        <a:pt x="275" y="72"/>
                        <a:pt x="272" y="73"/>
                      </a:cubicBezTo>
                      <a:cubicBezTo>
                        <a:pt x="271" y="73"/>
                        <a:pt x="270" y="74"/>
                        <a:pt x="269" y="73"/>
                      </a:cubicBezTo>
                      <a:cubicBezTo>
                        <a:pt x="267" y="73"/>
                        <a:pt x="265" y="72"/>
                        <a:pt x="263" y="70"/>
                      </a:cubicBezTo>
                      <a:cubicBezTo>
                        <a:pt x="260" y="68"/>
                        <a:pt x="271" y="71"/>
                        <a:pt x="271" y="70"/>
                      </a:cubicBezTo>
                      <a:cubicBezTo>
                        <a:pt x="270" y="68"/>
                        <a:pt x="265" y="67"/>
                        <a:pt x="263" y="66"/>
                      </a:cubicBezTo>
                      <a:cubicBezTo>
                        <a:pt x="260" y="65"/>
                        <a:pt x="260" y="66"/>
                        <a:pt x="259" y="68"/>
                      </a:cubicBezTo>
                      <a:cubicBezTo>
                        <a:pt x="259" y="69"/>
                        <a:pt x="257" y="70"/>
                        <a:pt x="256" y="69"/>
                      </a:cubicBezTo>
                      <a:cubicBezTo>
                        <a:pt x="255" y="69"/>
                        <a:pt x="258" y="65"/>
                        <a:pt x="258" y="64"/>
                      </a:cubicBezTo>
                      <a:cubicBezTo>
                        <a:pt x="258" y="63"/>
                        <a:pt x="259" y="61"/>
                        <a:pt x="260" y="60"/>
                      </a:cubicBezTo>
                      <a:cubicBezTo>
                        <a:pt x="260" y="59"/>
                        <a:pt x="260" y="57"/>
                        <a:pt x="261" y="57"/>
                      </a:cubicBezTo>
                      <a:cubicBezTo>
                        <a:pt x="262" y="57"/>
                        <a:pt x="264" y="57"/>
                        <a:pt x="265" y="56"/>
                      </a:cubicBezTo>
                      <a:cubicBezTo>
                        <a:pt x="265" y="56"/>
                        <a:pt x="270" y="51"/>
                        <a:pt x="270" y="52"/>
                      </a:cubicBezTo>
                      <a:cubicBezTo>
                        <a:pt x="270" y="52"/>
                        <a:pt x="268" y="51"/>
                        <a:pt x="268" y="51"/>
                      </a:cubicBezTo>
                      <a:cubicBezTo>
                        <a:pt x="268" y="50"/>
                        <a:pt x="268" y="49"/>
                        <a:pt x="268" y="48"/>
                      </a:cubicBezTo>
                      <a:cubicBezTo>
                        <a:pt x="268" y="46"/>
                        <a:pt x="269" y="46"/>
                        <a:pt x="271" y="46"/>
                      </a:cubicBezTo>
                      <a:cubicBezTo>
                        <a:pt x="273" y="46"/>
                        <a:pt x="281" y="43"/>
                        <a:pt x="276" y="43"/>
                      </a:cubicBezTo>
                      <a:cubicBezTo>
                        <a:pt x="273" y="43"/>
                        <a:pt x="268" y="42"/>
                        <a:pt x="266" y="44"/>
                      </a:cubicBezTo>
                      <a:cubicBezTo>
                        <a:pt x="265" y="45"/>
                        <a:pt x="265" y="47"/>
                        <a:pt x="263" y="46"/>
                      </a:cubicBezTo>
                      <a:cubicBezTo>
                        <a:pt x="261" y="45"/>
                        <a:pt x="263" y="43"/>
                        <a:pt x="264" y="42"/>
                      </a:cubicBezTo>
                      <a:cubicBezTo>
                        <a:pt x="266" y="39"/>
                        <a:pt x="270" y="41"/>
                        <a:pt x="273" y="41"/>
                      </a:cubicBezTo>
                      <a:cubicBezTo>
                        <a:pt x="277" y="41"/>
                        <a:pt x="281" y="42"/>
                        <a:pt x="283" y="38"/>
                      </a:cubicBezTo>
                      <a:cubicBezTo>
                        <a:pt x="284" y="38"/>
                        <a:pt x="280" y="37"/>
                        <a:pt x="280" y="37"/>
                      </a:cubicBezTo>
                      <a:cubicBezTo>
                        <a:pt x="278" y="36"/>
                        <a:pt x="276" y="37"/>
                        <a:pt x="274" y="37"/>
                      </a:cubicBezTo>
                      <a:cubicBezTo>
                        <a:pt x="272" y="37"/>
                        <a:pt x="271" y="36"/>
                        <a:pt x="269" y="36"/>
                      </a:cubicBezTo>
                      <a:cubicBezTo>
                        <a:pt x="268" y="36"/>
                        <a:pt x="266" y="36"/>
                        <a:pt x="265" y="36"/>
                      </a:cubicBezTo>
                      <a:cubicBezTo>
                        <a:pt x="266" y="37"/>
                        <a:pt x="269" y="36"/>
                        <a:pt x="271" y="36"/>
                      </a:cubicBezTo>
                      <a:cubicBezTo>
                        <a:pt x="274" y="36"/>
                        <a:pt x="276" y="35"/>
                        <a:pt x="279" y="35"/>
                      </a:cubicBezTo>
                      <a:cubicBezTo>
                        <a:pt x="283" y="36"/>
                        <a:pt x="285" y="34"/>
                        <a:pt x="288" y="34"/>
                      </a:cubicBezTo>
                      <a:cubicBezTo>
                        <a:pt x="289" y="34"/>
                        <a:pt x="291" y="34"/>
                        <a:pt x="291" y="33"/>
                      </a:cubicBezTo>
                      <a:cubicBezTo>
                        <a:pt x="291" y="33"/>
                        <a:pt x="289" y="31"/>
                        <a:pt x="290" y="31"/>
                      </a:cubicBezTo>
                      <a:cubicBezTo>
                        <a:pt x="295" y="30"/>
                        <a:pt x="300" y="29"/>
                        <a:pt x="304" y="26"/>
                      </a:cubicBezTo>
                      <a:cubicBezTo>
                        <a:pt x="305" y="25"/>
                        <a:pt x="301" y="24"/>
                        <a:pt x="301" y="24"/>
                      </a:cubicBezTo>
                      <a:cubicBezTo>
                        <a:pt x="298" y="23"/>
                        <a:pt x="295" y="22"/>
                        <a:pt x="293" y="22"/>
                      </a:cubicBezTo>
                      <a:cubicBezTo>
                        <a:pt x="287" y="21"/>
                        <a:pt x="282" y="20"/>
                        <a:pt x="277" y="25"/>
                      </a:cubicBezTo>
                      <a:cubicBezTo>
                        <a:pt x="275" y="28"/>
                        <a:pt x="273" y="26"/>
                        <a:pt x="269" y="26"/>
                      </a:cubicBezTo>
                      <a:cubicBezTo>
                        <a:pt x="268" y="26"/>
                        <a:pt x="264" y="29"/>
                        <a:pt x="265" y="26"/>
                      </a:cubicBezTo>
                      <a:cubicBezTo>
                        <a:pt x="265" y="24"/>
                        <a:pt x="260" y="27"/>
                        <a:pt x="259" y="28"/>
                      </a:cubicBezTo>
                      <a:cubicBezTo>
                        <a:pt x="257" y="29"/>
                        <a:pt x="255" y="30"/>
                        <a:pt x="253" y="31"/>
                      </a:cubicBezTo>
                      <a:cubicBezTo>
                        <a:pt x="252" y="31"/>
                        <a:pt x="244" y="37"/>
                        <a:pt x="244" y="37"/>
                      </a:cubicBezTo>
                      <a:cubicBezTo>
                        <a:pt x="242" y="35"/>
                        <a:pt x="264" y="22"/>
                        <a:pt x="251" y="19"/>
                      </a:cubicBezTo>
                      <a:cubicBezTo>
                        <a:pt x="246" y="19"/>
                        <a:pt x="247" y="22"/>
                        <a:pt x="243" y="24"/>
                      </a:cubicBezTo>
                      <a:cubicBezTo>
                        <a:pt x="240" y="25"/>
                        <a:pt x="238" y="25"/>
                        <a:pt x="235" y="26"/>
                      </a:cubicBezTo>
                      <a:cubicBezTo>
                        <a:pt x="234" y="26"/>
                        <a:pt x="229" y="28"/>
                        <a:pt x="228" y="28"/>
                      </a:cubicBezTo>
                      <a:cubicBezTo>
                        <a:pt x="226" y="25"/>
                        <a:pt x="233" y="24"/>
                        <a:pt x="235" y="24"/>
                      </a:cubicBezTo>
                      <a:cubicBezTo>
                        <a:pt x="235" y="23"/>
                        <a:pt x="241" y="22"/>
                        <a:pt x="238" y="21"/>
                      </a:cubicBezTo>
                      <a:cubicBezTo>
                        <a:pt x="235" y="20"/>
                        <a:pt x="232" y="20"/>
                        <a:pt x="229" y="20"/>
                      </a:cubicBezTo>
                      <a:cubicBezTo>
                        <a:pt x="221" y="20"/>
                        <a:pt x="213" y="21"/>
                        <a:pt x="205" y="23"/>
                      </a:cubicBezTo>
                      <a:cubicBezTo>
                        <a:pt x="205" y="23"/>
                        <a:pt x="202" y="25"/>
                        <a:pt x="201" y="24"/>
                      </a:cubicBezTo>
                      <a:cubicBezTo>
                        <a:pt x="201" y="22"/>
                        <a:pt x="200" y="22"/>
                        <a:pt x="202" y="22"/>
                      </a:cubicBezTo>
                      <a:cubicBezTo>
                        <a:pt x="206" y="20"/>
                        <a:pt x="210" y="19"/>
                        <a:pt x="214" y="18"/>
                      </a:cubicBezTo>
                      <a:cubicBezTo>
                        <a:pt x="221" y="17"/>
                        <a:pt x="229" y="18"/>
                        <a:pt x="237" y="18"/>
                      </a:cubicBezTo>
                      <a:cubicBezTo>
                        <a:pt x="239" y="18"/>
                        <a:pt x="241" y="18"/>
                        <a:pt x="243" y="18"/>
                      </a:cubicBezTo>
                      <a:cubicBezTo>
                        <a:pt x="247" y="16"/>
                        <a:pt x="252" y="16"/>
                        <a:pt x="256" y="14"/>
                      </a:cubicBezTo>
                      <a:cubicBezTo>
                        <a:pt x="258" y="14"/>
                        <a:pt x="259" y="13"/>
                        <a:pt x="256" y="12"/>
                      </a:cubicBezTo>
                      <a:cubicBezTo>
                        <a:pt x="254" y="11"/>
                        <a:pt x="250" y="10"/>
                        <a:pt x="248" y="11"/>
                      </a:cubicBezTo>
                      <a:cubicBezTo>
                        <a:pt x="246" y="11"/>
                        <a:pt x="246" y="10"/>
                        <a:pt x="244" y="9"/>
                      </a:cubicBezTo>
                      <a:cubicBezTo>
                        <a:pt x="242" y="9"/>
                        <a:pt x="240" y="11"/>
                        <a:pt x="238" y="11"/>
                      </a:cubicBezTo>
                      <a:cubicBezTo>
                        <a:pt x="238" y="11"/>
                        <a:pt x="240" y="8"/>
                        <a:pt x="241" y="8"/>
                      </a:cubicBezTo>
                      <a:cubicBezTo>
                        <a:pt x="242" y="6"/>
                        <a:pt x="238" y="6"/>
                        <a:pt x="237" y="6"/>
                      </a:cubicBezTo>
                      <a:cubicBezTo>
                        <a:pt x="231" y="7"/>
                        <a:pt x="226" y="7"/>
                        <a:pt x="220" y="6"/>
                      </a:cubicBezTo>
                      <a:cubicBezTo>
                        <a:pt x="215" y="6"/>
                        <a:pt x="211" y="8"/>
                        <a:pt x="206" y="8"/>
                      </a:cubicBezTo>
                      <a:cubicBezTo>
                        <a:pt x="204" y="8"/>
                        <a:pt x="201" y="8"/>
                        <a:pt x="199" y="8"/>
                      </a:cubicBezTo>
                      <a:cubicBezTo>
                        <a:pt x="197" y="9"/>
                        <a:pt x="194" y="8"/>
                        <a:pt x="193" y="9"/>
                      </a:cubicBezTo>
                      <a:cubicBezTo>
                        <a:pt x="196" y="8"/>
                        <a:pt x="199" y="8"/>
                        <a:pt x="202" y="7"/>
                      </a:cubicBezTo>
                      <a:cubicBezTo>
                        <a:pt x="207" y="7"/>
                        <a:pt x="211" y="6"/>
                        <a:pt x="215" y="6"/>
                      </a:cubicBezTo>
                      <a:cubicBezTo>
                        <a:pt x="217" y="6"/>
                        <a:pt x="237" y="6"/>
                        <a:pt x="237" y="4"/>
                      </a:cubicBezTo>
                      <a:cubicBezTo>
                        <a:pt x="236" y="4"/>
                        <a:pt x="233" y="3"/>
                        <a:pt x="232" y="2"/>
                      </a:cubicBezTo>
                      <a:cubicBezTo>
                        <a:pt x="229" y="2"/>
                        <a:pt x="227" y="2"/>
                        <a:pt x="224" y="2"/>
                      </a:cubicBezTo>
                      <a:cubicBezTo>
                        <a:pt x="220" y="2"/>
                        <a:pt x="216" y="1"/>
                        <a:pt x="213" y="0"/>
                      </a:cubicBezTo>
                      <a:cubicBezTo>
                        <a:pt x="206" y="0"/>
                        <a:pt x="200" y="0"/>
                        <a:pt x="194" y="0"/>
                      </a:cubicBezTo>
                      <a:cubicBezTo>
                        <a:pt x="191" y="1"/>
                        <a:pt x="188" y="1"/>
                        <a:pt x="185" y="1"/>
                      </a:cubicBezTo>
                      <a:cubicBezTo>
                        <a:pt x="184" y="1"/>
                        <a:pt x="183" y="3"/>
                        <a:pt x="183" y="3"/>
                      </a:cubicBezTo>
                      <a:cubicBezTo>
                        <a:pt x="181" y="3"/>
                        <a:pt x="179" y="2"/>
                        <a:pt x="177" y="2"/>
                      </a:cubicBezTo>
                      <a:cubicBezTo>
                        <a:pt x="176" y="2"/>
                        <a:pt x="175" y="3"/>
                        <a:pt x="173" y="3"/>
                      </a:cubicBezTo>
                      <a:cubicBezTo>
                        <a:pt x="171" y="3"/>
                        <a:pt x="171" y="4"/>
                        <a:pt x="173" y="4"/>
                      </a:cubicBezTo>
                      <a:cubicBezTo>
                        <a:pt x="176" y="5"/>
                        <a:pt x="179" y="5"/>
                        <a:pt x="181" y="6"/>
                      </a:cubicBezTo>
                      <a:cubicBezTo>
                        <a:pt x="180" y="5"/>
                        <a:pt x="174" y="7"/>
                        <a:pt x="173" y="8"/>
                      </a:cubicBezTo>
                      <a:cubicBezTo>
                        <a:pt x="173" y="8"/>
                        <a:pt x="170" y="8"/>
                        <a:pt x="170" y="8"/>
                      </a:cubicBezTo>
                      <a:cubicBezTo>
                        <a:pt x="170" y="8"/>
                        <a:pt x="172" y="10"/>
                        <a:pt x="172" y="10"/>
                      </a:cubicBezTo>
                      <a:cubicBezTo>
                        <a:pt x="171" y="10"/>
                        <a:pt x="169" y="9"/>
                        <a:pt x="168" y="8"/>
                      </a:cubicBezTo>
                      <a:cubicBezTo>
                        <a:pt x="167" y="7"/>
                        <a:pt x="164" y="8"/>
                        <a:pt x="163" y="8"/>
                      </a:cubicBezTo>
                      <a:cubicBezTo>
                        <a:pt x="160" y="7"/>
                        <a:pt x="157" y="6"/>
                        <a:pt x="154" y="5"/>
                      </a:cubicBezTo>
                      <a:cubicBezTo>
                        <a:pt x="152" y="4"/>
                        <a:pt x="150" y="6"/>
                        <a:pt x="147" y="6"/>
                      </a:cubicBezTo>
                      <a:cubicBezTo>
                        <a:pt x="146" y="6"/>
                        <a:pt x="140" y="5"/>
                        <a:pt x="140" y="7"/>
                      </a:cubicBezTo>
                      <a:cubicBezTo>
                        <a:pt x="139" y="7"/>
                        <a:pt x="153" y="9"/>
                        <a:pt x="155" y="10"/>
                      </a:cubicBezTo>
                      <a:cubicBezTo>
                        <a:pt x="158" y="10"/>
                        <a:pt x="161" y="10"/>
                        <a:pt x="163" y="11"/>
                      </a:cubicBezTo>
                      <a:cubicBezTo>
                        <a:pt x="164" y="11"/>
                        <a:pt x="165" y="11"/>
                        <a:pt x="166" y="12"/>
                      </a:cubicBezTo>
                      <a:cubicBezTo>
                        <a:pt x="166" y="12"/>
                        <a:pt x="166" y="15"/>
                        <a:pt x="166" y="15"/>
                      </a:cubicBezTo>
                      <a:cubicBezTo>
                        <a:pt x="166" y="16"/>
                        <a:pt x="165" y="14"/>
                        <a:pt x="165" y="13"/>
                      </a:cubicBezTo>
                      <a:cubicBezTo>
                        <a:pt x="164" y="12"/>
                        <a:pt x="161" y="12"/>
                        <a:pt x="160" y="11"/>
                      </a:cubicBezTo>
                      <a:cubicBezTo>
                        <a:pt x="160" y="11"/>
                        <a:pt x="157" y="11"/>
                        <a:pt x="157" y="11"/>
                      </a:cubicBezTo>
                      <a:cubicBezTo>
                        <a:pt x="157" y="12"/>
                        <a:pt x="158" y="14"/>
                        <a:pt x="158" y="14"/>
                      </a:cubicBezTo>
                      <a:cubicBezTo>
                        <a:pt x="156" y="14"/>
                        <a:pt x="155" y="11"/>
                        <a:pt x="154" y="11"/>
                      </a:cubicBezTo>
                      <a:cubicBezTo>
                        <a:pt x="152" y="11"/>
                        <a:pt x="150" y="11"/>
                        <a:pt x="148" y="10"/>
                      </a:cubicBezTo>
                      <a:cubicBezTo>
                        <a:pt x="147" y="10"/>
                        <a:pt x="139" y="10"/>
                        <a:pt x="139" y="10"/>
                      </a:cubicBezTo>
                      <a:cubicBezTo>
                        <a:pt x="138" y="12"/>
                        <a:pt x="151" y="17"/>
                        <a:pt x="151" y="17"/>
                      </a:cubicBezTo>
                      <a:cubicBezTo>
                        <a:pt x="151" y="18"/>
                        <a:pt x="146" y="17"/>
                        <a:pt x="146" y="17"/>
                      </a:cubicBezTo>
                      <a:cubicBezTo>
                        <a:pt x="143" y="17"/>
                        <a:pt x="142" y="16"/>
                        <a:pt x="143" y="19"/>
                      </a:cubicBezTo>
                      <a:cubicBezTo>
                        <a:pt x="142" y="19"/>
                        <a:pt x="141" y="18"/>
                        <a:pt x="140" y="17"/>
                      </a:cubicBezTo>
                      <a:cubicBezTo>
                        <a:pt x="140" y="16"/>
                        <a:pt x="142" y="17"/>
                        <a:pt x="143" y="16"/>
                      </a:cubicBezTo>
                      <a:cubicBezTo>
                        <a:pt x="143" y="16"/>
                        <a:pt x="141" y="14"/>
                        <a:pt x="140" y="14"/>
                      </a:cubicBezTo>
                      <a:cubicBezTo>
                        <a:pt x="138" y="13"/>
                        <a:pt x="136" y="12"/>
                        <a:pt x="133" y="12"/>
                      </a:cubicBezTo>
                      <a:cubicBezTo>
                        <a:pt x="132" y="12"/>
                        <a:pt x="130" y="11"/>
                        <a:pt x="129" y="12"/>
                      </a:cubicBezTo>
                      <a:cubicBezTo>
                        <a:pt x="128" y="12"/>
                        <a:pt x="131" y="15"/>
                        <a:pt x="131" y="15"/>
                      </a:cubicBezTo>
                      <a:cubicBezTo>
                        <a:pt x="134" y="17"/>
                        <a:pt x="138" y="17"/>
                        <a:pt x="142" y="20"/>
                      </a:cubicBezTo>
                      <a:cubicBezTo>
                        <a:pt x="143" y="20"/>
                        <a:pt x="144" y="21"/>
                        <a:pt x="143" y="22"/>
                      </a:cubicBezTo>
                      <a:cubicBezTo>
                        <a:pt x="141" y="24"/>
                        <a:pt x="139" y="22"/>
                        <a:pt x="137" y="21"/>
                      </a:cubicBezTo>
                      <a:cubicBezTo>
                        <a:pt x="132" y="18"/>
                        <a:pt x="126" y="16"/>
                        <a:pt x="120" y="15"/>
                      </a:cubicBezTo>
                      <a:cubicBezTo>
                        <a:pt x="117" y="14"/>
                        <a:pt x="114" y="13"/>
                        <a:pt x="111" y="14"/>
                      </a:cubicBezTo>
                      <a:cubicBezTo>
                        <a:pt x="110" y="14"/>
                        <a:pt x="113" y="17"/>
                        <a:pt x="113" y="18"/>
                      </a:cubicBezTo>
                      <a:cubicBezTo>
                        <a:pt x="113" y="18"/>
                        <a:pt x="117" y="21"/>
                        <a:pt x="117" y="21"/>
                      </a:cubicBezTo>
                      <a:cubicBezTo>
                        <a:pt x="117" y="22"/>
                        <a:pt x="111" y="21"/>
                        <a:pt x="111" y="21"/>
                      </a:cubicBezTo>
                      <a:cubicBezTo>
                        <a:pt x="111" y="23"/>
                        <a:pt x="115" y="22"/>
                        <a:pt x="115" y="24"/>
                      </a:cubicBezTo>
                      <a:cubicBezTo>
                        <a:pt x="115" y="24"/>
                        <a:pt x="111" y="23"/>
                        <a:pt x="110" y="22"/>
                      </a:cubicBezTo>
                      <a:cubicBezTo>
                        <a:pt x="108" y="21"/>
                        <a:pt x="106" y="21"/>
                        <a:pt x="103" y="20"/>
                      </a:cubicBezTo>
                      <a:cubicBezTo>
                        <a:pt x="101" y="19"/>
                        <a:pt x="101" y="20"/>
                        <a:pt x="101" y="22"/>
                      </a:cubicBezTo>
                      <a:cubicBezTo>
                        <a:pt x="100" y="23"/>
                        <a:pt x="99" y="23"/>
                        <a:pt x="98" y="23"/>
                      </a:cubicBezTo>
                      <a:cubicBezTo>
                        <a:pt x="98" y="24"/>
                        <a:pt x="98" y="26"/>
                        <a:pt x="97" y="26"/>
                      </a:cubicBezTo>
                      <a:cubicBezTo>
                        <a:pt x="97" y="27"/>
                        <a:pt x="97" y="24"/>
                        <a:pt x="97" y="23"/>
                      </a:cubicBezTo>
                      <a:cubicBezTo>
                        <a:pt x="97" y="22"/>
                        <a:pt x="98" y="21"/>
                        <a:pt x="98" y="20"/>
                      </a:cubicBezTo>
                      <a:cubicBezTo>
                        <a:pt x="97" y="16"/>
                        <a:pt x="93" y="16"/>
                        <a:pt x="90" y="16"/>
                      </a:cubicBezTo>
                      <a:cubicBezTo>
                        <a:pt x="86" y="17"/>
                        <a:pt x="82" y="18"/>
                        <a:pt x="78" y="18"/>
                      </a:cubicBezTo>
                      <a:cubicBezTo>
                        <a:pt x="77" y="19"/>
                        <a:pt x="75" y="19"/>
                        <a:pt x="74" y="19"/>
                      </a:cubicBezTo>
                      <a:cubicBezTo>
                        <a:pt x="74" y="19"/>
                        <a:pt x="69" y="20"/>
                        <a:pt x="69" y="20"/>
                      </a:cubicBezTo>
                      <a:cubicBezTo>
                        <a:pt x="70" y="21"/>
                        <a:pt x="72" y="21"/>
                        <a:pt x="73" y="21"/>
                      </a:cubicBezTo>
                      <a:cubicBezTo>
                        <a:pt x="74" y="22"/>
                        <a:pt x="75" y="23"/>
                        <a:pt x="77" y="24"/>
                      </a:cubicBezTo>
                      <a:cubicBezTo>
                        <a:pt x="77" y="24"/>
                        <a:pt x="81" y="27"/>
                        <a:pt x="81" y="27"/>
                      </a:cubicBezTo>
                      <a:cubicBezTo>
                        <a:pt x="80" y="27"/>
                        <a:pt x="76" y="25"/>
                        <a:pt x="75" y="25"/>
                      </a:cubicBezTo>
                      <a:cubicBezTo>
                        <a:pt x="73" y="24"/>
                        <a:pt x="72" y="22"/>
                        <a:pt x="70" y="22"/>
                      </a:cubicBezTo>
                      <a:cubicBezTo>
                        <a:pt x="67" y="21"/>
                        <a:pt x="64" y="22"/>
                        <a:pt x="61" y="22"/>
                      </a:cubicBezTo>
                      <a:cubicBezTo>
                        <a:pt x="58" y="23"/>
                        <a:pt x="58" y="22"/>
                        <a:pt x="60" y="25"/>
                      </a:cubicBezTo>
                      <a:cubicBezTo>
                        <a:pt x="60" y="26"/>
                        <a:pt x="60" y="29"/>
                        <a:pt x="60" y="30"/>
                      </a:cubicBezTo>
                      <a:cubicBezTo>
                        <a:pt x="60" y="32"/>
                        <a:pt x="56" y="30"/>
                        <a:pt x="55" y="30"/>
                      </a:cubicBezTo>
                      <a:cubicBezTo>
                        <a:pt x="54" y="30"/>
                        <a:pt x="51" y="28"/>
                        <a:pt x="50" y="30"/>
                      </a:cubicBezTo>
                      <a:cubicBezTo>
                        <a:pt x="49" y="31"/>
                        <a:pt x="50" y="34"/>
                        <a:pt x="50" y="34"/>
                      </a:cubicBezTo>
                      <a:cubicBezTo>
                        <a:pt x="49" y="35"/>
                        <a:pt x="48" y="33"/>
                        <a:pt x="47" y="32"/>
                      </a:cubicBezTo>
                      <a:cubicBezTo>
                        <a:pt x="45" y="31"/>
                        <a:pt x="43" y="31"/>
                        <a:pt x="42" y="32"/>
                      </a:cubicBezTo>
                      <a:cubicBezTo>
                        <a:pt x="39" y="34"/>
                        <a:pt x="36" y="36"/>
                        <a:pt x="32" y="37"/>
                      </a:cubicBezTo>
                      <a:cubicBezTo>
                        <a:pt x="31" y="38"/>
                        <a:pt x="34" y="37"/>
                        <a:pt x="32" y="3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3200" dirty="0">
                    <a:latin typeface="Lato Regular" charset="0"/>
                  </a:endParaRPr>
                </a:p>
              </p:txBody>
            </p:sp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FCEDAE0C-21E4-D841-B321-B37CB87C23F7}"/>
                    </a:ext>
                  </a:extLst>
                </p:cNvPr>
                <p:cNvGrpSpPr/>
                <p:nvPr/>
              </p:nvGrpSpPr>
              <p:grpSpPr>
                <a:xfrm>
                  <a:off x="3070403" y="2130164"/>
                  <a:ext cx="7907395" cy="9499927"/>
                  <a:chOff x="3070403" y="2130164"/>
                  <a:chExt cx="7907395" cy="9499927"/>
                </a:xfrm>
                <a:grpFill/>
              </p:grpSpPr>
              <p:sp>
                <p:nvSpPr>
                  <p:cNvPr id="67" name="Freeform 781">
                    <a:extLst>
                      <a:ext uri="{FF2B5EF4-FFF2-40B4-BE49-F238E27FC236}">
                        <a16:creationId xmlns:a16="http://schemas.microsoft.com/office/drawing/2014/main" id="{B6ED6F7A-F6E3-224D-B4A4-4862234615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08206" y="2130164"/>
                    <a:ext cx="94095" cy="44255"/>
                  </a:xfrm>
                  <a:custGeom>
                    <a:avLst/>
                    <a:gdLst>
                      <a:gd name="T0" fmla="*/ 4 w 9"/>
                      <a:gd name="T1" fmla="*/ 3 h 4"/>
                      <a:gd name="T2" fmla="*/ 1 w 9"/>
                      <a:gd name="T3" fmla="*/ 2 h 4"/>
                      <a:gd name="T4" fmla="*/ 5 w 9"/>
                      <a:gd name="T5" fmla="*/ 2 h 4"/>
                      <a:gd name="T6" fmla="*/ 0 w 9"/>
                      <a:gd name="T7" fmla="*/ 0 h 4"/>
                      <a:gd name="T8" fmla="*/ 9 w 9"/>
                      <a:gd name="T9" fmla="*/ 2 h 4"/>
                      <a:gd name="T10" fmla="*/ 5 w 9"/>
                      <a:gd name="T11" fmla="*/ 2 h 4"/>
                      <a:gd name="T12" fmla="*/ 4 w 9"/>
                      <a:gd name="T13" fmla="*/ 3 h 4"/>
                      <a:gd name="T14" fmla="*/ 4 w 9"/>
                      <a:gd name="T15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4">
                        <a:moveTo>
                          <a:pt x="4" y="3"/>
                        </a:moveTo>
                        <a:cubicBezTo>
                          <a:pt x="4" y="3"/>
                          <a:pt x="1" y="2"/>
                          <a:pt x="1" y="2"/>
                        </a:cubicBezTo>
                        <a:cubicBezTo>
                          <a:pt x="1" y="2"/>
                          <a:pt x="4" y="2"/>
                          <a:pt x="5" y="2"/>
                        </a:cubicBezTo>
                        <a:cubicBezTo>
                          <a:pt x="3" y="1"/>
                          <a:pt x="1" y="2"/>
                          <a:pt x="0" y="0"/>
                        </a:cubicBezTo>
                        <a:cubicBezTo>
                          <a:pt x="1" y="1"/>
                          <a:pt x="8" y="0"/>
                          <a:pt x="9" y="2"/>
                        </a:cubicBezTo>
                        <a:cubicBezTo>
                          <a:pt x="9" y="2"/>
                          <a:pt x="6" y="2"/>
                          <a:pt x="5" y="2"/>
                        </a:cubicBezTo>
                        <a:cubicBezTo>
                          <a:pt x="5" y="2"/>
                          <a:pt x="7" y="4"/>
                          <a:pt x="4" y="3"/>
                        </a:cubicBezTo>
                        <a:cubicBezTo>
                          <a:pt x="3" y="3"/>
                          <a:pt x="6" y="4"/>
                          <a:pt x="4" y="3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68" name="Freeform 405">
                    <a:extLst>
                      <a:ext uri="{FF2B5EF4-FFF2-40B4-BE49-F238E27FC236}">
                        <a16:creationId xmlns:a16="http://schemas.microsoft.com/office/drawing/2014/main" id="{389C50B4-D1A9-8F4D-9B69-99AC84BE27A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427172" y="3959344"/>
                    <a:ext cx="550626" cy="283968"/>
                  </a:xfrm>
                  <a:custGeom>
                    <a:avLst/>
                    <a:gdLst>
                      <a:gd name="T0" fmla="*/ 53 w 54"/>
                      <a:gd name="T1" fmla="*/ 10 h 26"/>
                      <a:gd name="T2" fmla="*/ 49 w 54"/>
                      <a:gd name="T3" fmla="*/ 9 h 26"/>
                      <a:gd name="T4" fmla="*/ 50 w 54"/>
                      <a:gd name="T5" fmla="*/ 8 h 26"/>
                      <a:gd name="T6" fmla="*/ 48 w 54"/>
                      <a:gd name="T7" fmla="*/ 7 h 26"/>
                      <a:gd name="T8" fmla="*/ 49 w 54"/>
                      <a:gd name="T9" fmla="*/ 6 h 26"/>
                      <a:gd name="T10" fmla="*/ 46 w 54"/>
                      <a:gd name="T11" fmla="*/ 5 h 26"/>
                      <a:gd name="T12" fmla="*/ 48 w 54"/>
                      <a:gd name="T13" fmla="*/ 3 h 26"/>
                      <a:gd name="T14" fmla="*/ 43 w 54"/>
                      <a:gd name="T15" fmla="*/ 3 h 26"/>
                      <a:gd name="T16" fmla="*/ 39 w 54"/>
                      <a:gd name="T17" fmla="*/ 1 h 26"/>
                      <a:gd name="T18" fmla="*/ 39 w 54"/>
                      <a:gd name="T19" fmla="*/ 4 h 26"/>
                      <a:gd name="T20" fmla="*/ 36 w 54"/>
                      <a:gd name="T21" fmla="*/ 5 h 26"/>
                      <a:gd name="T22" fmla="*/ 32 w 54"/>
                      <a:gd name="T23" fmla="*/ 5 h 26"/>
                      <a:gd name="T24" fmla="*/ 32 w 54"/>
                      <a:gd name="T25" fmla="*/ 9 h 26"/>
                      <a:gd name="T26" fmla="*/ 26 w 54"/>
                      <a:gd name="T27" fmla="*/ 5 h 26"/>
                      <a:gd name="T28" fmla="*/ 25 w 54"/>
                      <a:gd name="T29" fmla="*/ 8 h 26"/>
                      <a:gd name="T30" fmla="*/ 21 w 54"/>
                      <a:gd name="T31" fmla="*/ 5 h 26"/>
                      <a:gd name="T32" fmla="*/ 21 w 54"/>
                      <a:gd name="T33" fmla="*/ 9 h 26"/>
                      <a:gd name="T34" fmla="*/ 19 w 54"/>
                      <a:gd name="T35" fmla="*/ 9 h 26"/>
                      <a:gd name="T36" fmla="*/ 17 w 54"/>
                      <a:gd name="T37" fmla="*/ 12 h 26"/>
                      <a:gd name="T38" fmla="*/ 14 w 54"/>
                      <a:gd name="T39" fmla="*/ 8 h 26"/>
                      <a:gd name="T40" fmla="*/ 16 w 54"/>
                      <a:gd name="T41" fmla="*/ 8 h 26"/>
                      <a:gd name="T42" fmla="*/ 14 w 54"/>
                      <a:gd name="T43" fmla="*/ 5 h 26"/>
                      <a:gd name="T44" fmla="*/ 7 w 54"/>
                      <a:gd name="T45" fmla="*/ 2 h 26"/>
                      <a:gd name="T46" fmla="*/ 9 w 54"/>
                      <a:gd name="T47" fmla="*/ 4 h 26"/>
                      <a:gd name="T48" fmla="*/ 8 w 54"/>
                      <a:gd name="T49" fmla="*/ 4 h 26"/>
                      <a:gd name="T50" fmla="*/ 10 w 54"/>
                      <a:gd name="T51" fmla="*/ 8 h 26"/>
                      <a:gd name="T52" fmla="*/ 5 w 54"/>
                      <a:gd name="T53" fmla="*/ 6 h 26"/>
                      <a:gd name="T54" fmla="*/ 3 w 54"/>
                      <a:gd name="T55" fmla="*/ 6 h 26"/>
                      <a:gd name="T56" fmla="*/ 5 w 54"/>
                      <a:gd name="T57" fmla="*/ 7 h 26"/>
                      <a:gd name="T58" fmla="*/ 5 w 54"/>
                      <a:gd name="T59" fmla="*/ 8 h 26"/>
                      <a:gd name="T60" fmla="*/ 2 w 54"/>
                      <a:gd name="T61" fmla="*/ 7 h 26"/>
                      <a:gd name="T62" fmla="*/ 1 w 54"/>
                      <a:gd name="T63" fmla="*/ 9 h 26"/>
                      <a:gd name="T64" fmla="*/ 8 w 54"/>
                      <a:gd name="T65" fmla="*/ 10 h 26"/>
                      <a:gd name="T66" fmla="*/ 13 w 54"/>
                      <a:gd name="T67" fmla="*/ 11 h 26"/>
                      <a:gd name="T68" fmla="*/ 11 w 54"/>
                      <a:gd name="T69" fmla="*/ 12 h 26"/>
                      <a:gd name="T70" fmla="*/ 12 w 54"/>
                      <a:gd name="T71" fmla="*/ 13 h 26"/>
                      <a:gd name="T72" fmla="*/ 8 w 54"/>
                      <a:gd name="T73" fmla="*/ 14 h 26"/>
                      <a:gd name="T74" fmla="*/ 3 w 54"/>
                      <a:gd name="T75" fmla="*/ 15 h 26"/>
                      <a:gd name="T76" fmla="*/ 10 w 54"/>
                      <a:gd name="T77" fmla="*/ 16 h 26"/>
                      <a:gd name="T78" fmla="*/ 12 w 54"/>
                      <a:gd name="T79" fmla="*/ 18 h 26"/>
                      <a:gd name="T80" fmla="*/ 15 w 54"/>
                      <a:gd name="T81" fmla="*/ 17 h 26"/>
                      <a:gd name="T82" fmla="*/ 13 w 54"/>
                      <a:gd name="T83" fmla="*/ 18 h 26"/>
                      <a:gd name="T84" fmla="*/ 15 w 54"/>
                      <a:gd name="T85" fmla="*/ 18 h 26"/>
                      <a:gd name="T86" fmla="*/ 10 w 54"/>
                      <a:gd name="T87" fmla="*/ 23 h 26"/>
                      <a:gd name="T88" fmla="*/ 15 w 54"/>
                      <a:gd name="T89" fmla="*/ 23 h 26"/>
                      <a:gd name="T90" fmla="*/ 21 w 54"/>
                      <a:gd name="T91" fmla="*/ 24 h 26"/>
                      <a:gd name="T92" fmla="*/ 20 w 54"/>
                      <a:gd name="T93" fmla="*/ 24 h 26"/>
                      <a:gd name="T94" fmla="*/ 22 w 54"/>
                      <a:gd name="T95" fmla="*/ 25 h 26"/>
                      <a:gd name="T96" fmla="*/ 29 w 54"/>
                      <a:gd name="T97" fmla="*/ 26 h 26"/>
                      <a:gd name="T98" fmla="*/ 33 w 54"/>
                      <a:gd name="T99" fmla="*/ 25 h 26"/>
                      <a:gd name="T100" fmla="*/ 39 w 54"/>
                      <a:gd name="T101" fmla="*/ 23 h 26"/>
                      <a:gd name="T102" fmla="*/ 46 w 54"/>
                      <a:gd name="T103" fmla="*/ 19 h 26"/>
                      <a:gd name="T104" fmla="*/ 52 w 54"/>
                      <a:gd name="T105" fmla="*/ 16 h 26"/>
                      <a:gd name="T106" fmla="*/ 52 w 54"/>
                      <a:gd name="T107" fmla="*/ 14 h 26"/>
                      <a:gd name="T108" fmla="*/ 54 w 54"/>
                      <a:gd name="T109" fmla="*/ 13 h 26"/>
                      <a:gd name="T110" fmla="*/ 52 w 54"/>
                      <a:gd name="T111" fmla="*/ 12 h 26"/>
                      <a:gd name="T112" fmla="*/ 53 w 54"/>
                      <a:gd name="T113" fmla="*/ 10 h 26"/>
                      <a:gd name="T114" fmla="*/ 53 w 54"/>
                      <a:gd name="T115" fmla="*/ 10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54" h="26">
                        <a:moveTo>
                          <a:pt x="53" y="10"/>
                        </a:moveTo>
                        <a:cubicBezTo>
                          <a:pt x="53" y="10"/>
                          <a:pt x="49" y="9"/>
                          <a:pt x="49" y="9"/>
                        </a:cubicBezTo>
                        <a:cubicBezTo>
                          <a:pt x="49" y="9"/>
                          <a:pt x="50" y="8"/>
                          <a:pt x="50" y="8"/>
                        </a:cubicBezTo>
                        <a:cubicBezTo>
                          <a:pt x="49" y="8"/>
                          <a:pt x="47" y="8"/>
                          <a:pt x="48" y="7"/>
                        </a:cubicBezTo>
                        <a:cubicBezTo>
                          <a:pt x="48" y="7"/>
                          <a:pt x="49" y="6"/>
                          <a:pt x="49" y="6"/>
                        </a:cubicBezTo>
                        <a:cubicBezTo>
                          <a:pt x="48" y="5"/>
                          <a:pt x="46" y="5"/>
                          <a:pt x="46" y="5"/>
                        </a:cubicBezTo>
                        <a:cubicBezTo>
                          <a:pt x="46" y="4"/>
                          <a:pt x="48" y="3"/>
                          <a:pt x="48" y="3"/>
                        </a:cubicBezTo>
                        <a:cubicBezTo>
                          <a:pt x="48" y="3"/>
                          <a:pt x="44" y="4"/>
                          <a:pt x="43" y="3"/>
                        </a:cubicBezTo>
                        <a:cubicBezTo>
                          <a:pt x="42" y="2"/>
                          <a:pt x="41" y="1"/>
                          <a:pt x="39" y="1"/>
                        </a:cubicBezTo>
                        <a:cubicBezTo>
                          <a:pt x="38" y="1"/>
                          <a:pt x="40" y="3"/>
                          <a:pt x="39" y="4"/>
                        </a:cubicBezTo>
                        <a:cubicBezTo>
                          <a:pt x="38" y="5"/>
                          <a:pt x="37" y="4"/>
                          <a:pt x="36" y="5"/>
                        </a:cubicBezTo>
                        <a:cubicBezTo>
                          <a:pt x="35" y="6"/>
                          <a:pt x="34" y="5"/>
                          <a:pt x="32" y="5"/>
                        </a:cubicBezTo>
                        <a:cubicBezTo>
                          <a:pt x="30" y="4"/>
                          <a:pt x="33" y="8"/>
                          <a:pt x="32" y="9"/>
                        </a:cubicBezTo>
                        <a:cubicBezTo>
                          <a:pt x="32" y="9"/>
                          <a:pt x="28" y="2"/>
                          <a:pt x="26" y="5"/>
                        </a:cubicBezTo>
                        <a:cubicBezTo>
                          <a:pt x="25" y="5"/>
                          <a:pt x="26" y="7"/>
                          <a:pt x="25" y="8"/>
                        </a:cubicBezTo>
                        <a:cubicBezTo>
                          <a:pt x="25" y="9"/>
                          <a:pt x="22" y="5"/>
                          <a:pt x="21" y="5"/>
                        </a:cubicBezTo>
                        <a:cubicBezTo>
                          <a:pt x="20" y="5"/>
                          <a:pt x="23" y="9"/>
                          <a:pt x="21" y="9"/>
                        </a:cubicBezTo>
                        <a:cubicBezTo>
                          <a:pt x="20" y="9"/>
                          <a:pt x="20" y="9"/>
                          <a:pt x="19" y="9"/>
                        </a:cubicBezTo>
                        <a:cubicBezTo>
                          <a:pt x="18" y="9"/>
                          <a:pt x="17" y="11"/>
                          <a:pt x="17" y="12"/>
                        </a:cubicBezTo>
                        <a:cubicBezTo>
                          <a:pt x="17" y="11"/>
                          <a:pt x="14" y="9"/>
                          <a:pt x="14" y="8"/>
                        </a:cubicBezTo>
                        <a:cubicBezTo>
                          <a:pt x="14" y="8"/>
                          <a:pt x="16" y="8"/>
                          <a:pt x="16" y="8"/>
                        </a:cubicBezTo>
                        <a:cubicBezTo>
                          <a:pt x="16" y="7"/>
                          <a:pt x="14" y="5"/>
                          <a:pt x="14" y="5"/>
                        </a:cubicBezTo>
                        <a:cubicBezTo>
                          <a:pt x="13" y="5"/>
                          <a:pt x="8" y="0"/>
                          <a:pt x="7" y="2"/>
                        </a:cubicBezTo>
                        <a:cubicBezTo>
                          <a:pt x="7" y="3"/>
                          <a:pt x="10" y="3"/>
                          <a:pt x="9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10" y="3"/>
                          <a:pt x="11" y="7"/>
                          <a:pt x="10" y="8"/>
                        </a:cubicBezTo>
                        <a:cubicBezTo>
                          <a:pt x="10" y="8"/>
                          <a:pt x="2" y="1"/>
                          <a:pt x="5" y="6"/>
                        </a:cubicBezTo>
                        <a:cubicBezTo>
                          <a:pt x="5" y="6"/>
                          <a:pt x="3" y="6"/>
                          <a:pt x="3" y="6"/>
                        </a:cubicBezTo>
                        <a:cubicBezTo>
                          <a:pt x="3" y="7"/>
                          <a:pt x="5" y="7"/>
                          <a:pt x="5" y="7"/>
                        </a:cubicBezTo>
                        <a:cubicBezTo>
                          <a:pt x="5" y="6"/>
                          <a:pt x="5" y="8"/>
                          <a:pt x="5" y="8"/>
                        </a:cubicBezTo>
                        <a:cubicBezTo>
                          <a:pt x="5" y="8"/>
                          <a:pt x="3" y="7"/>
                          <a:pt x="2" y="7"/>
                        </a:cubicBezTo>
                        <a:cubicBezTo>
                          <a:pt x="3" y="7"/>
                          <a:pt x="0" y="10"/>
                          <a:pt x="1" y="9"/>
                        </a:cubicBezTo>
                        <a:cubicBezTo>
                          <a:pt x="0" y="11"/>
                          <a:pt x="8" y="10"/>
                          <a:pt x="8" y="10"/>
                        </a:cubicBezTo>
                        <a:cubicBezTo>
                          <a:pt x="9" y="10"/>
                          <a:pt x="13" y="11"/>
                          <a:pt x="13" y="11"/>
                        </a:cubicBezTo>
                        <a:cubicBezTo>
                          <a:pt x="12" y="11"/>
                          <a:pt x="11" y="11"/>
                          <a:pt x="11" y="12"/>
                        </a:cubicBezTo>
                        <a:cubicBezTo>
                          <a:pt x="11" y="12"/>
                          <a:pt x="12" y="13"/>
                          <a:pt x="12" y="13"/>
                        </a:cubicBezTo>
                        <a:cubicBezTo>
                          <a:pt x="11" y="14"/>
                          <a:pt x="9" y="14"/>
                          <a:pt x="8" y="14"/>
                        </a:cubicBezTo>
                        <a:cubicBezTo>
                          <a:pt x="8" y="14"/>
                          <a:pt x="2" y="15"/>
                          <a:pt x="3" y="15"/>
                        </a:cubicBezTo>
                        <a:cubicBezTo>
                          <a:pt x="5" y="16"/>
                          <a:pt x="8" y="15"/>
                          <a:pt x="10" y="16"/>
                        </a:cubicBezTo>
                        <a:cubicBezTo>
                          <a:pt x="11" y="17"/>
                          <a:pt x="11" y="18"/>
                          <a:pt x="12" y="18"/>
                        </a:cubicBezTo>
                        <a:cubicBezTo>
                          <a:pt x="12" y="18"/>
                          <a:pt x="14" y="17"/>
                          <a:pt x="15" y="17"/>
                        </a:cubicBezTo>
                        <a:cubicBezTo>
                          <a:pt x="14" y="17"/>
                          <a:pt x="13" y="18"/>
                          <a:pt x="13" y="18"/>
                        </a:cubicBezTo>
                        <a:cubicBezTo>
                          <a:pt x="13" y="19"/>
                          <a:pt x="15" y="18"/>
                          <a:pt x="15" y="18"/>
                        </a:cubicBezTo>
                        <a:cubicBezTo>
                          <a:pt x="16" y="19"/>
                          <a:pt x="8" y="23"/>
                          <a:pt x="10" y="23"/>
                        </a:cubicBezTo>
                        <a:cubicBezTo>
                          <a:pt x="12" y="24"/>
                          <a:pt x="14" y="23"/>
                          <a:pt x="15" y="23"/>
                        </a:cubicBezTo>
                        <a:cubicBezTo>
                          <a:pt x="17" y="23"/>
                          <a:pt x="19" y="23"/>
                          <a:pt x="21" y="24"/>
                        </a:cubicBezTo>
                        <a:cubicBezTo>
                          <a:pt x="20" y="23"/>
                          <a:pt x="20" y="24"/>
                          <a:pt x="20" y="24"/>
                        </a:cubicBezTo>
                        <a:cubicBezTo>
                          <a:pt x="21" y="25"/>
                          <a:pt x="22" y="25"/>
                          <a:pt x="22" y="25"/>
                        </a:cubicBezTo>
                        <a:cubicBezTo>
                          <a:pt x="24" y="26"/>
                          <a:pt x="27" y="26"/>
                          <a:pt x="29" y="26"/>
                        </a:cubicBezTo>
                        <a:cubicBezTo>
                          <a:pt x="31" y="26"/>
                          <a:pt x="31" y="25"/>
                          <a:pt x="33" y="25"/>
                        </a:cubicBezTo>
                        <a:cubicBezTo>
                          <a:pt x="35" y="24"/>
                          <a:pt x="37" y="24"/>
                          <a:pt x="39" y="23"/>
                        </a:cubicBezTo>
                        <a:cubicBezTo>
                          <a:pt x="42" y="21"/>
                          <a:pt x="43" y="20"/>
                          <a:pt x="46" y="19"/>
                        </a:cubicBezTo>
                        <a:cubicBezTo>
                          <a:pt x="48" y="19"/>
                          <a:pt x="49" y="16"/>
                          <a:pt x="52" y="16"/>
                        </a:cubicBezTo>
                        <a:cubicBezTo>
                          <a:pt x="52" y="15"/>
                          <a:pt x="53" y="15"/>
                          <a:pt x="52" y="14"/>
                        </a:cubicBezTo>
                        <a:cubicBezTo>
                          <a:pt x="51" y="13"/>
                          <a:pt x="53" y="13"/>
                          <a:pt x="54" y="13"/>
                        </a:cubicBezTo>
                        <a:cubicBezTo>
                          <a:pt x="54" y="13"/>
                          <a:pt x="52" y="12"/>
                          <a:pt x="52" y="12"/>
                        </a:cubicBezTo>
                        <a:cubicBezTo>
                          <a:pt x="52" y="11"/>
                          <a:pt x="54" y="10"/>
                          <a:pt x="53" y="10"/>
                        </a:cubicBezTo>
                        <a:cubicBezTo>
                          <a:pt x="51" y="9"/>
                          <a:pt x="54" y="10"/>
                          <a:pt x="53" y="1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69" name="Freeform 512">
                    <a:extLst>
                      <a:ext uri="{FF2B5EF4-FFF2-40B4-BE49-F238E27FC236}">
                        <a16:creationId xmlns:a16="http://schemas.microsoft.com/office/drawing/2014/main" id="{6BCC4B5E-1530-E24E-9A1A-40D232C38A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04054" y="11379319"/>
                    <a:ext cx="121974" cy="66379"/>
                  </a:xfrm>
                  <a:custGeom>
                    <a:avLst/>
                    <a:gdLst>
                      <a:gd name="T0" fmla="*/ 10 w 12"/>
                      <a:gd name="T1" fmla="*/ 3 h 6"/>
                      <a:gd name="T2" fmla="*/ 8 w 12"/>
                      <a:gd name="T3" fmla="*/ 2 h 6"/>
                      <a:gd name="T4" fmla="*/ 5 w 12"/>
                      <a:gd name="T5" fmla="*/ 2 h 6"/>
                      <a:gd name="T6" fmla="*/ 3 w 12"/>
                      <a:gd name="T7" fmla="*/ 1 h 6"/>
                      <a:gd name="T8" fmla="*/ 0 w 12"/>
                      <a:gd name="T9" fmla="*/ 3 h 6"/>
                      <a:gd name="T10" fmla="*/ 2 w 12"/>
                      <a:gd name="T11" fmla="*/ 5 h 6"/>
                      <a:gd name="T12" fmla="*/ 6 w 12"/>
                      <a:gd name="T13" fmla="*/ 5 h 6"/>
                      <a:gd name="T14" fmla="*/ 11 w 12"/>
                      <a:gd name="T15" fmla="*/ 3 h 6"/>
                      <a:gd name="T16" fmla="*/ 10 w 12"/>
                      <a:gd name="T17" fmla="*/ 3 h 6"/>
                      <a:gd name="T18" fmla="*/ 10 w 12"/>
                      <a:gd name="T19" fmla="*/ 3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2" h="6">
                        <a:moveTo>
                          <a:pt x="10" y="3"/>
                        </a:move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7" y="2"/>
                          <a:pt x="6" y="2"/>
                          <a:pt x="5" y="2"/>
                        </a:cubicBezTo>
                        <a:cubicBezTo>
                          <a:pt x="4" y="2"/>
                          <a:pt x="4" y="0"/>
                          <a:pt x="3" y="1"/>
                        </a:cubicBezTo>
                        <a:cubicBezTo>
                          <a:pt x="3" y="1"/>
                          <a:pt x="0" y="3"/>
                          <a:pt x="0" y="3"/>
                        </a:cubicBezTo>
                        <a:cubicBezTo>
                          <a:pt x="0" y="3"/>
                          <a:pt x="2" y="5"/>
                          <a:pt x="2" y="5"/>
                        </a:cubicBezTo>
                        <a:cubicBezTo>
                          <a:pt x="3" y="6"/>
                          <a:pt x="5" y="5"/>
                          <a:pt x="6" y="5"/>
                        </a:cubicBezTo>
                        <a:cubicBezTo>
                          <a:pt x="7" y="5"/>
                          <a:pt x="11" y="4"/>
                          <a:pt x="11" y="3"/>
                        </a:cubicBezTo>
                        <a:cubicBezTo>
                          <a:pt x="10" y="3"/>
                          <a:pt x="10" y="3"/>
                          <a:pt x="10" y="3"/>
                        </a:cubicBezTo>
                        <a:cubicBezTo>
                          <a:pt x="9" y="3"/>
                          <a:pt x="12" y="2"/>
                          <a:pt x="10" y="3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70" name="Freeform 513">
                    <a:extLst>
                      <a:ext uri="{FF2B5EF4-FFF2-40B4-BE49-F238E27FC236}">
                        <a16:creationId xmlns:a16="http://schemas.microsoft.com/office/drawing/2014/main" id="{DD7D4D13-189E-2048-A0D8-20B9BF07EE3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93599" y="11445698"/>
                    <a:ext cx="90610" cy="66379"/>
                  </a:xfrm>
                  <a:custGeom>
                    <a:avLst/>
                    <a:gdLst>
                      <a:gd name="T0" fmla="*/ 7 w 9"/>
                      <a:gd name="T1" fmla="*/ 3 h 6"/>
                      <a:gd name="T2" fmla="*/ 0 w 9"/>
                      <a:gd name="T3" fmla="*/ 1 h 6"/>
                      <a:gd name="T4" fmla="*/ 2 w 9"/>
                      <a:gd name="T5" fmla="*/ 2 h 6"/>
                      <a:gd name="T6" fmla="*/ 1 w 9"/>
                      <a:gd name="T7" fmla="*/ 5 h 6"/>
                      <a:gd name="T8" fmla="*/ 3 w 9"/>
                      <a:gd name="T9" fmla="*/ 5 h 6"/>
                      <a:gd name="T10" fmla="*/ 4 w 9"/>
                      <a:gd name="T11" fmla="*/ 5 h 6"/>
                      <a:gd name="T12" fmla="*/ 7 w 9"/>
                      <a:gd name="T13" fmla="*/ 3 h 6"/>
                      <a:gd name="T14" fmla="*/ 7 w 9"/>
                      <a:gd name="T15" fmla="*/ 3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3"/>
                        </a:moveTo>
                        <a:cubicBezTo>
                          <a:pt x="7" y="2"/>
                          <a:pt x="0" y="0"/>
                          <a:pt x="0" y="1"/>
                        </a:cubicBezTo>
                        <a:cubicBezTo>
                          <a:pt x="0" y="1"/>
                          <a:pt x="2" y="2"/>
                          <a:pt x="2" y="2"/>
                        </a:cubicBezTo>
                        <a:cubicBezTo>
                          <a:pt x="3" y="3"/>
                          <a:pt x="1" y="4"/>
                          <a:pt x="1" y="5"/>
                        </a:cubicBezTo>
                        <a:cubicBezTo>
                          <a:pt x="1" y="6"/>
                          <a:pt x="3" y="5"/>
                          <a:pt x="3" y="5"/>
                        </a:cubicBezTo>
                        <a:cubicBezTo>
                          <a:pt x="4" y="4"/>
                          <a:pt x="3" y="5"/>
                          <a:pt x="4" y="5"/>
                        </a:cubicBezTo>
                        <a:cubicBezTo>
                          <a:pt x="5" y="6"/>
                          <a:pt x="9" y="4"/>
                          <a:pt x="7" y="3"/>
                        </a:cubicBezTo>
                        <a:cubicBezTo>
                          <a:pt x="6" y="2"/>
                          <a:pt x="8" y="3"/>
                          <a:pt x="7" y="3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71" name="Freeform 514">
                    <a:extLst>
                      <a:ext uri="{FF2B5EF4-FFF2-40B4-BE49-F238E27FC236}">
                        <a16:creationId xmlns:a16="http://schemas.microsoft.com/office/drawing/2014/main" id="{A418C640-F35D-3740-916A-4BC7331F7B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83147" y="11360879"/>
                    <a:ext cx="80154" cy="51630"/>
                  </a:xfrm>
                  <a:custGeom>
                    <a:avLst/>
                    <a:gdLst>
                      <a:gd name="T0" fmla="*/ 6 w 8"/>
                      <a:gd name="T1" fmla="*/ 0 h 5"/>
                      <a:gd name="T2" fmla="*/ 3 w 8"/>
                      <a:gd name="T3" fmla="*/ 1 h 5"/>
                      <a:gd name="T4" fmla="*/ 0 w 8"/>
                      <a:gd name="T5" fmla="*/ 1 h 5"/>
                      <a:gd name="T6" fmla="*/ 0 w 8"/>
                      <a:gd name="T7" fmla="*/ 3 h 5"/>
                      <a:gd name="T8" fmla="*/ 5 w 8"/>
                      <a:gd name="T9" fmla="*/ 2 h 5"/>
                      <a:gd name="T10" fmla="*/ 6 w 8"/>
                      <a:gd name="T11" fmla="*/ 0 h 5"/>
                      <a:gd name="T12" fmla="*/ 6 w 8"/>
                      <a:gd name="T13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5">
                        <a:moveTo>
                          <a:pt x="6" y="0"/>
                        </a:move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0"/>
                          <a:pt x="0" y="1"/>
                          <a:pt x="0" y="1"/>
                        </a:cubicBezTo>
                        <a:cubicBezTo>
                          <a:pt x="1" y="0"/>
                          <a:pt x="0" y="4"/>
                          <a:pt x="0" y="3"/>
                        </a:cubicBezTo>
                        <a:cubicBezTo>
                          <a:pt x="1" y="5"/>
                          <a:pt x="4" y="3"/>
                          <a:pt x="5" y="2"/>
                        </a:cubicBezTo>
                        <a:cubicBezTo>
                          <a:pt x="6" y="2"/>
                          <a:pt x="8" y="0"/>
                          <a:pt x="6" y="0"/>
                        </a:cubicBezTo>
                        <a:cubicBezTo>
                          <a:pt x="5" y="0"/>
                          <a:pt x="8" y="0"/>
                          <a:pt x="6" y="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72" name="Freeform 515">
                    <a:extLst>
                      <a:ext uri="{FF2B5EF4-FFF2-40B4-BE49-F238E27FC236}">
                        <a16:creationId xmlns:a16="http://schemas.microsoft.com/office/drawing/2014/main" id="{4F9976D6-AED2-C341-A149-82A32CC5F99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41327" y="11401446"/>
                    <a:ext cx="83638" cy="55320"/>
                  </a:xfrm>
                  <a:custGeom>
                    <a:avLst/>
                    <a:gdLst>
                      <a:gd name="T0" fmla="*/ 7 w 8"/>
                      <a:gd name="T1" fmla="*/ 4 h 5"/>
                      <a:gd name="T2" fmla="*/ 1 w 8"/>
                      <a:gd name="T3" fmla="*/ 1 h 5"/>
                      <a:gd name="T4" fmla="*/ 7 w 8"/>
                      <a:gd name="T5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8" h="5">
                        <a:moveTo>
                          <a:pt x="7" y="4"/>
                        </a:moveTo>
                        <a:cubicBezTo>
                          <a:pt x="6" y="3"/>
                          <a:pt x="0" y="0"/>
                          <a:pt x="1" y="1"/>
                        </a:cubicBezTo>
                        <a:cubicBezTo>
                          <a:pt x="2" y="2"/>
                          <a:pt x="8" y="5"/>
                          <a:pt x="7" y="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73" name="Freeform 516">
                    <a:extLst>
                      <a:ext uri="{FF2B5EF4-FFF2-40B4-BE49-F238E27FC236}">
                        <a16:creationId xmlns:a16="http://schemas.microsoft.com/office/drawing/2014/main" id="{B6484B7F-ACCE-E54E-B84E-8AD5A4D7135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20416" y="11327686"/>
                    <a:ext cx="31364" cy="33190"/>
                  </a:xfrm>
                  <a:custGeom>
                    <a:avLst/>
                    <a:gdLst>
                      <a:gd name="T0" fmla="*/ 2 w 3"/>
                      <a:gd name="T1" fmla="*/ 2 h 3"/>
                      <a:gd name="T2" fmla="*/ 0 w 3"/>
                      <a:gd name="T3" fmla="*/ 1 h 3"/>
                      <a:gd name="T4" fmla="*/ 2 w 3"/>
                      <a:gd name="T5" fmla="*/ 2 h 3"/>
                      <a:gd name="T6" fmla="*/ 2 w 3"/>
                      <a:gd name="T7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" h="3">
                        <a:moveTo>
                          <a:pt x="2" y="2"/>
                        </a:moveTo>
                        <a:cubicBezTo>
                          <a:pt x="2" y="3"/>
                          <a:pt x="1" y="2"/>
                          <a:pt x="0" y="1"/>
                        </a:cubicBezTo>
                        <a:cubicBezTo>
                          <a:pt x="0" y="0"/>
                          <a:pt x="3" y="0"/>
                          <a:pt x="2" y="2"/>
                        </a:cubicBezTo>
                        <a:cubicBezTo>
                          <a:pt x="2" y="3"/>
                          <a:pt x="2" y="1"/>
                          <a:pt x="2" y="2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74" name="Freeform 517">
                    <a:extLst>
                      <a:ext uri="{FF2B5EF4-FFF2-40B4-BE49-F238E27FC236}">
                        <a16:creationId xmlns:a16="http://schemas.microsoft.com/office/drawing/2014/main" id="{E547FF19-CF18-7A44-95B9-82D8D5EF3FA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20416" y="11239179"/>
                    <a:ext cx="73184" cy="77445"/>
                  </a:xfrm>
                  <a:custGeom>
                    <a:avLst/>
                    <a:gdLst>
                      <a:gd name="T0" fmla="*/ 5 w 7"/>
                      <a:gd name="T1" fmla="*/ 2 h 7"/>
                      <a:gd name="T2" fmla="*/ 4 w 7"/>
                      <a:gd name="T3" fmla="*/ 0 h 7"/>
                      <a:gd name="T4" fmla="*/ 2 w 7"/>
                      <a:gd name="T5" fmla="*/ 1 h 7"/>
                      <a:gd name="T6" fmla="*/ 0 w 7"/>
                      <a:gd name="T7" fmla="*/ 1 h 7"/>
                      <a:gd name="T8" fmla="*/ 2 w 7"/>
                      <a:gd name="T9" fmla="*/ 4 h 7"/>
                      <a:gd name="T10" fmla="*/ 0 w 7"/>
                      <a:gd name="T11" fmla="*/ 6 h 7"/>
                      <a:gd name="T12" fmla="*/ 3 w 7"/>
                      <a:gd name="T13" fmla="*/ 5 h 7"/>
                      <a:gd name="T14" fmla="*/ 4 w 7"/>
                      <a:gd name="T15" fmla="*/ 2 h 7"/>
                      <a:gd name="T16" fmla="*/ 4 w 7"/>
                      <a:gd name="T17" fmla="*/ 4 h 7"/>
                      <a:gd name="T18" fmla="*/ 6 w 7"/>
                      <a:gd name="T19" fmla="*/ 2 h 7"/>
                      <a:gd name="T20" fmla="*/ 5 w 7"/>
                      <a:gd name="T21" fmla="*/ 2 h 7"/>
                      <a:gd name="T22" fmla="*/ 5 w 7"/>
                      <a:gd name="T23" fmla="*/ 2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7">
                        <a:moveTo>
                          <a:pt x="5" y="2"/>
                        </a:moveTo>
                        <a:cubicBezTo>
                          <a:pt x="5" y="1"/>
                          <a:pt x="4" y="1"/>
                          <a:pt x="4" y="0"/>
                        </a:cubicBezTo>
                        <a:cubicBezTo>
                          <a:pt x="3" y="0"/>
                          <a:pt x="1" y="0"/>
                          <a:pt x="2" y="1"/>
                        </a:cubicBezTo>
                        <a:cubicBezTo>
                          <a:pt x="4" y="3"/>
                          <a:pt x="1" y="2"/>
                          <a:pt x="0" y="1"/>
                        </a:cubicBezTo>
                        <a:cubicBezTo>
                          <a:pt x="1" y="3"/>
                          <a:pt x="2" y="3"/>
                          <a:pt x="2" y="4"/>
                        </a:cubicBezTo>
                        <a:cubicBezTo>
                          <a:pt x="3" y="6"/>
                          <a:pt x="1" y="5"/>
                          <a:pt x="0" y="6"/>
                        </a:cubicBezTo>
                        <a:cubicBezTo>
                          <a:pt x="0" y="7"/>
                          <a:pt x="4" y="6"/>
                          <a:pt x="3" y="5"/>
                        </a:cubicBezTo>
                        <a:cubicBezTo>
                          <a:pt x="3" y="5"/>
                          <a:pt x="4" y="3"/>
                          <a:pt x="4" y="2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3"/>
                          <a:pt x="6" y="2"/>
                          <a:pt x="6" y="2"/>
                        </a:cubicBezTo>
                        <a:cubicBezTo>
                          <a:pt x="6" y="2"/>
                          <a:pt x="6" y="2"/>
                          <a:pt x="5" y="2"/>
                        </a:cubicBezTo>
                        <a:cubicBezTo>
                          <a:pt x="5" y="1"/>
                          <a:pt x="7" y="2"/>
                          <a:pt x="5" y="2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75" name="Freeform 518">
                    <a:extLst>
                      <a:ext uri="{FF2B5EF4-FFF2-40B4-BE49-F238E27FC236}">
                        <a16:creationId xmlns:a16="http://schemas.microsoft.com/office/drawing/2014/main" id="{E519EDDD-B0A4-7A47-8E44-EC7A7B64CD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09960" y="11099041"/>
                    <a:ext cx="52274" cy="118010"/>
                  </a:xfrm>
                  <a:custGeom>
                    <a:avLst/>
                    <a:gdLst>
                      <a:gd name="T0" fmla="*/ 5 w 5"/>
                      <a:gd name="T1" fmla="*/ 7 h 11"/>
                      <a:gd name="T2" fmla="*/ 2 w 5"/>
                      <a:gd name="T3" fmla="*/ 2 h 11"/>
                      <a:gd name="T4" fmla="*/ 1 w 5"/>
                      <a:gd name="T5" fmla="*/ 6 h 11"/>
                      <a:gd name="T6" fmla="*/ 0 w 5"/>
                      <a:gd name="T7" fmla="*/ 9 h 11"/>
                      <a:gd name="T8" fmla="*/ 2 w 5"/>
                      <a:gd name="T9" fmla="*/ 7 h 11"/>
                      <a:gd name="T10" fmla="*/ 5 w 5"/>
                      <a:gd name="T11" fmla="*/ 7 h 11"/>
                      <a:gd name="T12" fmla="*/ 5 w 5"/>
                      <a:gd name="T13" fmla="*/ 7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11">
                        <a:moveTo>
                          <a:pt x="5" y="7"/>
                        </a:moveTo>
                        <a:cubicBezTo>
                          <a:pt x="5" y="6"/>
                          <a:pt x="4" y="0"/>
                          <a:pt x="2" y="2"/>
                        </a:cubicBezTo>
                        <a:cubicBezTo>
                          <a:pt x="2" y="3"/>
                          <a:pt x="3" y="6"/>
                          <a:pt x="1" y="6"/>
                        </a:cubicBezTo>
                        <a:cubicBezTo>
                          <a:pt x="0" y="6"/>
                          <a:pt x="0" y="7"/>
                          <a:pt x="0" y="9"/>
                        </a:cubicBezTo>
                        <a:cubicBezTo>
                          <a:pt x="1" y="9"/>
                          <a:pt x="2" y="7"/>
                          <a:pt x="2" y="7"/>
                        </a:cubicBezTo>
                        <a:cubicBezTo>
                          <a:pt x="1" y="7"/>
                          <a:pt x="5" y="11"/>
                          <a:pt x="5" y="7"/>
                        </a:cubicBezTo>
                        <a:cubicBezTo>
                          <a:pt x="5" y="6"/>
                          <a:pt x="5" y="8"/>
                          <a:pt x="5" y="7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76" name="Freeform 519">
                    <a:extLst>
                      <a:ext uri="{FF2B5EF4-FFF2-40B4-BE49-F238E27FC236}">
                        <a16:creationId xmlns:a16="http://schemas.microsoft.com/office/drawing/2014/main" id="{796AC5BA-1C15-B040-A56D-755DF7A37F9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799507" y="11194924"/>
                    <a:ext cx="31364" cy="66379"/>
                  </a:xfrm>
                  <a:custGeom>
                    <a:avLst/>
                    <a:gdLst>
                      <a:gd name="T0" fmla="*/ 3 w 3"/>
                      <a:gd name="T1" fmla="*/ 2 h 6"/>
                      <a:gd name="T2" fmla="*/ 1 w 3"/>
                      <a:gd name="T3" fmla="*/ 6 h 6"/>
                      <a:gd name="T4" fmla="*/ 3 w 3"/>
                      <a:gd name="T5" fmla="*/ 2 h 6"/>
                      <a:gd name="T6" fmla="*/ 3 w 3"/>
                      <a:gd name="T7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" h="6">
                        <a:moveTo>
                          <a:pt x="3" y="2"/>
                        </a:moveTo>
                        <a:cubicBezTo>
                          <a:pt x="2" y="0"/>
                          <a:pt x="0" y="5"/>
                          <a:pt x="1" y="6"/>
                        </a:cubicBezTo>
                        <a:cubicBezTo>
                          <a:pt x="0" y="5"/>
                          <a:pt x="3" y="3"/>
                          <a:pt x="3" y="2"/>
                        </a:cubicBezTo>
                        <a:cubicBezTo>
                          <a:pt x="2" y="1"/>
                          <a:pt x="3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77" name="Freeform 520">
                    <a:extLst>
                      <a:ext uri="{FF2B5EF4-FFF2-40B4-BE49-F238E27FC236}">
                        <a16:creationId xmlns:a16="http://schemas.microsoft.com/office/drawing/2014/main" id="{F3D69765-0DB4-9C4C-8EAA-150DFB0EE6F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799507" y="11054786"/>
                    <a:ext cx="52274" cy="77445"/>
                  </a:xfrm>
                  <a:custGeom>
                    <a:avLst/>
                    <a:gdLst>
                      <a:gd name="T0" fmla="*/ 4 w 5"/>
                      <a:gd name="T1" fmla="*/ 2 h 7"/>
                      <a:gd name="T2" fmla="*/ 3 w 5"/>
                      <a:gd name="T3" fmla="*/ 0 h 7"/>
                      <a:gd name="T4" fmla="*/ 2 w 5"/>
                      <a:gd name="T5" fmla="*/ 3 h 7"/>
                      <a:gd name="T6" fmla="*/ 1 w 5"/>
                      <a:gd name="T7" fmla="*/ 2 h 7"/>
                      <a:gd name="T8" fmla="*/ 0 w 5"/>
                      <a:gd name="T9" fmla="*/ 5 h 7"/>
                      <a:gd name="T10" fmla="*/ 2 w 5"/>
                      <a:gd name="T11" fmla="*/ 7 h 7"/>
                      <a:gd name="T12" fmla="*/ 5 w 5"/>
                      <a:gd name="T13" fmla="*/ 5 h 7"/>
                      <a:gd name="T14" fmla="*/ 4 w 5"/>
                      <a:gd name="T15" fmla="*/ 2 h 7"/>
                      <a:gd name="T16" fmla="*/ 4 w 5"/>
                      <a:gd name="T17" fmla="*/ 2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7">
                        <a:moveTo>
                          <a:pt x="4" y="2"/>
                        </a:moveTo>
                        <a:cubicBezTo>
                          <a:pt x="3" y="3"/>
                          <a:pt x="3" y="0"/>
                          <a:pt x="3" y="0"/>
                        </a:cubicBezTo>
                        <a:cubicBezTo>
                          <a:pt x="3" y="0"/>
                          <a:pt x="3" y="3"/>
                          <a:pt x="2" y="3"/>
                        </a:cubicBezTo>
                        <a:cubicBezTo>
                          <a:pt x="2" y="3"/>
                          <a:pt x="2" y="2"/>
                          <a:pt x="1" y="2"/>
                        </a:cubicBezTo>
                        <a:cubicBezTo>
                          <a:pt x="2" y="2"/>
                          <a:pt x="0" y="5"/>
                          <a:pt x="0" y="5"/>
                        </a:cubicBezTo>
                        <a:cubicBezTo>
                          <a:pt x="0" y="4"/>
                          <a:pt x="4" y="5"/>
                          <a:pt x="2" y="7"/>
                        </a:cubicBezTo>
                        <a:cubicBezTo>
                          <a:pt x="3" y="6"/>
                          <a:pt x="5" y="6"/>
                          <a:pt x="5" y="5"/>
                        </a:cubicBezTo>
                        <a:cubicBezTo>
                          <a:pt x="5" y="4"/>
                          <a:pt x="4" y="1"/>
                          <a:pt x="4" y="2"/>
                        </a:cubicBezTo>
                        <a:cubicBezTo>
                          <a:pt x="3" y="3"/>
                          <a:pt x="4" y="1"/>
                          <a:pt x="4" y="2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78" name="Freeform 521">
                    <a:extLst>
                      <a:ext uri="{FF2B5EF4-FFF2-40B4-BE49-F238E27FC236}">
                        <a16:creationId xmlns:a16="http://schemas.microsoft.com/office/drawing/2014/main" id="{9C23C001-8E20-D847-8EF9-E943B0E464D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51783" y="10840889"/>
                    <a:ext cx="52274" cy="51630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0 h 5"/>
                      <a:gd name="T4" fmla="*/ 0 w 5"/>
                      <a:gd name="T5" fmla="*/ 0 h 5"/>
                      <a:gd name="T6" fmla="*/ 2 w 5"/>
                      <a:gd name="T7" fmla="*/ 1 h 5"/>
                      <a:gd name="T8" fmla="*/ 3 w 5"/>
                      <a:gd name="T9" fmla="*/ 4 h 5"/>
                      <a:gd name="T10" fmla="*/ 3 w 5"/>
                      <a:gd name="T11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5" y="2"/>
                          <a:pt x="2" y="2"/>
                          <a:pt x="3" y="0"/>
                        </a:cubicBezTo>
                        <a:cubicBezTo>
                          <a:pt x="3" y="0"/>
                          <a:pt x="1" y="0"/>
                          <a:pt x="0" y="0"/>
                        </a:cubicBezTo>
                        <a:cubicBezTo>
                          <a:pt x="0" y="0"/>
                          <a:pt x="2" y="1"/>
                          <a:pt x="2" y="1"/>
                        </a:cubicBezTo>
                        <a:cubicBezTo>
                          <a:pt x="2" y="2"/>
                          <a:pt x="3" y="4"/>
                          <a:pt x="3" y="4"/>
                        </a:cubicBezTo>
                        <a:cubicBezTo>
                          <a:pt x="4" y="3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79" name="Freeform 522">
                    <a:extLst>
                      <a:ext uri="{FF2B5EF4-FFF2-40B4-BE49-F238E27FC236}">
                        <a16:creationId xmlns:a16="http://schemas.microsoft.com/office/drawing/2014/main" id="{05C5CEA6-3B2D-B54D-8936-0D80A9556FB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62238" y="10645434"/>
                    <a:ext cx="62727" cy="118010"/>
                  </a:xfrm>
                  <a:custGeom>
                    <a:avLst/>
                    <a:gdLst>
                      <a:gd name="T0" fmla="*/ 3 w 6"/>
                      <a:gd name="T1" fmla="*/ 10 h 11"/>
                      <a:gd name="T2" fmla="*/ 0 w 6"/>
                      <a:gd name="T3" fmla="*/ 9 h 11"/>
                      <a:gd name="T4" fmla="*/ 1 w 6"/>
                      <a:gd name="T5" fmla="*/ 2 h 11"/>
                      <a:gd name="T6" fmla="*/ 4 w 6"/>
                      <a:gd name="T7" fmla="*/ 3 h 11"/>
                      <a:gd name="T8" fmla="*/ 3 w 6"/>
                      <a:gd name="T9" fmla="*/ 10 h 11"/>
                      <a:gd name="T10" fmla="*/ 3 w 6"/>
                      <a:gd name="T11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6" h="11">
                        <a:moveTo>
                          <a:pt x="3" y="10"/>
                        </a:moveTo>
                        <a:cubicBezTo>
                          <a:pt x="1" y="11"/>
                          <a:pt x="0" y="11"/>
                          <a:pt x="0" y="9"/>
                        </a:cubicBezTo>
                        <a:cubicBezTo>
                          <a:pt x="1" y="7"/>
                          <a:pt x="1" y="4"/>
                          <a:pt x="1" y="2"/>
                        </a:cubicBezTo>
                        <a:cubicBezTo>
                          <a:pt x="1" y="0"/>
                          <a:pt x="5" y="0"/>
                          <a:pt x="4" y="3"/>
                        </a:cubicBezTo>
                        <a:cubicBezTo>
                          <a:pt x="4" y="5"/>
                          <a:pt x="6" y="8"/>
                          <a:pt x="3" y="10"/>
                        </a:cubicBezTo>
                        <a:cubicBezTo>
                          <a:pt x="2" y="10"/>
                          <a:pt x="4" y="9"/>
                          <a:pt x="3" y="1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80" name="Freeform 523">
                    <a:extLst>
                      <a:ext uri="{FF2B5EF4-FFF2-40B4-BE49-F238E27FC236}">
                        <a16:creationId xmlns:a16="http://schemas.microsoft.com/office/drawing/2014/main" id="{CE3E60D5-3F20-3B46-9D37-9886ED10708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67848" y="7577132"/>
                    <a:ext cx="48790" cy="44255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1 w 5"/>
                      <a:gd name="T3" fmla="*/ 1 h 4"/>
                      <a:gd name="T4" fmla="*/ 3 w 5"/>
                      <a:gd name="T5" fmla="*/ 3 h 4"/>
                      <a:gd name="T6" fmla="*/ 3 w 5"/>
                      <a:gd name="T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2" y="4"/>
                          <a:pt x="0" y="3"/>
                          <a:pt x="1" y="1"/>
                        </a:cubicBezTo>
                        <a:cubicBezTo>
                          <a:pt x="1" y="0"/>
                          <a:pt x="5" y="2"/>
                          <a:pt x="3" y="3"/>
                        </a:cubicBezTo>
                        <a:cubicBezTo>
                          <a:pt x="2" y="4"/>
                          <a:pt x="5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81" name="Freeform 524">
                    <a:extLst>
                      <a:ext uri="{FF2B5EF4-FFF2-40B4-BE49-F238E27FC236}">
                        <a16:creationId xmlns:a16="http://schemas.microsoft.com/office/drawing/2014/main" id="{841F575C-CF2D-0B4C-8260-9579F5F205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06955" y="7643515"/>
                    <a:ext cx="59243" cy="84822"/>
                  </a:xfrm>
                  <a:custGeom>
                    <a:avLst/>
                    <a:gdLst>
                      <a:gd name="T0" fmla="*/ 1 w 6"/>
                      <a:gd name="T1" fmla="*/ 5 h 8"/>
                      <a:gd name="T2" fmla="*/ 2 w 6"/>
                      <a:gd name="T3" fmla="*/ 4 h 8"/>
                      <a:gd name="T4" fmla="*/ 4 w 6"/>
                      <a:gd name="T5" fmla="*/ 2 h 8"/>
                      <a:gd name="T6" fmla="*/ 1 w 6"/>
                      <a:gd name="T7" fmla="*/ 5 h 8"/>
                      <a:gd name="T8" fmla="*/ 1 w 6"/>
                      <a:gd name="T9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8">
                        <a:moveTo>
                          <a:pt x="1" y="5"/>
                        </a:moveTo>
                        <a:cubicBezTo>
                          <a:pt x="0" y="4"/>
                          <a:pt x="2" y="4"/>
                          <a:pt x="2" y="4"/>
                        </a:cubicBezTo>
                        <a:cubicBezTo>
                          <a:pt x="3" y="4"/>
                          <a:pt x="3" y="0"/>
                          <a:pt x="4" y="2"/>
                        </a:cubicBezTo>
                        <a:cubicBezTo>
                          <a:pt x="6" y="4"/>
                          <a:pt x="2" y="8"/>
                          <a:pt x="1" y="5"/>
                        </a:cubicBezTo>
                        <a:cubicBezTo>
                          <a:pt x="0" y="4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82" name="Freeform 525">
                    <a:extLst>
                      <a:ext uri="{FF2B5EF4-FFF2-40B4-BE49-F238E27FC236}">
                        <a16:creationId xmlns:a16="http://schemas.microsoft.com/office/drawing/2014/main" id="{76C55740-3C6C-0345-9343-4255D6CE7AC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068037" y="8229885"/>
                    <a:ext cx="142883" cy="140138"/>
                  </a:xfrm>
                  <a:custGeom>
                    <a:avLst/>
                    <a:gdLst>
                      <a:gd name="T0" fmla="*/ 12 w 14"/>
                      <a:gd name="T1" fmla="*/ 4 h 13"/>
                      <a:gd name="T2" fmla="*/ 10 w 14"/>
                      <a:gd name="T3" fmla="*/ 3 h 13"/>
                      <a:gd name="T4" fmla="*/ 6 w 14"/>
                      <a:gd name="T5" fmla="*/ 1 h 13"/>
                      <a:gd name="T6" fmla="*/ 2 w 14"/>
                      <a:gd name="T7" fmla="*/ 1 h 13"/>
                      <a:gd name="T8" fmla="*/ 1 w 14"/>
                      <a:gd name="T9" fmla="*/ 2 h 13"/>
                      <a:gd name="T10" fmla="*/ 2 w 14"/>
                      <a:gd name="T11" fmla="*/ 4 h 13"/>
                      <a:gd name="T12" fmla="*/ 1 w 14"/>
                      <a:gd name="T13" fmla="*/ 7 h 13"/>
                      <a:gd name="T14" fmla="*/ 2 w 14"/>
                      <a:gd name="T15" fmla="*/ 10 h 13"/>
                      <a:gd name="T16" fmla="*/ 4 w 14"/>
                      <a:gd name="T17" fmla="*/ 10 h 13"/>
                      <a:gd name="T18" fmla="*/ 7 w 14"/>
                      <a:gd name="T19" fmla="*/ 12 h 13"/>
                      <a:gd name="T20" fmla="*/ 10 w 14"/>
                      <a:gd name="T21" fmla="*/ 10 h 13"/>
                      <a:gd name="T22" fmla="*/ 12 w 14"/>
                      <a:gd name="T23" fmla="*/ 4 h 13"/>
                      <a:gd name="T24" fmla="*/ 12 w 14"/>
                      <a:gd name="T25" fmla="*/ 4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4" h="13">
                        <a:moveTo>
                          <a:pt x="12" y="4"/>
                        </a:moveTo>
                        <a:cubicBezTo>
                          <a:pt x="12" y="3"/>
                          <a:pt x="11" y="3"/>
                          <a:pt x="10" y="3"/>
                        </a:cubicBezTo>
                        <a:cubicBezTo>
                          <a:pt x="8" y="2"/>
                          <a:pt x="8" y="1"/>
                          <a:pt x="6" y="1"/>
                        </a:cubicBezTo>
                        <a:cubicBezTo>
                          <a:pt x="5" y="0"/>
                          <a:pt x="3" y="0"/>
                          <a:pt x="2" y="1"/>
                        </a:cubicBezTo>
                        <a:cubicBezTo>
                          <a:pt x="2" y="1"/>
                          <a:pt x="2" y="2"/>
                          <a:pt x="1" y="2"/>
                        </a:cubicBezTo>
                        <a:cubicBezTo>
                          <a:pt x="0" y="4"/>
                          <a:pt x="1" y="3"/>
                          <a:pt x="2" y="4"/>
                        </a:cubicBezTo>
                        <a:cubicBezTo>
                          <a:pt x="2" y="4"/>
                          <a:pt x="1" y="7"/>
                          <a:pt x="1" y="7"/>
                        </a:cubicBezTo>
                        <a:cubicBezTo>
                          <a:pt x="1" y="9"/>
                          <a:pt x="1" y="9"/>
                          <a:pt x="2" y="10"/>
                        </a:cubicBezTo>
                        <a:cubicBezTo>
                          <a:pt x="3" y="11"/>
                          <a:pt x="3" y="10"/>
                          <a:pt x="4" y="10"/>
                        </a:cubicBezTo>
                        <a:cubicBezTo>
                          <a:pt x="6" y="10"/>
                          <a:pt x="5" y="12"/>
                          <a:pt x="7" y="12"/>
                        </a:cubicBezTo>
                        <a:cubicBezTo>
                          <a:pt x="9" y="13"/>
                          <a:pt x="8" y="11"/>
                          <a:pt x="10" y="10"/>
                        </a:cubicBezTo>
                        <a:cubicBezTo>
                          <a:pt x="12" y="8"/>
                          <a:pt x="14" y="7"/>
                          <a:pt x="12" y="4"/>
                        </a:cubicBezTo>
                        <a:cubicBezTo>
                          <a:pt x="12" y="2"/>
                          <a:pt x="14" y="8"/>
                          <a:pt x="12" y="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83" name="Freeform 526">
                    <a:extLst>
                      <a:ext uri="{FF2B5EF4-FFF2-40B4-BE49-F238E27FC236}">
                        <a16:creationId xmlns:a16="http://schemas.microsoft.com/office/drawing/2014/main" id="{6599293B-D91B-074B-A7AD-497834606F6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31643" y="7230476"/>
                    <a:ext cx="101063" cy="44255"/>
                  </a:xfrm>
                  <a:custGeom>
                    <a:avLst/>
                    <a:gdLst>
                      <a:gd name="T0" fmla="*/ 9 w 10"/>
                      <a:gd name="T1" fmla="*/ 2 h 4"/>
                      <a:gd name="T2" fmla="*/ 4 w 10"/>
                      <a:gd name="T3" fmla="*/ 0 h 4"/>
                      <a:gd name="T4" fmla="*/ 1 w 10"/>
                      <a:gd name="T5" fmla="*/ 3 h 4"/>
                      <a:gd name="T6" fmla="*/ 9 w 10"/>
                      <a:gd name="T7" fmla="*/ 2 h 4"/>
                      <a:gd name="T8" fmla="*/ 9 w 10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4">
                        <a:moveTo>
                          <a:pt x="9" y="2"/>
                        </a:moveTo>
                        <a:cubicBezTo>
                          <a:pt x="7" y="1"/>
                          <a:pt x="6" y="0"/>
                          <a:pt x="4" y="0"/>
                        </a:cubicBezTo>
                        <a:cubicBezTo>
                          <a:pt x="3" y="0"/>
                          <a:pt x="0" y="1"/>
                          <a:pt x="1" y="3"/>
                        </a:cubicBezTo>
                        <a:cubicBezTo>
                          <a:pt x="2" y="4"/>
                          <a:pt x="9" y="2"/>
                          <a:pt x="9" y="2"/>
                        </a:cubicBezTo>
                        <a:cubicBezTo>
                          <a:pt x="6" y="1"/>
                          <a:pt x="10" y="3"/>
                          <a:pt x="9" y="2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84" name="Freeform 527">
                    <a:extLst>
                      <a:ext uri="{FF2B5EF4-FFF2-40B4-BE49-F238E27FC236}">
                        <a16:creationId xmlns:a16="http://schemas.microsoft.com/office/drawing/2014/main" id="{8F023D0F-68C3-834A-B66B-DF6BF7C143A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56622" y="7219410"/>
                    <a:ext cx="115005" cy="55320"/>
                  </a:xfrm>
                  <a:custGeom>
                    <a:avLst/>
                    <a:gdLst>
                      <a:gd name="T0" fmla="*/ 10 w 11"/>
                      <a:gd name="T1" fmla="*/ 4 h 5"/>
                      <a:gd name="T2" fmla="*/ 0 w 11"/>
                      <a:gd name="T3" fmla="*/ 2 h 5"/>
                      <a:gd name="T4" fmla="*/ 5 w 11"/>
                      <a:gd name="T5" fmla="*/ 5 h 5"/>
                      <a:gd name="T6" fmla="*/ 10 w 11"/>
                      <a:gd name="T7" fmla="*/ 4 h 5"/>
                      <a:gd name="T8" fmla="*/ 10 w 11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5">
                        <a:moveTo>
                          <a:pt x="10" y="4"/>
                        </a:moveTo>
                        <a:cubicBezTo>
                          <a:pt x="10" y="1"/>
                          <a:pt x="2" y="0"/>
                          <a:pt x="0" y="2"/>
                        </a:cubicBezTo>
                        <a:cubicBezTo>
                          <a:pt x="0" y="2"/>
                          <a:pt x="4" y="5"/>
                          <a:pt x="5" y="5"/>
                        </a:cubicBezTo>
                        <a:cubicBezTo>
                          <a:pt x="6" y="5"/>
                          <a:pt x="11" y="4"/>
                          <a:pt x="10" y="4"/>
                        </a:cubicBezTo>
                        <a:cubicBezTo>
                          <a:pt x="10" y="3"/>
                          <a:pt x="11" y="5"/>
                          <a:pt x="10" y="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85" name="Freeform 528">
                    <a:extLst>
                      <a:ext uri="{FF2B5EF4-FFF2-40B4-BE49-F238E27FC236}">
                        <a16:creationId xmlns:a16="http://schemas.microsoft.com/office/drawing/2014/main" id="{9A2D1ABE-D94F-3C4E-9F83-BB0F6D697E0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42978" y="6972326"/>
                    <a:ext cx="529716" cy="195458"/>
                  </a:xfrm>
                  <a:custGeom>
                    <a:avLst/>
                    <a:gdLst>
                      <a:gd name="T0" fmla="*/ 52 w 52"/>
                      <a:gd name="T1" fmla="*/ 16 h 18"/>
                      <a:gd name="T2" fmla="*/ 41 w 52"/>
                      <a:gd name="T3" fmla="*/ 17 h 18"/>
                      <a:gd name="T4" fmla="*/ 35 w 52"/>
                      <a:gd name="T5" fmla="*/ 17 h 18"/>
                      <a:gd name="T6" fmla="*/ 37 w 52"/>
                      <a:gd name="T7" fmla="*/ 14 h 18"/>
                      <a:gd name="T8" fmla="*/ 32 w 52"/>
                      <a:gd name="T9" fmla="*/ 11 h 18"/>
                      <a:gd name="T10" fmla="*/ 28 w 52"/>
                      <a:gd name="T11" fmla="*/ 8 h 18"/>
                      <a:gd name="T12" fmla="*/ 20 w 52"/>
                      <a:gd name="T13" fmla="*/ 5 h 18"/>
                      <a:gd name="T14" fmla="*/ 14 w 52"/>
                      <a:gd name="T15" fmla="*/ 5 h 18"/>
                      <a:gd name="T16" fmla="*/ 16 w 52"/>
                      <a:gd name="T17" fmla="*/ 3 h 18"/>
                      <a:gd name="T18" fmla="*/ 8 w 52"/>
                      <a:gd name="T19" fmla="*/ 3 h 18"/>
                      <a:gd name="T20" fmla="*/ 0 w 52"/>
                      <a:gd name="T21" fmla="*/ 6 h 18"/>
                      <a:gd name="T22" fmla="*/ 6 w 52"/>
                      <a:gd name="T23" fmla="*/ 2 h 18"/>
                      <a:gd name="T24" fmla="*/ 16 w 52"/>
                      <a:gd name="T25" fmla="*/ 0 h 18"/>
                      <a:gd name="T26" fmla="*/ 24 w 52"/>
                      <a:gd name="T27" fmla="*/ 1 h 18"/>
                      <a:gd name="T28" fmla="*/ 31 w 52"/>
                      <a:gd name="T29" fmla="*/ 4 h 18"/>
                      <a:gd name="T30" fmla="*/ 32 w 52"/>
                      <a:gd name="T31" fmla="*/ 4 h 18"/>
                      <a:gd name="T32" fmla="*/ 34 w 52"/>
                      <a:gd name="T33" fmla="*/ 5 h 18"/>
                      <a:gd name="T34" fmla="*/ 38 w 52"/>
                      <a:gd name="T35" fmla="*/ 8 h 18"/>
                      <a:gd name="T36" fmla="*/ 45 w 52"/>
                      <a:gd name="T37" fmla="*/ 11 h 18"/>
                      <a:gd name="T38" fmla="*/ 52 w 52"/>
                      <a:gd name="T39" fmla="*/ 16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52" h="18">
                        <a:moveTo>
                          <a:pt x="52" y="16"/>
                        </a:moveTo>
                        <a:cubicBezTo>
                          <a:pt x="52" y="17"/>
                          <a:pt x="42" y="17"/>
                          <a:pt x="41" y="17"/>
                        </a:cubicBezTo>
                        <a:cubicBezTo>
                          <a:pt x="39" y="17"/>
                          <a:pt x="37" y="18"/>
                          <a:pt x="35" y="17"/>
                        </a:cubicBezTo>
                        <a:cubicBezTo>
                          <a:pt x="34" y="16"/>
                          <a:pt x="41" y="15"/>
                          <a:pt x="37" y="14"/>
                        </a:cubicBezTo>
                        <a:cubicBezTo>
                          <a:pt x="35" y="13"/>
                          <a:pt x="33" y="13"/>
                          <a:pt x="32" y="11"/>
                        </a:cubicBezTo>
                        <a:cubicBezTo>
                          <a:pt x="30" y="9"/>
                          <a:pt x="31" y="8"/>
                          <a:pt x="28" y="8"/>
                        </a:cubicBezTo>
                        <a:cubicBezTo>
                          <a:pt x="24" y="9"/>
                          <a:pt x="23" y="6"/>
                          <a:pt x="20" y="5"/>
                        </a:cubicBezTo>
                        <a:cubicBezTo>
                          <a:pt x="19" y="5"/>
                          <a:pt x="15" y="6"/>
                          <a:pt x="14" y="5"/>
                        </a:cubicBezTo>
                        <a:cubicBezTo>
                          <a:pt x="14" y="4"/>
                          <a:pt x="16" y="4"/>
                          <a:pt x="16" y="3"/>
                        </a:cubicBezTo>
                        <a:cubicBezTo>
                          <a:pt x="16" y="2"/>
                          <a:pt x="9" y="3"/>
                          <a:pt x="8" y="3"/>
                        </a:cubicBezTo>
                        <a:cubicBezTo>
                          <a:pt x="8" y="4"/>
                          <a:pt x="0" y="7"/>
                          <a:pt x="0" y="6"/>
                        </a:cubicBezTo>
                        <a:cubicBezTo>
                          <a:pt x="0" y="4"/>
                          <a:pt x="4" y="2"/>
                          <a:pt x="6" y="2"/>
                        </a:cubicBezTo>
                        <a:cubicBezTo>
                          <a:pt x="9" y="0"/>
                          <a:pt x="12" y="0"/>
                          <a:pt x="16" y="0"/>
                        </a:cubicBezTo>
                        <a:cubicBezTo>
                          <a:pt x="18" y="0"/>
                          <a:pt x="22" y="0"/>
                          <a:pt x="24" y="1"/>
                        </a:cubicBezTo>
                        <a:cubicBezTo>
                          <a:pt x="26" y="2"/>
                          <a:pt x="28" y="4"/>
                          <a:pt x="31" y="4"/>
                        </a:cubicBezTo>
                        <a:cubicBezTo>
                          <a:pt x="31" y="4"/>
                          <a:pt x="31" y="3"/>
                          <a:pt x="32" y="4"/>
                        </a:cubicBezTo>
                        <a:cubicBezTo>
                          <a:pt x="33" y="5"/>
                          <a:pt x="33" y="5"/>
                          <a:pt x="34" y="5"/>
                        </a:cubicBezTo>
                        <a:cubicBezTo>
                          <a:pt x="35" y="6"/>
                          <a:pt x="37" y="7"/>
                          <a:pt x="38" y="8"/>
                        </a:cubicBezTo>
                        <a:cubicBezTo>
                          <a:pt x="40" y="9"/>
                          <a:pt x="44" y="9"/>
                          <a:pt x="45" y="11"/>
                        </a:cubicBezTo>
                        <a:cubicBezTo>
                          <a:pt x="47" y="13"/>
                          <a:pt x="52" y="13"/>
                          <a:pt x="52" y="16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86" name="Freeform 529">
                    <a:extLst>
                      <a:ext uri="{FF2B5EF4-FFF2-40B4-BE49-F238E27FC236}">
                        <a16:creationId xmlns:a16="http://schemas.microsoft.com/office/drawing/2014/main" id="{D908343D-B0F2-1147-9227-C9E82ED0B2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56622" y="6854313"/>
                    <a:ext cx="41820" cy="40568"/>
                  </a:xfrm>
                  <a:custGeom>
                    <a:avLst/>
                    <a:gdLst>
                      <a:gd name="T0" fmla="*/ 2 w 4"/>
                      <a:gd name="T1" fmla="*/ 4 h 4"/>
                      <a:gd name="T2" fmla="*/ 1 w 4"/>
                      <a:gd name="T3" fmla="*/ 0 h 4"/>
                      <a:gd name="T4" fmla="*/ 2 w 4"/>
                      <a:gd name="T5" fmla="*/ 4 h 4"/>
                      <a:gd name="T6" fmla="*/ 2 w 4"/>
                      <a:gd name="T7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4" h="4">
                        <a:moveTo>
                          <a:pt x="2" y="4"/>
                        </a:moveTo>
                        <a:cubicBezTo>
                          <a:pt x="0" y="4"/>
                          <a:pt x="1" y="1"/>
                          <a:pt x="1" y="0"/>
                        </a:cubicBezTo>
                        <a:cubicBezTo>
                          <a:pt x="2" y="0"/>
                          <a:pt x="4" y="4"/>
                          <a:pt x="2" y="4"/>
                        </a:cubicBezTo>
                        <a:cubicBezTo>
                          <a:pt x="1" y="4"/>
                          <a:pt x="4" y="4"/>
                          <a:pt x="2" y="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87" name="Freeform 530">
                    <a:extLst>
                      <a:ext uri="{FF2B5EF4-FFF2-40B4-BE49-F238E27FC236}">
                        <a16:creationId xmlns:a16="http://schemas.microsoft.com/office/drawing/2014/main" id="{5BB2349A-973D-244D-904A-7AB8F63639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14511" y="7079273"/>
                    <a:ext cx="20911" cy="22128"/>
                  </a:xfrm>
                  <a:custGeom>
                    <a:avLst/>
                    <a:gdLst>
                      <a:gd name="T0" fmla="*/ 2 w 2"/>
                      <a:gd name="T1" fmla="*/ 1 h 2"/>
                      <a:gd name="T2" fmla="*/ 0 w 2"/>
                      <a:gd name="T3" fmla="*/ 1 h 2"/>
                      <a:gd name="T4" fmla="*/ 2 w 2"/>
                      <a:gd name="T5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" h="2">
                        <a:moveTo>
                          <a:pt x="2" y="1"/>
                        </a:moveTo>
                        <a:cubicBezTo>
                          <a:pt x="2" y="0"/>
                          <a:pt x="0" y="0"/>
                          <a:pt x="0" y="1"/>
                        </a:cubicBezTo>
                        <a:cubicBezTo>
                          <a:pt x="0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88" name="Freeform 531">
                    <a:extLst>
                      <a:ext uri="{FF2B5EF4-FFF2-40B4-BE49-F238E27FC236}">
                        <a16:creationId xmlns:a16="http://schemas.microsoft.com/office/drawing/2014/main" id="{A0A5271B-667D-A449-8E09-8911EFE3AEF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27864" y="5486118"/>
                    <a:ext cx="59243" cy="110635"/>
                  </a:xfrm>
                  <a:custGeom>
                    <a:avLst/>
                    <a:gdLst>
                      <a:gd name="T0" fmla="*/ 3 w 6"/>
                      <a:gd name="T1" fmla="*/ 8 h 10"/>
                      <a:gd name="T2" fmla="*/ 0 w 6"/>
                      <a:gd name="T3" fmla="*/ 7 h 10"/>
                      <a:gd name="T4" fmla="*/ 4 w 6"/>
                      <a:gd name="T5" fmla="*/ 2 h 10"/>
                      <a:gd name="T6" fmla="*/ 6 w 6"/>
                      <a:gd name="T7" fmla="*/ 4 h 10"/>
                      <a:gd name="T8" fmla="*/ 3 w 6"/>
                      <a:gd name="T9" fmla="*/ 8 h 10"/>
                      <a:gd name="T10" fmla="*/ 3 w 6"/>
                      <a:gd name="T11" fmla="*/ 8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6" h="10">
                        <a:moveTo>
                          <a:pt x="3" y="8"/>
                        </a:moveTo>
                        <a:cubicBezTo>
                          <a:pt x="2" y="10"/>
                          <a:pt x="0" y="9"/>
                          <a:pt x="0" y="7"/>
                        </a:cubicBezTo>
                        <a:cubicBezTo>
                          <a:pt x="1" y="6"/>
                          <a:pt x="3" y="3"/>
                          <a:pt x="4" y="2"/>
                        </a:cubicBezTo>
                        <a:cubicBezTo>
                          <a:pt x="6" y="0"/>
                          <a:pt x="6" y="3"/>
                          <a:pt x="6" y="4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ubicBezTo>
                          <a:pt x="2" y="10"/>
                          <a:pt x="3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111" name="Freeform 532">
                    <a:extLst>
                      <a:ext uri="{FF2B5EF4-FFF2-40B4-BE49-F238E27FC236}">
                        <a16:creationId xmlns:a16="http://schemas.microsoft.com/office/drawing/2014/main" id="{7495B30A-3823-3B4A-A7C1-F3FC892469E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55745" y="5541436"/>
                    <a:ext cx="73184" cy="44255"/>
                  </a:xfrm>
                  <a:custGeom>
                    <a:avLst/>
                    <a:gdLst>
                      <a:gd name="T0" fmla="*/ 3 w 7"/>
                      <a:gd name="T1" fmla="*/ 4 h 4"/>
                      <a:gd name="T2" fmla="*/ 5 w 7"/>
                      <a:gd name="T3" fmla="*/ 1 h 4"/>
                      <a:gd name="T4" fmla="*/ 3 w 7"/>
                      <a:gd name="T5" fmla="*/ 4 h 4"/>
                      <a:gd name="T6" fmla="*/ 3 w 7"/>
                      <a:gd name="T7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7" h="4">
                        <a:moveTo>
                          <a:pt x="3" y="4"/>
                        </a:moveTo>
                        <a:cubicBezTo>
                          <a:pt x="0" y="4"/>
                          <a:pt x="3" y="0"/>
                          <a:pt x="5" y="1"/>
                        </a:cubicBezTo>
                        <a:cubicBezTo>
                          <a:pt x="7" y="1"/>
                          <a:pt x="4" y="4"/>
                          <a:pt x="3" y="4"/>
                        </a:cubicBezTo>
                        <a:cubicBezTo>
                          <a:pt x="2" y="4"/>
                          <a:pt x="4" y="4"/>
                          <a:pt x="3" y="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112" name="Freeform 533">
                    <a:extLst>
                      <a:ext uri="{FF2B5EF4-FFF2-40B4-BE49-F238E27FC236}">
                        <a16:creationId xmlns:a16="http://schemas.microsoft.com/office/drawing/2014/main" id="{BFD2B185-BBB2-C840-9BB2-501850C70AD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53614" y="5497180"/>
                    <a:ext cx="153338" cy="77445"/>
                  </a:xfrm>
                  <a:custGeom>
                    <a:avLst/>
                    <a:gdLst>
                      <a:gd name="T0" fmla="*/ 11 w 15"/>
                      <a:gd name="T1" fmla="*/ 6 h 7"/>
                      <a:gd name="T2" fmla="*/ 10 w 15"/>
                      <a:gd name="T3" fmla="*/ 5 h 7"/>
                      <a:gd name="T4" fmla="*/ 7 w 15"/>
                      <a:gd name="T5" fmla="*/ 5 h 7"/>
                      <a:gd name="T6" fmla="*/ 3 w 15"/>
                      <a:gd name="T7" fmla="*/ 0 h 7"/>
                      <a:gd name="T8" fmla="*/ 6 w 15"/>
                      <a:gd name="T9" fmla="*/ 2 h 7"/>
                      <a:gd name="T10" fmla="*/ 8 w 15"/>
                      <a:gd name="T11" fmla="*/ 3 h 7"/>
                      <a:gd name="T12" fmla="*/ 15 w 15"/>
                      <a:gd name="T13" fmla="*/ 3 h 7"/>
                      <a:gd name="T14" fmla="*/ 11 w 15"/>
                      <a:gd name="T15" fmla="*/ 6 h 7"/>
                      <a:gd name="T16" fmla="*/ 11 w 15"/>
                      <a:gd name="T17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5" h="7">
                        <a:moveTo>
                          <a:pt x="11" y="6"/>
                        </a:moveTo>
                        <a:cubicBezTo>
                          <a:pt x="10" y="6"/>
                          <a:pt x="10" y="6"/>
                          <a:pt x="10" y="5"/>
                        </a:cubicBezTo>
                        <a:cubicBezTo>
                          <a:pt x="10" y="5"/>
                          <a:pt x="8" y="6"/>
                          <a:pt x="7" y="5"/>
                        </a:cubicBezTo>
                        <a:cubicBezTo>
                          <a:pt x="7" y="4"/>
                          <a:pt x="0" y="1"/>
                          <a:pt x="3" y="0"/>
                        </a:cubicBezTo>
                        <a:cubicBezTo>
                          <a:pt x="4" y="0"/>
                          <a:pt x="5" y="2"/>
                          <a:pt x="6" y="2"/>
                        </a:cubicBezTo>
                        <a:cubicBezTo>
                          <a:pt x="7" y="3"/>
                          <a:pt x="7" y="2"/>
                          <a:pt x="8" y="3"/>
                        </a:cubicBezTo>
                        <a:cubicBezTo>
                          <a:pt x="9" y="4"/>
                          <a:pt x="13" y="2"/>
                          <a:pt x="15" y="3"/>
                        </a:cubicBezTo>
                        <a:cubicBezTo>
                          <a:pt x="14" y="3"/>
                          <a:pt x="12" y="6"/>
                          <a:pt x="11" y="6"/>
                        </a:cubicBezTo>
                        <a:cubicBezTo>
                          <a:pt x="9" y="7"/>
                          <a:pt x="12" y="6"/>
                          <a:pt x="11" y="6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113" name="Freeform 534">
                    <a:extLst>
                      <a:ext uri="{FF2B5EF4-FFF2-40B4-BE49-F238E27FC236}">
                        <a16:creationId xmlns:a16="http://schemas.microsoft.com/office/drawing/2014/main" id="{9B61387C-8F56-B946-9A73-9442730DF3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84983" y="5283283"/>
                    <a:ext cx="160306" cy="84822"/>
                  </a:xfrm>
                  <a:custGeom>
                    <a:avLst/>
                    <a:gdLst>
                      <a:gd name="T0" fmla="*/ 13 w 16"/>
                      <a:gd name="T1" fmla="*/ 6 h 8"/>
                      <a:gd name="T2" fmla="*/ 0 w 16"/>
                      <a:gd name="T3" fmla="*/ 2 h 8"/>
                      <a:gd name="T4" fmla="*/ 13 w 16"/>
                      <a:gd name="T5" fmla="*/ 6 h 8"/>
                      <a:gd name="T6" fmla="*/ 13 w 16"/>
                      <a:gd name="T7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6" h="8">
                        <a:moveTo>
                          <a:pt x="13" y="6"/>
                        </a:moveTo>
                        <a:cubicBezTo>
                          <a:pt x="11" y="8"/>
                          <a:pt x="1" y="4"/>
                          <a:pt x="0" y="2"/>
                        </a:cubicBezTo>
                        <a:cubicBezTo>
                          <a:pt x="0" y="0"/>
                          <a:pt x="16" y="4"/>
                          <a:pt x="13" y="6"/>
                        </a:cubicBezTo>
                        <a:cubicBezTo>
                          <a:pt x="12" y="7"/>
                          <a:pt x="14" y="5"/>
                          <a:pt x="13" y="6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114" name="Freeform 535">
                    <a:extLst>
                      <a:ext uri="{FF2B5EF4-FFF2-40B4-BE49-F238E27FC236}">
                        <a16:creationId xmlns:a16="http://schemas.microsoft.com/office/drawing/2014/main" id="{BA16C173-3E95-1143-90A2-E6F275E213A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39385" y="5172648"/>
                    <a:ext cx="327588" cy="335595"/>
                  </a:xfrm>
                  <a:custGeom>
                    <a:avLst/>
                    <a:gdLst>
                      <a:gd name="T0" fmla="*/ 19 w 32"/>
                      <a:gd name="T1" fmla="*/ 1 h 31"/>
                      <a:gd name="T2" fmla="*/ 17 w 32"/>
                      <a:gd name="T3" fmla="*/ 0 h 31"/>
                      <a:gd name="T4" fmla="*/ 14 w 32"/>
                      <a:gd name="T5" fmla="*/ 2 h 31"/>
                      <a:gd name="T6" fmla="*/ 11 w 32"/>
                      <a:gd name="T7" fmla="*/ 5 h 31"/>
                      <a:gd name="T8" fmla="*/ 9 w 32"/>
                      <a:gd name="T9" fmla="*/ 7 h 31"/>
                      <a:gd name="T10" fmla="*/ 7 w 32"/>
                      <a:gd name="T11" fmla="*/ 13 h 31"/>
                      <a:gd name="T12" fmla="*/ 5 w 32"/>
                      <a:gd name="T13" fmla="*/ 17 h 31"/>
                      <a:gd name="T14" fmla="*/ 2 w 32"/>
                      <a:gd name="T15" fmla="*/ 19 h 31"/>
                      <a:gd name="T16" fmla="*/ 4 w 32"/>
                      <a:gd name="T17" fmla="*/ 21 h 31"/>
                      <a:gd name="T18" fmla="*/ 0 w 32"/>
                      <a:gd name="T19" fmla="*/ 25 h 31"/>
                      <a:gd name="T20" fmla="*/ 4 w 32"/>
                      <a:gd name="T21" fmla="*/ 25 h 31"/>
                      <a:gd name="T22" fmla="*/ 10 w 32"/>
                      <a:gd name="T23" fmla="*/ 26 h 31"/>
                      <a:gd name="T24" fmla="*/ 19 w 32"/>
                      <a:gd name="T25" fmla="*/ 27 h 31"/>
                      <a:gd name="T26" fmla="*/ 22 w 32"/>
                      <a:gd name="T27" fmla="*/ 26 h 31"/>
                      <a:gd name="T28" fmla="*/ 19 w 32"/>
                      <a:gd name="T29" fmla="*/ 30 h 31"/>
                      <a:gd name="T30" fmla="*/ 22 w 32"/>
                      <a:gd name="T31" fmla="*/ 28 h 31"/>
                      <a:gd name="T32" fmla="*/ 27 w 32"/>
                      <a:gd name="T33" fmla="*/ 26 h 31"/>
                      <a:gd name="T34" fmla="*/ 32 w 32"/>
                      <a:gd name="T35" fmla="*/ 20 h 31"/>
                      <a:gd name="T36" fmla="*/ 29 w 32"/>
                      <a:gd name="T37" fmla="*/ 20 h 31"/>
                      <a:gd name="T38" fmla="*/ 26 w 32"/>
                      <a:gd name="T39" fmla="*/ 18 h 31"/>
                      <a:gd name="T40" fmla="*/ 29 w 32"/>
                      <a:gd name="T41" fmla="*/ 15 h 31"/>
                      <a:gd name="T42" fmla="*/ 26 w 32"/>
                      <a:gd name="T43" fmla="*/ 15 h 31"/>
                      <a:gd name="T44" fmla="*/ 24 w 32"/>
                      <a:gd name="T45" fmla="*/ 13 h 31"/>
                      <a:gd name="T46" fmla="*/ 21 w 32"/>
                      <a:gd name="T47" fmla="*/ 16 h 31"/>
                      <a:gd name="T48" fmla="*/ 18 w 32"/>
                      <a:gd name="T49" fmla="*/ 13 h 31"/>
                      <a:gd name="T50" fmla="*/ 19 w 32"/>
                      <a:gd name="T51" fmla="*/ 11 h 31"/>
                      <a:gd name="T52" fmla="*/ 16 w 32"/>
                      <a:gd name="T53" fmla="*/ 9 h 31"/>
                      <a:gd name="T54" fmla="*/ 14 w 32"/>
                      <a:gd name="T55" fmla="*/ 12 h 31"/>
                      <a:gd name="T56" fmla="*/ 16 w 32"/>
                      <a:gd name="T57" fmla="*/ 7 h 31"/>
                      <a:gd name="T58" fmla="*/ 18 w 32"/>
                      <a:gd name="T59" fmla="*/ 4 h 31"/>
                      <a:gd name="T60" fmla="*/ 18 w 32"/>
                      <a:gd name="T61" fmla="*/ 2 h 31"/>
                      <a:gd name="T62" fmla="*/ 19 w 32"/>
                      <a:gd name="T63" fmla="*/ 1 h 31"/>
                      <a:gd name="T64" fmla="*/ 19 w 32"/>
                      <a:gd name="T65" fmla="*/ 1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32" h="31">
                        <a:moveTo>
                          <a:pt x="19" y="1"/>
                        </a:moveTo>
                        <a:cubicBezTo>
                          <a:pt x="20" y="0"/>
                          <a:pt x="17" y="0"/>
                          <a:pt x="17" y="0"/>
                        </a:cubicBezTo>
                        <a:cubicBezTo>
                          <a:pt x="16" y="0"/>
                          <a:pt x="15" y="1"/>
                          <a:pt x="14" y="2"/>
                        </a:cubicBezTo>
                        <a:cubicBezTo>
                          <a:pt x="13" y="3"/>
                          <a:pt x="12" y="4"/>
                          <a:pt x="11" y="5"/>
                        </a:cubicBezTo>
                        <a:cubicBezTo>
                          <a:pt x="11" y="6"/>
                          <a:pt x="10" y="7"/>
                          <a:pt x="9" y="7"/>
                        </a:cubicBezTo>
                        <a:cubicBezTo>
                          <a:pt x="9" y="9"/>
                          <a:pt x="8" y="11"/>
                          <a:pt x="7" y="13"/>
                        </a:cubicBezTo>
                        <a:cubicBezTo>
                          <a:pt x="7" y="15"/>
                          <a:pt x="6" y="16"/>
                          <a:pt x="5" y="17"/>
                        </a:cubicBezTo>
                        <a:cubicBezTo>
                          <a:pt x="4" y="18"/>
                          <a:pt x="2" y="19"/>
                          <a:pt x="2" y="19"/>
                        </a:cubicBezTo>
                        <a:cubicBezTo>
                          <a:pt x="2" y="20"/>
                          <a:pt x="4" y="20"/>
                          <a:pt x="4" y="21"/>
                        </a:cubicBezTo>
                        <a:cubicBezTo>
                          <a:pt x="4" y="22"/>
                          <a:pt x="0" y="24"/>
                          <a:pt x="0" y="25"/>
                        </a:cubicBezTo>
                        <a:cubicBezTo>
                          <a:pt x="0" y="27"/>
                          <a:pt x="3" y="26"/>
                          <a:pt x="4" y="25"/>
                        </a:cubicBezTo>
                        <a:cubicBezTo>
                          <a:pt x="6" y="25"/>
                          <a:pt x="8" y="26"/>
                          <a:pt x="10" y="26"/>
                        </a:cubicBezTo>
                        <a:cubicBezTo>
                          <a:pt x="13" y="27"/>
                          <a:pt x="16" y="26"/>
                          <a:pt x="19" y="27"/>
                        </a:cubicBezTo>
                        <a:cubicBezTo>
                          <a:pt x="19" y="27"/>
                          <a:pt x="22" y="25"/>
                          <a:pt x="22" y="26"/>
                        </a:cubicBezTo>
                        <a:cubicBezTo>
                          <a:pt x="22" y="27"/>
                          <a:pt x="19" y="30"/>
                          <a:pt x="19" y="30"/>
                        </a:cubicBezTo>
                        <a:cubicBezTo>
                          <a:pt x="20" y="31"/>
                          <a:pt x="22" y="28"/>
                          <a:pt x="22" y="28"/>
                        </a:cubicBezTo>
                        <a:cubicBezTo>
                          <a:pt x="24" y="27"/>
                          <a:pt x="26" y="27"/>
                          <a:pt x="27" y="26"/>
                        </a:cubicBezTo>
                        <a:cubicBezTo>
                          <a:pt x="27" y="25"/>
                          <a:pt x="32" y="20"/>
                          <a:pt x="32" y="20"/>
                        </a:cubicBezTo>
                        <a:cubicBezTo>
                          <a:pt x="31" y="19"/>
                          <a:pt x="30" y="20"/>
                          <a:pt x="29" y="20"/>
                        </a:cubicBezTo>
                        <a:cubicBezTo>
                          <a:pt x="29" y="20"/>
                          <a:pt x="26" y="18"/>
                          <a:pt x="26" y="18"/>
                        </a:cubicBezTo>
                        <a:cubicBezTo>
                          <a:pt x="26" y="17"/>
                          <a:pt x="30" y="16"/>
                          <a:pt x="29" y="15"/>
                        </a:cubicBezTo>
                        <a:cubicBezTo>
                          <a:pt x="29" y="14"/>
                          <a:pt x="27" y="15"/>
                          <a:pt x="26" y="15"/>
                        </a:cubicBezTo>
                        <a:cubicBezTo>
                          <a:pt x="25" y="15"/>
                          <a:pt x="25" y="13"/>
                          <a:pt x="24" y="13"/>
                        </a:cubicBezTo>
                        <a:cubicBezTo>
                          <a:pt x="24" y="13"/>
                          <a:pt x="21" y="16"/>
                          <a:pt x="21" y="16"/>
                        </a:cubicBezTo>
                        <a:cubicBezTo>
                          <a:pt x="20" y="14"/>
                          <a:pt x="20" y="14"/>
                          <a:pt x="18" y="13"/>
                        </a:cubicBezTo>
                        <a:cubicBezTo>
                          <a:pt x="16" y="12"/>
                          <a:pt x="19" y="12"/>
                          <a:pt x="19" y="11"/>
                        </a:cubicBezTo>
                        <a:cubicBezTo>
                          <a:pt x="19" y="11"/>
                          <a:pt x="17" y="9"/>
                          <a:pt x="16" y="9"/>
                        </a:cubicBezTo>
                        <a:cubicBezTo>
                          <a:pt x="16" y="10"/>
                          <a:pt x="14" y="13"/>
                          <a:pt x="14" y="12"/>
                        </a:cubicBezTo>
                        <a:cubicBezTo>
                          <a:pt x="12" y="11"/>
                          <a:pt x="15" y="7"/>
                          <a:pt x="16" y="7"/>
                        </a:cubicBezTo>
                        <a:cubicBezTo>
                          <a:pt x="17" y="6"/>
                          <a:pt x="17" y="5"/>
                          <a:pt x="18" y="4"/>
                        </a:cubicBezTo>
                        <a:cubicBezTo>
                          <a:pt x="18" y="3"/>
                          <a:pt x="18" y="2"/>
                          <a:pt x="18" y="2"/>
                        </a:cubicBezTo>
                        <a:cubicBezTo>
                          <a:pt x="18" y="2"/>
                          <a:pt x="19" y="1"/>
                          <a:pt x="19" y="1"/>
                        </a:cubicBezTo>
                        <a:cubicBezTo>
                          <a:pt x="20" y="0"/>
                          <a:pt x="19" y="1"/>
                          <a:pt x="19" y="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115" name="Freeform 536">
                    <a:extLst>
                      <a:ext uri="{FF2B5EF4-FFF2-40B4-BE49-F238E27FC236}">
                        <a16:creationId xmlns:a16="http://schemas.microsoft.com/office/drawing/2014/main" id="{31D1C67B-CAEA-7E4D-943A-3F36217D982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904243" y="5412358"/>
                    <a:ext cx="83638" cy="106947"/>
                  </a:xfrm>
                  <a:custGeom>
                    <a:avLst/>
                    <a:gdLst>
                      <a:gd name="T0" fmla="*/ 6 w 8"/>
                      <a:gd name="T1" fmla="*/ 1 h 10"/>
                      <a:gd name="T2" fmla="*/ 1 w 8"/>
                      <a:gd name="T3" fmla="*/ 9 h 10"/>
                      <a:gd name="T4" fmla="*/ 4 w 8"/>
                      <a:gd name="T5" fmla="*/ 7 h 10"/>
                      <a:gd name="T6" fmla="*/ 3 w 8"/>
                      <a:gd name="T7" fmla="*/ 10 h 10"/>
                      <a:gd name="T8" fmla="*/ 6 w 8"/>
                      <a:gd name="T9" fmla="*/ 8 h 10"/>
                      <a:gd name="T10" fmla="*/ 8 w 8"/>
                      <a:gd name="T11" fmla="*/ 4 h 10"/>
                      <a:gd name="T12" fmla="*/ 5 w 8"/>
                      <a:gd name="T13" fmla="*/ 4 h 10"/>
                      <a:gd name="T14" fmla="*/ 6 w 8"/>
                      <a:gd name="T15" fmla="*/ 1 h 10"/>
                      <a:gd name="T16" fmla="*/ 6 w 8"/>
                      <a:gd name="T1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10">
                        <a:moveTo>
                          <a:pt x="6" y="1"/>
                        </a:moveTo>
                        <a:cubicBezTo>
                          <a:pt x="5" y="2"/>
                          <a:pt x="0" y="6"/>
                          <a:pt x="1" y="9"/>
                        </a:cubicBezTo>
                        <a:cubicBezTo>
                          <a:pt x="1" y="9"/>
                          <a:pt x="3" y="6"/>
                          <a:pt x="4" y="7"/>
                        </a:cubicBezTo>
                        <a:cubicBezTo>
                          <a:pt x="4" y="7"/>
                          <a:pt x="3" y="10"/>
                          <a:pt x="3" y="10"/>
                        </a:cubicBezTo>
                        <a:cubicBezTo>
                          <a:pt x="4" y="10"/>
                          <a:pt x="6" y="9"/>
                          <a:pt x="6" y="8"/>
                        </a:cubicBezTo>
                        <a:cubicBezTo>
                          <a:pt x="6" y="7"/>
                          <a:pt x="7" y="6"/>
                          <a:pt x="8" y="4"/>
                        </a:cubicBezTo>
                        <a:cubicBezTo>
                          <a:pt x="8" y="2"/>
                          <a:pt x="6" y="4"/>
                          <a:pt x="5" y="4"/>
                        </a:cubicBezTo>
                        <a:cubicBezTo>
                          <a:pt x="6" y="4"/>
                          <a:pt x="6" y="0"/>
                          <a:pt x="6" y="1"/>
                        </a:cubicBezTo>
                        <a:cubicBezTo>
                          <a:pt x="5" y="1"/>
                          <a:pt x="7" y="0"/>
                          <a:pt x="6" y="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116" name="Freeform 537">
                    <a:extLst>
                      <a:ext uri="{FF2B5EF4-FFF2-40B4-BE49-F238E27FC236}">
                        <a16:creationId xmlns:a16="http://schemas.microsoft.com/office/drawing/2014/main" id="{94FBB216-019C-E445-AE61-3EC78E7AFA2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32710" y="4372381"/>
                    <a:ext cx="31364" cy="62692"/>
                  </a:xfrm>
                  <a:custGeom>
                    <a:avLst/>
                    <a:gdLst>
                      <a:gd name="T0" fmla="*/ 3 w 3"/>
                      <a:gd name="T1" fmla="*/ 4 h 6"/>
                      <a:gd name="T2" fmla="*/ 1 w 3"/>
                      <a:gd name="T3" fmla="*/ 1 h 6"/>
                      <a:gd name="T4" fmla="*/ 1 w 3"/>
                      <a:gd name="T5" fmla="*/ 2 h 6"/>
                      <a:gd name="T6" fmla="*/ 0 w 3"/>
                      <a:gd name="T7" fmla="*/ 2 h 6"/>
                      <a:gd name="T8" fmla="*/ 3 w 3"/>
                      <a:gd name="T9" fmla="*/ 4 h 6"/>
                      <a:gd name="T10" fmla="*/ 3 w 3"/>
                      <a:gd name="T11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3" h="6">
                        <a:moveTo>
                          <a:pt x="3" y="4"/>
                        </a:moveTo>
                        <a:cubicBezTo>
                          <a:pt x="3" y="3"/>
                          <a:pt x="1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0" y="2"/>
                          <a:pt x="0" y="2"/>
                        </a:cubicBezTo>
                        <a:cubicBezTo>
                          <a:pt x="0" y="2"/>
                          <a:pt x="3" y="6"/>
                          <a:pt x="3" y="4"/>
                        </a:cubicBezTo>
                        <a:cubicBezTo>
                          <a:pt x="3" y="3"/>
                          <a:pt x="3" y="6"/>
                          <a:pt x="3" y="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117" name="Freeform 538">
                    <a:extLst>
                      <a:ext uri="{FF2B5EF4-FFF2-40B4-BE49-F238E27FC236}">
                        <a16:creationId xmlns:a16="http://schemas.microsoft.com/office/drawing/2014/main" id="{50148131-CEEB-3B47-B2FF-9FAF456D928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79372" y="4479332"/>
                    <a:ext cx="31364" cy="33190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0 w 3"/>
                      <a:gd name="T3" fmla="*/ 2 h 3"/>
                      <a:gd name="T4" fmla="*/ 2 w 3"/>
                      <a:gd name="T5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2" y="0"/>
                          <a:pt x="0" y="2"/>
                          <a:pt x="0" y="2"/>
                        </a:cubicBezTo>
                        <a:cubicBezTo>
                          <a:pt x="1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118" name="Freeform 539">
                    <a:extLst>
                      <a:ext uri="{FF2B5EF4-FFF2-40B4-BE49-F238E27FC236}">
                        <a16:creationId xmlns:a16="http://schemas.microsoft.com/office/drawing/2014/main" id="{423A7E2C-5D75-DD49-9ADA-0440A86AA9F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75405" y="5054638"/>
                    <a:ext cx="69700" cy="44255"/>
                  </a:xfrm>
                  <a:custGeom>
                    <a:avLst/>
                    <a:gdLst>
                      <a:gd name="T0" fmla="*/ 7 w 7"/>
                      <a:gd name="T1" fmla="*/ 3 h 4"/>
                      <a:gd name="T2" fmla="*/ 1 w 7"/>
                      <a:gd name="T3" fmla="*/ 1 h 4"/>
                      <a:gd name="T4" fmla="*/ 7 w 7"/>
                      <a:gd name="T5" fmla="*/ 3 h 4"/>
                      <a:gd name="T6" fmla="*/ 7 w 7"/>
                      <a:gd name="T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7" h="4">
                        <a:moveTo>
                          <a:pt x="7" y="3"/>
                        </a:moveTo>
                        <a:cubicBezTo>
                          <a:pt x="7" y="0"/>
                          <a:pt x="3" y="0"/>
                          <a:pt x="1" y="1"/>
                        </a:cubicBezTo>
                        <a:cubicBezTo>
                          <a:pt x="0" y="1"/>
                          <a:pt x="7" y="4"/>
                          <a:pt x="7" y="3"/>
                        </a:cubicBezTo>
                        <a:cubicBezTo>
                          <a:pt x="7" y="0"/>
                          <a:pt x="7" y="4"/>
                          <a:pt x="7" y="3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119" name="Freeform 540">
                    <a:extLst>
                      <a:ext uri="{FF2B5EF4-FFF2-40B4-BE49-F238E27FC236}">
                        <a16:creationId xmlns:a16="http://schemas.microsoft.com/office/drawing/2014/main" id="{3D54A5F3-FA5E-0449-8D5D-620FBB1BEAA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86922" y="4792800"/>
                    <a:ext cx="62727" cy="66379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0 w 6"/>
                      <a:gd name="T3" fmla="*/ 3 h 6"/>
                      <a:gd name="T4" fmla="*/ 4 w 6"/>
                      <a:gd name="T5" fmla="*/ 2 h 6"/>
                      <a:gd name="T6" fmla="*/ 3 w 6"/>
                      <a:gd name="T7" fmla="*/ 5 h 6"/>
                      <a:gd name="T8" fmla="*/ 3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4"/>
                          <a:pt x="1" y="4"/>
                          <a:pt x="0" y="3"/>
                        </a:cubicBezTo>
                        <a:cubicBezTo>
                          <a:pt x="1" y="3"/>
                          <a:pt x="3" y="0"/>
                          <a:pt x="4" y="2"/>
                        </a:cubicBezTo>
                        <a:cubicBezTo>
                          <a:pt x="6" y="3"/>
                          <a:pt x="5" y="6"/>
                          <a:pt x="3" y="5"/>
                        </a:cubicBezTo>
                        <a:cubicBezTo>
                          <a:pt x="2" y="4"/>
                          <a:pt x="4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120" name="Freeform 541">
                    <a:extLst>
                      <a:ext uri="{FF2B5EF4-FFF2-40B4-BE49-F238E27FC236}">
                        <a16:creationId xmlns:a16="http://schemas.microsoft.com/office/drawing/2014/main" id="{73B7BAD8-0D70-5D4E-B601-15BABA0DB66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55559" y="4328126"/>
                    <a:ext cx="62727" cy="77445"/>
                  </a:xfrm>
                  <a:custGeom>
                    <a:avLst/>
                    <a:gdLst>
                      <a:gd name="T0" fmla="*/ 3 w 6"/>
                      <a:gd name="T1" fmla="*/ 6 h 7"/>
                      <a:gd name="T2" fmla="*/ 4 w 6"/>
                      <a:gd name="T3" fmla="*/ 1 h 7"/>
                      <a:gd name="T4" fmla="*/ 3 w 6"/>
                      <a:gd name="T5" fmla="*/ 6 h 7"/>
                      <a:gd name="T6" fmla="*/ 3 w 6"/>
                      <a:gd name="T7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" h="7">
                        <a:moveTo>
                          <a:pt x="3" y="6"/>
                        </a:moveTo>
                        <a:cubicBezTo>
                          <a:pt x="0" y="7"/>
                          <a:pt x="1" y="0"/>
                          <a:pt x="4" y="1"/>
                        </a:cubicBezTo>
                        <a:cubicBezTo>
                          <a:pt x="6" y="1"/>
                          <a:pt x="5" y="6"/>
                          <a:pt x="3" y="6"/>
                        </a:cubicBezTo>
                        <a:cubicBezTo>
                          <a:pt x="2" y="6"/>
                          <a:pt x="6" y="6"/>
                          <a:pt x="3" y="6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121" name="Freeform 542">
                    <a:extLst>
                      <a:ext uri="{FF2B5EF4-FFF2-40B4-BE49-F238E27FC236}">
                        <a16:creationId xmlns:a16="http://schemas.microsoft.com/office/drawing/2014/main" id="{8C8B50F0-57BE-B342-A91E-04CEF6323C4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81310" y="4283873"/>
                    <a:ext cx="121974" cy="66379"/>
                  </a:xfrm>
                  <a:custGeom>
                    <a:avLst/>
                    <a:gdLst>
                      <a:gd name="T0" fmla="*/ 4 w 12"/>
                      <a:gd name="T1" fmla="*/ 6 h 6"/>
                      <a:gd name="T2" fmla="*/ 1 w 12"/>
                      <a:gd name="T3" fmla="*/ 3 h 6"/>
                      <a:gd name="T4" fmla="*/ 8 w 12"/>
                      <a:gd name="T5" fmla="*/ 0 h 6"/>
                      <a:gd name="T6" fmla="*/ 4 w 12"/>
                      <a:gd name="T7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2" h="6">
                        <a:moveTo>
                          <a:pt x="4" y="6"/>
                        </a:moveTo>
                        <a:cubicBezTo>
                          <a:pt x="2" y="6"/>
                          <a:pt x="0" y="5"/>
                          <a:pt x="1" y="3"/>
                        </a:cubicBezTo>
                        <a:cubicBezTo>
                          <a:pt x="2" y="1"/>
                          <a:pt x="5" y="1"/>
                          <a:pt x="8" y="0"/>
                        </a:cubicBezTo>
                        <a:cubicBezTo>
                          <a:pt x="12" y="0"/>
                          <a:pt x="6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122" name="Freeform 543">
                    <a:extLst>
                      <a:ext uri="{FF2B5EF4-FFF2-40B4-BE49-F238E27FC236}">
                        <a16:creationId xmlns:a16="http://schemas.microsoft.com/office/drawing/2014/main" id="{7C1F7B5E-98E3-0345-BD88-394CA6D4DB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39197" y="4243306"/>
                    <a:ext cx="69700" cy="29502"/>
                  </a:xfrm>
                  <a:custGeom>
                    <a:avLst/>
                    <a:gdLst>
                      <a:gd name="T0" fmla="*/ 5 w 7"/>
                      <a:gd name="T1" fmla="*/ 3 h 3"/>
                      <a:gd name="T2" fmla="*/ 3 w 7"/>
                      <a:gd name="T3" fmla="*/ 0 h 3"/>
                      <a:gd name="T4" fmla="*/ 7 w 7"/>
                      <a:gd name="T5" fmla="*/ 1 h 3"/>
                      <a:gd name="T6" fmla="*/ 5 w 7"/>
                      <a:gd name="T7" fmla="*/ 3 h 3"/>
                      <a:gd name="T8" fmla="*/ 5 w 7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3">
                        <a:moveTo>
                          <a:pt x="5" y="3"/>
                        </a:moveTo>
                        <a:cubicBezTo>
                          <a:pt x="4" y="3"/>
                          <a:pt x="0" y="0"/>
                          <a:pt x="3" y="0"/>
                        </a:cubicBezTo>
                        <a:cubicBezTo>
                          <a:pt x="4" y="0"/>
                          <a:pt x="6" y="0"/>
                          <a:pt x="7" y="1"/>
                        </a:cubicBezTo>
                        <a:cubicBezTo>
                          <a:pt x="7" y="1"/>
                          <a:pt x="6" y="3"/>
                          <a:pt x="5" y="3"/>
                        </a:cubicBezTo>
                        <a:cubicBezTo>
                          <a:pt x="4" y="3"/>
                          <a:pt x="7" y="3"/>
                          <a:pt x="5" y="3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123" name="Freeform 544">
                    <a:extLst>
                      <a:ext uri="{FF2B5EF4-FFF2-40B4-BE49-F238E27FC236}">
                        <a16:creationId xmlns:a16="http://schemas.microsoft.com/office/drawing/2014/main" id="{435B16BF-0376-5244-B357-BA3C1FB8C4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07060" y="4025723"/>
                    <a:ext cx="348498" cy="258152"/>
                  </a:xfrm>
                  <a:custGeom>
                    <a:avLst/>
                    <a:gdLst>
                      <a:gd name="T0" fmla="*/ 31 w 34"/>
                      <a:gd name="T1" fmla="*/ 21 h 24"/>
                      <a:gd name="T2" fmla="*/ 25 w 34"/>
                      <a:gd name="T3" fmla="*/ 18 h 24"/>
                      <a:gd name="T4" fmla="*/ 24 w 34"/>
                      <a:gd name="T5" fmla="*/ 16 h 24"/>
                      <a:gd name="T6" fmla="*/ 22 w 34"/>
                      <a:gd name="T7" fmla="*/ 17 h 24"/>
                      <a:gd name="T8" fmla="*/ 18 w 34"/>
                      <a:gd name="T9" fmla="*/ 16 h 24"/>
                      <a:gd name="T10" fmla="*/ 16 w 34"/>
                      <a:gd name="T11" fmla="*/ 19 h 24"/>
                      <a:gd name="T12" fmla="*/ 11 w 34"/>
                      <a:gd name="T13" fmla="*/ 23 h 24"/>
                      <a:gd name="T14" fmla="*/ 8 w 34"/>
                      <a:gd name="T15" fmla="*/ 19 h 24"/>
                      <a:gd name="T16" fmla="*/ 2 w 34"/>
                      <a:gd name="T17" fmla="*/ 19 h 24"/>
                      <a:gd name="T18" fmla="*/ 4 w 34"/>
                      <a:gd name="T19" fmla="*/ 16 h 24"/>
                      <a:gd name="T20" fmla="*/ 5 w 34"/>
                      <a:gd name="T21" fmla="*/ 10 h 24"/>
                      <a:gd name="T22" fmla="*/ 6 w 34"/>
                      <a:gd name="T23" fmla="*/ 3 h 24"/>
                      <a:gd name="T24" fmla="*/ 11 w 34"/>
                      <a:gd name="T25" fmla="*/ 3 h 24"/>
                      <a:gd name="T26" fmla="*/ 12 w 34"/>
                      <a:gd name="T27" fmla="*/ 5 h 24"/>
                      <a:gd name="T28" fmla="*/ 14 w 34"/>
                      <a:gd name="T29" fmla="*/ 4 h 24"/>
                      <a:gd name="T30" fmla="*/ 17 w 34"/>
                      <a:gd name="T31" fmla="*/ 6 h 24"/>
                      <a:gd name="T32" fmla="*/ 20 w 34"/>
                      <a:gd name="T33" fmla="*/ 7 h 24"/>
                      <a:gd name="T34" fmla="*/ 25 w 34"/>
                      <a:gd name="T35" fmla="*/ 10 h 24"/>
                      <a:gd name="T36" fmla="*/ 28 w 34"/>
                      <a:gd name="T37" fmla="*/ 15 h 24"/>
                      <a:gd name="T38" fmla="*/ 30 w 34"/>
                      <a:gd name="T39" fmla="*/ 15 h 24"/>
                      <a:gd name="T40" fmla="*/ 33 w 34"/>
                      <a:gd name="T41" fmla="*/ 17 h 24"/>
                      <a:gd name="T42" fmla="*/ 34 w 34"/>
                      <a:gd name="T43" fmla="*/ 18 h 24"/>
                      <a:gd name="T44" fmla="*/ 31 w 34"/>
                      <a:gd name="T45" fmla="*/ 21 h 24"/>
                      <a:gd name="T46" fmla="*/ 31 w 34"/>
                      <a:gd name="T47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34" h="24">
                        <a:moveTo>
                          <a:pt x="31" y="21"/>
                        </a:moveTo>
                        <a:cubicBezTo>
                          <a:pt x="30" y="20"/>
                          <a:pt x="27" y="19"/>
                          <a:pt x="25" y="18"/>
                        </a:cubicBezTo>
                        <a:cubicBezTo>
                          <a:pt x="24" y="18"/>
                          <a:pt x="25" y="17"/>
                          <a:pt x="24" y="16"/>
                        </a:cubicBezTo>
                        <a:cubicBezTo>
                          <a:pt x="24" y="16"/>
                          <a:pt x="22" y="17"/>
                          <a:pt x="22" y="17"/>
                        </a:cubicBezTo>
                        <a:cubicBezTo>
                          <a:pt x="20" y="17"/>
                          <a:pt x="20" y="15"/>
                          <a:pt x="18" y="16"/>
                        </a:cubicBezTo>
                        <a:cubicBezTo>
                          <a:pt x="18" y="17"/>
                          <a:pt x="17" y="18"/>
                          <a:pt x="16" y="19"/>
                        </a:cubicBezTo>
                        <a:cubicBezTo>
                          <a:pt x="14" y="20"/>
                          <a:pt x="13" y="22"/>
                          <a:pt x="11" y="23"/>
                        </a:cubicBezTo>
                        <a:cubicBezTo>
                          <a:pt x="8" y="24"/>
                          <a:pt x="10" y="20"/>
                          <a:pt x="8" y="19"/>
                        </a:cubicBezTo>
                        <a:cubicBezTo>
                          <a:pt x="8" y="18"/>
                          <a:pt x="3" y="19"/>
                          <a:pt x="2" y="19"/>
                        </a:cubicBezTo>
                        <a:cubicBezTo>
                          <a:pt x="0" y="19"/>
                          <a:pt x="4" y="16"/>
                          <a:pt x="4" y="16"/>
                        </a:cubicBezTo>
                        <a:cubicBezTo>
                          <a:pt x="6" y="14"/>
                          <a:pt x="5" y="12"/>
                          <a:pt x="5" y="10"/>
                        </a:cubicBezTo>
                        <a:cubicBezTo>
                          <a:pt x="5" y="8"/>
                          <a:pt x="5" y="5"/>
                          <a:pt x="6" y="3"/>
                        </a:cubicBezTo>
                        <a:cubicBezTo>
                          <a:pt x="7" y="0"/>
                          <a:pt x="10" y="0"/>
                          <a:pt x="11" y="3"/>
                        </a:cubicBezTo>
                        <a:cubicBezTo>
                          <a:pt x="11" y="4"/>
                          <a:pt x="11" y="6"/>
                          <a:pt x="12" y="5"/>
                        </a:cubicBezTo>
                        <a:cubicBezTo>
                          <a:pt x="13" y="5"/>
                          <a:pt x="13" y="4"/>
                          <a:pt x="14" y="4"/>
                        </a:cubicBezTo>
                        <a:cubicBezTo>
                          <a:pt x="15" y="5"/>
                          <a:pt x="16" y="6"/>
                          <a:pt x="17" y="6"/>
                        </a:cubicBezTo>
                        <a:cubicBezTo>
                          <a:pt x="18" y="7"/>
                          <a:pt x="19" y="7"/>
                          <a:pt x="20" y="7"/>
                        </a:cubicBezTo>
                        <a:cubicBezTo>
                          <a:pt x="21" y="8"/>
                          <a:pt x="23" y="9"/>
                          <a:pt x="25" y="10"/>
                        </a:cubicBezTo>
                        <a:cubicBezTo>
                          <a:pt x="28" y="11"/>
                          <a:pt x="28" y="12"/>
                          <a:pt x="28" y="15"/>
                        </a:cubicBezTo>
                        <a:cubicBezTo>
                          <a:pt x="28" y="16"/>
                          <a:pt x="30" y="16"/>
                          <a:pt x="30" y="15"/>
                        </a:cubicBezTo>
                        <a:cubicBezTo>
                          <a:pt x="32" y="15"/>
                          <a:pt x="32" y="16"/>
                          <a:pt x="33" y="17"/>
                        </a:cubicBezTo>
                        <a:cubicBezTo>
                          <a:pt x="34" y="17"/>
                          <a:pt x="34" y="17"/>
                          <a:pt x="34" y="18"/>
                        </a:cubicBezTo>
                        <a:cubicBezTo>
                          <a:pt x="33" y="19"/>
                          <a:pt x="33" y="21"/>
                          <a:pt x="31" y="21"/>
                        </a:cubicBezTo>
                        <a:cubicBezTo>
                          <a:pt x="30" y="20"/>
                          <a:pt x="33" y="21"/>
                          <a:pt x="31" y="2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124" name="Freeform 545">
                    <a:extLst>
                      <a:ext uri="{FF2B5EF4-FFF2-40B4-BE49-F238E27FC236}">
                        <a16:creationId xmlns:a16="http://schemas.microsoft.com/office/drawing/2014/main" id="{03F2B848-00AA-0849-8457-94F28F1E375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42978" y="4003593"/>
                    <a:ext cx="69700" cy="55320"/>
                  </a:xfrm>
                  <a:custGeom>
                    <a:avLst/>
                    <a:gdLst>
                      <a:gd name="T0" fmla="*/ 5 w 7"/>
                      <a:gd name="T1" fmla="*/ 4 h 5"/>
                      <a:gd name="T2" fmla="*/ 1 w 7"/>
                      <a:gd name="T3" fmla="*/ 0 h 5"/>
                      <a:gd name="T4" fmla="*/ 5 w 7"/>
                      <a:gd name="T5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7" h="5">
                        <a:moveTo>
                          <a:pt x="5" y="4"/>
                        </a:moveTo>
                        <a:cubicBezTo>
                          <a:pt x="3" y="5"/>
                          <a:pt x="0" y="0"/>
                          <a:pt x="1" y="0"/>
                        </a:cubicBezTo>
                        <a:cubicBezTo>
                          <a:pt x="2" y="1"/>
                          <a:pt x="7" y="3"/>
                          <a:pt x="5" y="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125" name="Freeform 546">
                    <a:extLst>
                      <a:ext uri="{FF2B5EF4-FFF2-40B4-BE49-F238E27FC236}">
                        <a16:creationId xmlns:a16="http://schemas.microsoft.com/office/drawing/2014/main" id="{09B61B3E-B599-D34C-AB07-56121E65CE1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22065" y="4014659"/>
                    <a:ext cx="38336" cy="55320"/>
                  </a:xfrm>
                  <a:custGeom>
                    <a:avLst/>
                    <a:gdLst>
                      <a:gd name="T0" fmla="*/ 3 w 4"/>
                      <a:gd name="T1" fmla="*/ 4 h 5"/>
                      <a:gd name="T2" fmla="*/ 0 w 4"/>
                      <a:gd name="T3" fmla="*/ 1 h 5"/>
                      <a:gd name="T4" fmla="*/ 3 w 4"/>
                      <a:gd name="T5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" h="5">
                        <a:moveTo>
                          <a:pt x="3" y="4"/>
                        </a:moveTo>
                        <a:cubicBezTo>
                          <a:pt x="1" y="5"/>
                          <a:pt x="0" y="2"/>
                          <a:pt x="0" y="1"/>
                        </a:cubicBezTo>
                        <a:cubicBezTo>
                          <a:pt x="1" y="0"/>
                          <a:pt x="4" y="3"/>
                          <a:pt x="3" y="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126" name="Freeform 547">
                    <a:extLst>
                      <a:ext uri="{FF2B5EF4-FFF2-40B4-BE49-F238E27FC236}">
                        <a16:creationId xmlns:a16="http://schemas.microsoft.com/office/drawing/2014/main" id="{00E0488C-B7B6-FA42-BDF4-B856EACCF1C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27970" y="3808141"/>
                    <a:ext cx="31364" cy="66379"/>
                  </a:xfrm>
                  <a:custGeom>
                    <a:avLst/>
                    <a:gdLst>
                      <a:gd name="T0" fmla="*/ 3 w 3"/>
                      <a:gd name="T1" fmla="*/ 5 h 6"/>
                      <a:gd name="T2" fmla="*/ 3 w 3"/>
                      <a:gd name="T3" fmla="*/ 2 h 6"/>
                      <a:gd name="T4" fmla="*/ 1 w 3"/>
                      <a:gd name="T5" fmla="*/ 1 h 6"/>
                      <a:gd name="T6" fmla="*/ 1 w 3"/>
                      <a:gd name="T7" fmla="*/ 4 h 6"/>
                      <a:gd name="T8" fmla="*/ 3 w 3"/>
                      <a:gd name="T9" fmla="*/ 5 h 6"/>
                      <a:gd name="T10" fmla="*/ 3 w 3"/>
                      <a:gd name="T1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3" h="6">
                        <a:moveTo>
                          <a:pt x="3" y="5"/>
                        </a:moveTo>
                        <a:cubicBezTo>
                          <a:pt x="3" y="4"/>
                          <a:pt x="3" y="3"/>
                          <a:pt x="3" y="2"/>
                        </a:cubicBezTo>
                        <a:cubicBezTo>
                          <a:pt x="3" y="2"/>
                          <a:pt x="1" y="0"/>
                          <a:pt x="1" y="1"/>
                        </a:cubicBezTo>
                        <a:cubicBezTo>
                          <a:pt x="1" y="2"/>
                          <a:pt x="0" y="4"/>
                          <a:pt x="1" y="4"/>
                        </a:cubicBezTo>
                        <a:cubicBezTo>
                          <a:pt x="1" y="5"/>
                          <a:pt x="2" y="6"/>
                          <a:pt x="3" y="5"/>
                        </a:cubicBezTo>
                        <a:cubicBezTo>
                          <a:pt x="3" y="4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127" name="Freeform 548">
                    <a:extLst>
                      <a:ext uri="{FF2B5EF4-FFF2-40B4-BE49-F238E27FC236}">
                        <a16:creationId xmlns:a16="http://schemas.microsoft.com/office/drawing/2014/main" id="{C2BD3729-E47E-5943-B4A0-726CC4813E2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074632" y="3243899"/>
                    <a:ext cx="1470658" cy="1139547"/>
                  </a:xfrm>
                  <a:custGeom>
                    <a:avLst/>
                    <a:gdLst>
                      <a:gd name="T0" fmla="*/ 63 w 144"/>
                      <a:gd name="T1" fmla="*/ 86 h 105"/>
                      <a:gd name="T2" fmla="*/ 81 w 144"/>
                      <a:gd name="T3" fmla="*/ 76 h 105"/>
                      <a:gd name="T4" fmla="*/ 91 w 144"/>
                      <a:gd name="T5" fmla="*/ 67 h 105"/>
                      <a:gd name="T6" fmla="*/ 103 w 144"/>
                      <a:gd name="T7" fmla="*/ 68 h 105"/>
                      <a:gd name="T8" fmla="*/ 87 w 144"/>
                      <a:gd name="T9" fmla="*/ 66 h 105"/>
                      <a:gd name="T10" fmla="*/ 80 w 144"/>
                      <a:gd name="T11" fmla="*/ 48 h 105"/>
                      <a:gd name="T12" fmla="*/ 67 w 144"/>
                      <a:gd name="T13" fmla="*/ 49 h 105"/>
                      <a:gd name="T14" fmla="*/ 64 w 144"/>
                      <a:gd name="T15" fmla="*/ 40 h 105"/>
                      <a:gd name="T16" fmla="*/ 54 w 144"/>
                      <a:gd name="T17" fmla="*/ 32 h 105"/>
                      <a:gd name="T18" fmla="*/ 53 w 144"/>
                      <a:gd name="T19" fmla="*/ 38 h 105"/>
                      <a:gd name="T20" fmla="*/ 52 w 144"/>
                      <a:gd name="T21" fmla="*/ 39 h 105"/>
                      <a:gd name="T22" fmla="*/ 37 w 144"/>
                      <a:gd name="T23" fmla="*/ 38 h 105"/>
                      <a:gd name="T24" fmla="*/ 5 w 144"/>
                      <a:gd name="T25" fmla="*/ 32 h 105"/>
                      <a:gd name="T26" fmla="*/ 8 w 144"/>
                      <a:gd name="T27" fmla="*/ 26 h 105"/>
                      <a:gd name="T28" fmla="*/ 16 w 144"/>
                      <a:gd name="T29" fmla="*/ 2 h 105"/>
                      <a:gd name="T30" fmla="*/ 18 w 144"/>
                      <a:gd name="T31" fmla="*/ 18 h 105"/>
                      <a:gd name="T32" fmla="*/ 26 w 144"/>
                      <a:gd name="T33" fmla="*/ 29 h 105"/>
                      <a:gd name="T34" fmla="*/ 20 w 144"/>
                      <a:gd name="T35" fmla="*/ 19 h 105"/>
                      <a:gd name="T36" fmla="*/ 22 w 144"/>
                      <a:gd name="T37" fmla="*/ 13 h 105"/>
                      <a:gd name="T38" fmla="*/ 25 w 144"/>
                      <a:gd name="T39" fmla="*/ 7 h 105"/>
                      <a:gd name="T40" fmla="*/ 34 w 144"/>
                      <a:gd name="T41" fmla="*/ 3 h 105"/>
                      <a:gd name="T42" fmla="*/ 43 w 144"/>
                      <a:gd name="T43" fmla="*/ 16 h 105"/>
                      <a:gd name="T44" fmla="*/ 52 w 144"/>
                      <a:gd name="T45" fmla="*/ 16 h 105"/>
                      <a:gd name="T46" fmla="*/ 54 w 144"/>
                      <a:gd name="T47" fmla="*/ 15 h 105"/>
                      <a:gd name="T48" fmla="*/ 66 w 144"/>
                      <a:gd name="T49" fmla="*/ 13 h 105"/>
                      <a:gd name="T50" fmla="*/ 70 w 144"/>
                      <a:gd name="T51" fmla="*/ 21 h 105"/>
                      <a:gd name="T52" fmla="*/ 76 w 144"/>
                      <a:gd name="T53" fmla="*/ 22 h 105"/>
                      <a:gd name="T54" fmla="*/ 81 w 144"/>
                      <a:gd name="T55" fmla="*/ 23 h 105"/>
                      <a:gd name="T56" fmla="*/ 86 w 144"/>
                      <a:gd name="T57" fmla="*/ 23 h 105"/>
                      <a:gd name="T58" fmla="*/ 92 w 144"/>
                      <a:gd name="T59" fmla="*/ 28 h 105"/>
                      <a:gd name="T60" fmla="*/ 94 w 144"/>
                      <a:gd name="T61" fmla="*/ 31 h 105"/>
                      <a:gd name="T62" fmla="*/ 100 w 144"/>
                      <a:gd name="T63" fmla="*/ 29 h 105"/>
                      <a:gd name="T64" fmla="*/ 99 w 144"/>
                      <a:gd name="T65" fmla="*/ 38 h 105"/>
                      <a:gd name="T66" fmla="*/ 104 w 144"/>
                      <a:gd name="T67" fmla="*/ 38 h 105"/>
                      <a:gd name="T68" fmla="*/ 109 w 144"/>
                      <a:gd name="T69" fmla="*/ 40 h 105"/>
                      <a:gd name="T70" fmla="*/ 106 w 144"/>
                      <a:gd name="T71" fmla="*/ 45 h 105"/>
                      <a:gd name="T72" fmla="*/ 118 w 144"/>
                      <a:gd name="T73" fmla="*/ 54 h 105"/>
                      <a:gd name="T74" fmla="*/ 124 w 144"/>
                      <a:gd name="T75" fmla="*/ 55 h 105"/>
                      <a:gd name="T76" fmla="*/ 128 w 144"/>
                      <a:gd name="T77" fmla="*/ 60 h 105"/>
                      <a:gd name="T78" fmla="*/ 141 w 144"/>
                      <a:gd name="T79" fmla="*/ 64 h 105"/>
                      <a:gd name="T80" fmla="*/ 139 w 144"/>
                      <a:gd name="T81" fmla="*/ 69 h 105"/>
                      <a:gd name="T82" fmla="*/ 133 w 144"/>
                      <a:gd name="T83" fmla="*/ 73 h 105"/>
                      <a:gd name="T84" fmla="*/ 128 w 144"/>
                      <a:gd name="T85" fmla="*/ 77 h 105"/>
                      <a:gd name="T86" fmla="*/ 125 w 144"/>
                      <a:gd name="T87" fmla="*/ 74 h 105"/>
                      <a:gd name="T88" fmla="*/ 120 w 144"/>
                      <a:gd name="T89" fmla="*/ 72 h 105"/>
                      <a:gd name="T90" fmla="*/ 113 w 144"/>
                      <a:gd name="T91" fmla="*/ 67 h 105"/>
                      <a:gd name="T92" fmla="*/ 108 w 144"/>
                      <a:gd name="T93" fmla="*/ 70 h 105"/>
                      <a:gd name="T94" fmla="*/ 118 w 144"/>
                      <a:gd name="T95" fmla="*/ 80 h 105"/>
                      <a:gd name="T96" fmla="*/ 123 w 144"/>
                      <a:gd name="T97" fmla="*/ 82 h 105"/>
                      <a:gd name="T98" fmla="*/ 128 w 144"/>
                      <a:gd name="T99" fmla="*/ 93 h 105"/>
                      <a:gd name="T100" fmla="*/ 126 w 144"/>
                      <a:gd name="T101" fmla="*/ 95 h 105"/>
                      <a:gd name="T102" fmla="*/ 118 w 144"/>
                      <a:gd name="T103" fmla="*/ 96 h 105"/>
                      <a:gd name="T104" fmla="*/ 110 w 144"/>
                      <a:gd name="T105" fmla="*/ 93 h 105"/>
                      <a:gd name="T106" fmla="*/ 109 w 144"/>
                      <a:gd name="T107" fmla="*/ 94 h 105"/>
                      <a:gd name="T108" fmla="*/ 103 w 144"/>
                      <a:gd name="T109" fmla="*/ 99 h 105"/>
                      <a:gd name="T110" fmla="*/ 91 w 144"/>
                      <a:gd name="T111" fmla="*/ 90 h 105"/>
                      <a:gd name="T112" fmla="*/ 77 w 144"/>
                      <a:gd name="T113" fmla="*/ 83 h 1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144" h="105">
                        <a:moveTo>
                          <a:pt x="77" y="83"/>
                        </a:moveTo>
                        <a:cubicBezTo>
                          <a:pt x="76" y="86"/>
                          <a:pt x="74" y="83"/>
                          <a:pt x="71" y="84"/>
                        </a:cubicBezTo>
                        <a:cubicBezTo>
                          <a:pt x="70" y="84"/>
                          <a:pt x="69" y="85"/>
                          <a:pt x="68" y="86"/>
                        </a:cubicBezTo>
                        <a:cubicBezTo>
                          <a:pt x="66" y="87"/>
                          <a:pt x="65" y="86"/>
                          <a:pt x="63" y="86"/>
                        </a:cubicBezTo>
                        <a:cubicBezTo>
                          <a:pt x="60" y="85"/>
                          <a:pt x="56" y="83"/>
                          <a:pt x="60" y="80"/>
                        </a:cubicBezTo>
                        <a:cubicBezTo>
                          <a:pt x="62" y="78"/>
                          <a:pt x="62" y="76"/>
                          <a:pt x="65" y="76"/>
                        </a:cubicBezTo>
                        <a:cubicBezTo>
                          <a:pt x="68" y="77"/>
                          <a:pt x="71" y="78"/>
                          <a:pt x="75" y="77"/>
                        </a:cubicBezTo>
                        <a:cubicBezTo>
                          <a:pt x="77" y="77"/>
                          <a:pt x="79" y="76"/>
                          <a:pt x="81" y="76"/>
                        </a:cubicBezTo>
                        <a:cubicBezTo>
                          <a:pt x="82" y="76"/>
                          <a:pt x="81" y="75"/>
                          <a:pt x="81" y="74"/>
                        </a:cubicBezTo>
                        <a:cubicBezTo>
                          <a:pt x="78" y="72"/>
                          <a:pt x="77" y="71"/>
                          <a:pt x="80" y="69"/>
                        </a:cubicBezTo>
                        <a:cubicBezTo>
                          <a:pt x="82" y="66"/>
                          <a:pt x="84" y="66"/>
                          <a:pt x="87" y="66"/>
                        </a:cubicBezTo>
                        <a:cubicBezTo>
                          <a:pt x="88" y="66"/>
                          <a:pt x="90" y="66"/>
                          <a:pt x="91" y="67"/>
                        </a:cubicBezTo>
                        <a:cubicBezTo>
                          <a:pt x="93" y="68"/>
                          <a:pt x="93" y="69"/>
                          <a:pt x="93" y="71"/>
                        </a:cubicBezTo>
                        <a:cubicBezTo>
                          <a:pt x="94" y="73"/>
                          <a:pt x="95" y="70"/>
                          <a:pt x="96" y="70"/>
                        </a:cubicBezTo>
                        <a:cubicBezTo>
                          <a:pt x="96" y="69"/>
                          <a:pt x="99" y="70"/>
                          <a:pt x="99" y="70"/>
                        </a:cubicBezTo>
                        <a:cubicBezTo>
                          <a:pt x="100" y="70"/>
                          <a:pt x="103" y="70"/>
                          <a:pt x="103" y="68"/>
                        </a:cubicBezTo>
                        <a:cubicBezTo>
                          <a:pt x="103" y="67"/>
                          <a:pt x="100" y="66"/>
                          <a:pt x="99" y="66"/>
                        </a:cubicBezTo>
                        <a:cubicBezTo>
                          <a:pt x="97" y="65"/>
                          <a:pt x="96" y="64"/>
                          <a:pt x="95" y="63"/>
                        </a:cubicBezTo>
                        <a:cubicBezTo>
                          <a:pt x="94" y="63"/>
                          <a:pt x="93" y="65"/>
                          <a:pt x="93" y="66"/>
                        </a:cubicBezTo>
                        <a:cubicBezTo>
                          <a:pt x="92" y="67"/>
                          <a:pt x="88" y="66"/>
                          <a:pt x="87" y="66"/>
                        </a:cubicBezTo>
                        <a:cubicBezTo>
                          <a:pt x="81" y="65"/>
                          <a:pt x="89" y="63"/>
                          <a:pt x="88" y="61"/>
                        </a:cubicBezTo>
                        <a:cubicBezTo>
                          <a:pt x="87" y="58"/>
                          <a:pt x="86" y="54"/>
                          <a:pt x="84" y="52"/>
                        </a:cubicBezTo>
                        <a:cubicBezTo>
                          <a:pt x="83" y="52"/>
                          <a:pt x="81" y="53"/>
                          <a:pt x="81" y="52"/>
                        </a:cubicBezTo>
                        <a:cubicBezTo>
                          <a:pt x="81" y="51"/>
                          <a:pt x="81" y="49"/>
                          <a:pt x="80" y="48"/>
                        </a:cubicBezTo>
                        <a:cubicBezTo>
                          <a:pt x="79" y="47"/>
                          <a:pt x="78" y="53"/>
                          <a:pt x="79" y="53"/>
                        </a:cubicBezTo>
                        <a:cubicBezTo>
                          <a:pt x="78" y="53"/>
                          <a:pt x="75" y="46"/>
                          <a:pt x="75" y="46"/>
                        </a:cubicBezTo>
                        <a:cubicBezTo>
                          <a:pt x="73" y="46"/>
                          <a:pt x="72" y="47"/>
                          <a:pt x="71" y="48"/>
                        </a:cubicBezTo>
                        <a:cubicBezTo>
                          <a:pt x="70" y="48"/>
                          <a:pt x="67" y="50"/>
                          <a:pt x="67" y="49"/>
                        </a:cubicBezTo>
                        <a:cubicBezTo>
                          <a:pt x="67" y="46"/>
                          <a:pt x="66" y="46"/>
                          <a:pt x="69" y="46"/>
                        </a:cubicBezTo>
                        <a:cubicBezTo>
                          <a:pt x="70" y="46"/>
                          <a:pt x="71" y="45"/>
                          <a:pt x="71" y="44"/>
                        </a:cubicBezTo>
                        <a:cubicBezTo>
                          <a:pt x="72" y="43"/>
                          <a:pt x="69" y="43"/>
                          <a:pt x="69" y="43"/>
                        </a:cubicBezTo>
                        <a:cubicBezTo>
                          <a:pt x="68" y="42"/>
                          <a:pt x="64" y="40"/>
                          <a:pt x="64" y="40"/>
                        </a:cubicBezTo>
                        <a:cubicBezTo>
                          <a:pt x="64" y="37"/>
                          <a:pt x="63" y="39"/>
                          <a:pt x="62" y="39"/>
                        </a:cubicBezTo>
                        <a:cubicBezTo>
                          <a:pt x="61" y="39"/>
                          <a:pt x="62" y="34"/>
                          <a:pt x="60" y="35"/>
                        </a:cubicBezTo>
                        <a:cubicBezTo>
                          <a:pt x="59" y="35"/>
                          <a:pt x="59" y="36"/>
                          <a:pt x="57" y="34"/>
                        </a:cubicBezTo>
                        <a:cubicBezTo>
                          <a:pt x="56" y="34"/>
                          <a:pt x="55" y="32"/>
                          <a:pt x="54" y="32"/>
                        </a:cubicBezTo>
                        <a:cubicBezTo>
                          <a:pt x="54" y="32"/>
                          <a:pt x="55" y="33"/>
                          <a:pt x="55" y="33"/>
                        </a:cubicBezTo>
                        <a:cubicBezTo>
                          <a:pt x="55" y="33"/>
                          <a:pt x="52" y="33"/>
                          <a:pt x="52" y="34"/>
                        </a:cubicBezTo>
                        <a:cubicBezTo>
                          <a:pt x="53" y="35"/>
                          <a:pt x="55" y="34"/>
                          <a:pt x="56" y="36"/>
                        </a:cubicBezTo>
                        <a:cubicBezTo>
                          <a:pt x="56" y="38"/>
                          <a:pt x="54" y="38"/>
                          <a:pt x="53" y="38"/>
                        </a:cubicBezTo>
                        <a:cubicBezTo>
                          <a:pt x="51" y="39"/>
                          <a:pt x="46" y="35"/>
                          <a:pt x="44" y="37"/>
                        </a:cubicBezTo>
                        <a:cubicBezTo>
                          <a:pt x="43" y="37"/>
                          <a:pt x="45" y="38"/>
                          <a:pt x="46" y="39"/>
                        </a:cubicBezTo>
                        <a:cubicBezTo>
                          <a:pt x="46" y="40"/>
                          <a:pt x="47" y="39"/>
                          <a:pt x="48" y="39"/>
                        </a:cubicBezTo>
                        <a:cubicBezTo>
                          <a:pt x="49" y="39"/>
                          <a:pt x="52" y="38"/>
                          <a:pt x="52" y="39"/>
                        </a:cubicBezTo>
                        <a:cubicBezTo>
                          <a:pt x="52" y="40"/>
                          <a:pt x="51" y="41"/>
                          <a:pt x="50" y="42"/>
                        </a:cubicBezTo>
                        <a:cubicBezTo>
                          <a:pt x="50" y="42"/>
                          <a:pt x="39" y="35"/>
                          <a:pt x="37" y="36"/>
                        </a:cubicBezTo>
                        <a:cubicBezTo>
                          <a:pt x="38" y="36"/>
                          <a:pt x="39" y="37"/>
                          <a:pt x="40" y="37"/>
                        </a:cubicBezTo>
                        <a:cubicBezTo>
                          <a:pt x="42" y="39"/>
                          <a:pt x="37" y="38"/>
                          <a:pt x="37" y="38"/>
                        </a:cubicBezTo>
                        <a:cubicBezTo>
                          <a:pt x="34" y="36"/>
                          <a:pt x="30" y="38"/>
                          <a:pt x="27" y="37"/>
                        </a:cubicBezTo>
                        <a:cubicBezTo>
                          <a:pt x="23" y="36"/>
                          <a:pt x="20" y="37"/>
                          <a:pt x="17" y="34"/>
                        </a:cubicBezTo>
                        <a:cubicBezTo>
                          <a:pt x="14" y="32"/>
                          <a:pt x="12" y="35"/>
                          <a:pt x="9" y="34"/>
                        </a:cubicBezTo>
                        <a:cubicBezTo>
                          <a:pt x="8" y="33"/>
                          <a:pt x="6" y="33"/>
                          <a:pt x="5" y="32"/>
                        </a:cubicBezTo>
                        <a:cubicBezTo>
                          <a:pt x="5" y="31"/>
                          <a:pt x="2" y="28"/>
                          <a:pt x="4" y="28"/>
                        </a:cubicBezTo>
                        <a:cubicBezTo>
                          <a:pt x="7" y="28"/>
                          <a:pt x="11" y="31"/>
                          <a:pt x="14" y="29"/>
                        </a:cubicBezTo>
                        <a:cubicBezTo>
                          <a:pt x="15" y="28"/>
                          <a:pt x="13" y="27"/>
                          <a:pt x="13" y="27"/>
                        </a:cubicBezTo>
                        <a:cubicBezTo>
                          <a:pt x="11" y="26"/>
                          <a:pt x="9" y="26"/>
                          <a:pt x="8" y="26"/>
                        </a:cubicBezTo>
                        <a:cubicBezTo>
                          <a:pt x="5" y="26"/>
                          <a:pt x="0" y="26"/>
                          <a:pt x="0" y="23"/>
                        </a:cubicBezTo>
                        <a:cubicBezTo>
                          <a:pt x="0" y="19"/>
                          <a:pt x="0" y="16"/>
                          <a:pt x="2" y="12"/>
                        </a:cubicBezTo>
                        <a:cubicBezTo>
                          <a:pt x="3" y="9"/>
                          <a:pt x="6" y="7"/>
                          <a:pt x="9" y="5"/>
                        </a:cubicBezTo>
                        <a:cubicBezTo>
                          <a:pt x="11" y="3"/>
                          <a:pt x="13" y="3"/>
                          <a:pt x="16" y="2"/>
                        </a:cubicBezTo>
                        <a:cubicBezTo>
                          <a:pt x="18" y="2"/>
                          <a:pt x="24" y="0"/>
                          <a:pt x="25" y="3"/>
                        </a:cubicBezTo>
                        <a:cubicBezTo>
                          <a:pt x="25" y="2"/>
                          <a:pt x="20" y="7"/>
                          <a:pt x="19" y="7"/>
                        </a:cubicBezTo>
                        <a:cubicBezTo>
                          <a:pt x="17" y="9"/>
                          <a:pt x="15" y="11"/>
                          <a:pt x="17" y="13"/>
                        </a:cubicBezTo>
                        <a:cubicBezTo>
                          <a:pt x="19" y="15"/>
                          <a:pt x="17" y="16"/>
                          <a:pt x="18" y="18"/>
                        </a:cubicBezTo>
                        <a:cubicBezTo>
                          <a:pt x="18" y="20"/>
                          <a:pt x="20" y="21"/>
                          <a:pt x="21" y="22"/>
                        </a:cubicBezTo>
                        <a:cubicBezTo>
                          <a:pt x="22" y="23"/>
                          <a:pt x="24" y="24"/>
                          <a:pt x="25" y="25"/>
                        </a:cubicBezTo>
                        <a:cubicBezTo>
                          <a:pt x="26" y="26"/>
                          <a:pt x="22" y="26"/>
                          <a:pt x="22" y="27"/>
                        </a:cubicBezTo>
                        <a:cubicBezTo>
                          <a:pt x="22" y="26"/>
                          <a:pt x="26" y="29"/>
                          <a:pt x="26" y="29"/>
                        </a:cubicBezTo>
                        <a:cubicBezTo>
                          <a:pt x="27" y="28"/>
                          <a:pt x="26" y="26"/>
                          <a:pt x="26" y="25"/>
                        </a:cubicBezTo>
                        <a:cubicBezTo>
                          <a:pt x="26" y="25"/>
                          <a:pt x="28" y="24"/>
                          <a:pt x="27" y="23"/>
                        </a:cubicBezTo>
                        <a:cubicBezTo>
                          <a:pt x="26" y="22"/>
                          <a:pt x="22" y="21"/>
                          <a:pt x="21" y="20"/>
                        </a:cubicBezTo>
                        <a:cubicBezTo>
                          <a:pt x="20" y="20"/>
                          <a:pt x="19" y="19"/>
                          <a:pt x="20" y="19"/>
                        </a:cubicBezTo>
                        <a:cubicBezTo>
                          <a:pt x="22" y="19"/>
                          <a:pt x="22" y="18"/>
                          <a:pt x="23" y="17"/>
                        </a:cubicBezTo>
                        <a:cubicBezTo>
                          <a:pt x="25" y="16"/>
                          <a:pt x="28" y="18"/>
                          <a:pt x="29" y="19"/>
                        </a:cubicBezTo>
                        <a:cubicBezTo>
                          <a:pt x="28" y="18"/>
                          <a:pt x="27" y="17"/>
                          <a:pt x="27" y="16"/>
                        </a:cubicBezTo>
                        <a:cubicBezTo>
                          <a:pt x="27" y="14"/>
                          <a:pt x="22" y="15"/>
                          <a:pt x="22" y="13"/>
                        </a:cubicBezTo>
                        <a:cubicBezTo>
                          <a:pt x="20" y="7"/>
                          <a:pt x="29" y="12"/>
                          <a:pt x="29" y="12"/>
                        </a:cubicBezTo>
                        <a:cubicBezTo>
                          <a:pt x="29" y="11"/>
                          <a:pt x="23" y="9"/>
                          <a:pt x="23" y="9"/>
                        </a:cubicBezTo>
                        <a:cubicBezTo>
                          <a:pt x="23" y="8"/>
                          <a:pt x="28" y="9"/>
                          <a:pt x="28" y="9"/>
                        </a:cubicBezTo>
                        <a:cubicBezTo>
                          <a:pt x="28" y="8"/>
                          <a:pt x="25" y="7"/>
                          <a:pt x="25" y="7"/>
                        </a:cubicBezTo>
                        <a:cubicBezTo>
                          <a:pt x="24" y="6"/>
                          <a:pt x="25" y="6"/>
                          <a:pt x="26" y="6"/>
                        </a:cubicBezTo>
                        <a:cubicBezTo>
                          <a:pt x="27" y="7"/>
                          <a:pt x="27" y="6"/>
                          <a:pt x="28" y="6"/>
                        </a:cubicBezTo>
                        <a:cubicBezTo>
                          <a:pt x="30" y="5"/>
                          <a:pt x="30" y="6"/>
                          <a:pt x="32" y="6"/>
                        </a:cubicBezTo>
                        <a:cubicBezTo>
                          <a:pt x="29" y="5"/>
                          <a:pt x="33" y="3"/>
                          <a:pt x="34" y="3"/>
                        </a:cubicBezTo>
                        <a:cubicBezTo>
                          <a:pt x="36" y="2"/>
                          <a:pt x="42" y="2"/>
                          <a:pt x="43" y="4"/>
                        </a:cubicBezTo>
                        <a:cubicBezTo>
                          <a:pt x="44" y="5"/>
                          <a:pt x="44" y="6"/>
                          <a:pt x="44" y="7"/>
                        </a:cubicBezTo>
                        <a:cubicBezTo>
                          <a:pt x="45" y="8"/>
                          <a:pt x="46" y="9"/>
                          <a:pt x="47" y="10"/>
                        </a:cubicBezTo>
                        <a:cubicBezTo>
                          <a:pt x="48" y="12"/>
                          <a:pt x="43" y="16"/>
                          <a:pt x="43" y="16"/>
                        </a:cubicBezTo>
                        <a:cubicBezTo>
                          <a:pt x="44" y="17"/>
                          <a:pt x="46" y="14"/>
                          <a:pt x="47" y="14"/>
                        </a:cubicBezTo>
                        <a:cubicBezTo>
                          <a:pt x="47" y="14"/>
                          <a:pt x="45" y="20"/>
                          <a:pt x="46" y="19"/>
                        </a:cubicBezTo>
                        <a:cubicBezTo>
                          <a:pt x="47" y="19"/>
                          <a:pt x="47" y="17"/>
                          <a:pt x="48" y="17"/>
                        </a:cubicBezTo>
                        <a:cubicBezTo>
                          <a:pt x="50" y="17"/>
                          <a:pt x="50" y="18"/>
                          <a:pt x="52" y="16"/>
                        </a:cubicBezTo>
                        <a:cubicBezTo>
                          <a:pt x="53" y="15"/>
                          <a:pt x="53" y="16"/>
                          <a:pt x="54" y="17"/>
                        </a:cubicBezTo>
                        <a:cubicBezTo>
                          <a:pt x="55" y="18"/>
                          <a:pt x="54" y="18"/>
                          <a:pt x="54" y="19"/>
                        </a:cubicBezTo>
                        <a:cubicBezTo>
                          <a:pt x="54" y="20"/>
                          <a:pt x="59" y="21"/>
                          <a:pt x="60" y="21"/>
                        </a:cubicBezTo>
                        <a:cubicBezTo>
                          <a:pt x="60" y="21"/>
                          <a:pt x="55" y="16"/>
                          <a:pt x="54" y="15"/>
                        </a:cubicBezTo>
                        <a:cubicBezTo>
                          <a:pt x="54" y="15"/>
                          <a:pt x="63" y="18"/>
                          <a:pt x="63" y="17"/>
                        </a:cubicBezTo>
                        <a:cubicBezTo>
                          <a:pt x="63" y="17"/>
                          <a:pt x="57" y="16"/>
                          <a:pt x="57" y="14"/>
                        </a:cubicBezTo>
                        <a:cubicBezTo>
                          <a:pt x="57" y="13"/>
                          <a:pt x="60" y="12"/>
                          <a:pt x="61" y="12"/>
                        </a:cubicBezTo>
                        <a:cubicBezTo>
                          <a:pt x="63" y="11"/>
                          <a:pt x="64" y="12"/>
                          <a:pt x="66" y="13"/>
                        </a:cubicBezTo>
                        <a:cubicBezTo>
                          <a:pt x="69" y="14"/>
                          <a:pt x="73" y="13"/>
                          <a:pt x="74" y="17"/>
                        </a:cubicBezTo>
                        <a:cubicBezTo>
                          <a:pt x="74" y="17"/>
                          <a:pt x="67" y="17"/>
                          <a:pt x="68" y="20"/>
                        </a:cubicBezTo>
                        <a:cubicBezTo>
                          <a:pt x="68" y="19"/>
                          <a:pt x="71" y="18"/>
                          <a:pt x="71" y="18"/>
                        </a:cubicBezTo>
                        <a:cubicBezTo>
                          <a:pt x="73" y="18"/>
                          <a:pt x="70" y="20"/>
                          <a:pt x="70" y="21"/>
                        </a:cubicBezTo>
                        <a:cubicBezTo>
                          <a:pt x="70" y="21"/>
                          <a:pt x="73" y="19"/>
                          <a:pt x="73" y="19"/>
                        </a:cubicBezTo>
                        <a:cubicBezTo>
                          <a:pt x="73" y="18"/>
                          <a:pt x="77" y="18"/>
                          <a:pt x="78" y="19"/>
                        </a:cubicBezTo>
                        <a:cubicBezTo>
                          <a:pt x="82" y="19"/>
                          <a:pt x="73" y="22"/>
                          <a:pt x="74" y="23"/>
                        </a:cubicBezTo>
                        <a:cubicBezTo>
                          <a:pt x="74" y="23"/>
                          <a:pt x="76" y="21"/>
                          <a:pt x="76" y="22"/>
                        </a:cubicBezTo>
                        <a:cubicBezTo>
                          <a:pt x="76" y="23"/>
                          <a:pt x="74" y="25"/>
                          <a:pt x="75" y="26"/>
                        </a:cubicBezTo>
                        <a:cubicBezTo>
                          <a:pt x="74" y="25"/>
                          <a:pt x="78" y="21"/>
                          <a:pt x="79" y="22"/>
                        </a:cubicBezTo>
                        <a:cubicBezTo>
                          <a:pt x="79" y="24"/>
                          <a:pt x="78" y="26"/>
                          <a:pt x="79" y="27"/>
                        </a:cubicBezTo>
                        <a:cubicBezTo>
                          <a:pt x="79" y="27"/>
                          <a:pt x="79" y="23"/>
                          <a:pt x="81" y="23"/>
                        </a:cubicBezTo>
                        <a:cubicBezTo>
                          <a:pt x="83" y="24"/>
                          <a:pt x="80" y="27"/>
                          <a:pt x="81" y="28"/>
                        </a:cubicBezTo>
                        <a:cubicBezTo>
                          <a:pt x="81" y="28"/>
                          <a:pt x="82" y="25"/>
                          <a:pt x="83" y="25"/>
                        </a:cubicBezTo>
                        <a:cubicBezTo>
                          <a:pt x="83" y="25"/>
                          <a:pt x="82" y="28"/>
                          <a:pt x="83" y="28"/>
                        </a:cubicBezTo>
                        <a:cubicBezTo>
                          <a:pt x="82" y="28"/>
                          <a:pt x="85" y="24"/>
                          <a:pt x="86" y="23"/>
                        </a:cubicBezTo>
                        <a:cubicBezTo>
                          <a:pt x="87" y="22"/>
                          <a:pt x="90" y="23"/>
                          <a:pt x="91" y="24"/>
                        </a:cubicBezTo>
                        <a:cubicBezTo>
                          <a:pt x="93" y="25"/>
                          <a:pt x="94" y="27"/>
                          <a:pt x="91" y="27"/>
                        </a:cubicBezTo>
                        <a:cubicBezTo>
                          <a:pt x="90" y="27"/>
                          <a:pt x="86" y="27"/>
                          <a:pt x="86" y="30"/>
                        </a:cubicBezTo>
                        <a:cubicBezTo>
                          <a:pt x="86" y="29"/>
                          <a:pt x="92" y="27"/>
                          <a:pt x="92" y="28"/>
                        </a:cubicBezTo>
                        <a:cubicBezTo>
                          <a:pt x="92" y="28"/>
                          <a:pt x="88" y="30"/>
                          <a:pt x="88" y="31"/>
                        </a:cubicBezTo>
                        <a:cubicBezTo>
                          <a:pt x="88" y="30"/>
                          <a:pt x="92" y="30"/>
                          <a:pt x="92" y="30"/>
                        </a:cubicBezTo>
                        <a:cubicBezTo>
                          <a:pt x="93" y="29"/>
                          <a:pt x="95" y="26"/>
                          <a:pt x="96" y="27"/>
                        </a:cubicBezTo>
                        <a:cubicBezTo>
                          <a:pt x="97" y="29"/>
                          <a:pt x="96" y="31"/>
                          <a:pt x="94" y="31"/>
                        </a:cubicBezTo>
                        <a:cubicBezTo>
                          <a:pt x="93" y="32"/>
                          <a:pt x="92" y="33"/>
                          <a:pt x="91" y="34"/>
                        </a:cubicBezTo>
                        <a:cubicBezTo>
                          <a:pt x="91" y="34"/>
                          <a:pt x="93" y="32"/>
                          <a:pt x="94" y="32"/>
                        </a:cubicBezTo>
                        <a:cubicBezTo>
                          <a:pt x="94" y="32"/>
                          <a:pt x="93" y="36"/>
                          <a:pt x="93" y="36"/>
                        </a:cubicBezTo>
                        <a:cubicBezTo>
                          <a:pt x="92" y="34"/>
                          <a:pt x="99" y="27"/>
                          <a:pt x="100" y="29"/>
                        </a:cubicBezTo>
                        <a:cubicBezTo>
                          <a:pt x="101" y="30"/>
                          <a:pt x="99" y="31"/>
                          <a:pt x="98" y="31"/>
                        </a:cubicBezTo>
                        <a:cubicBezTo>
                          <a:pt x="99" y="31"/>
                          <a:pt x="102" y="31"/>
                          <a:pt x="103" y="31"/>
                        </a:cubicBezTo>
                        <a:cubicBezTo>
                          <a:pt x="104" y="31"/>
                          <a:pt x="106" y="31"/>
                          <a:pt x="107" y="32"/>
                        </a:cubicBezTo>
                        <a:cubicBezTo>
                          <a:pt x="108" y="35"/>
                          <a:pt x="98" y="35"/>
                          <a:pt x="99" y="38"/>
                        </a:cubicBezTo>
                        <a:cubicBezTo>
                          <a:pt x="99" y="38"/>
                          <a:pt x="102" y="35"/>
                          <a:pt x="103" y="35"/>
                        </a:cubicBezTo>
                        <a:cubicBezTo>
                          <a:pt x="104" y="35"/>
                          <a:pt x="106" y="35"/>
                          <a:pt x="106" y="36"/>
                        </a:cubicBezTo>
                        <a:cubicBezTo>
                          <a:pt x="107" y="37"/>
                          <a:pt x="101" y="39"/>
                          <a:pt x="101" y="39"/>
                        </a:cubicBezTo>
                        <a:cubicBezTo>
                          <a:pt x="101" y="39"/>
                          <a:pt x="104" y="38"/>
                          <a:pt x="104" y="38"/>
                        </a:cubicBezTo>
                        <a:cubicBezTo>
                          <a:pt x="105" y="38"/>
                          <a:pt x="107" y="37"/>
                          <a:pt x="108" y="36"/>
                        </a:cubicBezTo>
                        <a:cubicBezTo>
                          <a:pt x="109" y="36"/>
                          <a:pt x="108" y="35"/>
                          <a:pt x="109" y="34"/>
                        </a:cubicBezTo>
                        <a:cubicBezTo>
                          <a:pt x="110" y="34"/>
                          <a:pt x="112" y="36"/>
                          <a:pt x="112" y="37"/>
                        </a:cubicBezTo>
                        <a:cubicBezTo>
                          <a:pt x="116" y="40"/>
                          <a:pt x="112" y="39"/>
                          <a:pt x="109" y="40"/>
                        </a:cubicBezTo>
                        <a:cubicBezTo>
                          <a:pt x="109" y="40"/>
                          <a:pt x="102" y="42"/>
                          <a:pt x="102" y="41"/>
                        </a:cubicBezTo>
                        <a:cubicBezTo>
                          <a:pt x="102" y="42"/>
                          <a:pt x="118" y="42"/>
                          <a:pt x="117" y="44"/>
                        </a:cubicBezTo>
                        <a:cubicBezTo>
                          <a:pt x="116" y="45"/>
                          <a:pt x="111" y="45"/>
                          <a:pt x="110" y="44"/>
                        </a:cubicBezTo>
                        <a:cubicBezTo>
                          <a:pt x="110" y="44"/>
                          <a:pt x="106" y="45"/>
                          <a:pt x="106" y="45"/>
                        </a:cubicBezTo>
                        <a:cubicBezTo>
                          <a:pt x="107" y="46"/>
                          <a:pt x="110" y="45"/>
                          <a:pt x="110" y="46"/>
                        </a:cubicBezTo>
                        <a:cubicBezTo>
                          <a:pt x="111" y="46"/>
                          <a:pt x="107" y="47"/>
                          <a:pt x="107" y="48"/>
                        </a:cubicBezTo>
                        <a:cubicBezTo>
                          <a:pt x="107" y="50"/>
                          <a:pt x="111" y="51"/>
                          <a:pt x="112" y="51"/>
                        </a:cubicBezTo>
                        <a:cubicBezTo>
                          <a:pt x="114" y="52"/>
                          <a:pt x="117" y="52"/>
                          <a:pt x="118" y="54"/>
                        </a:cubicBezTo>
                        <a:cubicBezTo>
                          <a:pt x="119" y="55"/>
                          <a:pt x="119" y="56"/>
                          <a:pt x="120" y="56"/>
                        </a:cubicBezTo>
                        <a:cubicBezTo>
                          <a:pt x="120" y="56"/>
                          <a:pt x="122" y="55"/>
                          <a:pt x="122" y="55"/>
                        </a:cubicBezTo>
                        <a:cubicBezTo>
                          <a:pt x="122" y="55"/>
                          <a:pt x="122" y="57"/>
                          <a:pt x="123" y="57"/>
                        </a:cubicBezTo>
                        <a:cubicBezTo>
                          <a:pt x="123" y="57"/>
                          <a:pt x="123" y="55"/>
                          <a:pt x="124" y="55"/>
                        </a:cubicBezTo>
                        <a:cubicBezTo>
                          <a:pt x="124" y="55"/>
                          <a:pt x="124" y="57"/>
                          <a:pt x="124" y="57"/>
                        </a:cubicBezTo>
                        <a:cubicBezTo>
                          <a:pt x="124" y="58"/>
                          <a:pt x="126" y="57"/>
                          <a:pt x="127" y="57"/>
                        </a:cubicBezTo>
                        <a:cubicBezTo>
                          <a:pt x="127" y="57"/>
                          <a:pt x="129" y="58"/>
                          <a:pt x="129" y="59"/>
                        </a:cubicBezTo>
                        <a:cubicBezTo>
                          <a:pt x="129" y="60"/>
                          <a:pt x="128" y="59"/>
                          <a:pt x="128" y="60"/>
                        </a:cubicBezTo>
                        <a:cubicBezTo>
                          <a:pt x="129" y="59"/>
                          <a:pt x="138" y="62"/>
                          <a:pt x="138" y="62"/>
                        </a:cubicBezTo>
                        <a:cubicBezTo>
                          <a:pt x="137" y="63"/>
                          <a:pt x="137" y="63"/>
                          <a:pt x="137" y="63"/>
                        </a:cubicBezTo>
                        <a:cubicBezTo>
                          <a:pt x="137" y="64"/>
                          <a:pt x="139" y="63"/>
                          <a:pt x="139" y="63"/>
                        </a:cubicBezTo>
                        <a:cubicBezTo>
                          <a:pt x="140" y="62"/>
                          <a:pt x="140" y="63"/>
                          <a:pt x="141" y="64"/>
                        </a:cubicBezTo>
                        <a:cubicBezTo>
                          <a:pt x="142" y="64"/>
                          <a:pt x="144" y="66"/>
                          <a:pt x="143" y="67"/>
                        </a:cubicBezTo>
                        <a:cubicBezTo>
                          <a:pt x="143" y="67"/>
                          <a:pt x="141" y="67"/>
                          <a:pt x="141" y="67"/>
                        </a:cubicBezTo>
                        <a:cubicBezTo>
                          <a:pt x="141" y="68"/>
                          <a:pt x="143" y="68"/>
                          <a:pt x="142" y="69"/>
                        </a:cubicBezTo>
                        <a:cubicBezTo>
                          <a:pt x="142" y="69"/>
                          <a:pt x="139" y="69"/>
                          <a:pt x="139" y="69"/>
                        </a:cubicBezTo>
                        <a:cubicBezTo>
                          <a:pt x="137" y="70"/>
                          <a:pt x="139" y="70"/>
                          <a:pt x="139" y="71"/>
                        </a:cubicBezTo>
                        <a:cubicBezTo>
                          <a:pt x="140" y="73"/>
                          <a:pt x="136" y="71"/>
                          <a:pt x="135" y="71"/>
                        </a:cubicBezTo>
                        <a:cubicBezTo>
                          <a:pt x="136" y="72"/>
                          <a:pt x="138" y="73"/>
                          <a:pt x="137" y="74"/>
                        </a:cubicBezTo>
                        <a:cubicBezTo>
                          <a:pt x="136" y="74"/>
                          <a:pt x="132" y="74"/>
                          <a:pt x="133" y="73"/>
                        </a:cubicBezTo>
                        <a:cubicBezTo>
                          <a:pt x="132" y="74"/>
                          <a:pt x="135" y="76"/>
                          <a:pt x="134" y="77"/>
                        </a:cubicBezTo>
                        <a:cubicBezTo>
                          <a:pt x="133" y="77"/>
                          <a:pt x="133" y="75"/>
                          <a:pt x="132" y="76"/>
                        </a:cubicBezTo>
                        <a:cubicBezTo>
                          <a:pt x="131" y="77"/>
                          <a:pt x="135" y="82"/>
                          <a:pt x="131" y="79"/>
                        </a:cubicBezTo>
                        <a:cubicBezTo>
                          <a:pt x="131" y="79"/>
                          <a:pt x="128" y="77"/>
                          <a:pt x="128" y="77"/>
                        </a:cubicBezTo>
                        <a:cubicBezTo>
                          <a:pt x="127" y="78"/>
                          <a:pt x="127" y="79"/>
                          <a:pt x="126" y="79"/>
                        </a:cubicBezTo>
                        <a:cubicBezTo>
                          <a:pt x="126" y="78"/>
                          <a:pt x="127" y="77"/>
                          <a:pt x="127" y="76"/>
                        </a:cubicBezTo>
                        <a:cubicBezTo>
                          <a:pt x="127" y="77"/>
                          <a:pt x="125" y="77"/>
                          <a:pt x="125" y="77"/>
                        </a:cubicBezTo>
                        <a:cubicBezTo>
                          <a:pt x="124" y="76"/>
                          <a:pt x="126" y="75"/>
                          <a:pt x="125" y="74"/>
                        </a:cubicBezTo>
                        <a:cubicBezTo>
                          <a:pt x="125" y="74"/>
                          <a:pt x="123" y="75"/>
                          <a:pt x="123" y="75"/>
                        </a:cubicBezTo>
                        <a:cubicBezTo>
                          <a:pt x="122" y="74"/>
                          <a:pt x="123" y="72"/>
                          <a:pt x="123" y="72"/>
                        </a:cubicBezTo>
                        <a:cubicBezTo>
                          <a:pt x="124" y="72"/>
                          <a:pt x="128" y="70"/>
                          <a:pt x="127" y="70"/>
                        </a:cubicBezTo>
                        <a:cubicBezTo>
                          <a:pt x="126" y="69"/>
                          <a:pt x="122" y="73"/>
                          <a:pt x="120" y="72"/>
                        </a:cubicBezTo>
                        <a:cubicBezTo>
                          <a:pt x="120" y="72"/>
                          <a:pt x="123" y="69"/>
                          <a:pt x="122" y="69"/>
                        </a:cubicBezTo>
                        <a:cubicBezTo>
                          <a:pt x="121" y="69"/>
                          <a:pt x="120" y="71"/>
                          <a:pt x="119" y="70"/>
                        </a:cubicBezTo>
                        <a:cubicBezTo>
                          <a:pt x="118" y="69"/>
                          <a:pt x="117" y="69"/>
                          <a:pt x="116" y="68"/>
                        </a:cubicBezTo>
                        <a:cubicBezTo>
                          <a:pt x="115" y="67"/>
                          <a:pt x="114" y="66"/>
                          <a:pt x="113" y="67"/>
                        </a:cubicBezTo>
                        <a:cubicBezTo>
                          <a:pt x="113" y="68"/>
                          <a:pt x="113" y="68"/>
                          <a:pt x="113" y="69"/>
                        </a:cubicBezTo>
                        <a:cubicBezTo>
                          <a:pt x="113" y="69"/>
                          <a:pt x="112" y="69"/>
                          <a:pt x="112" y="69"/>
                        </a:cubicBezTo>
                        <a:cubicBezTo>
                          <a:pt x="112" y="70"/>
                          <a:pt x="116" y="72"/>
                          <a:pt x="112" y="72"/>
                        </a:cubicBezTo>
                        <a:cubicBezTo>
                          <a:pt x="111" y="72"/>
                          <a:pt x="107" y="71"/>
                          <a:pt x="108" y="70"/>
                        </a:cubicBezTo>
                        <a:cubicBezTo>
                          <a:pt x="107" y="72"/>
                          <a:pt x="111" y="74"/>
                          <a:pt x="112" y="75"/>
                        </a:cubicBezTo>
                        <a:cubicBezTo>
                          <a:pt x="114" y="75"/>
                          <a:pt x="114" y="78"/>
                          <a:pt x="115" y="79"/>
                        </a:cubicBezTo>
                        <a:cubicBezTo>
                          <a:pt x="116" y="80"/>
                          <a:pt x="116" y="81"/>
                          <a:pt x="117" y="81"/>
                        </a:cubicBezTo>
                        <a:cubicBezTo>
                          <a:pt x="118" y="81"/>
                          <a:pt x="117" y="80"/>
                          <a:pt x="118" y="80"/>
                        </a:cubicBezTo>
                        <a:cubicBezTo>
                          <a:pt x="118" y="80"/>
                          <a:pt x="119" y="81"/>
                          <a:pt x="119" y="82"/>
                        </a:cubicBezTo>
                        <a:cubicBezTo>
                          <a:pt x="120" y="83"/>
                          <a:pt x="120" y="82"/>
                          <a:pt x="121" y="81"/>
                        </a:cubicBezTo>
                        <a:cubicBezTo>
                          <a:pt x="122" y="81"/>
                          <a:pt x="121" y="85"/>
                          <a:pt x="122" y="84"/>
                        </a:cubicBezTo>
                        <a:cubicBezTo>
                          <a:pt x="123" y="84"/>
                          <a:pt x="122" y="83"/>
                          <a:pt x="123" y="82"/>
                        </a:cubicBezTo>
                        <a:cubicBezTo>
                          <a:pt x="123" y="82"/>
                          <a:pt x="123" y="84"/>
                          <a:pt x="123" y="85"/>
                        </a:cubicBezTo>
                        <a:cubicBezTo>
                          <a:pt x="123" y="86"/>
                          <a:pt x="123" y="86"/>
                          <a:pt x="124" y="87"/>
                        </a:cubicBezTo>
                        <a:cubicBezTo>
                          <a:pt x="125" y="87"/>
                          <a:pt x="126" y="88"/>
                          <a:pt x="126" y="89"/>
                        </a:cubicBezTo>
                        <a:cubicBezTo>
                          <a:pt x="127" y="89"/>
                          <a:pt x="128" y="93"/>
                          <a:pt x="128" y="93"/>
                        </a:cubicBezTo>
                        <a:cubicBezTo>
                          <a:pt x="127" y="92"/>
                          <a:pt x="127" y="91"/>
                          <a:pt x="127" y="91"/>
                        </a:cubicBezTo>
                        <a:cubicBezTo>
                          <a:pt x="126" y="91"/>
                          <a:pt x="127" y="95"/>
                          <a:pt x="127" y="95"/>
                        </a:cubicBezTo>
                        <a:cubicBezTo>
                          <a:pt x="127" y="95"/>
                          <a:pt x="125" y="91"/>
                          <a:pt x="124" y="90"/>
                        </a:cubicBezTo>
                        <a:cubicBezTo>
                          <a:pt x="124" y="90"/>
                          <a:pt x="125" y="94"/>
                          <a:pt x="126" y="95"/>
                        </a:cubicBezTo>
                        <a:cubicBezTo>
                          <a:pt x="126" y="98"/>
                          <a:pt x="124" y="95"/>
                          <a:pt x="124" y="96"/>
                        </a:cubicBezTo>
                        <a:cubicBezTo>
                          <a:pt x="123" y="97"/>
                          <a:pt x="128" y="99"/>
                          <a:pt x="128" y="100"/>
                        </a:cubicBezTo>
                        <a:cubicBezTo>
                          <a:pt x="128" y="101"/>
                          <a:pt x="119" y="95"/>
                          <a:pt x="118" y="95"/>
                        </a:cubicBezTo>
                        <a:cubicBezTo>
                          <a:pt x="118" y="95"/>
                          <a:pt x="118" y="96"/>
                          <a:pt x="118" y="96"/>
                        </a:cubicBezTo>
                        <a:cubicBezTo>
                          <a:pt x="118" y="97"/>
                          <a:pt x="116" y="93"/>
                          <a:pt x="115" y="93"/>
                        </a:cubicBezTo>
                        <a:cubicBezTo>
                          <a:pt x="115" y="93"/>
                          <a:pt x="116" y="95"/>
                          <a:pt x="116" y="95"/>
                        </a:cubicBezTo>
                        <a:cubicBezTo>
                          <a:pt x="115" y="96"/>
                          <a:pt x="113" y="92"/>
                          <a:pt x="112" y="91"/>
                        </a:cubicBezTo>
                        <a:cubicBezTo>
                          <a:pt x="111" y="90"/>
                          <a:pt x="111" y="92"/>
                          <a:pt x="110" y="93"/>
                        </a:cubicBezTo>
                        <a:cubicBezTo>
                          <a:pt x="110" y="94"/>
                          <a:pt x="108" y="90"/>
                          <a:pt x="108" y="90"/>
                        </a:cubicBezTo>
                        <a:cubicBezTo>
                          <a:pt x="108" y="90"/>
                          <a:pt x="105" y="90"/>
                          <a:pt x="105" y="90"/>
                        </a:cubicBezTo>
                        <a:cubicBezTo>
                          <a:pt x="105" y="91"/>
                          <a:pt x="106" y="92"/>
                          <a:pt x="107" y="92"/>
                        </a:cubicBezTo>
                        <a:cubicBezTo>
                          <a:pt x="108" y="93"/>
                          <a:pt x="108" y="93"/>
                          <a:pt x="109" y="94"/>
                        </a:cubicBezTo>
                        <a:cubicBezTo>
                          <a:pt x="110" y="95"/>
                          <a:pt x="112" y="96"/>
                          <a:pt x="114" y="97"/>
                        </a:cubicBezTo>
                        <a:cubicBezTo>
                          <a:pt x="116" y="99"/>
                          <a:pt x="117" y="100"/>
                          <a:pt x="118" y="102"/>
                        </a:cubicBezTo>
                        <a:cubicBezTo>
                          <a:pt x="120" y="105"/>
                          <a:pt x="120" y="105"/>
                          <a:pt x="117" y="104"/>
                        </a:cubicBezTo>
                        <a:cubicBezTo>
                          <a:pt x="113" y="102"/>
                          <a:pt x="106" y="103"/>
                          <a:pt x="103" y="99"/>
                        </a:cubicBezTo>
                        <a:cubicBezTo>
                          <a:pt x="102" y="97"/>
                          <a:pt x="99" y="99"/>
                          <a:pt x="97" y="97"/>
                        </a:cubicBezTo>
                        <a:cubicBezTo>
                          <a:pt x="96" y="96"/>
                          <a:pt x="90" y="94"/>
                          <a:pt x="90" y="93"/>
                        </a:cubicBezTo>
                        <a:cubicBezTo>
                          <a:pt x="90" y="92"/>
                          <a:pt x="93" y="93"/>
                          <a:pt x="93" y="92"/>
                        </a:cubicBezTo>
                        <a:cubicBezTo>
                          <a:pt x="94" y="91"/>
                          <a:pt x="91" y="90"/>
                          <a:pt x="91" y="90"/>
                        </a:cubicBezTo>
                        <a:cubicBezTo>
                          <a:pt x="88" y="89"/>
                          <a:pt x="86" y="87"/>
                          <a:pt x="84" y="86"/>
                        </a:cubicBezTo>
                        <a:cubicBezTo>
                          <a:pt x="83" y="85"/>
                          <a:pt x="84" y="84"/>
                          <a:pt x="82" y="84"/>
                        </a:cubicBezTo>
                        <a:cubicBezTo>
                          <a:pt x="82" y="83"/>
                          <a:pt x="77" y="83"/>
                          <a:pt x="77" y="83"/>
                        </a:cubicBezTo>
                        <a:cubicBezTo>
                          <a:pt x="77" y="84"/>
                          <a:pt x="78" y="82"/>
                          <a:pt x="77" y="83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128" name="Freeform 549">
                    <a:extLst>
                      <a:ext uri="{FF2B5EF4-FFF2-40B4-BE49-F238E27FC236}">
                        <a16:creationId xmlns:a16="http://schemas.microsoft.com/office/drawing/2014/main" id="{68D6B126-65F6-514A-96E2-D648F32FA37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26028" y="4306004"/>
                    <a:ext cx="62727" cy="22128"/>
                  </a:xfrm>
                  <a:custGeom>
                    <a:avLst/>
                    <a:gdLst>
                      <a:gd name="T0" fmla="*/ 5 w 6"/>
                      <a:gd name="T1" fmla="*/ 1 h 2"/>
                      <a:gd name="T2" fmla="*/ 1 w 6"/>
                      <a:gd name="T3" fmla="*/ 0 h 2"/>
                      <a:gd name="T4" fmla="*/ 5 w 6"/>
                      <a:gd name="T5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" h="2">
                        <a:moveTo>
                          <a:pt x="5" y="1"/>
                        </a:moveTo>
                        <a:cubicBezTo>
                          <a:pt x="5" y="2"/>
                          <a:pt x="0" y="0"/>
                          <a:pt x="1" y="0"/>
                        </a:cubicBezTo>
                        <a:cubicBezTo>
                          <a:pt x="3" y="0"/>
                          <a:pt x="6" y="0"/>
                          <a:pt x="5" y="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129" name="Freeform 550">
                    <a:extLst>
                      <a:ext uri="{FF2B5EF4-FFF2-40B4-BE49-F238E27FC236}">
                        <a16:creationId xmlns:a16="http://schemas.microsoft.com/office/drawing/2014/main" id="{0768C3AC-2008-274E-8662-F200CCCEA7F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41327" y="3830269"/>
                    <a:ext cx="83638" cy="2212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2 w 8"/>
                      <a:gd name="T3" fmla="*/ 2 h 2"/>
                      <a:gd name="T4" fmla="*/ 3 w 8"/>
                      <a:gd name="T5" fmla="*/ 0 h 2"/>
                      <a:gd name="T6" fmla="*/ 7 w 8"/>
                      <a:gd name="T7" fmla="*/ 1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8" y="2"/>
                          <a:pt x="3" y="2"/>
                          <a:pt x="2" y="2"/>
                        </a:cubicBezTo>
                        <a:cubicBezTo>
                          <a:pt x="0" y="1"/>
                          <a:pt x="2" y="0"/>
                          <a:pt x="3" y="0"/>
                        </a:cubicBezTo>
                        <a:cubicBezTo>
                          <a:pt x="5" y="0"/>
                          <a:pt x="7" y="0"/>
                          <a:pt x="7" y="1"/>
                        </a:cubicBezTo>
                        <a:cubicBezTo>
                          <a:pt x="8" y="2"/>
                          <a:pt x="7" y="0"/>
                          <a:pt x="7" y="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130" name="Freeform 551">
                    <a:extLst>
                      <a:ext uri="{FF2B5EF4-FFF2-40B4-BE49-F238E27FC236}">
                        <a16:creationId xmlns:a16="http://schemas.microsoft.com/office/drawing/2014/main" id="{0153A57A-FA3F-B04D-A50E-29062ED270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719353" y="3808141"/>
                    <a:ext cx="121974" cy="106947"/>
                  </a:xfrm>
                  <a:custGeom>
                    <a:avLst/>
                    <a:gdLst>
                      <a:gd name="T0" fmla="*/ 10 w 12"/>
                      <a:gd name="T1" fmla="*/ 7 h 10"/>
                      <a:gd name="T2" fmla="*/ 3 w 12"/>
                      <a:gd name="T3" fmla="*/ 9 h 10"/>
                      <a:gd name="T4" fmla="*/ 2 w 12"/>
                      <a:gd name="T5" fmla="*/ 2 h 10"/>
                      <a:gd name="T6" fmla="*/ 9 w 12"/>
                      <a:gd name="T7" fmla="*/ 0 h 10"/>
                      <a:gd name="T8" fmla="*/ 10 w 12"/>
                      <a:gd name="T9" fmla="*/ 7 h 10"/>
                      <a:gd name="T10" fmla="*/ 10 w 12"/>
                      <a:gd name="T11" fmla="*/ 7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2" h="10">
                        <a:moveTo>
                          <a:pt x="10" y="7"/>
                        </a:moveTo>
                        <a:cubicBezTo>
                          <a:pt x="8" y="8"/>
                          <a:pt x="6" y="10"/>
                          <a:pt x="3" y="9"/>
                        </a:cubicBezTo>
                        <a:cubicBezTo>
                          <a:pt x="0" y="7"/>
                          <a:pt x="0" y="4"/>
                          <a:pt x="2" y="2"/>
                        </a:cubicBezTo>
                        <a:cubicBezTo>
                          <a:pt x="3" y="0"/>
                          <a:pt x="7" y="0"/>
                          <a:pt x="9" y="0"/>
                        </a:cubicBezTo>
                        <a:cubicBezTo>
                          <a:pt x="11" y="0"/>
                          <a:pt x="12" y="5"/>
                          <a:pt x="10" y="7"/>
                        </a:cubicBezTo>
                        <a:cubicBezTo>
                          <a:pt x="9" y="8"/>
                          <a:pt x="12" y="6"/>
                          <a:pt x="10" y="7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131" name="Freeform 552">
                    <a:extLst>
                      <a:ext uri="{FF2B5EF4-FFF2-40B4-BE49-F238E27FC236}">
                        <a16:creationId xmlns:a16="http://schemas.microsoft.com/office/drawing/2014/main" id="{CF9F745F-4BB5-8B44-A36D-A5B0941E166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07833" y="3712256"/>
                    <a:ext cx="69700" cy="40568"/>
                  </a:xfrm>
                  <a:custGeom>
                    <a:avLst/>
                    <a:gdLst>
                      <a:gd name="T0" fmla="*/ 1 w 7"/>
                      <a:gd name="T1" fmla="*/ 4 h 4"/>
                      <a:gd name="T2" fmla="*/ 5 w 7"/>
                      <a:gd name="T3" fmla="*/ 0 h 4"/>
                      <a:gd name="T4" fmla="*/ 1 w 7"/>
                      <a:gd name="T5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7" h="4">
                        <a:moveTo>
                          <a:pt x="1" y="4"/>
                        </a:moveTo>
                        <a:cubicBezTo>
                          <a:pt x="0" y="4"/>
                          <a:pt x="4" y="0"/>
                          <a:pt x="5" y="0"/>
                        </a:cubicBezTo>
                        <a:cubicBezTo>
                          <a:pt x="7" y="1"/>
                          <a:pt x="3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132" name="Freeform 553">
                    <a:extLst>
                      <a:ext uri="{FF2B5EF4-FFF2-40B4-BE49-F238E27FC236}">
                        <a16:creationId xmlns:a16="http://schemas.microsoft.com/office/drawing/2014/main" id="{DD0E86BA-7D09-F14C-A6D6-F1A8192FFD1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708899" y="3701191"/>
                    <a:ext cx="62727" cy="33190"/>
                  </a:xfrm>
                  <a:custGeom>
                    <a:avLst/>
                    <a:gdLst>
                      <a:gd name="T0" fmla="*/ 2 w 6"/>
                      <a:gd name="T1" fmla="*/ 3 h 3"/>
                      <a:gd name="T2" fmla="*/ 2 w 6"/>
                      <a:gd name="T3" fmla="*/ 1 h 3"/>
                      <a:gd name="T4" fmla="*/ 2 w 6"/>
                      <a:gd name="T5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" h="3">
                        <a:moveTo>
                          <a:pt x="2" y="3"/>
                        </a:moveTo>
                        <a:cubicBezTo>
                          <a:pt x="2" y="3"/>
                          <a:pt x="0" y="1"/>
                          <a:pt x="2" y="1"/>
                        </a:cubicBezTo>
                        <a:cubicBezTo>
                          <a:pt x="3" y="0"/>
                          <a:pt x="6" y="3"/>
                          <a:pt x="2" y="3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133" name="Freeform 554">
                    <a:extLst>
                      <a:ext uri="{FF2B5EF4-FFF2-40B4-BE49-F238E27FC236}">
                        <a16:creationId xmlns:a16="http://schemas.microsoft.com/office/drawing/2014/main" id="{1A948CB5-5544-DC42-A396-98AB7239B91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49653" y="3679066"/>
                    <a:ext cx="48790" cy="22128"/>
                  </a:xfrm>
                  <a:custGeom>
                    <a:avLst/>
                    <a:gdLst>
                      <a:gd name="T0" fmla="*/ 0 w 5"/>
                      <a:gd name="T1" fmla="*/ 1 h 2"/>
                      <a:gd name="T2" fmla="*/ 4 w 5"/>
                      <a:gd name="T3" fmla="*/ 0 h 2"/>
                      <a:gd name="T4" fmla="*/ 0 w 5"/>
                      <a:gd name="T5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5" h="2">
                        <a:moveTo>
                          <a:pt x="0" y="1"/>
                        </a:moveTo>
                        <a:cubicBezTo>
                          <a:pt x="2" y="2"/>
                          <a:pt x="5" y="1"/>
                          <a:pt x="4" y="0"/>
                        </a:cubicBezTo>
                        <a:cubicBezTo>
                          <a:pt x="2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134" name="Freeform 555">
                    <a:extLst>
                      <a:ext uri="{FF2B5EF4-FFF2-40B4-BE49-F238E27FC236}">
                        <a16:creationId xmlns:a16="http://schemas.microsoft.com/office/drawing/2014/main" id="{57CA91D7-4F96-A14B-8EA0-BB55E02D60A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24195" y="3266024"/>
                    <a:ext cx="268342" cy="121701"/>
                  </a:xfrm>
                  <a:custGeom>
                    <a:avLst/>
                    <a:gdLst>
                      <a:gd name="T0" fmla="*/ 25 w 26"/>
                      <a:gd name="T1" fmla="*/ 9 h 11"/>
                      <a:gd name="T2" fmla="*/ 18 w 26"/>
                      <a:gd name="T3" fmla="*/ 8 h 11"/>
                      <a:gd name="T4" fmla="*/ 10 w 26"/>
                      <a:gd name="T5" fmla="*/ 10 h 11"/>
                      <a:gd name="T6" fmla="*/ 3 w 26"/>
                      <a:gd name="T7" fmla="*/ 6 h 11"/>
                      <a:gd name="T8" fmla="*/ 2 w 26"/>
                      <a:gd name="T9" fmla="*/ 1 h 11"/>
                      <a:gd name="T10" fmla="*/ 8 w 26"/>
                      <a:gd name="T11" fmla="*/ 2 h 11"/>
                      <a:gd name="T12" fmla="*/ 17 w 26"/>
                      <a:gd name="T13" fmla="*/ 2 h 11"/>
                      <a:gd name="T14" fmla="*/ 22 w 26"/>
                      <a:gd name="T15" fmla="*/ 5 h 11"/>
                      <a:gd name="T16" fmla="*/ 25 w 26"/>
                      <a:gd name="T17" fmla="*/ 9 h 11"/>
                      <a:gd name="T18" fmla="*/ 25 w 26"/>
                      <a:gd name="T1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6" h="11">
                        <a:moveTo>
                          <a:pt x="25" y="9"/>
                        </a:moveTo>
                        <a:cubicBezTo>
                          <a:pt x="22" y="9"/>
                          <a:pt x="20" y="8"/>
                          <a:pt x="18" y="8"/>
                        </a:cubicBezTo>
                        <a:cubicBezTo>
                          <a:pt x="15" y="8"/>
                          <a:pt x="13" y="10"/>
                          <a:pt x="10" y="10"/>
                        </a:cubicBezTo>
                        <a:cubicBezTo>
                          <a:pt x="7" y="11"/>
                          <a:pt x="6" y="7"/>
                          <a:pt x="3" y="6"/>
                        </a:cubicBezTo>
                        <a:cubicBezTo>
                          <a:pt x="2" y="5"/>
                          <a:pt x="0" y="3"/>
                          <a:pt x="2" y="1"/>
                        </a:cubicBezTo>
                        <a:cubicBezTo>
                          <a:pt x="3" y="0"/>
                          <a:pt x="7" y="2"/>
                          <a:pt x="8" y="2"/>
                        </a:cubicBezTo>
                        <a:cubicBezTo>
                          <a:pt x="11" y="3"/>
                          <a:pt x="14" y="1"/>
                          <a:pt x="17" y="2"/>
                        </a:cubicBezTo>
                        <a:cubicBezTo>
                          <a:pt x="19" y="2"/>
                          <a:pt x="20" y="4"/>
                          <a:pt x="22" y="5"/>
                        </a:cubicBezTo>
                        <a:cubicBezTo>
                          <a:pt x="22" y="6"/>
                          <a:pt x="25" y="9"/>
                          <a:pt x="25" y="9"/>
                        </a:cubicBezTo>
                        <a:cubicBezTo>
                          <a:pt x="23" y="9"/>
                          <a:pt x="26" y="9"/>
                          <a:pt x="25" y="9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135" name="Freeform 556">
                    <a:extLst>
                      <a:ext uri="{FF2B5EF4-FFF2-40B4-BE49-F238E27FC236}">
                        <a16:creationId xmlns:a16="http://schemas.microsoft.com/office/drawing/2014/main" id="{47F5FB8E-131B-114C-88C5-BD55F75A8C2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12594" y="5227968"/>
                    <a:ext cx="296221" cy="206523"/>
                  </a:xfrm>
                  <a:custGeom>
                    <a:avLst/>
                    <a:gdLst>
                      <a:gd name="T0" fmla="*/ 27 w 29"/>
                      <a:gd name="T1" fmla="*/ 16 h 19"/>
                      <a:gd name="T2" fmla="*/ 24 w 29"/>
                      <a:gd name="T3" fmla="*/ 12 h 19"/>
                      <a:gd name="T4" fmla="*/ 19 w 29"/>
                      <a:gd name="T5" fmla="*/ 10 h 19"/>
                      <a:gd name="T6" fmla="*/ 14 w 29"/>
                      <a:gd name="T7" fmla="*/ 3 h 19"/>
                      <a:gd name="T8" fmla="*/ 8 w 29"/>
                      <a:gd name="T9" fmla="*/ 2 h 19"/>
                      <a:gd name="T10" fmla="*/ 2 w 29"/>
                      <a:gd name="T11" fmla="*/ 0 h 19"/>
                      <a:gd name="T12" fmla="*/ 3 w 29"/>
                      <a:gd name="T13" fmla="*/ 2 h 19"/>
                      <a:gd name="T14" fmla="*/ 5 w 29"/>
                      <a:gd name="T15" fmla="*/ 3 h 19"/>
                      <a:gd name="T16" fmla="*/ 6 w 29"/>
                      <a:gd name="T17" fmla="*/ 4 h 19"/>
                      <a:gd name="T18" fmla="*/ 4 w 29"/>
                      <a:gd name="T19" fmla="*/ 2 h 19"/>
                      <a:gd name="T20" fmla="*/ 4 w 29"/>
                      <a:gd name="T21" fmla="*/ 4 h 19"/>
                      <a:gd name="T22" fmla="*/ 7 w 29"/>
                      <a:gd name="T23" fmla="*/ 6 h 19"/>
                      <a:gd name="T24" fmla="*/ 12 w 29"/>
                      <a:gd name="T25" fmla="*/ 9 h 19"/>
                      <a:gd name="T26" fmla="*/ 10 w 29"/>
                      <a:gd name="T27" fmla="*/ 10 h 19"/>
                      <a:gd name="T28" fmla="*/ 14 w 29"/>
                      <a:gd name="T29" fmla="*/ 10 h 19"/>
                      <a:gd name="T30" fmla="*/ 14 w 29"/>
                      <a:gd name="T31" fmla="*/ 12 h 19"/>
                      <a:gd name="T32" fmla="*/ 19 w 29"/>
                      <a:gd name="T33" fmla="*/ 12 h 19"/>
                      <a:gd name="T34" fmla="*/ 27 w 29"/>
                      <a:gd name="T35" fmla="*/ 16 h 19"/>
                      <a:gd name="T36" fmla="*/ 27 w 29"/>
                      <a:gd name="T37" fmla="*/ 16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9" h="19">
                        <a:moveTo>
                          <a:pt x="27" y="16"/>
                        </a:moveTo>
                        <a:cubicBezTo>
                          <a:pt x="26" y="15"/>
                          <a:pt x="25" y="13"/>
                          <a:pt x="24" y="12"/>
                        </a:cubicBezTo>
                        <a:cubicBezTo>
                          <a:pt x="23" y="10"/>
                          <a:pt x="21" y="10"/>
                          <a:pt x="19" y="10"/>
                        </a:cubicBezTo>
                        <a:cubicBezTo>
                          <a:pt x="17" y="8"/>
                          <a:pt x="17" y="4"/>
                          <a:pt x="14" y="3"/>
                        </a:cubicBezTo>
                        <a:cubicBezTo>
                          <a:pt x="13" y="3"/>
                          <a:pt x="10" y="3"/>
                          <a:pt x="8" y="2"/>
                        </a:cubicBezTo>
                        <a:cubicBezTo>
                          <a:pt x="7" y="1"/>
                          <a:pt x="5" y="0"/>
                          <a:pt x="2" y="0"/>
                        </a:cubicBezTo>
                        <a:cubicBezTo>
                          <a:pt x="0" y="0"/>
                          <a:pt x="1" y="2"/>
                          <a:pt x="3" y="2"/>
                        </a:cubicBezTo>
                        <a:cubicBezTo>
                          <a:pt x="4" y="2"/>
                          <a:pt x="4" y="2"/>
                          <a:pt x="5" y="3"/>
                        </a:cubicBezTo>
                        <a:cubicBezTo>
                          <a:pt x="5" y="3"/>
                          <a:pt x="6" y="4"/>
                          <a:pt x="6" y="4"/>
                        </a:cubicBezTo>
                        <a:cubicBezTo>
                          <a:pt x="5" y="4"/>
                          <a:pt x="4" y="3"/>
                          <a:pt x="4" y="2"/>
                        </a:cubicBezTo>
                        <a:cubicBezTo>
                          <a:pt x="4" y="2"/>
                          <a:pt x="4" y="4"/>
                          <a:pt x="4" y="4"/>
                        </a:cubicBezTo>
                        <a:cubicBezTo>
                          <a:pt x="4" y="6"/>
                          <a:pt x="6" y="6"/>
                          <a:pt x="7" y="6"/>
                        </a:cubicBezTo>
                        <a:cubicBezTo>
                          <a:pt x="7" y="6"/>
                          <a:pt x="12" y="9"/>
                          <a:pt x="12" y="9"/>
                        </a:cubicBezTo>
                        <a:cubicBezTo>
                          <a:pt x="12" y="9"/>
                          <a:pt x="11" y="9"/>
                          <a:pt x="10" y="10"/>
                        </a:cubicBezTo>
                        <a:cubicBezTo>
                          <a:pt x="10" y="10"/>
                          <a:pt x="14" y="10"/>
                          <a:pt x="14" y="10"/>
                        </a:cubicBezTo>
                        <a:cubicBezTo>
                          <a:pt x="16" y="11"/>
                          <a:pt x="14" y="12"/>
                          <a:pt x="14" y="12"/>
                        </a:cubicBezTo>
                        <a:cubicBezTo>
                          <a:pt x="15" y="13"/>
                          <a:pt x="18" y="12"/>
                          <a:pt x="19" y="12"/>
                        </a:cubicBezTo>
                        <a:cubicBezTo>
                          <a:pt x="14" y="13"/>
                          <a:pt x="29" y="19"/>
                          <a:pt x="27" y="16"/>
                        </a:cubicBezTo>
                        <a:cubicBezTo>
                          <a:pt x="26" y="15"/>
                          <a:pt x="28" y="18"/>
                          <a:pt x="27" y="16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136" name="Freeform 557">
                    <a:extLst>
                      <a:ext uri="{FF2B5EF4-FFF2-40B4-BE49-F238E27FC236}">
                        <a16:creationId xmlns:a16="http://schemas.microsoft.com/office/drawing/2014/main" id="{284ACEBC-BCE6-DF4F-B9F8-4AA8C9E3D99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79104" y="4988256"/>
                    <a:ext cx="132428" cy="151203"/>
                  </a:xfrm>
                  <a:custGeom>
                    <a:avLst/>
                    <a:gdLst>
                      <a:gd name="T0" fmla="*/ 11 w 13"/>
                      <a:gd name="T1" fmla="*/ 14 h 14"/>
                      <a:gd name="T2" fmla="*/ 11 w 13"/>
                      <a:gd name="T3" fmla="*/ 14 h 14"/>
                      <a:gd name="T4" fmla="*/ 8 w 13"/>
                      <a:gd name="T5" fmla="*/ 11 h 14"/>
                      <a:gd name="T6" fmla="*/ 7 w 13"/>
                      <a:gd name="T7" fmla="*/ 7 h 14"/>
                      <a:gd name="T8" fmla="*/ 6 w 13"/>
                      <a:gd name="T9" fmla="*/ 5 h 14"/>
                      <a:gd name="T10" fmla="*/ 7 w 13"/>
                      <a:gd name="T11" fmla="*/ 2 h 14"/>
                      <a:gd name="T12" fmla="*/ 4 w 13"/>
                      <a:gd name="T13" fmla="*/ 4 h 14"/>
                      <a:gd name="T14" fmla="*/ 6 w 13"/>
                      <a:gd name="T15" fmla="*/ 1 h 14"/>
                      <a:gd name="T16" fmla="*/ 1 w 13"/>
                      <a:gd name="T17" fmla="*/ 0 h 14"/>
                      <a:gd name="T18" fmla="*/ 3 w 13"/>
                      <a:gd name="T19" fmla="*/ 6 h 14"/>
                      <a:gd name="T20" fmla="*/ 11 w 13"/>
                      <a:gd name="T21" fmla="*/ 14 h 14"/>
                      <a:gd name="T22" fmla="*/ 11 w 13"/>
                      <a:gd name="T23" fmla="*/ 14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4">
                        <a:moveTo>
                          <a:pt x="11" y="14"/>
                        </a:move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3"/>
                          <a:pt x="9" y="11"/>
                          <a:pt x="8" y="11"/>
                        </a:cubicBezTo>
                        <a:cubicBezTo>
                          <a:pt x="7" y="9"/>
                          <a:pt x="8" y="8"/>
                          <a:pt x="7" y="7"/>
                        </a:cubicBezTo>
                        <a:cubicBezTo>
                          <a:pt x="6" y="6"/>
                          <a:pt x="6" y="6"/>
                          <a:pt x="6" y="5"/>
                        </a:cubicBezTo>
                        <a:cubicBezTo>
                          <a:pt x="5" y="3"/>
                          <a:pt x="6" y="3"/>
                          <a:pt x="7" y="2"/>
                        </a:cubicBezTo>
                        <a:cubicBezTo>
                          <a:pt x="9" y="0"/>
                          <a:pt x="3" y="3"/>
                          <a:pt x="4" y="4"/>
                        </a:cubicBezTo>
                        <a:cubicBezTo>
                          <a:pt x="3" y="3"/>
                          <a:pt x="6" y="1"/>
                          <a:pt x="6" y="1"/>
                        </a:cubicBezTo>
                        <a:cubicBezTo>
                          <a:pt x="5" y="0"/>
                          <a:pt x="1" y="0"/>
                          <a:pt x="1" y="0"/>
                        </a:cubicBezTo>
                        <a:cubicBezTo>
                          <a:pt x="0" y="1"/>
                          <a:pt x="2" y="5"/>
                          <a:pt x="3" y="6"/>
                        </a:cubicBezTo>
                        <a:cubicBezTo>
                          <a:pt x="5" y="8"/>
                          <a:pt x="8" y="13"/>
                          <a:pt x="11" y="14"/>
                        </a:cubicBezTo>
                        <a:cubicBezTo>
                          <a:pt x="13" y="14"/>
                          <a:pt x="8" y="13"/>
                          <a:pt x="11" y="1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137" name="Freeform 558">
                    <a:extLst>
                      <a:ext uri="{FF2B5EF4-FFF2-40B4-BE49-F238E27FC236}">
                        <a16:creationId xmlns:a16="http://schemas.microsoft.com/office/drawing/2014/main" id="{ED3E98B8-8AE5-DB40-8A5D-D18AEEE7833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89559" y="4814926"/>
                    <a:ext cx="41820" cy="44255"/>
                  </a:xfrm>
                  <a:custGeom>
                    <a:avLst/>
                    <a:gdLst>
                      <a:gd name="T0" fmla="*/ 3 w 4"/>
                      <a:gd name="T1" fmla="*/ 3 h 4"/>
                      <a:gd name="T2" fmla="*/ 2 w 4"/>
                      <a:gd name="T3" fmla="*/ 1 h 4"/>
                      <a:gd name="T4" fmla="*/ 3 w 4"/>
                      <a:gd name="T5" fmla="*/ 3 h 4"/>
                      <a:gd name="T6" fmla="*/ 3 w 4"/>
                      <a:gd name="T7" fmla="*/ 3 h 4"/>
                      <a:gd name="T8" fmla="*/ 3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3" y="3"/>
                        </a:moveTo>
                        <a:cubicBezTo>
                          <a:pt x="2" y="2"/>
                          <a:pt x="0" y="2"/>
                          <a:pt x="2" y="1"/>
                        </a:cubicBezTo>
                        <a:cubicBezTo>
                          <a:pt x="3" y="0"/>
                          <a:pt x="4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4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138" name="Freeform 559">
                    <a:extLst>
                      <a:ext uri="{FF2B5EF4-FFF2-40B4-BE49-F238E27FC236}">
                        <a16:creationId xmlns:a16="http://schemas.microsoft.com/office/drawing/2014/main" id="{1AAF4B20-78D0-FB48-921A-31DFE79CF5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37282" y="4763299"/>
                    <a:ext cx="62727" cy="62692"/>
                  </a:xfrm>
                  <a:custGeom>
                    <a:avLst/>
                    <a:gdLst>
                      <a:gd name="T0" fmla="*/ 5 w 6"/>
                      <a:gd name="T1" fmla="*/ 2 h 6"/>
                      <a:gd name="T2" fmla="*/ 0 w 6"/>
                      <a:gd name="T3" fmla="*/ 1 h 6"/>
                      <a:gd name="T4" fmla="*/ 1 w 6"/>
                      <a:gd name="T5" fmla="*/ 3 h 6"/>
                      <a:gd name="T6" fmla="*/ 1 w 6"/>
                      <a:gd name="T7" fmla="*/ 6 h 6"/>
                      <a:gd name="T8" fmla="*/ 5 w 6"/>
                      <a:gd name="T9" fmla="*/ 5 h 6"/>
                      <a:gd name="T10" fmla="*/ 3 w 6"/>
                      <a:gd name="T11" fmla="*/ 3 h 6"/>
                      <a:gd name="T12" fmla="*/ 5 w 6"/>
                      <a:gd name="T13" fmla="*/ 2 h 6"/>
                      <a:gd name="T14" fmla="*/ 5 w 6"/>
                      <a:gd name="T15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6">
                        <a:moveTo>
                          <a:pt x="5" y="2"/>
                        </a:moveTo>
                        <a:cubicBezTo>
                          <a:pt x="4" y="2"/>
                          <a:pt x="1" y="0"/>
                          <a:pt x="0" y="1"/>
                        </a:cubicBezTo>
                        <a:cubicBezTo>
                          <a:pt x="1" y="0"/>
                          <a:pt x="2" y="4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5"/>
                          <a:pt x="5" y="4"/>
                          <a:pt x="5" y="5"/>
                        </a:cubicBezTo>
                        <a:cubicBezTo>
                          <a:pt x="5" y="4"/>
                          <a:pt x="4" y="4"/>
                          <a:pt x="3" y="3"/>
                        </a:cubicBezTo>
                        <a:cubicBezTo>
                          <a:pt x="4" y="4"/>
                          <a:pt x="6" y="2"/>
                          <a:pt x="5" y="2"/>
                        </a:cubicBezTo>
                        <a:cubicBezTo>
                          <a:pt x="4" y="2"/>
                          <a:pt x="6" y="2"/>
                          <a:pt x="5" y="2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139" name="Freeform 560">
                    <a:extLst>
                      <a:ext uri="{FF2B5EF4-FFF2-40B4-BE49-F238E27FC236}">
                        <a16:creationId xmlns:a16="http://schemas.microsoft.com/office/drawing/2014/main" id="{D8EB6DA7-4109-5C4C-9B36-1A166AAAD69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09403" y="4781736"/>
                    <a:ext cx="38336" cy="66379"/>
                  </a:xfrm>
                  <a:custGeom>
                    <a:avLst/>
                    <a:gdLst>
                      <a:gd name="T0" fmla="*/ 2 w 4"/>
                      <a:gd name="T1" fmla="*/ 0 h 6"/>
                      <a:gd name="T2" fmla="*/ 2 w 4"/>
                      <a:gd name="T3" fmla="*/ 2 h 6"/>
                      <a:gd name="T4" fmla="*/ 2 w 4"/>
                      <a:gd name="T5" fmla="*/ 5 h 6"/>
                      <a:gd name="T6" fmla="*/ 3 w 4"/>
                      <a:gd name="T7" fmla="*/ 3 h 6"/>
                      <a:gd name="T8" fmla="*/ 2 w 4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6">
                        <a:moveTo>
                          <a:pt x="2" y="0"/>
                        </a:moveTo>
                        <a:cubicBezTo>
                          <a:pt x="0" y="0"/>
                          <a:pt x="2" y="1"/>
                          <a:pt x="2" y="2"/>
                        </a:cubicBezTo>
                        <a:cubicBezTo>
                          <a:pt x="2" y="3"/>
                          <a:pt x="1" y="5"/>
                          <a:pt x="2" y="5"/>
                        </a:cubicBezTo>
                        <a:cubicBezTo>
                          <a:pt x="3" y="6"/>
                          <a:pt x="3" y="3"/>
                          <a:pt x="3" y="3"/>
                        </a:cubicBezTo>
                        <a:cubicBezTo>
                          <a:pt x="3" y="2"/>
                          <a:pt x="4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140" name="Freeform 561">
                    <a:extLst>
                      <a:ext uri="{FF2B5EF4-FFF2-40B4-BE49-F238E27FC236}">
                        <a16:creationId xmlns:a16="http://schemas.microsoft.com/office/drawing/2014/main" id="{CA19AD92-F481-1941-96D2-5301CB5D01C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46673" y="4719040"/>
                    <a:ext cx="52274" cy="118010"/>
                  </a:xfrm>
                  <a:custGeom>
                    <a:avLst/>
                    <a:gdLst>
                      <a:gd name="T0" fmla="*/ 4 w 5"/>
                      <a:gd name="T1" fmla="*/ 10 h 11"/>
                      <a:gd name="T2" fmla="*/ 2 w 5"/>
                      <a:gd name="T3" fmla="*/ 6 h 11"/>
                      <a:gd name="T4" fmla="*/ 1 w 5"/>
                      <a:gd name="T5" fmla="*/ 3 h 11"/>
                      <a:gd name="T6" fmla="*/ 5 w 5"/>
                      <a:gd name="T7" fmla="*/ 5 h 11"/>
                      <a:gd name="T8" fmla="*/ 4 w 5"/>
                      <a:gd name="T9" fmla="*/ 10 h 11"/>
                      <a:gd name="T10" fmla="*/ 4 w 5"/>
                      <a:gd name="T11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" h="11">
                        <a:moveTo>
                          <a:pt x="4" y="10"/>
                        </a:moveTo>
                        <a:cubicBezTo>
                          <a:pt x="4" y="9"/>
                          <a:pt x="2" y="6"/>
                          <a:pt x="2" y="6"/>
                        </a:cubicBezTo>
                        <a:cubicBezTo>
                          <a:pt x="4" y="4"/>
                          <a:pt x="0" y="4"/>
                          <a:pt x="1" y="3"/>
                        </a:cubicBezTo>
                        <a:cubicBezTo>
                          <a:pt x="2" y="0"/>
                          <a:pt x="5" y="5"/>
                          <a:pt x="5" y="5"/>
                        </a:cubicBezTo>
                        <a:cubicBezTo>
                          <a:pt x="5" y="6"/>
                          <a:pt x="5" y="11"/>
                          <a:pt x="4" y="10"/>
                        </a:cubicBezTo>
                        <a:cubicBezTo>
                          <a:pt x="4" y="9"/>
                          <a:pt x="5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141" name="Freeform 562">
                    <a:extLst>
                      <a:ext uri="{FF2B5EF4-FFF2-40B4-BE49-F238E27FC236}">
                        <a16:creationId xmlns:a16="http://schemas.microsoft.com/office/drawing/2014/main" id="{B3A32C2A-DF57-8846-AD06-63F6377098E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04853" y="4674786"/>
                    <a:ext cx="73184" cy="77445"/>
                  </a:xfrm>
                  <a:custGeom>
                    <a:avLst/>
                    <a:gdLst>
                      <a:gd name="T0" fmla="*/ 4 w 7"/>
                      <a:gd name="T1" fmla="*/ 6 h 7"/>
                      <a:gd name="T2" fmla="*/ 2 w 7"/>
                      <a:gd name="T3" fmla="*/ 3 h 7"/>
                      <a:gd name="T4" fmla="*/ 0 w 7"/>
                      <a:gd name="T5" fmla="*/ 2 h 7"/>
                      <a:gd name="T6" fmla="*/ 5 w 7"/>
                      <a:gd name="T7" fmla="*/ 1 h 7"/>
                      <a:gd name="T8" fmla="*/ 4 w 7"/>
                      <a:gd name="T9" fmla="*/ 3 h 7"/>
                      <a:gd name="T10" fmla="*/ 7 w 7"/>
                      <a:gd name="T11" fmla="*/ 4 h 7"/>
                      <a:gd name="T12" fmla="*/ 5 w 7"/>
                      <a:gd name="T13" fmla="*/ 5 h 7"/>
                      <a:gd name="T14" fmla="*/ 4 w 7"/>
                      <a:gd name="T15" fmla="*/ 6 h 7"/>
                      <a:gd name="T16" fmla="*/ 4 w 7"/>
                      <a:gd name="T17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7">
                        <a:moveTo>
                          <a:pt x="4" y="6"/>
                        </a:moveTo>
                        <a:cubicBezTo>
                          <a:pt x="2" y="4"/>
                          <a:pt x="1" y="4"/>
                          <a:pt x="2" y="3"/>
                        </a:cubicBezTo>
                        <a:cubicBezTo>
                          <a:pt x="2" y="2"/>
                          <a:pt x="0" y="2"/>
                          <a:pt x="0" y="2"/>
                        </a:cubicBezTo>
                        <a:cubicBezTo>
                          <a:pt x="0" y="1"/>
                          <a:pt x="4" y="0"/>
                          <a:pt x="5" y="1"/>
                        </a:cubicBezTo>
                        <a:cubicBezTo>
                          <a:pt x="5" y="1"/>
                          <a:pt x="3" y="2"/>
                          <a:pt x="4" y="3"/>
                        </a:cubicBezTo>
                        <a:cubicBezTo>
                          <a:pt x="5" y="3"/>
                          <a:pt x="7" y="4"/>
                          <a:pt x="7" y="4"/>
                        </a:cubicBezTo>
                        <a:cubicBezTo>
                          <a:pt x="7" y="5"/>
                          <a:pt x="5" y="5"/>
                          <a:pt x="5" y="5"/>
                        </a:cubicBezTo>
                        <a:cubicBezTo>
                          <a:pt x="4" y="5"/>
                          <a:pt x="5" y="7"/>
                          <a:pt x="4" y="6"/>
                        </a:cubicBezTo>
                        <a:cubicBezTo>
                          <a:pt x="2" y="5"/>
                          <a:pt x="4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142" name="Freeform 563">
                    <a:extLst>
                      <a:ext uri="{FF2B5EF4-FFF2-40B4-BE49-F238E27FC236}">
                        <a16:creationId xmlns:a16="http://schemas.microsoft.com/office/drawing/2014/main" id="{350E1763-58F7-F747-93E6-EAC1EA0A4BF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78038" y="4674786"/>
                    <a:ext cx="69700" cy="99573"/>
                  </a:xfrm>
                  <a:custGeom>
                    <a:avLst/>
                    <a:gdLst>
                      <a:gd name="T0" fmla="*/ 3 w 7"/>
                      <a:gd name="T1" fmla="*/ 8 h 9"/>
                      <a:gd name="T2" fmla="*/ 4 w 7"/>
                      <a:gd name="T3" fmla="*/ 6 h 9"/>
                      <a:gd name="T4" fmla="*/ 2 w 7"/>
                      <a:gd name="T5" fmla="*/ 4 h 9"/>
                      <a:gd name="T6" fmla="*/ 3 w 7"/>
                      <a:gd name="T7" fmla="*/ 1 h 9"/>
                      <a:gd name="T8" fmla="*/ 6 w 7"/>
                      <a:gd name="T9" fmla="*/ 5 h 9"/>
                      <a:gd name="T10" fmla="*/ 3 w 7"/>
                      <a:gd name="T11" fmla="*/ 8 h 9"/>
                      <a:gd name="T12" fmla="*/ 3 w 7"/>
                      <a:gd name="T13" fmla="*/ 8 h 9"/>
                      <a:gd name="T14" fmla="*/ 3 w 7"/>
                      <a:gd name="T15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7" h="9">
                        <a:moveTo>
                          <a:pt x="3" y="8"/>
                        </a:moveTo>
                        <a:cubicBezTo>
                          <a:pt x="4" y="7"/>
                          <a:pt x="5" y="7"/>
                          <a:pt x="4" y="6"/>
                        </a:cubicBezTo>
                        <a:cubicBezTo>
                          <a:pt x="4" y="5"/>
                          <a:pt x="2" y="5"/>
                          <a:pt x="2" y="4"/>
                        </a:cubicBezTo>
                        <a:cubicBezTo>
                          <a:pt x="3" y="3"/>
                          <a:pt x="0" y="0"/>
                          <a:pt x="3" y="1"/>
                        </a:cubicBezTo>
                        <a:cubicBezTo>
                          <a:pt x="6" y="2"/>
                          <a:pt x="6" y="3"/>
                          <a:pt x="6" y="5"/>
                        </a:cubicBezTo>
                        <a:cubicBezTo>
                          <a:pt x="7" y="7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4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143" name="Freeform 564">
                    <a:extLst>
                      <a:ext uri="{FF2B5EF4-FFF2-40B4-BE49-F238E27FC236}">
                        <a16:creationId xmlns:a16="http://schemas.microsoft.com/office/drawing/2014/main" id="{2B59B019-577E-8347-B32D-F3463635587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57126" y="4696914"/>
                    <a:ext cx="31364" cy="11063"/>
                  </a:xfrm>
                  <a:custGeom>
                    <a:avLst/>
                    <a:gdLst>
                      <a:gd name="T0" fmla="*/ 2 w 3"/>
                      <a:gd name="T1" fmla="*/ 1 h 1"/>
                      <a:gd name="T2" fmla="*/ 0 w 3"/>
                      <a:gd name="T3" fmla="*/ 0 h 1"/>
                      <a:gd name="T4" fmla="*/ 3 w 3"/>
                      <a:gd name="T5" fmla="*/ 0 h 1"/>
                      <a:gd name="T6" fmla="*/ 2 w 3"/>
                      <a:gd name="T7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" h="1">
                        <a:moveTo>
                          <a:pt x="2" y="1"/>
                        </a:moveTo>
                        <a:cubicBezTo>
                          <a:pt x="1" y="1"/>
                          <a:pt x="0" y="1"/>
                          <a:pt x="0" y="0"/>
                        </a:cubicBezTo>
                        <a:cubicBezTo>
                          <a:pt x="0" y="0"/>
                          <a:pt x="2" y="0"/>
                          <a:pt x="3" y="0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144" name="Freeform 565">
                    <a:extLst>
                      <a:ext uri="{FF2B5EF4-FFF2-40B4-BE49-F238E27FC236}">
                        <a16:creationId xmlns:a16="http://schemas.microsoft.com/office/drawing/2014/main" id="{00B9C847-EABB-8D41-A793-D070AC5794B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74367" y="4707979"/>
                    <a:ext cx="135912" cy="73757"/>
                  </a:xfrm>
                  <a:custGeom>
                    <a:avLst/>
                    <a:gdLst>
                      <a:gd name="T0" fmla="*/ 10 w 13"/>
                      <a:gd name="T1" fmla="*/ 1 h 7"/>
                      <a:gd name="T2" fmla="*/ 7 w 13"/>
                      <a:gd name="T3" fmla="*/ 1 h 7"/>
                      <a:gd name="T4" fmla="*/ 5 w 13"/>
                      <a:gd name="T5" fmla="*/ 1 h 7"/>
                      <a:gd name="T6" fmla="*/ 5 w 13"/>
                      <a:gd name="T7" fmla="*/ 4 h 7"/>
                      <a:gd name="T8" fmla="*/ 1 w 13"/>
                      <a:gd name="T9" fmla="*/ 3 h 7"/>
                      <a:gd name="T10" fmla="*/ 1 w 13"/>
                      <a:gd name="T11" fmla="*/ 6 h 7"/>
                      <a:gd name="T12" fmla="*/ 11 w 13"/>
                      <a:gd name="T13" fmla="*/ 4 h 7"/>
                      <a:gd name="T14" fmla="*/ 9 w 13"/>
                      <a:gd name="T15" fmla="*/ 3 h 7"/>
                      <a:gd name="T16" fmla="*/ 12 w 13"/>
                      <a:gd name="T17" fmla="*/ 3 h 7"/>
                      <a:gd name="T18" fmla="*/ 10 w 13"/>
                      <a:gd name="T19" fmla="*/ 1 h 7"/>
                      <a:gd name="T20" fmla="*/ 10 w 13"/>
                      <a:gd name="T21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3" h="7">
                        <a:moveTo>
                          <a:pt x="10" y="1"/>
                        </a:moveTo>
                        <a:cubicBezTo>
                          <a:pt x="9" y="1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5" y="1"/>
                        </a:cubicBezTo>
                        <a:cubicBezTo>
                          <a:pt x="3" y="2"/>
                          <a:pt x="4" y="4"/>
                          <a:pt x="5" y="4"/>
                        </a:cubicBezTo>
                        <a:cubicBezTo>
                          <a:pt x="4" y="4"/>
                          <a:pt x="2" y="1"/>
                          <a:pt x="1" y="3"/>
                        </a:cubicBezTo>
                        <a:cubicBezTo>
                          <a:pt x="0" y="4"/>
                          <a:pt x="0" y="5"/>
                          <a:pt x="1" y="6"/>
                        </a:cubicBezTo>
                        <a:cubicBezTo>
                          <a:pt x="2" y="7"/>
                          <a:pt x="10" y="5"/>
                          <a:pt x="11" y="4"/>
                        </a:cubicBezTo>
                        <a:cubicBezTo>
                          <a:pt x="11" y="4"/>
                          <a:pt x="10" y="3"/>
                          <a:pt x="9" y="3"/>
                        </a:cubicBezTo>
                        <a:cubicBezTo>
                          <a:pt x="10" y="3"/>
                          <a:pt x="12" y="3"/>
                          <a:pt x="12" y="3"/>
                        </a:cubicBezTo>
                        <a:cubicBezTo>
                          <a:pt x="13" y="2"/>
                          <a:pt x="11" y="0"/>
                          <a:pt x="10" y="1"/>
                        </a:cubicBezTo>
                        <a:cubicBezTo>
                          <a:pt x="9" y="1"/>
                          <a:pt x="11" y="0"/>
                          <a:pt x="10" y="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145" name="Freeform 566">
                    <a:extLst>
                      <a:ext uri="{FF2B5EF4-FFF2-40B4-BE49-F238E27FC236}">
                        <a16:creationId xmlns:a16="http://schemas.microsoft.com/office/drawing/2014/main" id="{60B17533-0639-404D-B2A0-0463E256941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26641" y="4641596"/>
                    <a:ext cx="83638" cy="7744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5 w 8"/>
                      <a:gd name="T3" fmla="*/ 4 h 7"/>
                      <a:gd name="T4" fmla="*/ 8 w 8"/>
                      <a:gd name="T5" fmla="*/ 4 h 7"/>
                      <a:gd name="T6" fmla="*/ 5 w 8"/>
                      <a:gd name="T7" fmla="*/ 2 h 7"/>
                      <a:gd name="T8" fmla="*/ 2 w 8"/>
                      <a:gd name="T9" fmla="*/ 6 h 7"/>
                      <a:gd name="T10" fmla="*/ 2 w 8"/>
                      <a:gd name="T11" fmla="*/ 6 h 7"/>
                      <a:gd name="T12" fmla="*/ 2 w 8"/>
                      <a:gd name="T13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4" y="5"/>
                          <a:pt x="5" y="4"/>
                        </a:cubicBezTo>
                        <a:cubicBezTo>
                          <a:pt x="6" y="4"/>
                          <a:pt x="8" y="4"/>
                          <a:pt x="8" y="4"/>
                        </a:cubicBezTo>
                        <a:cubicBezTo>
                          <a:pt x="8" y="4"/>
                          <a:pt x="7" y="0"/>
                          <a:pt x="5" y="2"/>
                        </a:cubicBezTo>
                        <a:cubicBezTo>
                          <a:pt x="5" y="2"/>
                          <a:pt x="1" y="5"/>
                          <a:pt x="2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4" y="5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146" name="Freeform 567">
                    <a:extLst>
                      <a:ext uri="{FF2B5EF4-FFF2-40B4-BE49-F238E27FC236}">
                        <a16:creationId xmlns:a16="http://schemas.microsoft.com/office/drawing/2014/main" id="{F3685CC1-CC30-F143-A7B5-49CF40EA92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44651" y="4936623"/>
                    <a:ext cx="101063" cy="40568"/>
                  </a:xfrm>
                  <a:custGeom>
                    <a:avLst/>
                    <a:gdLst>
                      <a:gd name="T0" fmla="*/ 9 w 10"/>
                      <a:gd name="T1" fmla="*/ 2 h 4"/>
                      <a:gd name="T2" fmla="*/ 9 w 10"/>
                      <a:gd name="T3" fmla="*/ 1 h 4"/>
                      <a:gd name="T4" fmla="*/ 6 w 10"/>
                      <a:gd name="T5" fmla="*/ 0 h 4"/>
                      <a:gd name="T6" fmla="*/ 2 w 10"/>
                      <a:gd name="T7" fmla="*/ 2 h 4"/>
                      <a:gd name="T8" fmla="*/ 3 w 10"/>
                      <a:gd name="T9" fmla="*/ 4 h 4"/>
                      <a:gd name="T10" fmla="*/ 9 w 10"/>
                      <a:gd name="T11" fmla="*/ 2 h 4"/>
                      <a:gd name="T12" fmla="*/ 9 w 10"/>
                      <a:gd name="T13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0" h="4">
                        <a:moveTo>
                          <a:pt x="9" y="2"/>
                        </a:moveTo>
                        <a:cubicBezTo>
                          <a:pt x="10" y="2"/>
                          <a:pt x="8" y="1"/>
                          <a:pt x="9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1"/>
                          <a:pt x="3" y="1"/>
                          <a:pt x="2" y="2"/>
                        </a:cubicBezTo>
                        <a:cubicBezTo>
                          <a:pt x="0" y="3"/>
                          <a:pt x="2" y="4"/>
                          <a:pt x="3" y="4"/>
                        </a:cubicBezTo>
                        <a:cubicBezTo>
                          <a:pt x="5" y="4"/>
                          <a:pt x="7" y="1"/>
                          <a:pt x="9" y="2"/>
                        </a:cubicBezTo>
                        <a:cubicBezTo>
                          <a:pt x="10" y="2"/>
                          <a:pt x="7" y="1"/>
                          <a:pt x="9" y="2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147" name="Freeform 568">
                    <a:extLst>
                      <a:ext uri="{FF2B5EF4-FFF2-40B4-BE49-F238E27FC236}">
                        <a16:creationId xmlns:a16="http://schemas.microsoft.com/office/drawing/2014/main" id="{C4E76FAF-5D38-A448-AC50-171C6ED2D46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22677" y="4999318"/>
                    <a:ext cx="59243" cy="55320"/>
                  </a:xfrm>
                  <a:custGeom>
                    <a:avLst/>
                    <a:gdLst>
                      <a:gd name="T0" fmla="*/ 6 w 6"/>
                      <a:gd name="T1" fmla="*/ 2 h 5"/>
                      <a:gd name="T2" fmla="*/ 3 w 6"/>
                      <a:gd name="T3" fmla="*/ 2 h 5"/>
                      <a:gd name="T4" fmla="*/ 3 w 6"/>
                      <a:gd name="T5" fmla="*/ 4 h 5"/>
                      <a:gd name="T6" fmla="*/ 0 w 6"/>
                      <a:gd name="T7" fmla="*/ 5 h 5"/>
                      <a:gd name="T8" fmla="*/ 6 w 6"/>
                      <a:gd name="T9" fmla="*/ 2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5">
                        <a:moveTo>
                          <a:pt x="6" y="2"/>
                        </a:moveTo>
                        <a:cubicBezTo>
                          <a:pt x="6" y="0"/>
                          <a:pt x="4" y="1"/>
                          <a:pt x="3" y="2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2" y="4"/>
                          <a:pt x="0" y="5"/>
                          <a:pt x="0" y="5"/>
                        </a:cubicBezTo>
                        <a:cubicBezTo>
                          <a:pt x="0" y="5"/>
                          <a:pt x="6" y="5"/>
                          <a:pt x="6" y="2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148" name="Freeform 569">
                    <a:extLst>
                      <a:ext uri="{FF2B5EF4-FFF2-40B4-BE49-F238E27FC236}">
                        <a16:creationId xmlns:a16="http://schemas.microsoft.com/office/drawing/2014/main" id="{19404FBB-0727-D74B-A488-FFD0D66D89B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97191" y="3656936"/>
                    <a:ext cx="212583" cy="140138"/>
                  </a:xfrm>
                  <a:custGeom>
                    <a:avLst/>
                    <a:gdLst>
                      <a:gd name="T0" fmla="*/ 19 w 21"/>
                      <a:gd name="T1" fmla="*/ 9 h 13"/>
                      <a:gd name="T2" fmla="*/ 18 w 21"/>
                      <a:gd name="T3" fmla="*/ 7 h 13"/>
                      <a:gd name="T4" fmla="*/ 14 w 21"/>
                      <a:gd name="T5" fmla="*/ 4 h 13"/>
                      <a:gd name="T6" fmla="*/ 8 w 21"/>
                      <a:gd name="T7" fmla="*/ 1 h 13"/>
                      <a:gd name="T8" fmla="*/ 5 w 21"/>
                      <a:gd name="T9" fmla="*/ 6 h 13"/>
                      <a:gd name="T10" fmla="*/ 0 w 21"/>
                      <a:gd name="T11" fmla="*/ 8 h 13"/>
                      <a:gd name="T12" fmla="*/ 7 w 21"/>
                      <a:gd name="T13" fmla="*/ 11 h 13"/>
                      <a:gd name="T14" fmla="*/ 15 w 21"/>
                      <a:gd name="T15" fmla="*/ 12 h 13"/>
                      <a:gd name="T16" fmla="*/ 20 w 21"/>
                      <a:gd name="T17" fmla="*/ 9 h 13"/>
                      <a:gd name="T18" fmla="*/ 19 w 21"/>
                      <a:gd name="T19" fmla="*/ 9 h 13"/>
                      <a:gd name="T20" fmla="*/ 19 w 21"/>
                      <a:gd name="T21" fmla="*/ 9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1" h="13">
                        <a:moveTo>
                          <a:pt x="19" y="9"/>
                        </a:moveTo>
                        <a:cubicBezTo>
                          <a:pt x="15" y="10"/>
                          <a:pt x="19" y="8"/>
                          <a:pt x="18" y="7"/>
                        </a:cubicBezTo>
                        <a:cubicBezTo>
                          <a:pt x="17" y="7"/>
                          <a:pt x="15" y="4"/>
                          <a:pt x="14" y="4"/>
                        </a:cubicBezTo>
                        <a:cubicBezTo>
                          <a:pt x="12" y="4"/>
                          <a:pt x="10" y="1"/>
                          <a:pt x="8" y="1"/>
                        </a:cubicBezTo>
                        <a:cubicBezTo>
                          <a:pt x="6" y="0"/>
                          <a:pt x="6" y="5"/>
                          <a:pt x="5" y="6"/>
                        </a:cubicBezTo>
                        <a:cubicBezTo>
                          <a:pt x="4" y="6"/>
                          <a:pt x="0" y="6"/>
                          <a:pt x="0" y="8"/>
                        </a:cubicBezTo>
                        <a:cubicBezTo>
                          <a:pt x="1" y="10"/>
                          <a:pt x="6" y="11"/>
                          <a:pt x="7" y="11"/>
                        </a:cubicBezTo>
                        <a:cubicBezTo>
                          <a:pt x="9" y="12"/>
                          <a:pt x="13" y="13"/>
                          <a:pt x="15" y="12"/>
                        </a:cubicBezTo>
                        <a:cubicBezTo>
                          <a:pt x="15" y="12"/>
                          <a:pt x="20" y="10"/>
                          <a:pt x="20" y="9"/>
                        </a:cubicBezTo>
                        <a:cubicBezTo>
                          <a:pt x="20" y="9"/>
                          <a:pt x="19" y="9"/>
                          <a:pt x="19" y="9"/>
                        </a:cubicBezTo>
                        <a:cubicBezTo>
                          <a:pt x="18" y="10"/>
                          <a:pt x="21" y="9"/>
                          <a:pt x="19" y="9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149" name="Freeform 570">
                    <a:extLst>
                      <a:ext uri="{FF2B5EF4-FFF2-40B4-BE49-F238E27FC236}">
                        <a16:creationId xmlns:a16="http://schemas.microsoft.com/office/drawing/2014/main" id="{64947DCD-89C9-A54D-B459-C90BDA30D5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24009" y="3723319"/>
                    <a:ext cx="52274" cy="40568"/>
                  </a:xfrm>
                  <a:custGeom>
                    <a:avLst/>
                    <a:gdLst>
                      <a:gd name="T0" fmla="*/ 2 w 5"/>
                      <a:gd name="T1" fmla="*/ 4 h 4"/>
                      <a:gd name="T2" fmla="*/ 4 w 5"/>
                      <a:gd name="T3" fmla="*/ 1 h 4"/>
                      <a:gd name="T4" fmla="*/ 2 w 5"/>
                      <a:gd name="T5" fmla="*/ 4 h 4"/>
                      <a:gd name="T6" fmla="*/ 2 w 5"/>
                      <a:gd name="T7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" h="4">
                        <a:moveTo>
                          <a:pt x="2" y="4"/>
                        </a:moveTo>
                        <a:cubicBezTo>
                          <a:pt x="0" y="4"/>
                          <a:pt x="4" y="0"/>
                          <a:pt x="4" y="1"/>
                        </a:cubicBezTo>
                        <a:cubicBezTo>
                          <a:pt x="5" y="1"/>
                          <a:pt x="3" y="4"/>
                          <a:pt x="2" y="4"/>
                        </a:cubicBezTo>
                        <a:cubicBezTo>
                          <a:pt x="1" y="4"/>
                          <a:pt x="4" y="4"/>
                          <a:pt x="2" y="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150" name="Freeform 571">
                    <a:extLst>
                      <a:ext uri="{FF2B5EF4-FFF2-40B4-BE49-F238E27FC236}">
                        <a16:creationId xmlns:a16="http://schemas.microsoft.com/office/drawing/2014/main" id="{E1BC5A86-9229-1741-B801-80151086F02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461278" y="3763883"/>
                    <a:ext cx="20911" cy="22128"/>
                  </a:xfrm>
                  <a:custGeom>
                    <a:avLst/>
                    <a:gdLst>
                      <a:gd name="T0" fmla="*/ 1 w 2"/>
                      <a:gd name="T1" fmla="*/ 2 h 2"/>
                      <a:gd name="T2" fmla="*/ 1 w 2"/>
                      <a:gd name="T3" fmla="*/ 0 h 2"/>
                      <a:gd name="T4" fmla="*/ 1 w 2"/>
                      <a:gd name="T5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" h="2">
                        <a:moveTo>
                          <a:pt x="1" y="2"/>
                        </a:moveTo>
                        <a:cubicBezTo>
                          <a:pt x="0" y="2"/>
                          <a:pt x="0" y="1"/>
                          <a:pt x="1" y="0"/>
                        </a:cubicBezTo>
                        <a:cubicBezTo>
                          <a:pt x="2" y="0"/>
                          <a:pt x="2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151" name="Freeform 572">
                    <a:extLst>
                      <a:ext uri="{FF2B5EF4-FFF2-40B4-BE49-F238E27FC236}">
                        <a16:creationId xmlns:a16="http://schemas.microsoft.com/office/drawing/2014/main" id="{D110FA0B-D97C-484D-B73F-BD83B1BF314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83064" y="3310279"/>
                    <a:ext cx="940942" cy="486798"/>
                  </a:xfrm>
                  <a:custGeom>
                    <a:avLst/>
                    <a:gdLst>
                      <a:gd name="T0" fmla="*/ 76 w 92"/>
                      <a:gd name="T1" fmla="*/ 41 h 45"/>
                      <a:gd name="T2" fmla="*/ 71 w 92"/>
                      <a:gd name="T3" fmla="*/ 39 h 45"/>
                      <a:gd name="T4" fmla="*/ 61 w 92"/>
                      <a:gd name="T5" fmla="*/ 38 h 45"/>
                      <a:gd name="T6" fmla="*/ 45 w 92"/>
                      <a:gd name="T7" fmla="*/ 43 h 45"/>
                      <a:gd name="T8" fmla="*/ 29 w 92"/>
                      <a:gd name="T9" fmla="*/ 41 h 45"/>
                      <a:gd name="T10" fmla="*/ 21 w 92"/>
                      <a:gd name="T11" fmla="*/ 38 h 45"/>
                      <a:gd name="T12" fmla="*/ 10 w 92"/>
                      <a:gd name="T13" fmla="*/ 31 h 45"/>
                      <a:gd name="T14" fmla="*/ 40 w 92"/>
                      <a:gd name="T15" fmla="*/ 29 h 45"/>
                      <a:gd name="T16" fmla="*/ 9 w 92"/>
                      <a:gd name="T17" fmla="*/ 26 h 45"/>
                      <a:gd name="T18" fmla="*/ 16 w 92"/>
                      <a:gd name="T19" fmla="*/ 19 h 45"/>
                      <a:gd name="T20" fmla="*/ 14 w 92"/>
                      <a:gd name="T21" fmla="*/ 18 h 45"/>
                      <a:gd name="T22" fmla="*/ 7 w 92"/>
                      <a:gd name="T23" fmla="*/ 17 h 45"/>
                      <a:gd name="T24" fmla="*/ 4 w 92"/>
                      <a:gd name="T25" fmla="*/ 11 h 45"/>
                      <a:gd name="T26" fmla="*/ 8 w 92"/>
                      <a:gd name="T27" fmla="*/ 7 h 45"/>
                      <a:gd name="T28" fmla="*/ 24 w 92"/>
                      <a:gd name="T29" fmla="*/ 1 h 45"/>
                      <a:gd name="T30" fmla="*/ 29 w 92"/>
                      <a:gd name="T31" fmla="*/ 7 h 45"/>
                      <a:gd name="T32" fmla="*/ 39 w 92"/>
                      <a:gd name="T33" fmla="*/ 6 h 45"/>
                      <a:gd name="T34" fmla="*/ 43 w 92"/>
                      <a:gd name="T35" fmla="*/ 8 h 45"/>
                      <a:gd name="T36" fmla="*/ 47 w 92"/>
                      <a:gd name="T37" fmla="*/ 9 h 45"/>
                      <a:gd name="T38" fmla="*/ 43 w 92"/>
                      <a:gd name="T39" fmla="*/ 4 h 45"/>
                      <a:gd name="T40" fmla="*/ 54 w 92"/>
                      <a:gd name="T41" fmla="*/ 10 h 45"/>
                      <a:gd name="T42" fmla="*/ 60 w 92"/>
                      <a:gd name="T43" fmla="*/ 14 h 45"/>
                      <a:gd name="T44" fmla="*/ 59 w 92"/>
                      <a:gd name="T45" fmla="*/ 1 h 45"/>
                      <a:gd name="T46" fmla="*/ 69 w 92"/>
                      <a:gd name="T47" fmla="*/ 6 h 45"/>
                      <a:gd name="T48" fmla="*/ 74 w 92"/>
                      <a:gd name="T49" fmla="*/ 19 h 45"/>
                      <a:gd name="T50" fmla="*/ 82 w 92"/>
                      <a:gd name="T51" fmla="*/ 26 h 45"/>
                      <a:gd name="T52" fmla="*/ 92 w 92"/>
                      <a:gd name="T53" fmla="*/ 33 h 45"/>
                      <a:gd name="T54" fmla="*/ 83 w 92"/>
                      <a:gd name="T55" fmla="*/ 35 h 45"/>
                      <a:gd name="T56" fmla="*/ 81 w 92"/>
                      <a:gd name="T57" fmla="*/ 36 h 45"/>
                      <a:gd name="T58" fmla="*/ 85 w 92"/>
                      <a:gd name="T59" fmla="*/ 36 h 45"/>
                      <a:gd name="T60" fmla="*/ 89 w 92"/>
                      <a:gd name="T61" fmla="*/ 39 h 45"/>
                      <a:gd name="T62" fmla="*/ 83 w 92"/>
                      <a:gd name="T63" fmla="*/ 41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92" h="45">
                        <a:moveTo>
                          <a:pt x="83" y="41"/>
                        </a:moveTo>
                        <a:cubicBezTo>
                          <a:pt x="81" y="41"/>
                          <a:pt x="79" y="41"/>
                          <a:pt x="76" y="41"/>
                        </a:cubicBezTo>
                        <a:cubicBezTo>
                          <a:pt x="75" y="41"/>
                          <a:pt x="74" y="41"/>
                          <a:pt x="73" y="41"/>
                        </a:cubicBezTo>
                        <a:cubicBezTo>
                          <a:pt x="72" y="41"/>
                          <a:pt x="72" y="40"/>
                          <a:pt x="71" y="39"/>
                        </a:cubicBezTo>
                        <a:cubicBezTo>
                          <a:pt x="70" y="39"/>
                          <a:pt x="66" y="40"/>
                          <a:pt x="65" y="38"/>
                        </a:cubicBezTo>
                        <a:cubicBezTo>
                          <a:pt x="65" y="35"/>
                          <a:pt x="63" y="37"/>
                          <a:pt x="61" y="38"/>
                        </a:cubicBezTo>
                        <a:cubicBezTo>
                          <a:pt x="58" y="40"/>
                          <a:pt x="56" y="39"/>
                          <a:pt x="54" y="40"/>
                        </a:cubicBezTo>
                        <a:cubicBezTo>
                          <a:pt x="51" y="41"/>
                          <a:pt x="48" y="42"/>
                          <a:pt x="45" y="43"/>
                        </a:cubicBezTo>
                        <a:cubicBezTo>
                          <a:pt x="41" y="43"/>
                          <a:pt x="35" y="45"/>
                          <a:pt x="31" y="43"/>
                        </a:cubicBezTo>
                        <a:cubicBezTo>
                          <a:pt x="31" y="43"/>
                          <a:pt x="29" y="42"/>
                          <a:pt x="29" y="41"/>
                        </a:cubicBezTo>
                        <a:cubicBezTo>
                          <a:pt x="29" y="40"/>
                          <a:pt x="29" y="38"/>
                          <a:pt x="27" y="38"/>
                        </a:cubicBezTo>
                        <a:cubicBezTo>
                          <a:pt x="25" y="38"/>
                          <a:pt x="23" y="38"/>
                          <a:pt x="21" y="38"/>
                        </a:cubicBezTo>
                        <a:cubicBezTo>
                          <a:pt x="19" y="38"/>
                          <a:pt x="17" y="38"/>
                          <a:pt x="15" y="36"/>
                        </a:cubicBezTo>
                        <a:cubicBezTo>
                          <a:pt x="14" y="36"/>
                          <a:pt x="9" y="32"/>
                          <a:pt x="10" y="31"/>
                        </a:cubicBezTo>
                        <a:cubicBezTo>
                          <a:pt x="16" y="28"/>
                          <a:pt x="23" y="29"/>
                          <a:pt x="28" y="29"/>
                        </a:cubicBezTo>
                        <a:cubicBezTo>
                          <a:pt x="29" y="29"/>
                          <a:pt x="40" y="29"/>
                          <a:pt x="40" y="29"/>
                        </a:cubicBezTo>
                        <a:cubicBezTo>
                          <a:pt x="40" y="27"/>
                          <a:pt x="26" y="25"/>
                          <a:pt x="25" y="25"/>
                        </a:cubicBezTo>
                        <a:cubicBezTo>
                          <a:pt x="20" y="25"/>
                          <a:pt x="14" y="28"/>
                          <a:pt x="9" y="26"/>
                        </a:cubicBezTo>
                        <a:cubicBezTo>
                          <a:pt x="7" y="25"/>
                          <a:pt x="3" y="23"/>
                          <a:pt x="7" y="21"/>
                        </a:cubicBezTo>
                        <a:cubicBezTo>
                          <a:pt x="10" y="20"/>
                          <a:pt x="13" y="19"/>
                          <a:pt x="16" y="19"/>
                        </a:cubicBezTo>
                        <a:cubicBezTo>
                          <a:pt x="18" y="18"/>
                          <a:pt x="20" y="18"/>
                          <a:pt x="21" y="18"/>
                        </a:cubicBezTo>
                        <a:cubicBezTo>
                          <a:pt x="19" y="19"/>
                          <a:pt x="16" y="18"/>
                          <a:pt x="14" y="18"/>
                        </a:cubicBezTo>
                        <a:cubicBezTo>
                          <a:pt x="13" y="18"/>
                          <a:pt x="7" y="19"/>
                          <a:pt x="6" y="18"/>
                        </a:cubicBezTo>
                        <a:cubicBezTo>
                          <a:pt x="6" y="18"/>
                          <a:pt x="7" y="17"/>
                          <a:pt x="7" y="17"/>
                        </a:cubicBezTo>
                        <a:cubicBezTo>
                          <a:pt x="7" y="16"/>
                          <a:pt x="0" y="17"/>
                          <a:pt x="1" y="15"/>
                        </a:cubicBezTo>
                        <a:cubicBezTo>
                          <a:pt x="2" y="14"/>
                          <a:pt x="3" y="12"/>
                          <a:pt x="4" y="11"/>
                        </a:cubicBezTo>
                        <a:cubicBezTo>
                          <a:pt x="8" y="10"/>
                          <a:pt x="4" y="10"/>
                          <a:pt x="4" y="9"/>
                        </a:cubicBezTo>
                        <a:cubicBezTo>
                          <a:pt x="4" y="9"/>
                          <a:pt x="7" y="7"/>
                          <a:pt x="8" y="7"/>
                        </a:cubicBezTo>
                        <a:cubicBezTo>
                          <a:pt x="10" y="6"/>
                          <a:pt x="11" y="5"/>
                          <a:pt x="13" y="4"/>
                        </a:cubicBezTo>
                        <a:cubicBezTo>
                          <a:pt x="17" y="2"/>
                          <a:pt x="20" y="1"/>
                          <a:pt x="24" y="1"/>
                        </a:cubicBezTo>
                        <a:cubicBezTo>
                          <a:pt x="29" y="1"/>
                          <a:pt x="24" y="7"/>
                          <a:pt x="24" y="7"/>
                        </a:cubicBezTo>
                        <a:cubicBezTo>
                          <a:pt x="26" y="8"/>
                          <a:pt x="28" y="8"/>
                          <a:pt x="29" y="7"/>
                        </a:cubicBezTo>
                        <a:cubicBezTo>
                          <a:pt x="30" y="7"/>
                          <a:pt x="30" y="4"/>
                          <a:pt x="31" y="4"/>
                        </a:cubicBezTo>
                        <a:cubicBezTo>
                          <a:pt x="33" y="4"/>
                          <a:pt x="37" y="4"/>
                          <a:pt x="39" y="6"/>
                        </a:cubicBezTo>
                        <a:cubicBezTo>
                          <a:pt x="42" y="8"/>
                          <a:pt x="35" y="11"/>
                          <a:pt x="40" y="10"/>
                        </a:cubicBezTo>
                        <a:cubicBezTo>
                          <a:pt x="41" y="10"/>
                          <a:pt x="42" y="9"/>
                          <a:pt x="43" y="8"/>
                        </a:cubicBezTo>
                        <a:cubicBezTo>
                          <a:pt x="44" y="8"/>
                          <a:pt x="44" y="8"/>
                          <a:pt x="45" y="8"/>
                        </a:cubicBezTo>
                        <a:cubicBezTo>
                          <a:pt x="46" y="8"/>
                          <a:pt x="46" y="8"/>
                          <a:pt x="47" y="9"/>
                        </a:cubicBezTo>
                        <a:cubicBezTo>
                          <a:pt x="48" y="9"/>
                          <a:pt x="48" y="7"/>
                          <a:pt x="48" y="6"/>
                        </a:cubicBezTo>
                        <a:cubicBezTo>
                          <a:pt x="47" y="6"/>
                          <a:pt x="44" y="4"/>
                          <a:pt x="43" y="4"/>
                        </a:cubicBezTo>
                        <a:cubicBezTo>
                          <a:pt x="45" y="3"/>
                          <a:pt x="49" y="5"/>
                          <a:pt x="50" y="6"/>
                        </a:cubicBezTo>
                        <a:cubicBezTo>
                          <a:pt x="53" y="7"/>
                          <a:pt x="53" y="8"/>
                          <a:pt x="54" y="10"/>
                        </a:cubicBezTo>
                        <a:cubicBezTo>
                          <a:pt x="54" y="11"/>
                          <a:pt x="54" y="16"/>
                          <a:pt x="56" y="16"/>
                        </a:cubicBezTo>
                        <a:cubicBezTo>
                          <a:pt x="57" y="16"/>
                          <a:pt x="61" y="16"/>
                          <a:pt x="60" y="14"/>
                        </a:cubicBezTo>
                        <a:cubicBezTo>
                          <a:pt x="59" y="10"/>
                          <a:pt x="57" y="7"/>
                          <a:pt x="56" y="3"/>
                        </a:cubicBezTo>
                        <a:cubicBezTo>
                          <a:pt x="55" y="0"/>
                          <a:pt x="58" y="1"/>
                          <a:pt x="59" y="1"/>
                        </a:cubicBezTo>
                        <a:cubicBezTo>
                          <a:pt x="62" y="2"/>
                          <a:pt x="62" y="0"/>
                          <a:pt x="64" y="1"/>
                        </a:cubicBezTo>
                        <a:cubicBezTo>
                          <a:pt x="66" y="3"/>
                          <a:pt x="69" y="4"/>
                          <a:pt x="69" y="6"/>
                        </a:cubicBezTo>
                        <a:cubicBezTo>
                          <a:pt x="70" y="9"/>
                          <a:pt x="71" y="11"/>
                          <a:pt x="73" y="13"/>
                        </a:cubicBezTo>
                        <a:cubicBezTo>
                          <a:pt x="74" y="16"/>
                          <a:pt x="75" y="17"/>
                          <a:pt x="74" y="19"/>
                        </a:cubicBezTo>
                        <a:cubicBezTo>
                          <a:pt x="73" y="22"/>
                          <a:pt x="76" y="25"/>
                          <a:pt x="78" y="26"/>
                        </a:cubicBezTo>
                        <a:cubicBezTo>
                          <a:pt x="79" y="26"/>
                          <a:pt x="81" y="26"/>
                          <a:pt x="82" y="26"/>
                        </a:cubicBezTo>
                        <a:cubicBezTo>
                          <a:pt x="83" y="27"/>
                          <a:pt x="84" y="28"/>
                          <a:pt x="85" y="28"/>
                        </a:cubicBezTo>
                        <a:cubicBezTo>
                          <a:pt x="88" y="29"/>
                          <a:pt x="92" y="29"/>
                          <a:pt x="92" y="33"/>
                        </a:cubicBezTo>
                        <a:cubicBezTo>
                          <a:pt x="92" y="35"/>
                          <a:pt x="83" y="32"/>
                          <a:pt x="83" y="32"/>
                        </a:cubicBezTo>
                        <a:cubicBezTo>
                          <a:pt x="83" y="33"/>
                          <a:pt x="83" y="34"/>
                          <a:pt x="83" y="35"/>
                        </a:cubicBezTo>
                        <a:cubicBezTo>
                          <a:pt x="83" y="35"/>
                          <a:pt x="80" y="35"/>
                          <a:pt x="80" y="35"/>
                        </a:cubicBezTo>
                        <a:cubicBezTo>
                          <a:pt x="81" y="35"/>
                          <a:pt x="81" y="36"/>
                          <a:pt x="81" y="36"/>
                        </a:cubicBezTo>
                        <a:cubicBezTo>
                          <a:pt x="81" y="37"/>
                          <a:pt x="81" y="38"/>
                          <a:pt x="81" y="38"/>
                        </a:cubicBezTo>
                        <a:cubicBezTo>
                          <a:pt x="81" y="38"/>
                          <a:pt x="85" y="36"/>
                          <a:pt x="85" y="36"/>
                        </a:cubicBezTo>
                        <a:cubicBezTo>
                          <a:pt x="87" y="36"/>
                          <a:pt x="86" y="37"/>
                          <a:pt x="86" y="38"/>
                        </a:cubicBezTo>
                        <a:cubicBezTo>
                          <a:pt x="86" y="38"/>
                          <a:pt x="88" y="38"/>
                          <a:pt x="89" y="39"/>
                        </a:cubicBezTo>
                        <a:cubicBezTo>
                          <a:pt x="89" y="39"/>
                          <a:pt x="83" y="41"/>
                          <a:pt x="83" y="41"/>
                        </a:cubicBezTo>
                        <a:cubicBezTo>
                          <a:pt x="81" y="41"/>
                          <a:pt x="86" y="41"/>
                          <a:pt x="83" y="4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152" name="Freeform 573">
                    <a:extLst>
                      <a:ext uri="{FF2B5EF4-FFF2-40B4-BE49-F238E27FC236}">
                        <a16:creationId xmlns:a16="http://schemas.microsoft.com/office/drawing/2014/main" id="{2CA0BD96-6F8B-8148-80B8-4FA4CF56663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206877" y="3266024"/>
                    <a:ext cx="142883" cy="99573"/>
                  </a:xfrm>
                  <a:custGeom>
                    <a:avLst/>
                    <a:gdLst>
                      <a:gd name="T0" fmla="*/ 9 w 14"/>
                      <a:gd name="T1" fmla="*/ 8 h 9"/>
                      <a:gd name="T2" fmla="*/ 5 w 14"/>
                      <a:gd name="T3" fmla="*/ 5 h 9"/>
                      <a:gd name="T4" fmla="*/ 0 w 14"/>
                      <a:gd name="T5" fmla="*/ 3 h 9"/>
                      <a:gd name="T6" fmla="*/ 4 w 14"/>
                      <a:gd name="T7" fmla="*/ 0 h 9"/>
                      <a:gd name="T8" fmla="*/ 10 w 14"/>
                      <a:gd name="T9" fmla="*/ 1 h 9"/>
                      <a:gd name="T10" fmla="*/ 12 w 14"/>
                      <a:gd name="T11" fmla="*/ 4 h 9"/>
                      <a:gd name="T12" fmla="*/ 9 w 14"/>
                      <a:gd name="T13" fmla="*/ 8 h 9"/>
                      <a:gd name="T14" fmla="*/ 9 w 14"/>
                      <a:gd name="T15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4" h="9">
                        <a:moveTo>
                          <a:pt x="9" y="8"/>
                        </a:moveTo>
                        <a:cubicBezTo>
                          <a:pt x="7" y="8"/>
                          <a:pt x="6" y="5"/>
                          <a:pt x="5" y="5"/>
                        </a:cubicBezTo>
                        <a:cubicBezTo>
                          <a:pt x="4" y="4"/>
                          <a:pt x="0" y="3"/>
                          <a:pt x="0" y="3"/>
                        </a:cubicBezTo>
                        <a:cubicBezTo>
                          <a:pt x="1" y="2"/>
                          <a:pt x="3" y="1"/>
                          <a:pt x="4" y="0"/>
                        </a:cubicBezTo>
                        <a:cubicBezTo>
                          <a:pt x="6" y="0"/>
                          <a:pt x="8" y="0"/>
                          <a:pt x="10" y="1"/>
                        </a:cubicBezTo>
                        <a:cubicBezTo>
                          <a:pt x="12" y="2"/>
                          <a:pt x="14" y="2"/>
                          <a:pt x="12" y="4"/>
                        </a:cubicBezTo>
                        <a:cubicBezTo>
                          <a:pt x="11" y="5"/>
                          <a:pt x="10" y="9"/>
                          <a:pt x="9" y="8"/>
                        </a:cubicBezTo>
                        <a:cubicBezTo>
                          <a:pt x="8" y="8"/>
                          <a:pt x="9" y="8"/>
                          <a:pt x="9" y="8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153" name="Freeform 574">
                    <a:extLst>
                      <a:ext uri="{FF2B5EF4-FFF2-40B4-BE49-F238E27FC236}">
                        <a16:creationId xmlns:a16="http://schemas.microsoft.com/office/drawing/2014/main" id="{E56EF503-4831-0C4B-8C64-7B63ABC73B1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433399" y="3221769"/>
                    <a:ext cx="324101" cy="317157"/>
                  </a:xfrm>
                  <a:custGeom>
                    <a:avLst/>
                    <a:gdLst>
                      <a:gd name="T0" fmla="*/ 18 w 32"/>
                      <a:gd name="T1" fmla="*/ 27 h 29"/>
                      <a:gd name="T2" fmla="*/ 10 w 32"/>
                      <a:gd name="T3" fmla="*/ 19 h 29"/>
                      <a:gd name="T4" fmla="*/ 1 w 32"/>
                      <a:gd name="T5" fmla="*/ 15 h 29"/>
                      <a:gd name="T6" fmla="*/ 0 w 32"/>
                      <a:gd name="T7" fmla="*/ 13 h 29"/>
                      <a:gd name="T8" fmla="*/ 4 w 32"/>
                      <a:gd name="T9" fmla="*/ 12 h 29"/>
                      <a:gd name="T10" fmla="*/ 11 w 32"/>
                      <a:gd name="T11" fmla="*/ 14 h 29"/>
                      <a:gd name="T12" fmla="*/ 11 w 32"/>
                      <a:gd name="T13" fmla="*/ 12 h 29"/>
                      <a:gd name="T14" fmla="*/ 13 w 32"/>
                      <a:gd name="T15" fmla="*/ 11 h 29"/>
                      <a:gd name="T16" fmla="*/ 7 w 32"/>
                      <a:gd name="T17" fmla="*/ 8 h 29"/>
                      <a:gd name="T18" fmla="*/ 7 w 32"/>
                      <a:gd name="T19" fmla="*/ 6 h 29"/>
                      <a:gd name="T20" fmla="*/ 10 w 32"/>
                      <a:gd name="T21" fmla="*/ 7 h 29"/>
                      <a:gd name="T22" fmla="*/ 11 w 32"/>
                      <a:gd name="T23" fmla="*/ 5 h 29"/>
                      <a:gd name="T24" fmla="*/ 8 w 32"/>
                      <a:gd name="T25" fmla="*/ 4 h 29"/>
                      <a:gd name="T26" fmla="*/ 10 w 32"/>
                      <a:gd name="T27" fmla="*/ 3 h 29"/>
                      <a:gd name="T28" fmla="*/ 14 w 32"/>
                      <a:gd name="T29" fmla="*/ 4 h 29"/>
                      <a:gd name="T30" fmla="*/ 13 w 32"/>
                      <a:gd name="T31" fmla="*/ 3 h 29"/>
                      <a:gd name="T32" fmla="*/ 19 w 32"/>
                      <a:gd name="T33" fmla="*/ 5 h 29"/>
                      <a:gd name="T34" fmla="*/ 18 w 32"/>
                      <a:gd name="T35" fmla="*/ 3 h 29"/>
                      <a:gd name="T36" fmla="*/ 19 w 32"/>
                      <a:gd name="T37" fmla="*/ 3 h 29"/>
                      <a:gd name="T38" fmla="*/ 17 w 32"/>
                      <a:gd name="T39" fmla="*/ 2 h 29"/>
                      <a:gd name="T40" fmla="*/ 25 w 32"/>
                      <a:gd name="T41" fmla="*/ 1 h 29"/>
                      <a:gd name="T42" fmla="*/ 23 w 32"/>
                      <a:gd name="T43" fmla="*/ 3 h 29"/>
                      <a:gd name="T44" fmla="*/ 28 w 32"/>
                      <a:gd name="T45" fmla="*/ 4 h 29"/>
                      <a:gd name="T46" fmla="*/ 27 w 32"/>
                      <a:gd name="T47" fmla="*/ 7 h 29"/>
                      <a:gd name="T48" fmla="*/ 26 w 32"/>
                      <a:gd name="T49" fmla="*/ 8 h 29"/>
                      <a:gd name="T50" fmla="*/ 23 w 32"/>
                      <a:gd name="T51" fmla="*/ 10 h 29"/>
                      <a:gd name="T52" fmla="*/ 21 w 32"/>
                      <a:gd name="T53" fmla="*/ 13 h 29"/>
                      <a:gd name="T54" fmla="*/ 24 w 32"/>
                      <a:gd name="T55" fmla="*/ 11 h 29"/>
                      <a:gd name="T56" fmla="*/ 26 w 32"/>
                      <a:gd name="T57" fmla="*/ 13 h 29"/>
                      <a:gd name="T58" fmla="*/ 29 w 32"/>
                      <a:gd name="T59" fmla="*/ 13 h 29"/>
                      <a:gd name="T60" fmla="*/ 28 w 32"/>
                      <a:gd name="T61" fmla="*/ 10 h 29"/>
                      <a:gd name="T62" fmla="*/ 30 w 32"/>
                      <a:gd name="T63" fmla="*/ 11 h 29"/>
                      <a:gd name="T64" fmla="*/ 30 w 32"/>
                      <a:gd name="T65" fmla="*/ 14 h 29"/>
                      <a:gd name="T66" fmla="*/ 31 w 32"/>
                      <a:gd name="T67" fmla="*/ 17 h 29"/>
                      <a:gd name="T68" fmla="*/ 28 w 32"/>
                      <a:gd name="T69" fmla="*/ 23 h 29"/>
                      <a:gd name="T70" fmla="*/ 22 w 32"/>
                      <a:gd name="T71" fmla="*/ 23 h 29"/>
                      <a:gd name="T72" fmla="*/ 21 w 32"/>
                      <a:gd name="T73" fmla="*/ 23 h 29"/>
                      <a:gd name="T74" fmla="*/ 23 w 32"/>
                      <a:gd name="T75" fmla="*/ 26 h 29"/>
                      <a:gd name="T76" fmla="*/ 18 w 32"/>
                      <a:gd name="T77" fmla="*/ 27 h 29"/>
                      <a:gd name="T78" fmla="*/ 18 w 32"/>
                      <a:gd name="T79" fmla="*/ 27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2" h="29">
                        <a:moveTo>
                          <a:pt x="18" y="27"/>
                        </a:moveTo>
                        <a:cubicBezTo>
                          <a:pt x="15" y="25"/>
                          <a:pt x="13" y="21"/>
                          <a:pt x="10" y="19"/>
                        </a:cubicBezTo>
                        <a:cubicBezTo>
                          <a:pt x="7" y="18"/>
                          <a:pt x="4" y="16"/>
                          <a:pt x="1" y="15"/>
                        </a:cubicBezTo>
                        <a:cubicBezTo>
                          <a:pt x="0" y="14"/>
                          <a:pt x="0" y="14"/>
                          <a:pt x="0" y="13"/>
                        </a:cubicBezTo>
                        <a:cubicBezTo>
                          <a:pt x="0" y="10"/>
                          <a:pt x="2" y="11"/>
                          <a:pt x="4" y="12"/>
                        </a:cubicBezTo>
                        <a:cubicBezTo>
                          <a:pt x="6" y="13"/>
                          <a:pt x="8" y="15"/>
                          <a:pt x="11" y="14"/>
                        </a:cubicBezTo>
                        <a:cubicBezTo>
                          <a:pt x="12" y="14"/>
                          <a:pt x="11" y="12"/>
                          <a:pt x="11" y="12"/>
                        </a:cubicBezTo>
                        <a:cubicBezTo>
                          <a:pt x="11" y="11"/>
                          <a:pt x="13" y="12"/>
                          <a:pt x="13" y="11"/>
                        </a:cubicBezTo>
                        <a:cubicBezTo>
                          <a:pt x="14" y="10"/>
                          <a:pt x="7" y="8"/>
                          <a:pt x="7" y="8"/>
                        </a:cubicBezTo>
                        <a:cubicBezTo>
                          <a:pt x="5" y="7"/>
                          <a:pt x="6" y="6"/>
                          <a:pt x="7" y="6"/>
                        </a:cubicBezTo>
                        <a:cubicBezTo>
                          <a:pt x="9" y="5"/>
                          <a:pt x="9" y="6"/>
                          <a:pt x="10" y="7"/>
                        </a:cubicBezTo>
                        <a:cubicBezTo>
                          <a:pt x="10" y="7"/>
                          <a:pt x="11" y="5"/>
                          <a:pt x="11" y="5"/>
                        </a:cubicBezTo>
                        <a:cubicBezTo>
                          <a:pt x="12" y="5"/>
                          <a:pt x="8" y="4"/>
                          <a:pt x="8" y="4"/>
                        </a:cubicBezTo>
                        <a:cubicBezTo>
                          <a:pt x="8" y="4"/>
                          <a:pt x="10" y="3"/>
                          <a:pt x="10" y="3"/>
                        </a:cubicBezTo>
                        <a:cubicBezTo>
                          <a:pt x="11" y="3"/>
                          <a:pt x="13" y="4"/>
                          <a:pt x="14" y="4"/>
                        </a:cubicBezTo>
                        <a:cubicBezTo>
                          <a:pt x="14" y="4"/>
                          <a:pt x="13" y="3"/>
                          <a:pt x="13" y="3"/>
                        </a:cubicBezTo>
                        <a:cubicBezTo>
                          <a:pt x="14" y="2"/>
                          <a:pt x="18" y="5"/>
                          <a:pt x="19" y="5"/>
                        </a:cubicBezTo>
                        <a:cubicBezTo>
                          <a:pt x="20" y="4"/>
                          <a:pt x="18" y="4"/>
                          <a:pt x="18" y="3"/>
                        </a:cubicBezTo>
                        <a:cubicBezTo>
                          <a:pt x="18" y="3"/>
                          <a:pt x="19" y="3"/>
                          <a:pt x="19" y="3"/>
                        </a:cubicBezTo>
                        <a:cubicBezTo>
                          <a:pt x="19" y="3"/>
                          <a:pt x="17" y="3"/>
                          <a:pt x="17" y="2"/>
                        </a:cubicBezTo>
                        <a:cubicBezTo>
                          <a:pt x="17" y="2"/>
                          <a:pt x="24" y="0"/>
                          <a:pt x="25" y="1"/>
                        </a:cubicBezTo>
                        <a:cubicBezTo>
                          <a:pt x="26" y="1"/>
                          <a:pt x="23" y="2"/>
                          <a:pt x="23" y="3"/>
                        </a:cubicBezTo>
                        <a:cubicBezTo>
                          <a:pt x="24" y="4"/>
                          <a:pt x="27" y="3"/>
                          <a:pt x="28" y="4"/>
                        </a:cubicBezTo>
                        <a:cubicBezTo>
                          <a:pt x="28" y="5"/>
                          <a:pt x="24" y="7"/>
                          <a:pt x="27" y="7"/>
                        </a:cubicBezTo>
                        <a:cubicBezTo>
                          <a:pt x="28" y="7"/>
                          <a:pt x="27" y="8"/>
                          <a:pt x="26" y="8"/>
                        </a:cubicBezTo>
                        <a:cubicBezTo>
                          <a:pt x="25" y="8"/>
                          <a:pt x="24" y="8"/>
                          <a:pt x="23" y="10"/>
                        </a:cubicBezTo>
                        <a:cubicBezTo>
                          <a:pt x="23" y="10"/>
                          <a:pt x="21" y="13"/>
                          <a:pt x="21" y="13"/>
                        </a:cubicBezTo>
                        <a:cubicBezTo>
                          <a:pt x="22" y="13"/>
                          <a:pt x="23" y="11"/>
                          <a:pt x="24" y="11"/>
                        </a:cubicBezTo>
                        <a:cubicBezTo>
                          <a:pt x="25" y="11"/>
                          <a:pt x="25" y="12"/>
                          <a:pt x="26" y="13"/>
                        </a:cubicBezTo>
                        <a:cubicBezTo>
                          <a:pt x="27" y="13"/>
                          <a:pt x="30" y="17"/>
                          <a:pt x="29" y="13"/>
                        </a:cubicBezTo>
                        <a:cubicBezTo>
                          <a:pt x="29" y="12"/>
                          <a:pt x="27" y="11"/>
                          <a:pt x="28" y="10"/>
                        </a:cubicBezTo>
                        <a:cubicBezTo>
                          <a:pt x="29" y="10"/>
                          <a:pt x="30" y="10"/>
                          <a:pt x="30" y="11"/>
                        </a:cubicBezTo>
                        <a:cubicBezTo>
                          <a:pt x="30" y="12"/>
                          <a:pt x="29" y="13"/>
                          <a:pt x="30" y="14"/>
                        </a:cubicBezTo>
                        <a:cubicBezTo>
                          <a:pt x="31" y="15"/>
                          <a:pt x="32" y="16"/>
                          <a:pt x="31" y="17"/>
                        </a:cubicBezTo>
                        <a:cubicBezTo>
                          <a:pt x="29" y="19"/>
                          <a:pt x="32" y="22"/>
                          <a:pt x="28" y="23"/>
                        </a:cubicBezTo>
                        <a:cubicBezTo>
                          <a:pt x="28" y="23"/>
                          <a:pt x="21" y="25"/>
                          <a:pt x="22" y="23"/>
                        </a:cubicBezTo>
                        <a:cubicBezTo>
                          <a:pt x="22" y="22"/>
                          <a:pt x="21" y="22"/>
                          <a:pt x="21" y="23"/>
                        </a:cubicBezTo>
                        <a:cubicBezTo>
                          <a:pt x="22" y="24"/>
                          <a:pt x="22" y="25"/>
                          <a:pt x="23" y="26"/>
                        </a:cubicBezTo>
                        <a:cubicBezTo>
                          <a:pt x="23" y="28"/>
                          <a:pt x="19" y="27"/>
                          <a:pt x="18" y="27"/>
                        </a:cubicBezTo>
                        <a:cubicBezTo>
                          <a:pt x="17" y="26"/>
                          <a:pt x="22" y="29"/>
                          <a:pt x="18" y="27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154" name="Freeform 575">
                    <a:extLst>
                      <a:ext uri="{FF2B5EF4-FFF2-40B4-BE49-F238E27FC236}">
                        <a16:creationId xmlns:a16="http://schemas.microsoft.com/office/drawing/2014/main" id="{800E351F-B392-414B-8AD0-151D9B91E53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778410" y="3221769"/>
                    <a:ext cx="285766" cy="239710"/>
                  </a:xfrm>
                  <a:custGeom>
                    <a:avLst/>
                    <a:gdLst>
                      <a:gd name="T0" fmla="*/ 7 w 28"/>
                      <a:gd name="T1" fmla="*/ 22 h 22"/>
                      <a:gd name="T2" fmla="*/ 3 w 28"/>
                      <a:gd name="T3" fmla="*/ 19 h 22"/>
                      <a:gd name="T4" fmla="*/ 1 w 28"/>
                      <a:gd name="T5" fmla="*/ 11 h 22"/>
                      <a:gd name="T6" fmla="*/ 1 w 28"/>
                      <a:gd name="T7" fmla="*/ 4 h 22"/>
                      <a:gd name="T8" fmla="*/ 6 w 28"/>
                      <a:gd name="T9" fmla="*/ 4 h 22"/>
                      <a:gd name="T10" fmla="*/ 5 w 28"/>
                      <a:gd name="T11" fmla="*/ 1 h 22"/>
                      <a:gd name="T12" fmla="*/ 16 w 28"/>
                      <a:gd name="T13" fmla="*/ 2 h 22"/>
                      <a:gd name="T14" fmla="*/ 25 w 28"/>
                      <a:gd name="T15" fmla="*/ 3 h 22"/>
                      <a:gd name="T16" fmla="*/ 23 w 28"/>
                      <a:gd name="T17" fmla="*/ 8 h 22"/>
                      <a:gd name="T18" fmla="*/ 19 w 28"/>
                      <a:gd name="T19" fmla="*/ 13 h 22"/>
                      <a:gd name="T20" fmla="*/ 12 w 28"/>
                      <a:gd name="T21" fmla="*/ 13 h 22"/>
                      <a:gd name="T22" fmla="*/ 10 w 28"/>
                      <a:gd name="T23" fmla="*/ 14 h 22"/>
                      <a:gd name="T24" fmla="*/ 11 w 28"/>
                      <a:gd name="T25" fmla="*/ 17 h 22"/>
                      <a:gd name="T26" fmla="*/ 7 w 28"/>
                      <a:gd name="T27" fmla="*/ 22 h 22"/>
                      <a:gd name="T28" fmla="*/ 7 w 28"/>
                      <a:gd name="T29" fmla="*/ 22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8" h="22">
                        <a:moveTo>
                          <a:pt x="7" y="22"/>
                        </a:moveTo>
                        <a:cubicBezTo>
                          <a:pt x="5" y="21"/>
                          <a:pt x="3" y="21"/>
                          <a:pt x="3" y="19"/>
                        </a:cubicBezTo>
                        <a:cubicBezTo>
                          <a:pt x="3" y="16"/>
                          <a:pt x="0" y="14"/>
                          <a:pt x="1" y="11"/>
                        </a:cubicBezTo>
                        <a:cubicBezTo>
                          <a:pt x="1" y="9"/>
                          <a:pt x="0" y="6"/>
                          <a:pt x="1" y="4"/>
                        </a:cubicBezTo>
                        <a:cubicBezTo>
                          <a:pt x="2" y="4"/>
                          <a:pt x="6" y="5"/>
                          <a:pt x="6" y="4"/>
                        </a:cubicBezTo>
                        <a:cubicBezTo>
                          <a:pt x="6" y="3"/>
                          <a:pt x="0" y="3"/>
                          <a:pt x="5" y="1"/>
                        </a:cubicBezTo>
                        <a:cubicBezTo>
                          <a:pt x="9" y="0"/>
                          <a:pt x="12" y="1"/>
                          <a:pt x="16" y="2"/>
                        </a:cubicBezTo>
                        <a:cubicBezTo>
                          <a:pt x="19" y="2"/>
                          <a:pt x="22" y="2"/>
                          <a:pt x="25" y="3"/>
                        </a:cubicBezTo>
                        <a:cubicBezTo>
                          <a:pt x="28" y="4"/>
                          <a:pt x="25" y="6"/>
                          <a:pt x="23" y="8"/>
                        </a:cubicBezTo>
                        <a:cubicBezTo>
                          <a:pt x="22" y="10"/>
                          <a:pt x="21" y="12"/>
                          <a:pt x="19" y="13"/>
                        </a:cubicBezTo>
                        <a:cubicBezTo>
                          <a:pt x="18" y="15"/>
                          <a:pt x="14" y="13"/>
                          <a:pt x="12" y="13"/>
                        </a:cubicBezTo>
                        <a:cubicBezTo>
                          <a:pt x="12" y="13"/>
                          <a:pt x="9" y="13"/>
                          <a:pt x="10" y="14"/>
                        </a:cubicBezTo>
                        <a:cubicBezTo>
                          <a:pt x="10" y="15"/>
                          <a:pt x="12" y="15"/>
                          <a:pt x="11" y="17"/>
                        </a:cubicBezTo>
                        <a:cubicBezTo>
                          <a:pt x="10" y="17"/>
                          <a:pt x="8" y="22"/>
                          <a:pt x="7" y="22"/>
                        </a:cubicBezTo>
                        <a:cubicBezTo>
                          <a:pt x="5" y="21"/>
                          <a:pt x="8" y="22"/>
                          <a:pt x="7" y="22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155" name="Freeform 576">
                    <a:extLst>
                      <a:ext uri="{FF2B5EF4-FFF2-40B4-BE49-F238E27FC236}">
                        <a16:creationId xmlns:a16="http://schemas.microsoft.com/office/drawing/2014/main" id="{A343C69D-9BFB-D145-A01C-B20676059D3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48509" y="3192266"/>
                    <a:ext cx="550626" cy="357723"/>
                  </a:xfrm>
                  <a:custGeom>
                    <a:avLst/>
                    <a:gdLst>
                      <a:gd name="T0" fmla="*/ 52 w 54"/>
                      <a:gd name="T1" fmla="*/ 10 h 33"/>
                      <a:gd name="T2" fmla="*/ 45 w 54"/>
                      <a:gd name="T3" fmla="*/ 4 h 33"/>
                      <a:gd name="T4" fmla="*/ 41 w 54"/>
                      <a:gd name="T5" fmla="*/ 3 h 33"/>
                      <a:gd name="T6" fmla="*/ 35 w 54"/>
                      <a:gd name="T7" fmla="*/ 4 h 33"/>
                      <a:gd name="T8" fmla="*/ 32 w 54"/>
                      <a:gd name="T9" fmla="*/ 3 h 33"/>
                      <a:gd name="T10" fmla="*/ 27 w 54"/>
                      <a:gd name="T11" fmla="*/ 1 h 33"/>
                      <a:gd name="T12" fmla="*/ 20 w 54"/>
                      <a:gd name="T13" fmla="*/ 0 h 33"/>
                      <a:gd name="T14" fmla="*/ 11 w 54"/>
                      <a:gd name="T15" fmla="*/ 1 h 33"/>
                      <a:gd name="T16" fmla="*/ 8 w 54"/>
                      <a:gd name="T17" fmla="*/ 3 h 33"/>
                      <a:gd name="T18" fmla="*/ 7 w 54"/>
                      <a:gd name="T19" fmla="*/ 11 h 33"/>
                      <a:gd name="T20" fmla="*/ 7 w 54"/>
                      <a:gd name="T21" fmla="*/ 15 h 33"/>
                      <a:gd name="T22" fmla="*/ 4 w 54"/>
                      <a:gd name="T23" fmla="*/ 18 h 33"/>
                      <a:gd name="T24" fmla="*/ 0 w 54"/>
                      <a:gd name="T25" fmla="*/ 24 h 33"/>
                      <a:gd name="T26" fmla="*/ 7 w 54"/>
                      <a:gd name="T27" fmla="*/ 26 h 33"/>
                      <a:gd name="T28" fmla="*/ 15 w 54"/>
                      <a:gd name="T29" fmla="*/ 32 h 33"/>
                      <a:gd name="T30" fmla="*/ 19 w 54"/>
                      <a:gd name="T31" fmla="*/ 30 h 33"/>
                      <a:gd name="T32" fmla="*/ 25 w 54"/>
                      <a:gd name="T33" fmla="*/ 29 h 33"/>
                      <a:gd name="T34" fmla="*/ 28 w 54"/>
                      <a:gd name="T35" fmla="*/ 26 h 33"/>
                      <a:gd name="T36" fmla="*/ 31 w 54"/>
                      <a:gd name="T37" fmla="*/ 21 h 33"/>
                      <a:gd name="T38" fmla="*/ 37 w 54"/>
                      <a:gd name="T39" fmla="*/ 17 h 33"/>
                      <a:gd name="T40" fmla="*/ 46 w 54"/>
                      <a:gd name="T41" fmla="*/ 13 h 33"/>
                      <a:gd name="T42" fmla="*/ 52 w 54"/>
                      <a:gd name="T43" fmla="*/ 10 h 33"/>
                      <a:gd name="T44" fmla="*/ 52 w 54"/>
                      <a:gd name="T45" fmla="*/ 1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54" h="33">
                        <a:moveTo>
                          <a:pt x="52" y="10"/>
                        </a:moveTo>
                        <a:cubicBezTo>
                          <a:pt x="50" y="8"/>
                          <a:pt x="48" y="6"/>
                          <a:pt x="45" y="4"/>
                        </a:cubicBezTo>
                        <a:cubicBezTo>
                          <a:pt x="44" y="4"/>
                          <a:pt x="42" y="3"/>
                          <a:pt x="41" y="3"/>
                        </a:cubicBezTo>
                        <a:cubicBezTo>
                          <a:pt x="38" y="2"/>
                          <a:pt x="37" y="3"/>
                          <a:pt x="35" y="4"/>
                        </a:cubicBezTo>
                        <a:cubicBezTo>
                          <a:pt x="34" y="4"/>
                          <a:pt x="33" y="3"/>
                          <a:pt x="32" y="3"/>
                        </a:cubicBezTo>
                        <a:cubicBezTo>
                          <a:pt x="31" y="2"/>
                          <a:pt x="29" y="2"/>
                          <a:pt x="27" y="1"/>
                        </a:cubicBezTo>
                        <a:cubicBezTo>
                          <a:pt x="25" y="1"/>
                          <a:pt x="22" y="0"/>
                          <a:pt x="20" y="0"/>
                        </a:cubicBezTo>
                        <a:cubicBezTo>
                          <a:pt x="17" y="0"/>
                          <a:pt x="14" y="1"/>
                          <a:pt x="11" y="1"/>
                        </a:cubicBezTo>
                        <a:cubicBezTo>
                          <a:pt x="9" y="2"/>
                          <a:pt x="6" y="1"/>
                          <a:pt x="8" y="3"/>
                        </a:cubicBezTo>
                        <a:cubicBezTo>
                          <a:pt x="10" y="7"/>
                          <a:pt x="10" y="8"/>
                          <a:pt x="7" y="11"/>
                        </a:cubicBezTo>
                        <a:cubicBezTo>
                          <a:pt x="5" y="13"/>
                          <a:pt x="7" y="14"/>
                          <a:pt x="7" y="15"/>
                        </a:cubicBezTo>
                        <a:cubicBezTo>
                          <a:pt x="6" y="16"/>
                          <a:pt x="4" y="16"/>
                          <a:pt x="4" y="18"/>
                        </a:cubicBezTo>
                        <a:cubicBezTo>
                          <a:pt x="3" y="20"/>
                          <a:pt x="1" y="22"/>
                          <a:pt x="0" y="24"/>
                        </a:cubicBezTo>
                        <a:cubicBezTo>
                          <a:pt x="0" y="25"/>
                          <a:pt x="6" y="26"/>
                          <a:pt x="7" y="26"/>
                        </a:cubicBezTo>
                        <a:cubicBezTo>
                          <a:pt x="10" y="28"/>
                          <a:pt x="12" y="32"/>
                          <a:pt x="15" y="32"/>
                        </a:cubicBezTo>
                        <a:cubicBezTo>
                          <a:pt x="16" y="33"/>
                          <a:pt x="18" y="31"/>
                          <a:pt x="19" y="30"/>
                        </a:cubicBezTo>
                        <a:cubicBezTo>
                          <a:pt x="21" y="29"/>
                          <a:pt x="23" y="30"/>
                          <a:pt x="25" y="29"/>
                        </a:cubicBezTo>
                        <a:cubicBezTo>
                          <a:pt x="27" y="29"/>
                          <a:pt x="27" y="28"/>
                          <a:pt x="28" y="26"/>
                        </a:cubicBezTo>
                        <a:cubicBezTo>
                          <a:pt x="28" y="24"/>
                          <a:pt x="28" y="23"/>
                          <a:pt x="31" y="21"/>
                        </a:cubicBezTo>
                        <a:cubicBezTo>
                          <a:pt x="33" y="20"/>
                          <a:pt x="34" y="18"/>
                          <a:pt x="37" y="17"/>
                        </a:cubicBezTo>
                        <a:cubicBezTo>
                          <a:pt x="40" y="15"/>
                          <a:pt x="43" y="14"/>
                          <a:pt x="46" y="13"/>
                        </a:cubicBezTo>
                        <a:cubicBezTo>
                          <a:pt x="46" y="13"/>
                          <a:pt x="53" y="10"/>
                          <a:pt x="52" y="10"/>
                        </a:cubicBezTo>
                        <a:cubicBezTo>
                          <a:pt x="51" y="9"/>
                          <a:pt x="54" y="11"/>
                          <a:pt x="52" y="1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156" name="Freeform 577">
                    <a:extLst>
                      <a:ext uri="{FF2B5EF4-FFF2-40B4-BE49-F238E27FC236}">
                        <a16:creationId xmlns:a16="http://schemas.microsoft.com/office/drawing/2014/main" id="{B0854925-8621-7740-B2D0-E85097C02AA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18395" y="3092694"/>
                    <a:ext cx="73184" cy="44255"/>
                  </a:xfrm>
                  <a:custGeom>
                    <a:avLst/>
                    <a:gdLst>
                      <a:gd name="T0" fmla="*/ 4 w 7"/>
                      <a:gd name="T1" fmla="*/ 4 h 4"/>
                      <a:gd name="T2" fmla="*/ 1 w 7"/>
                      <a:gd name="T3" fmla="*/ 3 h 4"/>
                      <a:gd name="T4" fmla="*/ 3 w 7"/>
                      <a:gd name="T5" fmla="*/ 0 h 4"/>
                      <a:gd name="T6" fmla="*/ 4 w 7"/>
                      <a:gd name="T7" fmla="*/ 4 h 4"/>
                      <a:gd name="T8" fmla="*/ 4 w 7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4">
                        <a:moveTo>
                          <a:pt x="4" y="4"/>
                        </a:moveTo>
                        <a:cubicBezTo>
                          <a:pt x="3" y="4"/>
                          <a:pt x="1" y="4"/>
                          <a:pt x="1" y="3"/>
                        </a:cubicBezTo>
                        <a:cubicBezTo>
                          <a:pt x="0" y="2"/>
                          <a:pt x="3" y="0"/>
                          <a:pt x="3" y="0"/>
                        </a:cubicBezTo>
                        <a:cubicBezTo>
                          <a:pt x="6" y="0"/>
                          <a:pt x="7" y="4"/>
                          <a:pt x="4" y="4"/>
                        </a:cubicBezTo>
                        <a:cubicBezTo>
                          <a:pt x="1" y="3"/>
                          <a:pt x="6" y="4"/>
                          <a:pt x="4" y="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157" name="Freeform 578">
                    <a:extLst>
                      <a:ext uri="{FF2B5EF4-FFF2-40B4-BE49-F238E27FC236}">
                        <a16:creationId xmlns:a16="http://schemas.microsoft.com/office/drawing/2014/main" id="{3331006F-292E-CF42-8B32-243C3F4D60D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87616" y="2897239"/>
                    <a:ext cx="613353" cy="306092"/>
                  </a:xfrm>
                  <a:custGeom>
                    <a:avLst/>
                    <a:gdLst>
                      <a:gd name="T0" fmla="*/ 50 w 60"/>
                      <a:gd name="T1" fmla="*/ 22 h 28"/>
                      <a:gd name="T2" fmla="*/ 48 w 60"/>
                      <a:gd name="T3" fmla="*/ 21 h 28"/>
                      <a:gd name="T4" fmla="*/ 46 w 60"/>
                      <a:gd name="T5" fmla="*/ 23 h 28"/>
                      <a:gd name="T6" fmla="*/ 43 w 60"/>
                      <a:gd name="T7" fmla="*/ 22 h 28"/>
                      <a:gd name="T8" fmla="*/ 40 w 60"/>
                      <a:gd name="T9" fmla="*/ 23 h 28"/>
                      <a:gd name="T10" fmla="*/ 24 w 60"/>
                      <a:gd name="T11" fmla="*/ 27 h 28"/>
                      <a:gd name="T12" fmla="*/ 19 w 60"/>
                      <a:gd name="T13" fmla="*/ 28 h 28"/>
                      <a:gd name="T14" fmla="*/ 17 w 60"/>
                      <a:gd name="T15" fmla="*/ 24 h 28"/>
                      <a:gd name="T16" fmla="*/ 24 w 60"/>
                      <a:gd name="T17" fmla="*/ 22 h 28"/>
                      <a:gd name="T18" fmla="*/ 29 w 60"/>
                      <a:gd name="T19" fmla="*/ 22 h 28"/>
                      <a:gd name="T20" fmla="*/ 31 w 60"/>
                      <a:gd name="T21" fmla="*/ 20 h 28"/>
                      <a:gd name="T22" fmla="*/ 24 w 60"/>
                      <a:gd name="T23" fmla="*/ 20 h 28"/>
                      <a:gd name="T24" fmla="*/ 19 w 60"/>
                      <a:gd name="T25" fmla="*/ 21 h 28"/>
                      <a:gd name="T26" fmla="*/ 19 w 60"/>
                      <a:gd name="T27" fmla="*/ 19 h 28"/>
                      <a:gd name="T28" fmla="*/ 12 w 60"/>
                      <a:gd name="T29" fmla="*/ 21 h 28"/>
                      <a:gd name="T30" fmla="*/ 11 w 60"/>
                      <a:gd name="T31" fmla="*/ 22 h 28"/>
                      <a:gd name="T32" fmla="*/ 9 w 60"/>
                      <a:gd name="T33" fmla="*/ 23 h 28"/>
                      <a:gd name="T34" fmla="*/ 5 w 60"/>
                      <a:gd name="T35" fmla="*/ 21 h 28"/>
                      <a:gd name="T36" fmla="*/ 0 w 60"/>
                      <a:gd name="T37" fmla="*/ 20 h 28"/>
                      <a:gd name="T38" fmla="*/ 4 w 60"/>
                      <a:gd name="T39" fmla="*/ 18 h 28"/>
                      <a:gd name="T40" fmla="*/ 9 w 60"/>
                      <a:gd name="T41" fmla="*/ 17 h 28"/>
                      <a:gd name="T42" fmla="*/ 11 w 60"/>
                      <a:gd name="T43" fmla="*/ 16 h 28"/>
                      <a:gd name="T44" fmla="*/ 5 w 60"/>
                      <a:gd name="T45" fmla="*/ 16 h 28"/>
                      <a:gd name="T46" fmla="*/ 4 w 60"/>
                      <a:gd name="T47" fmla="*/ 14 h 28"/>
                      <a:gd name="T48" fmla="*/ 12 w 60"/>
                      <a:gd name="T49" fmla="*/ 13 h 28"/>
                      <a:gd name="T50" fmla="*/ 4 w 60"/>
                      <a:gd name="T51" fmla="*/ 12 h 28"/>
                      <a:gd name="T52" fmla="*/ 13 w 60"/>
                      <a:gd name="T53" fmla="*/ 10 h 28"/>
                      <a:gd name="T54" fmla="*/ 9 w 60"/>
                      <a:gd name="T55" fmla="*/ 8 h 28"/>
                      <a:gd name="T56" fmla="*/ 14 w 60"/>
                      <a:gd name="T57" fmla="*/ 6 h 28"/>
                      <a:gd name="T58" fmla="*/ 17 w 60"/>
                      <a:gd name="T59" fmla="*/ 10 h 28"/>
                      <a:gd name="T60" fmla="*/ 25 w 60"/>
                      <a:gd name="T61" fmla="*/ 11 h 28"/>
                      <a:gd name="T62" fmla="*/ 29 w 60"/>
                      <a:gd name="T63" fmla="*/ 14 h 28"/>
                      <a:gd name="T64" fmla="*/ 32 w 60"/>
                      <a:gd name="T65" fmla="*/ 17 h 28"/>
                      <a:gd name="T66" fmla="*/ 39 w 60"/>
                      <a:gd name="T67" fmla="*/ 16 h 28"/>
                      <a:gd name="T68" fmla="*/ 37 w 60"/>
                      <a:gd name="T69" fmla="*/ 13 h 28"/>
                      <a:gd name="T70" fmla="*/ 38 w 60"/>
                      <a:gd name="T71" fmla="*/ 9 h 28"/>
                      <a:gd name="T72" fmla="*/ 36 w 60"/>
                      <a:gd name="T73" fmla="*/ 8 h 28"/>
                      <a:gd name="T74" fmla="*/ 38 w 60"/>
                      <a:gd name="T75" fmla="*/ 5 h 28"/>
                      <a:gd name="T76" fmla="*/ 43 w 60"/>
                      <a:gd name="T77" fmla="*/ 3 h 28"/>
                      <a:gd name="T78" fmla="*/ 44 w 60"/>
                      <a:gd name="T79" fmla="*/ 7 h 28"/>
                      <a:gd name="T80" fmla="*/ 45 w 60"/>
                      <a:gd name="T81" fmla="*/ 9 h 28"/>
                      <a:gd name="T82" fmla="*/ 44 w 60"/>
                      <a:gd name="T83" fmla="*/ 10 h 28"/>
                      <a:gd name="T84" fmla="*/ 47 w 60"/>
                      <a:gd name="T85" fmla="*/ 11 h 28"/>
                      <a:gd name="T86" fmla="*/ 51 w 60"/>
                      <a:gd name="T87" fmla="*/ 14 h 28"/>
                      <a:gd name="T88" fmla="*/ 53 w 60"/>
                      <a:gd name="T89" fmla="*/ 13 h 28"/>
                      <a:gd name="T90" fmla="*/ 57 w 60"/>
                      <a:gd name="T91" fmla="*/ 12 h 28"/>
                      <a:gd name="T92" fmla="*/ 59 w 60"/>
                      <a:gd name="T93" fmla="*/ 15 h 28"/>
                      <a:gd name="T94" fmla="*/ 58 w 60"/>
                      <a:gd name="T95" fmla="*/ 20 h 28"/>
                      <a:gd name="T96" fmla="*/ 50 w 60"/>
                      <a:gd name="T97" fmla="*/ 22 h 28"/>
                      <a:gd name="T98" fmla="*/ 50 w 60"/>
                      <a:gd name="T99" fmla="*/ 22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60" h="28">
                        <a:moveTo>
                          <a:pt x="50" y="22"/>
                        </a:moveTo>
                        <a:cubicBezTo>
                          <a:pt x="49" y="22"/>
                          <a:pt x="49" y="21"/>
                          <a:pt x="48" y="21"/>
                        </a:cubicBezTo>
                        <a:cubicBezTo>
                          <a:pt x="48" y="21"/>
                          <a:pt x="46" y="22"/>
                          <a:pt x="46" y="23"/>
                        </a:cubicBezTo>
                        <a:cubicBezTo>
                          <a:pt x="45" y="23"/>
                          <a:pt x="44" y="23"/>
                          <a:pt x="43" y="22"/>
                        </a:cubicBezTo>
                        <a:cubicBezTo>
                          <a:pt x="42" y="22"/>
                          <a:pt x="41" y="22"/>
                          <a:pt x="40" y="23"/>
                        </a:cubicBezTo>
                        <a:cubicBezTo>
                          <a:pt x="35" y="25"/>
                          <a:pt x="30" y="26"/>
                          <a:pt x="24" y="27"/>
                        </a:cubicBezTo>
                        <a:cubicBezTo>
                          <a:pt x="23" y="27"/>
                          <a:pt x="20" y="28"/>
                          <a:pt x="19" y="28"/>
                        </a:cubicBezTo>
                        <a:cubicBezTo>
                          <a:pt x="17" y="27"/>
                          <a:pt x="13" y="26"/>
                          <a:pt x="17" y="24"/>
                        </a:cubicBezTo>
                        <a:cubicBezTo>
                          <a:pt x="19" y="24"/>
                          <a:pt x="22" y="22"/>
                          <a:pt x="24" y="22"/>
                        </a:cubicBezTo>
                        <a:cubicBezTo>
                          <a:pt x="26" y="22"/>
                          <a:pt x="28" y="22"/>
                          <a:pt x="29" y="22"/>
                        </a:cubicBezTo>
                        <a:cubicBezTo>
                          <a:pt x="29" y="22"/>
                          <a:pt x="32" y="20"/>
                          <a:pt x="31" y="20"/>
                        </a:cubicBezTo>
                        <a:cubicBezTo>
                          <a:pt x="30" y="19"/>
                          <a:pt x="25" y="20"/>
                          <a:pt x="24" y="20"/>
                        </a:cubicBezTo>
                        <a:cubicBezTo>
                          <a:pt x="22" y="21"/>
                          <a:pt x="21" y="21"/>
                          <a:pt x="19" y="21"/>
                        </a:cubicBezTo>
                        <a:cubicBezTo>
                          <a:pt x="17" y="21"/>
                          <a:pt x="19" y="20"/>
                          <a:pt x="19" y="19"/>
                        </a:cubicBezTo>
                        <a:cubicBezTo>
                          <a:pt x="19" y="16"/>
                          <a:pt x="13" y="21"/>
                          <a:pt x="12" y="21"/>
                        </a:cubicBezTo>
                        <a:cubicBezTo>
                          <a:pt x="12" y="21"/>
                          <a:pt x="11" y="22"/>
                          <a:pt x="11" y="22"/>
                        </a:cubicBezTo>
                        <a:cubicBezTo>
                          <a:pt x="9" y="20"/>
                          <a:pt x="9" y="22"/>
                          <a:pt x="9" y="23"/>
                        </a:cubicBezTo>
                        <a:cubicBezTo>
                          <a:pt x="9" y="23"/>
                          <a:pt x="6" y="21"/>
                          <a:pt x="5" y="21"/>
                        </a:cubicBezTo>
                        <a:cubicBezTo>
                          <a:pt x="4" y="21"/>
                          <a:pt x="0" y="22"/>
                          <a:pt x="0" y="20"/>
                        </a:cubicBezTo>
                        <a:cubicBezTo>
                          <a:pt x="0" y="18"/>
                          <a:pt x="2" y="19"/>
                          <a:pt x="4" y="18"/>
                        </a:cubicBezTo>
                        <a:cubicBezTo>
                          <a:pt x="6" y="18"/>
                          <a:pt x="8" y="18"/>
                          <a:pt x="9" y="17"/>
                        </a:cubicBezTo>
                        <a:cubicBezTo>
                          <a:pt x="9" y="17"/>
                          <a:pt x="12" y="16"/>
                          <a:pt x="11" y="16"/>
                        </a:cubicBezTo>
                        <a:cubicBezTo>
                          <a:pt x="9" y="15"/>
                          <a:pt x="6" y="16"/>
                          <a:pt x="5" y="16"/>
                        </a:cubicBezTo>
                        <a:cubicBezTo>
                          <a:pt x="2" y="16"/>
                          <a:pt x="0" y="14"/>
                          <a:pt x="4" y="14"/>
                        </a:cubicBezTo>
                        <a:cubicBezTo>
                          <a:pt x="6" y="14"/>
                          <a:pt x="10" y="13"/>
                          <a:pt x="12" y="13"/>
                        </a:cubicBezTo>
                        <a:cubicBezTo>
                          <a:pt x="11" y="13"/>
                          <a:pt x="4" y="14"/>
                          <a:pt x="4" y="12"/>
                        </a:cubicBezTo>
                        <a:cubicBezTo>
                          <a:pt x="3" y="10"/>
                          <a:pt x="12" y="11"/>
                          <a:pt x="13" y="10"/>
                        </a:cubicBezTo>
                        <a:cubicBezTo>
                          <a:pt x="13" y="10"/>
                          <a:pt x="9" y="9"/>
                          <a:pt x="9" y="8"/>
                        </a:cubicBezTo>
                        <a:cubicBezTo>
                          <a:pt x="8" y="7"/>
                          <a:pt x="14" y="6"/>
                          <a:pt x="14" y="6"/>
                        </a:cubicBezTo>
                        <a:cubicBezTo>
                          <a:pt x="17" y="6"/>
                          <a:pt x="15" y="10"/>
                          <a:pt x="17" y="10"/>
                        </a:cubicBezTo>
                        <a:cubicBezTo>
                          <a:pt x="20" y="10"/>
                          <a:pt x="22" y="10"/>
                          <a:pt x="25" y="11"/>
                        </a:cubicBezTo>
                        <a:cubicBezTo>
                          <a:pt x="26" y="12"/>
                          <a:pt x="28" y="13"/>
                          <a:pt x="29" y="14"/>
                        </a:cubicBezTo>
                        <a:cubicBezTo>
                          <a:pt x="31" y="16"/>
                          <a:pt x="30" y="17"/>
                          <a:pt x="32" y="17"/>
                        </a:cubicBezTo>
                        <a:cubicBezTo>
                          <a:pt x="35" y="17"/>
                          <a:pt x="37" y="17"/>
                          <a:pt x="39" y="16"/>
                        </a:cubicBezTo>
                        <a:cubicBezTo>
                          <a:pt x="43" y="15"/>
                          <a:pt x="37" y="14"/>
                          <a:pt x="37" y="13"/>
                        </a:cubicBezTo>
                        <a:cubicBezTo>
                          <a:pt x="37" y="13"/>
                          <a:pt x="45" y="12"/>
                          <a:pt x="38" y="9"/>
                        </a:cubicBezTo>
                        <a:cubicBezTo>
                          <a:pt x="37" y="9"/>
                          <a:pt x="35" y="9"/>
                          <a:pt x="36" y="8"/>
                        </a:cubicBezTo>
                        <a:cubicBezTo>
                          <a:pt x="37" y="7"/>
                          <a:pt x="38" y="6"/>
                          <a:pt x="38" y="5"/>
                        </a:cubicBezTo>
                        <a:cubicBezTo>
                          <a:pt x="39" y="4"/>
                          <a:pt x="43" y="0"/>
                          <a:pt x="43" y="3"/>
                        </a:cubicBezTo>
                        <a:cubicBezTo>
                          <a:pt x="43" y="4"/>
                          <a:pt x="44" y="5"/>
                          <a:pt x="44" y="7"/>
                        </a:cubicBezTo>
                        <a:cubicBezTo>
                          <a:pt x="45" y="7"/>
                          <a:pt x="45" y="8"/>
                          <a:pt x="45" y="9"/>
                        </a:cubicBezTo>
                        <a:cubicBezTo>
                          <a:pt x="46" y="10"/>
                          <a:pt x="44" y="9"/>
                          <a:pt x="44" y="10"/>
                        </a:cubicBezTo>
                        <a:cubicBezTo>
                          <a:pt x="44" y="12"/>
                          <a:pt x="47" y="10"/>
                          <a:pt x="47" y="11"/>
                        </a:cubicBezTo>
                        <a:cubicBezTo>
                          <a:pt x="47" y="13"/>
                          <a:pt x="50" y="14"/>
                          <a:pt x="51" y="14"/>
                        </a:cubicBezTo>
                        <a:cubicBezTo>
                          <a:pt x="53" y="14"/>
                          <a:pt x="53" y="15"/>
                          <a:pt x="53" y="13"/>
                        </a:cubicBezTo>
                        <a:cubicBezTo>
                          <a:pt x="53" y="11"/>
                          <a:pt x="55" y="11"/>
                          <a:pt x="57" y="12"/>
                        </a:cubicBezTo>
                        <a:cubicBezTo>
                          <a:pt x="58" y="12"/>
                          <a:pt x="60" y="14"/>
                          <a:pt x="59" y="15"/>
                        </a:cubicBezTo>
                        <a:cubicBezTo>
                          <a:pt x="59" y="16"/>
                          <a:pt x="58" y="19"/>
                          <a:pt x="58" y="20"/>
                        </a:cubicBezTo>
                        <a:cubicBezTo>
                          <a:pt x="57" y="21"/>
                          <a:pt x="51" y="22"/>
                          <a:pt x="50" y="22"/>
                        </a:cubicBezTo>
                        <a:cubicBezTo>
                          <a:pt x="48" y="21"/>
                          <a:pt x="51" y="22"/>
                          <a:pt x="50" y="22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158" name="Freeform 579">
                    <a:extLst>
                      <a:ext uri="{FF2B5EF4-FFF2-40B4-BE49-F238E27FC236}">
                        <a16:creationId xmlns:a16="http://schemas.microsoft.com/office/drawing/2014/main" id="{BC69A32F-DDA2-FA4D-8DB6-38715FA3FE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83064" y="3018939"/>
                    <a:ext cx="104549" cy="73757"/>
                  </a:xfrm>
                  <a:custGeom>
                    <a:avLst/>
                    <a:gdLst>
                      <a:gd name="T0" fmla="*/ 9 w 10"/>
                      <a:gd name="T1" fmla="*/ 1 h 7"/>
                      <a:gd name="T2" fmla="*/ 0 w 10"/>
                      <a:gd name="T3" fmla="*/ 5 h 7"/>
                      <a:gd name="T4" fmla="*/ 6 w 10"/>
                      <a:gd name="T5" fmla="*/ 5 h 7"/>
                      <a:gd name="T6" fmla="*/ 9 w 10"/>
                      <a:gd name="T7" fmla="*/ 1 h 7"/>
                      <a:gd name="T8" fmla="*/ 9 w 10"/>
                      <a:gd name="T9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9" y="1"/>
                        </a:moveTo>
                        <a:cubicBezTo>
                          <a:pt x="8" y="1"/>
                          <a:pt x="0" y="5"/>
                          <a:pt x="0" y="5"/>
                        </a:cubicBezTo>
                        <a:cubicBezTo>
                          <a:pt x="2" y="6"/>
                          <a:pt x="5" y="7"/>
                          <a:pt x="6" y="5"/>
                        </a:cubicBezTo>
                        <a:cubicBezTo>
                          <a:pt x="7" y="4"/>
                          <a:pt x="9" y="0"/>
                          <a:pt x="9" y="1"/>
                        </a:cubicBezTo>
                        <a:cubicBezTo>
                          <a:pt x="7" y="1"/>
                          <a:pt x="10" y="0"/>
                          <a:pt x="9" y="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159" name="Freeform 580">
                    <a:extLst>
                      <a:ext uri="{FF2B5EF4-FFF2-40B4-BE49-F238E27FC236}">
                        <a16:creationId xmlns:a16="http://schemas.microsoft.com/office/drawing/2014/main" id="{D8C385CF-CC3C-7F47-AB8F-F0C32CB3EF5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01847" y="2856674"/>
                    <a:ext cx="376377" cy="184395"/>
                  </a:xfrm>
                  <a:custGeom>
                    <a:avLst/>
                    <a:gdLst>
                      <a:gd name="T0" fmla="*/ 30 w 37"/>
                      <a:gd name="T1" fmla="*/ 12 h 17"/>
                      <a:gd name="T2" fmla="*/ 27 w 37"/>
                      <a:gd name="T3" fmla="*/ 13 h 17"/>
                      <a:gd name="T4" fmla="*/ 26 w 37"/>
                      <a:gd name="T5" fmla="*/ 10 h 17"/>
                      <a:gd name="T6" fmla="*/ 23 w 37"/>
                      <a:gd name="T7" fmla="*/ 8 h 17"/>
                      <a:gd name="T8" fmla="*/ 22 w 37"/>
                      <a:gd name="T9" fmla="*/ 10 h 17"/>
                      <a:gd name="T10" fmla="*/ 21 w 37"/>
                      <a:gd name="T11" fmla="*/ 9 h 17"/>
                      <a:gd name="T12" fmla="*/ 20 w 37"/>
                      <a:gd name="T13" fmla="*/ 13 h 17"/>
                      <a:gd name="T14" fmla="*/ 17 w 37"/>
                      <a:gd name="T15" fmla="*/ 14 h 17"/>
                      <a:gd name="T16" fmla="*/ 16 w 37"/>
                      <a:gd name="T17" fmla="*/ 16 h 17"/>
                      <a:gd name="T18" fmla="*/ 12 w 37"/>
                      <a:gd name="T19" fmla="*/ 17 h 17"/>
                      <a:gd name="T20" fmla="*/ 10 w 37"/>
                      <a:gd name="T21" fmla="*/ 15 h 17"/>
                      <a:gd name="T22" fmla="*/ 5 w 37"/>
                      <a:gd name="T23" fmla="*/ 16 h 17"/>
                      <a:gd name="T24" fmla="*/ 1 w 37"/>
                      <a:gd name="T25" fmla="*/ 17 h 17"/>
                      <a:gd name="T26" fmla="*/ 2 w 37"/>
                      <a:gd name="T27" fmla="*/ 13 h 17"/>
                      <a:gd name="T28" fmla="*/ 0 w 37"/>
                      <a:gd name="T29" fmla="*/ 14 h 17"/>
                      <a:gd name="T30" fmla="*/ 6 w 37"/>
                      <a:gd name="T31" fmla="*/ 12 h 17"/>
                      <a:gd name="T32" fmla="*/ 9 w 37"/>
                      <a:gd name="T33" fmla="*/ 10 h 17"/>
                      <a:gd name="T34" fmla="*/ 13 w 37"/>
                      <a:gd name="T35" fmla="*/ 7 h 17"/>
                      <a:gd name="T36" fmla="*/ 18 w 37"/>
                      <a:gd name="T37" fmla="*/ 3 h 17"/>
                      <a:gd name="T38" fmla="*/ 24 w 37"/>
                      <a:gd name="T39" fmla="*/ 3 h 17"/>
                      <a:gd name="T40" fmla="*/ 30 w 37"/>
                      <a:gd name="T41" fmla="*/ 3 h 17"/>
                      <a:gd name="T42" fmla="*/ 32 w 37"/>
                      <a:gd name="T43" fmla="*/ 0 h 17"/>
                      <a:gd name="T44" fmla="*/ 36 w 37"/>
                      <a:gd name="T45" fmla="*/ 2 h 17"/>
                      <a:gd name="T46" fmla="*/ 34 w 37"/>
                      <a:gd name="T47" fmla="*/ 4 h 17"/>
                      <a:gd name="T48" fmla="*/ 34 w 37"/>
                      <a:gd name="T49" fmla="*/ 7 h 17"/>
                      <a:gd name="T50" fmla="*/ 35 w 37"/>
                      <a:gd name="T51" fmla="*/ 9 h 17"/>
                      <a:gd name="T52" fmla="*/ 31 w 37"/>
                      <a:gd name="T53" fmla="*/ 10 h 17"/>
                      <a:gd name="T54" fmla="*/ 30 w 37"/>
                      <a:gd name="T55" fmla="*/ 12 h 17"/>
                      <a:gd name="T56" fmla="*/ 30 w 37"/>
                      <a:gd name="T57" fmla="*/ 1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37" h="17">
                        <a:moveTo>
                          <a:pt x="30" y="12"/>
                        </a:moveTo>
                        <a:cubicBezTo>
                          <a:pt x="29" y="13"/>
                          <a:pt x="27" y="13"/>
                          <a:pt x="27" y="13"/>
                        </a:cubicBezTo>
                        <a:cubicBezTo>
                          <a:pt x="24" y="13"/>
                          <a:pt x="25" y="11"/>
                          <a:pt x="26" y="10"/>
                        </a:cubicBezTo>
                        <a:cubicBezTo>
                          <a:pt x="27" y="8"/>
                          <a:pt x="24" y="7"/>
                          <a:pt x="23" y="8"/>
                        </a:cubicBezTo>
                        <a:cubicBezTo>
                          <a:pt x="23" y="9"/>
                          <a:pt x="23" y="10"/>
                          <a:pt x="22" y="10"/>
                        </a:cubicBezTo>
                        <a:cubicBezTo>
                          <a:pt x="22" y="10"/>
                          <a:pt x="21" y="10"/>
                          <a:pt x="21" y="9"/>
                        </a:cubicBezTo>
                        <a:cubicBezTo>
                          <a:pt x="20" y="10"/>
                          <a:pt x="21" y="12"/>
                          <a:pt x="20" y="13"/>
                        </a:cubicBezTo>
                        <a:cubicBezTo>
                          <a:pt x="19" y="15"/>
                          <a:pt x="18" y="13"/>
                          <a:pt x="17" y="14"/>
                        </a:cubicBezTo>
                        <a:cubicBezTo>
                          <a:pt x="16" y="14"/>
                          <a:pt x="17" y="16"/>
                          <a:pt x="16" y="16"/>
                        </a:cubicBezTo>
                        <a:cubicBezTo>
                          <a:pt x="16" y="17"/>
                          <a:pt x="13" y="17"/>
                          <a:pt x="12" y="17"/>
                        </a:cubicBezTo>
                        <a:cubicBezTo>
                          <a:pt x="11" y="16"/>
                          <a:pt x="11" y="14"/>
                          <a:pt x="10" y="15"/>
                        </a:cubicBezTo>
                        <a:cubicBezTo>
                          <a:pt x="8" y="16"/>
                          <a:pt x="7" y="16"/>
                          <a:pt x="5" y="16"/>
                        </a:cubicBezTo>
                        <a:cubicBezTo>
                          <a:pt x="4" y="16"/>
                          <a:pt x="2" y="17"/>
                          <a:pt x="1" y="17"/>
                        </a:cubicBezTo>
                        <a:cubicBezTo>
                          <a:pt x="0" y="17"/>
                          <a:pt x="3" y="14"/>
                          <a:pt x="2" y="13"/>
                        </a:cubicBezTo>
                        <a:cubicBezTo>
                          <a:pt x="2" y="13"/>
                          <a:pt x="1" y="14"/>
                          <a:pt x="0" y="14"/>
                        </a:cubicBezTo>
                        <a:cubicBezTo>
                          <a:pt x="0" y="13"/>
                          <a:pt x="5" y="12"/>
                          <a:pt x="6" y="12"/>
                        </a:cubicBezTo>
                        <a:cubicBezTo>
                          <a:pt x="8" y="12"/>
                          <a:pt x="8" y="11"/>
                          <a:pt x="9" y="10"/>
                        </a:cubicBezTo>
                        <a:cubicBezTo>
                          <a:pt x="11" y="8"/>
                          <a:pt x="12" y="8"/>
                          <a:pt x="13" y="7"/>
                        </a:cubicBezTo>
                        <a:cubicBezTo>
                          <a:pt x="15" y="5"/>
                          <a:pt x="16" y="3"/>
                          <a:pt x="18" y="3"/>
                        </a:cubicBezTo>
                        <a:cubicBezTo>
                          <a:pt x="20" y="2"/>
                          <a:pt x="22" y="2"/>
                          <a:pt x="24" y="3"/>
                        </a:cubicBezTo>
                        <a:cubicBezTo>
                          <a:pt x="26" y="3"/>
                          <a:pt x="29" y="4"/>
                          <a:pt x="30" y="3"/>
                        </a:cubicBezTo>
                        <a:cubicBezTo>
                          <a:pt x="31" y="2"/>
                          <a:pt x="30" y="0"/>
                          <a:pt x="32" y="0"/>
                        </a:cubicBezTo>
                        <a:cubicBezTo>
                          <a:pt x="32" y="0"/>
                          <a:pt x="36" y="1"/>
                          <a:pt x="36" y="2"/>
                        </a:cubicBezTo>
                        <a:cubicBezTo>
                          <a:pt x="37" y="2"/>
                          <a:pt x="34" y="3"/>
                          <a:pt x="34" y="4"/>
                        </a:cubicBezTo>
                        <a:cubicBezTo>
                          <a:pt x="34" y="5"/>
                          <a:pt x="37" y="6"/>
                          <a:pt x="34" y="7"/>
                        </a:cubicBezTo>
                        <a:cubicBezTo>
                          <a:pt x="33" y="8"/>
                          <a:pt x="36" y="9"/>
                          <a:pt x="35" y="9"/>
                        </a:cubicBezTo>
                        <a:cubicBezTo>
                          <a:pt x="33" y="10"/>
                          <a:pt x="32" y="10"/>
                          <a:pt x="31" y="10"/>
                        </a:cubicBezTo>
                        <a:cubicBezTo>
                          <a:pt x="31" y="11"/>
                          <a:pt x="31" y="11"/>
                          <a:pt x="30" y="12"/>
                        </a:cubicBezTo>
                        <a:cubicBezTo>
                          <a:pt x="29" y="13"/>
                          <a:pt x="31" y="11"/>
                          <a:pt x="30" y="12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160" name="Freeform 581">
                    <a:extLst>
                      <a:ext uri="{FF2B5EF4-FFF2-40B4-BE49-F238E27FC236}">
                        <a16:creationId xmlns:a16="http://schemas.microsoft.com/office/drawing/2014/main" id="{47E7E594-EFBE-804D-8040-27DF7327F79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809589" y="2930426"/>
                    <a:ext cx="80154" cy="22128"/>
                  </a:xfrm>
                  <a:custGeom>
                    <a:avLst/>
                    <a:gdLst>
                      <a:gd name="T0" fmla="*/ 6 w 8"/>
                      <a:gd name="T1" fmla="*/ 2 h 2"/>
                      <a:gd name="T2" fmla="*/ 3 w 8"/>
                      <a:gd name="T3" fmla="*/ 0 h 2"/>
                      <a:gd name="T4" fmla="*/ 6 w 8"/>
                      <a:gd name="T5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8" h="2">
                        <a:moveTo>
                          <a:pt x="6" y="2"/>
                        </a:moveTo>
                        <a:cubicBezTo>
                          <a:pt x="4" y="2"/>
                          <a:pt x="0" y="1"/>
                          <a:pt x="3" y="0"/>
                        </a:cubicBezTo>
                        <a:cubicBezTo>
                          <a:pt x="5" y="0"/>
                          <a:pt x="8" y="2"/>
                          <a:pt x="6" y="2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161" name="Freeform 582">
                    <a:extLst>
                      <a:ext uri="{FF2B5EF4-FFF2-40B4-BE49-F238E27FC236}">
                        <a16:creationId xmlns:a16="http://schemas.microsoft.com/office/drawing/2014/main" id="{9ED15DAE-B0C0-1149-9E06-4081794EBF4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879289" y="2779230"/>
                    <a:ext cx="216069" cy="106947"/>
                  </a:xfrm>
                  <a:custGeom>
                    <a:avLst/>
                    <a:gdLst>
                      <a:gd name="T0" fmla="*/ 7 w 21"/>
                      <a:gd name="T1" fmla="*/ 9 h 10"/>
                      <a:gd name="T2" fmla="*/ 2 w 21"/>
                      <a:gd name="T3" fmla="*/ 4 h 10"/>
                      <a:gd name="T4" fmla="*/ 9 w 21"/>
                      <a:gd name="T5" fmla="*/ 2 h 10"/>
                      <a:gd name="T6" fmla="*/ 17 w 21"/>
                      <a:gd name="T7" fmla="*/ 0 h 10"/>
                      <a:gd name="T8" fmla="*/ 19 w 21"/>
                      <a:gd name="T9" fmla="*/ 2 h 10"/>
                      <a:gd name="T10" fmla="*/ 14 w 21"/>
                      <a:gd name="T11" fmla="*/ 4 h 10"/>
                      <a:gd name="T12" fmla="*/ 15 w 21"/>
                      <a:gd name="T13" fmla="*/ 7 h 10"/>
                      <a:gd name="T14" fmla="*/ 7 w 21"/>
                      <a:gd name="T15" fmla="*/ 9 h 10"/>
                      <a:gd name="T16" fmla="*/ 7 w 21"/>
                      <a:gd name="T17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1" h="10">
                        <a:moveTo>
                          <a:pt x="7" y="9"/>
                        </a:moveTo>
                        <a:cubicBezTo>
                          <a:pt x="6" y="9"/>
                          <a:pt x="0" y="6"/>
                          <a:pt x="2" y="4"/>
                        </a:cubicBezTo>
                        <a:cubicBezTo>
                          <a:pt x="4" y="2"/>
                          <a:pt x="7" y="2"/>
                          <a:pt x="9" y="2"/>
                        </a:cubicBezTo>
                        <a:cubicBezTo>
                          <a:pt x="12" y="1"/>
                          <a:pt x="15" y="0"/>
                          <a:pt x="17" y="0"/>
                        </a:cubicBezTo>
                        <a:cubicBezTo>
                          <a:pt x="18" y="0"/>
                          <a:pt x="21" y="1"/>
                          <a:pt x="19" y="2"/>
                        </a:cubicBezTo>
                        <a:cubicBezTo>
                          <a:pt x="18" y="3"/>
                          <a:pt x="15" y="2"/>
                          <a:pt x="14" y="4"/>
                        </a:cubicBezTo>
                        <a:cubicBezTo>
                          <a:pt x="14" y="4"/>
                          <a:pt x="19" y="6"/>
                          <a:pt x="15" y="7"/>
                        </a:cubicBezTo>
                        <a:cubicBezTo>
                          <a:pt x="13" y="8"/>
                          <a:pt x="10" y="10"/>
                          <a:pt x="7" y="9"/>
                        </a:cubicBezTo>
                        <a:cubicBezTo>
                          <a:pt x="5" y="9"/>
                          <a:pt x="9" y="10"/>
                          <a:pt x="7" y="9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162" name="Freeform 583">
                    <a:extLst>
                      <a:ext uri="{FF2B5EF4-FFF2-40B4-BE49-F238E27FC236}">
                        <a16:creationId xmlns:a16="http://schemas.microsoft.com/office/drawing/2014/main" id="{34B437CD-442B-E84B-8029-1D21858F6FE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88678" y="2801354"/>
                    <a:ext cx="80154" cy="44255"/>
                  </a:xfrm>
                  <a:custGeom>
                    <a:avLst/>
                    <a:gdLst>
                      <a:gd name="T0" fmla="*/ 6 w 8"/>
                      <a:gd name="T1" fmla="*/ 4 h 4"/>
                      <a:gd name="T2" fmla="*/ 3 w 8"/>
                      <a:gd name="T3" fmla="*/ 0 h 4"/>
                      <a:gd name="T4" fmla="*/ 6 w 8"/>
                      <a:gd name="T5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8" h="4">
                        <a:moveTo>
                          <a:pt x="6" y="4"/>
                        </a:moveTo>
                        <a:cubicBezTo>
                          <a:pt x="4" y="4"/>
                          <a:pt x="0" y="0"/>
                          <a:pt x="3" y="0"/>
                        </a:cubicBezTo>
                        <a:cubicBezTo>
                          <a:pt x="6" y="0"/>
                          <a:pt x="8" y="3"/>
                          <a:pt x="6" y="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163" name="Freeform 584">
                    <a:extLst>
                      <a:ext uri="{FF2B5EF4-FFF2-40B4-BE49-F238E27FC236}">
                        <a16:creationId xmlns:a16="http://schemas.microsoft.com/office/drawing/2014/main" id="{0819C424-9033-A44E-B36B-75B0383536D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900199" y="2701782"/>
                    <a:ext cx="216069" cy="77445"/>
                  </a:xfrm>
                  <a:custGeom>
                    <a:avLst/>
                    <a:gdLst>
                      <a:gd name="T0" fmla="*/ 1 w 21"/>
                      <a:gd name="T1" fmla="*/ 5 h 7"/>
                      <a:gd name="T2" fmla="*/ 4 w 21"/>
                      <a:gd name="T3" fmla="*/ 4 h 7"/>
                      <a:gd name="T4" fmla="*/ 9 w 21"/>
                      <a:gd name="T5" fmla="*/ 1 h 7"/>
                      <a:gd name="T6" fmla="*/ 18 w 21"/>
                      <a:gd name="T7" fmla="*/ 3 h 7"/>
                      <a:gd name="T8" fmla="*/ 11 w 21"/>
                      <a:gd name="T9" fmla="*/ 6 h 7"/>
                      <a:gd name="T10" fmla="*/ 6 w 21"/>
                      <a:gd name="T11" fmla="*/ 6 h 7"/>
                      <a:gd name="T12" fmla="*/ 1 w 21"/>
                      <a:gd name="T13" fmla="*/ 5 h 7"/>
                      <a:gd name="T14" fmla="*/ 1 w 21"/>
                      <a:gd name="T15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1" h="7">
                        <a:moveTo>
                          <a:pt x="1" y="5"/>
                        </a:moveTo>
                        <a:cubicBezTo>
                          <a:pt x="0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9" y="1"/>
                        </a:cubicBezTo>
                        <a:cubicBezTo>
                          <a:pt x="12" y="0"/>
                          <a:pt x="15" y="1"/>
                          <a:pt x="18" y="3"/>
                        </a:cubicBezTo>
                        <a:cubicBezTo>
                          <a:pt x="21" y="6"/>
                          <a:pt x="12" y="6"/>
                          <a:pt x="11" y="6"/>
                        </a:cubicBezTo>
                        <a:cubicBezTo>
                          <a:pt x="9" y="6"/>
                          <a:pt x="8" y="7"/>
                          <a:pt x="6" y="6"/>
                        </a:cubicBezTo>
                        <a:cubicBezTo>
                          <a:pt x="4" y="5"/>
                          <a:pt x="2" y="6"/>
                          <a:pt x="1" y="5"/>
                        </a:cubicBezTo>
                        <a:cubicBezTo>
                          <a:pt x="0" y="4"/>
                          <a:pt x="2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164" name="Freeform 585">
                    <a:extLst>
                      <a:ext uri="{FF2B5EF4-FFF2-40B4-BE49-F238E27FC236}">
                        <a16:creationId xmlns:a16="http://schemas.microsoft.com/office/drawing/2014/main" id="{19F70984-5A7B-7045-A1C3-2EC25D6F761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422942" y="2930426"/>
                    <a:ext cx="285766" cy="206523"/>
                  </a:xfrm>
                  <a:custGeom>
                    <a:avLst/>
                    <a:gdLst>
                      <a:gd name="T0" fmla="*/ 22 w 28"/>
                      <a:gd name="T1" fmla="*/ 19 h 19"/>
                      <a:gd name="T2" fmla="*/ 15 w 28"/>
                      <a:gd name="T3" fmla="*/ 19 h 19"/>
                      <a:gd name="T4" fmla="*/ 15 w 28"/>
                      <a:gd name="T5" fmla="*/ 17 h 19"/>
                      <a:gd name="T6" fmla="*/ 12 w 28"/>
                      <a:gd name="T7" fmla="*/ 15 h 19"/>
                      <a:gd name="T8" fmla="*/ 17 w 28"/>
                      <a:gd name="T9" fmla="*/ 13 h 19"/>
                      <a:gd name="T10" fmla="*/ 16 w 28"/>
                      <a:gd name="T11" fmla="*/ 12 h 19"/>
                      <a:gd name="T12" fmla="*/ 9 w 28"/>
                      <a:gd name="T13" fmla="*/ 13 h 19"/>
                      <a:gd name="T14" fmla="*/ 2 w 28"/>
                      <a:gd name="T15" fmla="*/ 13 h 19"/>
                      <a:gd name="T16" fmla="*/ 1 w 28"/>
                      <a:gd name="T17" fmla="*/ 12 h 19"/>
                      <a:gd name="T18" fmla="*/ 7 w 28"/>
                      <a:gd name="T19" fmla="*/ 10 h 19"/>
                      <a:gd name="T20" fmla="*/ 4 w 28"/>
                      <a:gd name="T21" fmla="*/ 8 h 19"/>
                      <a:gd name="T22" fmla="*/ 7 w 28"/>
                      <a:gd name="T23" fmla="*/ 6 h 19"/>
                      <a:gd name="T24" fmla="*/ 3 w 28"/>
                      <a:gd name="T25" fmla="*/ 6 h 19"/>
                      <a:gd name="T26" fmla="*/ 7 w 28"/>
                      <a:gd name="T27" fmla="*/ 4 h 19"/>
                      <a:gd name="T28" fmla="*/ 13 w 28"/>
                      <a:gd name="T29" fmla="*/ 8 h 19"/>
                      <a:gd name="T30" fmla="*/ 16 w 28"/>
                      <a:gd name="T31" fmla="*/ 9 h 19"/>
                      <a:gd name="T32" fmla="*/ 13 w 28"/>
                      <a:gd name="T33" fmla="*/ 7 h 19"/>
                      <a:gd name="T34" fmla="*/ 14 w 28"/>
                      <a:gd name="T35" fmla="*/ 5 h 19"/>
                      <a:gd name="T36" fmla="*/ 11 w 28"/>
                      <a:gd name="T37" fmla="*/ 4 h 19"/>
                      <a:gd name="T38" fmla="*/ 11 w 28"/>
                      <a:gd name="T39" fmla="*/ 2 h 19"/>
                      <a:gd name="T40" fmla="*/ 7 w 28"/>
                      <a:gd name="T41" fmla="*/ 3 h 19"/>
                      <a:gd name="T42" fmla="*/ 13 w 28"/>
                      <a:gd name="T43" fmla="*/ 1 h 19"/>
                      <a:gd name="T44" fmla="*/ 12 w 28"/>
                      <a:gd name="T45" fmla="*/ 2 h 19"/>
                      <a:gd name="T46" fmla="*/ 15 w 28"/>
                      <a:gd name="T47" fmla="*/ 3 h 19"/>
                      <a:gd name="T48" fmla="*/ 21 w 28"/>
                      <a:gd name="T49" fmla="*/ 2 h 19"/>
                      <a:gd name="T50" fmla="*/ 26 w 28"/>
                      <a:gd name="T51" fmla="*/ 8 h 19"/>
                      <a:gd name="T52" fmla="*/ 27 w 28"/>
                      <a:gd name="T53" fmla="*/ 12 h 19"/>
                      <a:gd name="T54" fmla="*/ 26 w 28"/>
                      <a:gd name="T55" fmla="*/ 14 h 19"/>
                      <a:gd name="T56" fmla="*/ 26 w 28"/>
                      <a:gd name="T57" fmla="*/ 17 h 19"/>
                      <a:gd name="T58" fmla="*/ 22 w 28"/>
                      <a:gd name="T59" fmla="*/ 19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28" h="19">
                        <a:moveTo>
                          <a:pt x="22" y="19"/>
                        </a:moveTo>
                        <a:cubicBezTo>
                          <a:pt x="20" y="19"/>
                          <a:pt x="17" y="19"/>
                          <a:pt x="15" y="19"/>
                        </a:cubicBezTo>
                        <a:cubicBezTo>
                          <a:pt x="12" y="19"/>
                          <a:pt x="15" y="18"/>
                          <a:pt x="15" y="17"/>
                        </a:cubicBezTo>
                        <a:cubicBezTo>
                          <a:pt x="16" y="16"/>
                          <a:pt x="11" y="16"/>
                          <a:pt x="12" y="15"/>
                        </a:cubicBezTo>
                        <a:cubicBezTo>
                          <a:pt x="13" y="14"/>
                          <a:pt x="15" y="13"/>
                          <a:pt x="17" y="13"/>
                        </a:cubicBezTo>
                        <a:cubicBezTo>
                          <a:pt x="18" y="12"/>
                          <a:pt x="17" y="12"/>
                          <a:pt x="16" y="12"/>
                        </a:cubicBezTo>
                        <a:cubicBezTo>
                          <a:pt x="14" y="11"/>
                          <a:pt x="12" y="12"/>
                          <a:pt x="9" y="13"/>
                        </a:cubicBezTo>
                        <a:cubicBezTo>
                          <a:pt x="7" y="13"/>
                          <a:pt x="5" y="13"/>
                          <a:pt x="2" y="13"/>
                        </a:cubicBezTo>
                        <a:cubicBezTo>
                          <a:pt x="2" y="14"/>
                          <a:pt x="0" y="14"/>
                          <a:pt x="1" y="12"/>
                        </a:cubicBezTo>
                        <a:cubicBezTo>
                          <a:pt x="3" y="10"/>
                          <a:pt x="5" y="11"/>
                          <a:pt x="7" y="10"/>
                        </a:cubicBezTo>
                        <a:cubicBezTo>
                          <a:pt x="11" y="9"/>
                          <a:pt x="4" y="9"/>
                          <a:pt x="4" y="8"/>
                        </a:cubicBezTo>
                        <a:cubicBezTo>
                          <a:pt x="3" y="8"/>
                          <a:pt x="7" y="6"/>
                          <a:pt x="7" y="6"/>
                        </a:cubicBezTo>
                        <a:cubicBezTo>
                          <a:pt x="7" y="6"/>
                          <a:pt x="4" y="6"/>
                          <a:pt x="3" y="6"/>
                        </a:cubicBezTo>
                        <a:cubicBezTo>
                          <a:pt x="3" y="5"/>
                          <a:pt x="6" y="4"/>
                          <a:pt x="7" y="4"/>
                        </a:cubicBezTo>
                        <a:cubicBezTo>
                          <a:pt x="9" y="4"/>
                          <a:pt x="11" y="7"/>
                          <a:pt x="13" y="8"/>
                        </a:cubicBezTo>
                        <a:cubicBezTo>
                          <a:pt x="14" y="8"/>
                          <a:pt x="15" y="10"/>
                          <a:pt x="16" y="9"/>
                        </a:cubicBezTo>
                        <a:cubicBezTo>
                          <a:pt x="19" y="7"/>
                          <a:pt x="13" y="7"/>
                          <a:pt x="13" y="7"/>
                        </a:cubicBezTo>
                        <a:cubicBezTo>
                          <a:pt x="14" y="7"/>
                          <a:pt x="18" y="6"/>
                          <a:pt x="14" y="5"/>
                        </a:cubicBezTo>
                        <a:cubicBezTo>
                          <a:pt x="13" y="5"/>
                          <a:pt x="12" y="5"/>
                          <a:pt x="11" y="4"/>
                        </a:cubicBezTo>
                        <a:cubicBezTo>
                          <a:pt x="9" y="3"/>
                          <a:pt x="11" y="3"/>
                          <a:pt x="11" y="2"/>
                        </a:cubicBezTo>
                        <a:cubicBezTo>
                          <a:pt x="10" y="2"/>
                          <a:pt x="7" y="3"/>
                          <a:pt x="7" y="3"/>
                        </a:cubicBezTo>
                        <a:cubicBezTo>
                          <a:pt x="6" y="2"/>
                          <a:pt x="13" y="1"/>
                          <a:pt x="13" y="1"/>
                        </a:cubicBezTo>
                        <a:cubicBezTo>
                          <a:pt x="13" y="1"/>
                          <a:pt x="12" y="2"/>
                          <a:pt x="12" y="2"/>
                        </a:cubicBezTo>
                        <a:cubicBezTo>
                          <a:pt x="11" y="3"/>
                          <a:pt x="14" y="3"/>
                          <a:pt x="15" y="3"/>
                        </a:cubicBezTo>
                        <a:cubicBezTo>
                          <a:pt x="18" y="4"/>
                          <a:pt x="19" y="4"/>
                          <a:pt x="21" y="2"/>
                        </a:cubicBezTo>
                        <a:cubicBezTo>
                          <a:pt x="24" y="0"/>
                          <a:pt x="27" y="6"/>
                          <a:pt x="26" y="8"/>
                        </a:cubicBezTo>
                        <a:cubicBezTo>
                          <a:pt x="26" y="10"/>
                          <a:pt x="26" y="11"/>
                          <a:pt x="27" y="12"/>
                        </a:cubicBezTo>
                        <a:cubicBezTo>
                          <a:pt x="28" y="14"/>
                          <a:pt x="28" y="15"/>
                          <a:pt x="26" y="14"/>
                        </a:cubicBezTo>
                        <a:cubicBezTo>
                          <a:pt x="24" y="12"/>
                          <a:pt x="25" y="16"/>
                          <a:pt x="26" y="17"/>
                        </a:cubicBezTo>
                        <a:cubicBezTo>
                          <a:pt x="27" y="18"/>
                          <a:pt x="23" y="19"/>
                          <a:pt x="22" y="19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165" name="Freeform 586">
                    <a:extLst>
                      <a:ext uri="{FF2B5EF4-FFF2-40B4-BE49-F238E27FC236}">
                        <a16:creationId xmlns:a16="http://schemas.microsoft.com/office/drawing/2014/main" id="{424ED35B-27FD-AD40-9C36-09A94B02DB4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91579" y="3030002"/>
                    <a:ext cx="90610" cy="29502"/>
                  </a:xfrm>
                  <a:custGeom>
                    <a:avLst/>
                    <a:gdLst>
                      <a:gd name="T0" fmla="*/ 1 w 9"/>
                      <a:gd name="T1" fmla="*/ 3 h 3"/>
                      <a:gd name="T2" fmla="*/ 7 w 9"/>
                      <a:gd name="T3" fmla="*/ 0 h 3"/>
                      <a:gd name="T4" fmla="*/ 1 w 9"/>
                      <a:gd name="T5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9" h="3">
                        <a:moveTo>
                          <a:pt x="1" y="3"/>
                        </a:moveTo>
                        <a:cubicBezTo>
                          <a:pt x="4" y="2"/>
                          <a:pt x="9" y="0"/>
                          <a:pt x="7" y="0"/>
                        </a:cubicBezTo>
                        <a:cubicBezTo>
                          <a:pt x="4" y="0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166" name="Freeform 587">
                    <a:extLst>
                      <a:ext uri="{FF2B5EF4-FFF2-40B4-BE49-F238E27FC236}">
                        <a16:creationId xmlns:a16="http://schemas.microsoft.com/office/drawing/2014/main" id="{4AD5E379-98DE-5C4F-B68E-4CA3ED24A0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70669" y="3018939"/>
                    <a:ext cx="83638" cy="22128"/>
                  </a:xfrm>
                  <a:custGeom>
                    <a:avLst/>
                    <a:gdLst>
                      <a:gd name="T0" fmla="*/ 1 w 8"/>
                      <a:gd name="T1" fmla="*/ 2 h 2"/>
                      <a:gd name="T2" fmla="*/ 6 w 8"/>
                      <a:gd name="T3" fmla="*/ 0 h 2"/>
                      <a:gd name="T4" fmla="*/ 1 w 8"/>
                      <a:gd name="T5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8" h="2">
                        <a:moveTo>
                          <a:pt x="1" y="2"/>
                        </a:moveTo>
                        <a:cubicBezTo>
                          <a:pt x="0" y="2"/>
                          <a:pt x="4" y="0"/>
                          <a:pt x="6" y="0"/>
                        </a:cubicBezTo>
                        <a:cubicBezTo>
                          <a:pt x="8" y="0"/>
                          <a:pt x="4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167" name="Freeform 588">
                    <a:extLst>
                      <a:ext uri="{FF2B5EF4-FFF2-40B4-BE49-F238E27FC236}">
                        <a16:creationId xmlns:a16="http://schemas.microsoft.com/office/drawing/2014/main" id="{2D8F6788-3202-344E-B3AE-C50AACAFBEC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28849" y="2985746"/>
                    <a:ext cx="104549" cy="55320"/>
                  </a:xfrm>
                  <a:custGeom>
                    <a:avLst/>
                    <a:gdLst>
                      <a:gd name="T0" fmla="*/ 2 w 10"/>
                      <a:gd name="T1" fmla="*/ 3 h 5"/>
                      <a:gd name="T2" fmla="*/ 10 w 10"/>
                      <a:gd name="T3" fmla="*/ 1 h 5"/>
                      <a:gd name="T4" fmla="*/ 2 w 10"/>
                      <a:gd name="T5" fmla="*/ 3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0" h="5">
                        <a:moveTo>
                          <a:pt x="2" y="3"/>
                        </a:moveTo>
                        <a:cubicBezTo>
                          <a:pt x="0" y="2"/>
                          <a:pt x="10" y="0"/>
                          <a:pt x="10" y="1"/>
                        </a:cubicBezTo>
                        <a:cubicBezTo>
                          <a:pt x="10" y="2"/>
                          <a:pt x="6" y="5"/>
                          <a:pt x="2" y="3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168" name="Freeform 589">
                    <a:extLst>
                      <a:ext uri="{FF2B5EF4-FFF2-40B4-BE49-F238E27FC236}">
                        <a16:creationId xmlns:a16="http://schemas.microsoft.com/office/drawing/2014/main" id="{BF82E575-5893-7C4E-A433-30AC98BF5E3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39306" y="2941494"/>
                    <a:ext cx="73184" cy="55320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0 w 7"/>
                      <a:gd name="T3" fmla="*/ 1 h 5"/>
                      <a:gd name="T4" fmla="*/ 4 w 7"/>
                      <a:gd name="T5" fmla="*/ 2 h 5"/>
                      <a:gd name="T6" fmla="*/ 7 w 7"/>
                      <a:gd name="T7" fmla="*/ 4 h 5"/>
                      <a:gd name="T8" fmla="*/ 1 w 7"/>
                      <a:gd name="T9" fmla="*/ 5 h 5"/>
                      <a:gd name="T10" fmla="*/ 1 w 7"/>
                      <a:gd name="T11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0" y="4"/>
                          <a:pt x="0" y="2"/>
                          <a:pt x="0" y="1"/>
                        </a:cubicBezTo>
                        <a:cubicBezTo>
                          <a:pt x="1" y="0"/>
                          <a:pt x="3" y="1"/>
                          <a:pt x="4" y="2"/>
                        </a:cubicBezTo>
                        <a:cubicBezTo>
                          <a:pt x="4" y="2"/>
                          <a:pt x="7" y="3"/>
                          <a:pt x="7" y="4"/>
                        </a:cubicBezTo>
                        <a:cubicBezTo>
                          <a:pt x="7" y="4"/>
                          <a:pt x="2" y="5"/>
                          <a:pt x="1" y="5"/>
                        </a:cubicBezTo>
                        <a:cubicBezTo>
                          <a:pt x="0" y="4"/>
                          <a:pt x="4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169" name="Freeform 590">
                    <a:extLst>
                      <a:ext uri="{FF2B5EF4-FFF2-40B4-BE49-F238E27FC236}">
                        <a16:creationId xmlns:a16="http://schemas.microsoft.com/office/drawing/2014/main" id="{7495995E-1911-6A49-B58E-C7D060DCFDC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238241" y="2812416"/>
                    <a:ext cx="121974" cy="95888"/>
                  </a:xfrm>
                  <a:custGeom>
                    <a:avLst/>
                    <a:gdLst>
                      <a:gd name="T0" fmla="*/ 8 w 12"/>
                      <a:gd name="T1" fmla="*/ 8 h 9"/>
                      <a:gd name="T2" fmla="*/ 3 w 12"/>
                      <a:gd name="T3" fmla="*/ 1 h 9"/>
                      <a:gd name="T4" fmla="*/ 8 w 12"/>
                      <a:gd name="T5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2" h="9">
                        <a:moveTo>
                          <a:pt x="8" y="8"/>
                        </a:moveTo>
                        <a:cubicBezTo>
                          <a:pt x="6" y="9"/>
                          <a:pt x="0" y="0"/>
                          <a:pt x="3" y="1"/>
                        </a:cubicBezTo>
                        <a:cubicBezTo>
                          <a:pt x="6" y="3"/>
                          <a:pt x="12" y="8"/>
                          <a:pt x="8" y="8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170" name="Freeform 591">
                    <a:extLst>
                      <a:ext uri="{FF2B5EF4-FFF2-40B4-BE49-F238E27FC236}">
                        <a16:creationId xmlns:a16="http://schemas.microsoft.com/office/drawing/2014/main" id="{3AD8F707-0389-F047-BA60-28270076BB2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433399" y="2801354"/>
                    <a:ext cx="90610" cy="33190"/>
                  </a:xfrm>
                  <a:custGeom>
                    <a:avLst/>
                    <a:gdLst>
                      <a:gd name="T0" fmla="*/ 2 w 9"/>
                      <a:gd name="T1" fmla="*/ 1 h 3"/>
                      <a:gd name="T2" fmla="*/ 8 w 9"/>
                      <a:gd name="T3" fmla="*/ 2 h 3"/>
                      <a:gd name="T4" fmla="*/ 2 w 9"/>
                      <a:gd name="T5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9" h="3">
                        <a:moveTo>
                          <a:pt x="2" y="1"/>
                        </a:moveTo>
                        <a:cubicBezTo>
                          <a:pt x="5" y="0"/>
                          <a:pt x="9" y="2"/>
                          <a:pt x="8" y="2"/>
                        </a:cubicBezTo>
                        <a:cubicBezTo>
                          <a:pt x="3" y="3"/>
                          <a:pt x="0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171" name="Freeform 592">
                    <a:extLst>
                      <a:ext uri="{FF2B5EF4-FFF2-40B4-BE49-F238E27FC236}">
                        <a16:creationId xmlns:a16="http://schemas.microsoft.com/office/drawing/2014/main" id="{4ADD667E-D7D7-3043-9638-171E774D31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259149" y="2628024"/>
                    <a:ext cx="365922" cy="206523"/>
                  </a:xfrm>
                  <a:custGeom>
                    <a:avLst/>
                    <a:gdLst>
                      <a:gd name="T0" fmla="*/ 28 w 36"/>
                      <a:gd name="T1" fmla="*/ 17 h 19"/>
                      <a:gd name="T2" fmla="*/ 27 w 36"/>
                      <a:gd name="T3" fmla="*/ 15 h 19"/>
                      <a:gd name="T4" fmla="*/ 22 w 36"/>
                      <a:gd name="T5" fmla="*/ 13 h 19"/>
                      <a:gd name="T6" fmla="*/ 14 w 36"/>
                      <a:gd name="T7" fmla="*/ 14 h 19"/>
                      <a:gd name="T8" fmla="*/ 18 w 36"/>
                      <a:gd name="T9" fmla="*/ 12 h 19"/>
                      <a:gd name="T10" fmla="*/ 8 w 36"/>
                      <a:gd name="T11" fmla="*/ 12 h 19"/>
                      <a:gd name="T12" fmla="*/ 13 w 36"/>
                      <a:gd name="T13" fmla="*/ 10 h 19"/>
                      <a:gd name="T14" fmla="*/ 12 w 36"/>
                      <a:gd name="T15" fmla="*/ 9 h 19"/>
                      <a:gd name="T16" fmla="*/ 13 w 36"/>
                      <a:gd name="T17" fmla="*/ 8 h 19"/>
                      <a:gd name="T18" fmla="*/ 11 w 36"/>
                      <a:gd name="T19" fmla="*/ 8 h 19"/>
                      <a:gd name="T20" fmla="*/ 10 w 36"/>
                      <a:gd name="T21" fmla="*/ 6 h 19"/>
                      <a:gd name="T22" fmla="*/ 6 w 36"/>
                      <a:gd name="T23" fmla="*/ 6 h 19"/>
                      <a:gd name="T24" fmla="*/ 3 w 36"/>
                      <a:gd name="T25" fmla="*/ 5 h 19"/>
                      <a:gd name="T26" fmla="*/ 9 w 36"/>
                      <a:gd name="T27" fmla="*/ 2 h 19"/>
                      <a:gd name="T28" fmla="*/ 16 w 36"/>
                      <a:gd name="T29" fmla="*/ 1 h 19"/>
                      <a:gd name="T30" fmla="*/ 18 w 36"/>
                      <a:gd name="T31" fmla="*/ 5 h 19"/>
                      <a:gd name="T32" fmla="*/ 22 w 36"/>
                      <a:gd name="T33" fmla="*/ 4 h 19"/>
                      <a:gd name="T34" fmla="*/ 25 w 36"/>
                      <a:gd name="T35" fmla="*/ 7 h 19"/>
                      <a:gd name="T36" fmla="*/ 30 w 36"/>
                      <a:gd name="T37" fmla="*/ 7 h 19"/>
                      <a:gd name="T38" fmla="*/ 33 w 36"/>
                      <a:gd name="T39" fmla="*/ 12 h 19"/>
                      <a:gd name="T40" fmla="*/ 34 w 36"/>
                      <a:gd name="T41" fmla="*/ 16 h 19"/>
                      <a:gd name="T42" fmla="*/ 28 w 36"/>
                      <a:gd name="T43" fmla="*/ 17 h 19"/>
                      <a:gd name="T44" fmla="*/ 28 w 36"/>
                      <a:gd name="T45" fmla="*/ 1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36" h="19">
                        <a:moveTo>
                          <a:pt x="28" y="17"/>
                        </a:moveTo>
                        <a:cubicBezTo>
                          <a:pt x="27" y="17"/>
                          <a:pt x="27" y="16"/>
                          <a:pt x="27" y="15"/>
                        </a:cubicBezTo>
                        <a:cubicBezTo>
                          <a:pt x="26" y="14"/>
                          <a:pt x="23" y="13"/>
                          <a:pt x="22" y="13"/>
                        </a:cubicBezTo>
                        <a:cubicBezTo>
                          <a:pt x="21" y="13"/>
                          <a:pt x="14" y="15"/>
                          <a:pt x="14" y="14"/>
                        </a:cubicBezTo>
                        <a:cubicBezTo>
                          <a:pt x="14" y="14"/>
                          <a:pt x="18" y="12"/>
                          <a:pt x="18" y="12"/>
                        </a:cubicBezTo>
                        <a:cubicBezTo>
                          <a:pt x="15" y="11"/>
                          <a:pt x="11" y="14"/>
                          <a:pt x="8" y="12"/>
                        </a:cubicBezTo>
                        <a:cubicBezTo>
                          <a:pt x="2" y="9"/>
                          <a:pt x="13" y="10"/>
                          <a:pt x="13" y="10"/>
                        </a:cubicBezTo>
                        <a:cubicBezTo>
                          <a:pt x="13" y="10"/>
                          <a:pt x="12" y="9"/>
                          <a:pt x="12" y="9"/>
                        </a:cubicBezTo>
                        <a:cubicBezTo>
                          <a:pt x="12" y="9"/>
                          <a:pt x="13" y="8"/>
                          <a:pt x="13" y="8"/>
                        </a:cubicBezTo>
                        <a:cubicBezTo>
                          <a:pt x="14" y="7"/>
                          <a:pt x="11" y="8"/>
                          <a:pt x="11" y="8"/>
                        </a:cubicBezTo>
                        <a:cubicBezTo>
                          <a:pt x="10" y="7"/>
                          <a:pt x="12" y="6"/>
                          <a:pt x="10" y="6"/>
                        </a:cubicBezTo>
                        <a:cubicBezTo>
                          <a:pt x="9" y="6"/>
                          <a:pt x="7" y="7"/>
                          <a:pt x="6" y="6"/>
                        </a:cubicBezTo>
                        <a:cubicBezTo>
                          <a:pt x="6" y="5"/>
                          <a:pt x="4" y="6"/>
                          <a:pt x="3" y="5"/>
                        </a:cubicBezTo>
                        <a:cubicBezTo>
                          <a:pt x="0" y="0"/>
                          <a:pt x="7" y="2"/>
                          <a:pt x="9" y="2"/>
                        </a:cubicBezTo>
                        <a:cubicBezTo>
                          <a:pt x="11" y="1"/>
                          <a:pt x="14" y="0"/>
                          <a:pt x="16" y="1"/>
                        </a:cubicBezTo>
                        <a:cubicBezTo>
                          <a:pt x="19" y="2"/>
                          <a:pt x="14" y="7"/>
                          <a:pt x="18" y="5"/>
                        </a:cubicBezTo>
                        <a:cubicBezTo>
                          <a:pt x="19" y="5"/>
                          <a:pt x="21" y="3"/>
                          <a:pt x="22" y="4"/>
                        </a:cubicBezTo>
                        <a:cubicBezTo>
                          <a:pt x="23" y="5"/>
                          <a:pt x="24" y="7"/>
                          <a:pt x="25" y="7"/>
                        </a:cubicBezTo>
                        <a:cubicBezTo>
                          <a:pt x="26" y="7"/>
                          <a:pt x="29" y="6"/>
                          <a:pt x="30" y="7"/>
                        </a:cubicBezTo>
                        <a:cubicBezTo>
                          <a:pt x="32" y="8"/>
                          <a:pt x="32" y="11"/>
                          <a:pt x="33" y="12"/>
                        </a:cubicBezTo>
                        <a:cubicBezTo>
                          <a:pt x="34" y="14"/>
                          <a:pt x="36" y="15"/>
                          <a:pt x="34" y="16"/>
                        </a:cubicBezTo>
                        <a:cubicBezTo>
                          <a:pt x="33" y="18"/>
                          <a:pt x="30" y="18"/>
                          <a:pt x="28" y="17"/>
                        </a:cubicBezTo>
                        <a:cubicBezTo>
                          <a:pt x="27" y="16"/>
                          <a:pt x="31" y="19"/>
                          <a:pt x="28" y="17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172" name="Freeform 593">
                    <a:extLst>
                      <a:ext uri="{FF2B5EF4-FFF2-40B4-BE49-F238E27FC236}">
                        <a16:creationId xmlns:a16="http://schemas.microsoft.com/office/drawing/2014/main" id="{F8D842D4-93D1-6C40-9A8B-F559657A563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44916" y="2528452"/>
                    <a:ext cx="111517" cy="55320"/>
                  </a:xfrm>
                  <a:custGeom>
                    <a:avLst/>
                    <a:gdLst>
                      <a:gd name="T0" fmla="*/ 8 w 11"/>
                      <a:gd name="T1" fmla="*/ 5 h 5"/>
                      <a:gd name="T2" fmla="*/ 4 w 11"/>
                      <a:gd name="T3" fmla="*/ 4 h 5"/>
                      <a:gd name="T4" fmla="*/ 2 w 11"/>
                      <a:gd name="T5" fmla="*/ 3 h 5"/>
                      <a:gd name="T6" fmla="*/ 7 w 11"/>
                      <a:gd name="T7" fmla="*/ 2 h 5"/>
                      <a:gd name="T8" fmla="*/ 8 w 11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5">
                        <a:moveTo>
                          <a:pt x="8" y="5"/>
                        </a:moveTo>
                        <a:cubicBezTo>
                          <a:pt x="6" y="5"/>
                          <a:pt x="6" y="4"/>
                          <a:pt x="4" y="4"/>
                        </a:cubicBezTo>
                        <a:cubicBezTo>
                          <a:pt x="4" y="4"/>
                          <a:pt x="0" y="4"/>
                          <a:pt x="2" y="3"/>
                        </a:cubicBezTo>
                        <a:cubicBezTo>
                          <a:pt x="3" y="1"/>
                          <a:pt x="6" y="0"/>
                          <a:pt x="7" y="2"/>
                        </a:cubicBezTo>
                        <a:cubicBezTo>
                          <a:pt x="9" y="3"/>
                          <a:pt x="11" y="5"/>
                          <a:pt x="8" y="5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173" name="Freeform 594">
                    <a:extLst>
                      <a:ext uri="{FF2B5EF4-FFF2-40B4-BE49-F238E27FC236}">
                        <a16:creationId xmlns:a16="http://schemas.microsoft.com/office/drawing/2014/main" id="{76554008-DCD0-5143-8F48-BDDFE0F280A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635526" y="2701782"/>
                    <a:ext cx="205612" cy="121701"/>
                  </a:xfrm>
                  <a:custGeom>
                    <a:avLst/>
                    <a:gdLst>
                      <a:gd name="T0" fmla="*/ 8 w 20"/>
                      <a:gd name="T1" fmla="*/ 7 h 11"/>
                      <a:gd name="T2" fmla="*/ 3 w 20"/>
                      <a:gd name="T3" fmla="*/ 5 h 11"/>
                      <a:gd name="T4" fmla="*/ 4 w 20"/>
                      <a:gd name="T5" fmla="*/ 3 h 11"/>
                      <a:gd name="T6" fmla="*/ 1 w 20"/>
                      <a:gd name="T7" fmla="*/ 1 h 11"/>
                      <a:gd name="T8" fmla="*/ 6 w 20"/>
                      <a:gd name="T9" fmla="*/ 1 h 11"/>
                      <a:gd name="T10" fmla="*/ 12 w 20"/>
                      <a:gd name="T11" fmla="*/ 3 h 11"/>
                      <a:gd name="T12" fmla="*/ 16 w 20"/>
                      <a:gd name="T13" fmla="*/ 3 h 11"/>
                      <a:gd name="T14" fmla="*/ 19 w 20"/>
                      <a:gd name="T15" fmla="*/ 4 h 11"/>
                      <a:gd name="T16" fmla="*/ 18 w 20"/>
                      <a:gd name="T17" fmla="*/ 8 h 11"/>
                      <a:gd name="T18" fmla="*/ 15 w 20"/>
                      <a:gd name="T19" fmla="*/ 10 h 11"/>
                      <a:gd name="T20" fmla="*/ 9 w 20"/>
                      <a:gd name="T21" fmla="*/ 11 h 11"/>
                      <a:gd name="T22" fmla="*/ 4 w 20"/>
                      <a:gd name="T23" fmla="*/ 8 h 11"/>
                      <a:gd name="T24" fmla="*/ 8 w 20"/>
                      <a:gd name="T25" fmla="*/ 7 h 11"/>
                      <a:gd name="T26" fmla="*/ 8 w 20"/>
                      <a:gd name="T27" fmla="*/ 7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0" h="11">
                        <a:moveTo>
                          <a:pt x="8" y="7"/>
                        </a:moveTo>
                        <a:cubicBezTo>
                          <a:pt x="6" y="7"/>
                          <a:pt x="4" y="6"/>
                          <a:pt x="3" y="5"/>
                        </a:cubicBezTo>
                        <a:cubicBezTo>
                          <a:pt x="0" y="4"/>
                          <a:pt x="4" y="3"/>
                          <a:pt x="4" y="3"/>
                        </a:cubicBezTo>
                        <a:cubicBezTo>
                          <a:pt x="4" y="2"/>
                          <a:pt x="2" y="1"/>
                          <a:pt x="1" y="1"/>
                        </a:cubicBezTo>
                        <a:cubicBezTo>
                          <a:pt x="1" y="0"/>
                          <a:pt x="6" y="1"/>
                          <a:pt x="6" y="1"/>
                        </a:cubicBezTo>
                        <a:cubicBezTo>
                          <a:pt x="8" y="1"/>
                          <a:pt x="10" y="2"/>
                          <a:pt x="12" y="3"/>
                        </a:cubicBezTo>
                        <a:cubicBezTo>
                          <a:pt x="14" y="3"/>
                          <a:pt x="15" y="3"/>
                          <a:pt x="16" y="3"/>
                        </a:cubicBezTo>
                        <a:cubicBezTo>
                          <a:pt x="17" y="3"/>
                          <a:pt x="20" y="4"/>
                          <a:pt x="19" y="4"/>
                        </a:cubicBezTo>
                        <a:cubicBezTo>
                          <a:pt x="17" y="6"/>
                          <a:pt x="16" y="5"/>
                          <a:pt x="18" y="8"/>
                        </a:cubicBezTo>
                        <a:cubicBezTo>
                          <a:pt x="19" y="9"/>
                          <a:pt x="16" y="9"/>
                          <a:pt x="15" y="10"/>
                        </a:cubicBezTo>
                        <a:cubicBezTo>
                          <a:pt x="13" y="10"/>
                          <a:pt x="11" y="11"/>
                          <a:pt x="9" y="11"/>
                        </a:cubicBezTo>
                        <a:cubicBezTo>
                          <a:pt x="8" y="10"/>
                          <a:pt x="4" y="9"/>
                          <a:pt x="4" y="8"/>
                        </a:cubicBezTo>
                        <a:cubicBezTo>
                          <a:pt x="4" y="8"/>
                          <a:pt x="10" y="7"/>
                          <a:pt x="8" y="7"/>
                        </a:cubicBezTo>
                        <a:cubicBezTo>
                          <a:pt x="5" y="6"/>
                          <a:pt x="10" y="7"/>
                          <a:pt x="8" y="7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174" name="Freeform 595">
                    <a:extLst>
                      <a:ext uri="{FF2B5EF4-FFF2-40B4-BE49-F238E27FC236}">
                        <a16:creationId xmlns:a16="http://schemas.microsoft.com/office/drawing/2014/main" id="{ACB7B785-4568-4549-AACF-1268DF78774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750531" y="2812416"/>
                    <a:ext cx="181217" cy="55320"/>
                  </a:xfrm>
                  <a:custGeom>
                    <a:avLst/>
                    <a:gdLst>
                      <a:gd name="T0" fmla="*/ 14 w 18"/>
                      <a:gd name="T1" fmla="*/ 5 h 5"/>
                      <a:gd name="T2" fmla="*/ 16 w 18"/>
                      <a:gd name="T3" fmla="*/ 2 h 5"/>
                      <a:gd name="T4" fmla="*/ 13 w 18"/>
                      <a:gd name="T5" fmla="*/ 1 h 5"/>
                      <a:gd name="T6" fmla="*/ 3 w 18"/>
                      <a:gd name="T7" fmla="*/ 1 h 5"/>
                      <a:gd name="T8" fmla="*/ 4 w 18"/>
                      <a:gd name="T9" fmla="*/ 4 h 5"/>
                      <a:gd name="T10" fmla="*/ 14 w 18"/>
                      <a:gd name="T11" fmla="*/ 5 h 5"/>
                      <a:gd name="T12" fmla="*/ 14 w 18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8" h="5">
                        <a:moveTo>
                          <a:pt x="14" y="5"/>
                        </a:moveTo>
                        <a:cubicBezTo>
                          <a:pt x="14" y="4"/>
                          <a:pt x="18" y="2"/>
                          <a:pt x="16" y="2"/>
                        </a:cubicBezTo>
                        <a:cubicBezTo>
                          <a:pt x="15" y="1"/>
                          <a:pt x="14" y="1"/>
                          <a:pt x="13" y="1"/>
                        </a:cubicBezTo>
                        <a:cubicBezTo>
                          <a:pt x="10" y="1"/>
                          <a:pt x="6" y="0"/>
                          <a:pt x="3" y="1"/>
                        </a:cubicBezTo>
                        <a:cubicBezTo>
                          <a:pt x="0" y="1"/>
                          <a:pt x="1" y="4"/>
                          <a:pt x="4" y="4"/>
                        </a:cubicBezTo>
                        <a:cubicBezTo>
                          <a:pt x="7" y="4"/>
                          <a:pt x="11" y="5"/>
                          <a:pt x="14" y="5"/>
                        </a:cubicBezTo>
                        <a:cubicBezTo>
                          <a:pt x="16" y="4"/>
                          <a:pt x="12" y="5"/>
                          <a:pt x="14" y="5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175" name="Freeform 596">
                    <a:extLst>
                      <a:ext uri="{FF2B5EF4-FFF2-40B4-BE49-F238E27FC236}">
                        <a16:creationId xmlns:a16="http://schemas.microsoft.com/office/drawing/2014/main" id="{A617BD13-D83A-1548-B224-A35A21D207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740078" y="3059504"/>
                    <a:ext cx="170762" cy="121701"/>
                  </a:xfrm>
                  <a:custGeom>
                    <a:avLst/>
                    <a:gdLst>
                      <a:gd name="T0" fmla="*/ 7 w 17"/>
                      <a:gd name="T1" fmla="*/ 1 h 11"/>
                      <a:gd name="T2" fmla="*/ 1 w 17"/>
                      <a:gd name="T3" fmla="*/ 6 h 11"/>
                      <a:gd name="T4" fmla="*/ 10 w 17"/>
                      <a:gd name="T5" fmla="*/ 10 h 11"/>
                      <a:gd name="T6" fmla="*/ 15 w 17"/>
                      <a:gd name="T7" fmla="*/ 10 h 11"/>
                      <a:gd name="T8" fmla="*/ 15 w 17"/>
                      <a:gd name="T9" fmla="*/ 8 h 11"/>
                      <a:gd name="T10" fmla="*/ 16 w 17"/>
                      <a:gd name="T11" fmla="*/ 6 h 11"/>
                      <a:gd name="T12" fmla="*/ 7 w 17"/>
                      <a:gd name="T13" fmla="*/ 1 h 11"/>
                      <a:gd name="T14" fmla="*/ 7 w 17"/>
                      <a:gd name="T15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7" h="11">
                        <a:moveTo>
                          <a:pt x="7" y="1"/>
                        </a:moveTo>
                        <a:cubicBezTo>
                          <a:pt x="5" y="0"/>
                          <a:pt x="2" y="4"/>
                          <a:pt x="1" y="6"/>
                        </a:cubicBezTo>
                        <a:cubicBezTo>
                          <a:pt x="0" y="8"/>
                          <a:pt x="8" y="10"/>
                          <a:pt x="10" y="10"/>
                        </a:cubicBezTo>
                        <a:cubicBezTo>
                          <a:pt x="11" y="11"/>
                          <a:pt x="14" y="11"/>
                          <a:pt x="15" y="10"/>
                        </a:cubicBezTo>
                        <a:cubicBezTo>
                          <a:pt x="16" y="10"/>
                          <a:pt x="15" y="9"/>
                          <a:pt x="15" y="8"/>
                        </a:cubicBezTo>
                        <a:cubicBezTo>
                          <a:pt x="15" y="7"/>
                          <a:pt x="15" y="6"/>
                          <a:pt x="16" y="6"/>
                        </a:cubicBezTo>
                        <a:cubicBezTo>
                          <a:pt x="17" y="4"/>
                          <a:pt x="9" y="1"/>
                          <a:pt x="7" y="1"/>
                        </a:cubicBezTo>
                        <a:cubicBezTo>
                          <a:pt x="5" y="0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176" name="Freeform 597">
                    <a:extLst>
                      <a:ext uri="{FF2B5EF4-FFF2-40B4-BE49-F238E27FC236}">
                        <a16:creationId xmlns:a16="http://schemas.microsoft.com/office/drawing/2014/main" id="{ED174A2A-918B-5947-8091-21635510F5C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20230" y="3030002"/>
                    <a:ext cx="41820" cy="29502"/>
                  </a:xfrm>
                  <a:custGeom>
                    <a:avLst/>
                    <a:gdLst>
                      <a:gd name="T0" fmla="*/ 3 w 4"/>
                      <a:gd name="T1" fmla="*/ 2 h 3"/>
                      <a:gd name="T2" fmla="*/ 1 w 4"/>
                      <a:gd name="T3" fmla="*/ 1 h 3"/>
                      <a:gd name="T4" fmla="*/ 3 w 4"/>
                      <a:gd name="T5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" h="3">
                        <a:moveTo>
                          <a:pt x="3" y="2"/>
                        </a:moveTo>
                        <a:cubicBezTo>
                          <a:pt x="1" y="3"/>
                          <a:pt x="0" y="1"/>
                          <a:pt x="1" y="1"/>
                        </a:cubicBezTo>
                        <a:cubicBezTo>
                          <a:pt x="2" y="0"/>
                          <a:pt x="4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177" name="Freeform 598">
                    <a:extLst>
                      <a:ext uri="{FF2B5EF4-FFF2-40B4-BE49-F238E27FC236}">
                        <a16:creationId xmlns:a16="http://schemas.microsoft.com/office/drawing/2014/main" id="{D1DDEA71-957B-444B-9D7F-7A1B9E5C6AD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004933" y="2834544"/>
                    <a:ext cx="90610" cy="62692"/>
                  </a:xfrm>
                  <a:custGeom>
                    <a:avLst/>
                    <a:gdLst>
                      <a:gd name="T0" fmla="*/ 1 w 9"/>
                      <a:gd name="T1" fmla="*/ 5 h 6"/>
                      <a:gd name="T2" fmla="*/ 1 w 9"/>
                      <a:gd name="T3" fmla="*/ 1 h 6"/>
                      <a:gd name="T4" fmla="*/ 5 w 9"/>
                      <a:gd name="T5" fmla="*/ 1 h 6"/>
                      <a:gd name="T6" fmla="*/ 9 w 9"/>
                      <a:gd name="T7" fmla="*/ 3 h 6"/>
                      <a:gd name="T8" fmla="*/ 5 w 9"/>
                      <a:gd name="T9" fmla="*/ 5 h 6"/>
                      <a:gd name="T10" fmla="*/ 1 w 9"/>
                      <a:gd name="T11" fmla="*/ 5 h 6"/>
                      <a:gd name="T12" fmla="*/ 1 w 9"/>
                      <a:gd name="T13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6">
                        <a:moveTo>
                          <a:pt x="1" y="5"/>
                        </a:moveTo>
                        <a:cubicBezTo>
                          <a:pt x="1" y="5"/>
                          <a:pt x="2" y="2"/>
                          <a:pt x="1" y="1"/>
                        </a:cubicBezTo>
                        <a:cubicBezTo>
                          <a:pt x="1" y="0"/>
                          <a:pt x="4" y="1"/>
                          <a:pt x="5" y="1"/>
                        </a:cubicBezTo>
                        <a:cubicBezTo>
                          <a:pt x="6" y="1"/>
                          <a:pt x="9" y="2"/>
                          <a:pt x="9" y="3"/>
                        </a:cubicBezTo>
                        <a:cubicBezTo>
                          <a:pt x="8" y="4"/>
                          <a:pt x="6" y="5"/>
                          <a:pt x="5" y="5"/>
                        </a:cubicBezTo>
                        <a:cubicBezTo>
                          <a:pt x="3" y="6"/>
                          <a:pt x="3" y="6"/>
                          <a:pt x="1" y="5"/>
                        </a:cubicBezTo>
                        <a:cubicBezTo>
                          <a:pt x="0" y="4"/>
                          <a:pt x="2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178" name="Freeform 599">
                    <a:extLst>
                      <a:ext uri="{FF2B5EF4-FFF2-40B4-BE49-F238E27FC236}">
                        <a16:creationId xmlns:a16="http://schemas.microsoft.com/office/drawing/2014/main" id="{320E1799-EB0B-534A-BAC5-A27EEBFDC33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053722" y="2930426"/>
                    <a:ext cx="31364" cy="44255"/>
                  </a:xfrm>
                  <a:custGeom>
                    <a:avLst/>
                    <a:gdLst>
                      <a:gd name="T0" fmla="*/ 2 w 3"/>
                      <a:gd name="T1" fmla="*/ 1 h 4"/>
                      <a:gd name="T2" fmla="*/ 1 w 3"/>
                      <a:gd name="T3" fmla="*/ 3 h 4"/>
                      <a:gd name="T4" fmla="*/ 2 w 3"/>
                      <a:gd name="T5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" h="4">
                        <a:moveTo>
                          <a:pt x="2" y="1"/>
                        </a:moveTo>
                        <a:cubicBezTo>
                          <a:pt x="0" y="0"/>
                          <a:pt x="0" y="3"/>
                          <a:pt x="1" y="3"/>
                        </a:cubicBezTo>
                        <a:cubicBezTo>
                          <a:pt x="2" y="4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179" name="Freeform 600">
                    <a:extLst>
                      <a:ext uri="{FF2B5EF4-FFF2-40B4-BE49-F238E27FC236}">
                        <a16:creationId xmlns:a16="http://schemas.microsoft.com/office/drawing/2014/main" id="{042F4FA1-F6A0-9748-BB14-F1382B791AD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719165" y="2897239"/>
                    <a:ext cx="909578" cy="295030"/>
                  </a:xfrm>
                  <a:custGeom>
                    <a:avLst/>
                    <a:gdLst>
                      <a:gd name="T0" fmla="*/ 17 w 89"/>
                      <a:gd name="T1" fmla="*/ 7 h 27"/>
                      <a:gd name="T2" fmla="*/ 19 w 89"/>
                      <a:gd name="T3" fmla="*/ 4 h 27"/>
                      <a:gd name="T4" fmla="*/ 15 w 89"/>
                      <a:gd name="T5" fmla="*/ 2 h 27"/>
                      <a:gd name="T6" fmla="*/ 12 w 89"/>
                      <a:gd name="T7" fmla="*/ 2 h 27"/>
                      <a:gd name="T8" fmla="*/ 4 w 89"/>
                      <a:gd name="T9" fmla="*/ 1 h 27"/>
                      <a:gd name="T10" fmla="*/ 4 w 89"/>
                      <a:gd name="T11" fmla="*/ 3 h 27"/>
                      <a:gd name="T12" fmla="*/ 0 w 89"/>
                      <a:gd name="T13" fmla="*/ 4 h 27"/>
                      <a:gd name="T14" fmla="*/ 5 w 89"/>
                      <a:gd name="T15" fmla="*/ 5 h 27"/>
                      <a:gd name="T16" fmla="*/ 7 w 89"/>
                      <a:gd name="T17" fmla="*/ 6 h 27"/>
                      <a:gd name="T18" fmla="*/ 6 w 89"/>
                      <a:gd name="T19" fmla="*/ 7 h 27"/>
                      <a:gd name="T20" fmla="*/ 24 w 89"/>
                      <a:gd name="T21" fmla="*/ 13 h 27"/>
                      <a:gd name="T22" fmla="*/ 25 w 89"/>
                      <a:gd name="T23" fmla="*/ 16 h 27"/>
                      <a:gd name="T24" fmla="*/ 24 w 89"/>
                      <a:gd name="T25" fmla="*/ 21 h 27"/>
                      <a:gd name="T26" fmla="*/ 27 w 89"/>
                      <a:gd name="T27" fmla="*/ 25 h 27"/>
                      <a:gd name="T28" fmla="*/ 30 w 89"/>
                      <a:gd name="T29" fmla="*/ 24 h 27"/>
                      <a:gd name="T30" fmla="*/ 33 w 89"/>
                      <a:gd name="T31" fmla="*/ 26 h 27"/>
                      <a:gd name="T32" fmla="*/ 38 w 89"/>
                      <a:gd name="T33" fmla="*/ 26 h 27"/>
                      <a:gd name="T34" fmla="*/ 42 w 89"/>
                      <a:gd name="T35" fmla="*/ 23 h 27"/>
                      <a:gd name="T36" fmla="*/ 45 w 89"/>
                      <a:gd name="T37" fmla="*/ 26 h 27"/>
                      <a:gd name="T38" fmla="*/ 52 w 89"/>
                      <a:gd name="T39" fmla="*/ 27 h 27"/>
                      <a:gd name="T40" fmla="*/ 62 w 89"/>
                      <a:gd name="T41" fmla="*/ 27 h 27"/>
                      <a:gd name="T42" fmla="*/ 65 w 89"/>
                      <a:gd name="T43" fmla="*/ 27 h 27"/>
                      <a:gd name="T44" fmla="*/ 67 w 89"/>
                      <a:gd name="T45" fmla="*/ 24 h 27"/>
                      <a:gd name="T46" fmla="*/ 70 w 89"/>
                      <a:gd name="T47" fmla="*/ 25 h 27"/>
                      <a:gd name="T48" fmla="*/ 76 w 89"/>
                      <a:gd name="T49" fmla="*/ 27 h 27"/>
                      <a:gd name="T50" fmla="*/ 82 w 89"/>
                      <a:gd name="T51" fmla="*/ 26 h 27"/>
                      <a:gd name="T52" fmla="*/ 85 w 89"/>
                      <a:gd name="T53" fmla="*/ 24 h 27"/>
                      <a:gd name="T54" fmla="*/ 85 w 89"/>
                      <a:gd name="T55" fmla="*/ 22 h 27"/>
                      <a:gd name="T56" fmla="*/ 82 w 89"/>
                      <a:gd name="T57" fmla="*/ 22 h 27"/>
                      <a:gd name="T58" fmla="*/ 85 w 89"/>
                      <a:gd name="T59" fmla="*/ 17 h 27"/>
                      <a:gd name="T60" fmla="*/ 80 w 89"/>
                      <a:gd name="T61" fmla="*/ 16 h 27"/>
                      <a:gd name="T62" fmla="*/ 78 w 89"/>
                      <a:gd name="T63" fmla="*/ 14 h 27"/>
                      <a:gd name="T64" fmla="*/ 70 w 89"/>
                      <a:gd name="T65" fmla="*/ 14 h 27"/>
                      <a:gd name="T66" fmla="*/ 65 w 89"/>
                      <a:gd name="T67" fmla="*/ 14 h 27"/>
                      <a:gd name="T68" fmla="*/ 55 w 89"/>
                      <a:gd name="T69" fmla="*/ 17 h 27"/>
                      <a:gd name="T70" fmla="*/ 56 w 89"/>
                      <a:gd name="T71" fmla="*/ 18 h 27"/>
                      <a:gd name="T72" fmla="*/ 52 w 89"/>
                      <a:gd name="T73" fmla="*/ 18 h 27"/>
                      <a:gd name="T74" fmla="*/ 49 w 89"/>
                      <a:gd name="T75" fmla="*/ 16 h 27"/>
                      <a:gd name="T76" fmla="*/ 46 w 89"/>
                      <a:gd name="T77" fmla="*/ 17 h 27"/>
                      <a:gd name="T78" fmla="*/ 42 w 89"/>
                      <a:gd name="T79" fmla="*/ 16 h 27"/>
                      <a:gd name="T80" fmla="*/ 41 w 89"/>
                      <a:gd name="T81" fmla="*/ 18 h 27"/>
                      <a:gd name="T82" fmla="*/ 38 w 89"/>
                      <a:gd name="T83" fmla="*/ 16 h 27"/>
                      <a:gd name="T84" fmla="*/ 39 w 89"/>
                      <a:gd name="T85" fmla="*/ 14 h 27"/>
                      <a:gd name="T86" fmla="*/ 34 w 89"/>
                      <a:gd name="T87" fmla="*/ 12 h 27"/>
                      <a:gd name="T88" fmla="*/ 30 w 89"/>
                      <a:gd name="T89" fmla="*/ 13 h 27"/>
                      <a:gd name="T90" fmla="*/ 32 w 89"/>
                      <a:gd name="T91" fmla="*/ 12 h 27"/>
                      <a:gd name="T92" fmla="*/ 28 w 89"/>
                      <a:gd name="T93" fmla="*/ 9 h 27"/>
                      <a:gd name="T94" fmla="*/ 38 w 89"/>
                      <a:gd name="T95" fmla="*/ 10 h 27"/>
                      <a:gd name="T96" fmla="*/ 33 w 89"/>
                      <a:gd name="T97" fmla="*/ 7 h 27"/>
                      <a:gd name="T98" fmla="*/ 28 w 89"/>
                      <a:gd name="T99" fmla="*/ 7 h 27"/>
                      <a:gd name="T100" fmla="*/ 32 w 89"/>
                      <a:gd name="T101" fmla="*/ 6 h 27"/>
                      <a:gd name="T102" fmla="*/ 27 w 89"/>
                      <a:gd name="T103" fmla="*/ 5 h 27"/>
                      <a:gd name="T104" fmla="*/ 17 w 89"/>
                      <a:gd name="T105" fmla="*/ 7 h 27"/>
                      <a:gd name="T106" fmla="*/ 17 w 89"/>
                      <a:gd name="T107" fmla="*/ 7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89" h="27">
                        <a:moveTo>
                          <a:pt x="17" y="7"/>
                        </a:moveTo>
                        <a:cubicBezTo>
                          <a:pt x="18" y="7"/>
                          <a:pt x="20" y="5"/>
                          <a:pt x="19" y="4"/>
                        </a:cubicBezTo>
                        <a:cubicBezTo>
                          <a:pt x="18" y="3"/>
                          <a:pt x="16" y="2"/>
                          <a:pt x="15" y="2"/>
                        </a:cubicBezTo>
                        <a:cubicBezTo>
                          <a:pt x="14" y="2"/>
                          <a:pt x="13" y="2"/>
                          <a:pt x="12" y="2"/>
                        </a:cubicBezTo>
                        <a:cubicBezTo>
                          <a:pt x="9" y="1"/>
                          <a:pt x="7" y="0"/>
                          <a:pt x="4" y="1"/>
                        </a:cubicBezTo>
                        <a:cubicBezTo>
                          <a:pt x="0" y="2"/>
                          <a:pt x="3" y="2"/>
                          <a:pt x="4" y="3"/>
                        </a:cubicBezTo>
                        <a:cubicBezTo>
                          <a:pt x="4" y="3"/>
                          <a:pt x="0" y="3"/>
                          <a:pt x="0" y="4"/>
                        </a:cubicBezTo>
                        <a:cubicBezTo>
                          <a:pt x="0" y="5"/>
                          <a:pt x="4" y="5"/>
                          <a:pt x="5" y="5"/>
                        </a:cubicBezTo>
                        <a:cubicBezTo>
                          <a:pt x="5" y="6"/>
                          <a:pt x="7" y="6"/>
                          <a:pt x="7" y="6"/>
                        </a:cubicBezTo>
                        <a:cubicBezTo>
                          <a:pt x="7" y="7"/>
                          <a:pt x="6" y="7"/>
                          <a:pt x="6" y="7"/>
                        </a:cubicBezTo>
                        <a:cubicBezTo>
                          <a:pt x="12" y="11"/>
                          <a:pt x="21" y="5"/>
                          <a:pt x="24" y="13"/>
                        </a:cubicBezTo>
                        <a:cubicBezTo>
                          <a:pt x="24" y="14"/>
                          <a:pt x="26" y="15"/>
                          <a:pt x="25" y="16"/>
                        </a:cubicBezTo>
                        <a:cubicBezTo>
                          <a:pt x="24" y="18"/>
                          <a:pt x="23" y="19"/>
                          <a:pt x="24" y="21"/>
                        </a:cubicBezTo>
                        <a:cubicBezTo>
                          <a:pt x="24" y="21"/>
                          <a:pt x="26" y="25"/>
                          <a:pt x="27" y="25"/>
                        </a:cubicBezTo>
                        <a:cubicBezTo>
                          <a:pt x="28" y="26"/>
                          <a:pt x="30" y="23"/>
                          <a:pt x="30" y="24"/>
                        </a:cubicBezTo>
                        <a:cubicBezTo>
                          <a:pt x="31" y="24"/>
                          <a:pt x="32" y="26"/>
                          <a:pt x="33" y="26"/>
                        </a:cubicBezTo>
                        <a:cubicBezTo>
                          <a:pt x="35" y="27"/>
                          <a:pt x="37" y="26"/>
                          <a:pt x="38" y="26"/>
                        </a:cubicBezTo>
                        <a:cubicBezTo>
                          <a:pt x="39" y="25"/>
                          <a:pt x="41" y="23"/>
                          <a:pt x="42" y="23"/>
                        </a:cubicBezTo>
                        <a:cubicBezTo>
                          <a:pt x="42" y="23"/>
                          <a:pt x="44" y="26"/>
                          <a:pt x="45" y="26"/>
                        </a:cubicBezTo>
                        <a:cubicBezTo>
                          <a:pt x="47" y="27"/>
                          <a:pt x="50" y="27"/>
                          <a:pt x="52" y="27"/>
                        </a:cubicBezTo>
                        <a:cubicBezTo>
                          <a:pt x="56" y="27"/>
                          <a:pt x="59" y="27"/>
                          <a:pt x="62" y="27"/>
                        </a:cubicBezTo>
                        <a:cubicBezTo>
                          <a:pt x="63" y="27"/>
                          <a:pt x="64" y="27"/>
                          <a:pt x="65" y="27"/>
                        </a:cubicBezTo>
                        <a:cubicBezTo>
                          <a:pt x="67" y="26"/>
                          <a:pt x="66" y="24"/>
                          <a:pt x="67" y="24"/>
                        </a:cubicBezTo>
                        <a:cubicBezTo>
                          <a:pt x="68" y="23"/>
                          <a:pt x="69" y="24"/>
                          <a:pt x="70" y="25"/>
                        </a:cubicBezTo>
                        <a:cubicBezTo>
                          <a:pt x="71" y="26"/>
                          <a:pt x="74" y="27"/>
                          <a:pt x="76" y="27"/>
                        </a:cubicBezTo>
                        <a:cubicBezTo>
                          <a:pt x="78" y="27"/>
                          <a:pt x="80" y="27"/>
                          <a:pt x="82" y="26"/>
                        </a:cubicBezTo>
                        <a:cubicBezTo>
                          <a:pt x="84" y="26"/>
                          <a:pt x="83" y="24"/>
                          <a:pt x="85" y="24"/>
                        </a:cubicBezTo>
                        <a:cubicBezTo>
                          <a:pt x="86" y="24"/>
                          <a:pt x="87" y="21"/>
                          <a:pt x="85" y="22"/>
                        </a:cubicBezTo>
                        <a:cubicBezTo>
                          <a:pt x="85" y="22"/>
                          <a:pt x="83" y="22"/>
                          <a:pt x="82" y="22"/>
                        </a:cubicBezTo>
                        <a:cubicBezTo>
                          <a:pt x="82" y="22"/>
                          <a:pt x="89" y="18"/>
                          <a:pt x="85" y="17"/>
                        </a:cubicBezTo>
                        <a:cubicBezTo>
                          <a:pt x="84" y="17"/>
                          <a:pt x="82" y="16"/>
                          <a:pt x="80" y="16"/>
                        </a:cubicBezTo>
                        <a:cubicBezTo>
                          <a:pt x="78" y="16"/>
                          <a:pt x="80" y="14"/>
                          <a:pt x="78" y="14"/>
                        </a:cubicBezTo>
                        <a:cubicBezTo>
                          <a:pt x="75" y="14"/>
                          <a:pt x="73" y="14"/>
                          <a:pt x="70" y="14"/>
                        </a:cubicBezTo>
                        <a:cubicBezTo>
                          <a:pt x="68" y="14"/>
                          <a:pt x="67" y="13"/>
                          <a:pt x="65" y="14"/>
                        </a:cubicBezTo>
                        <a:cubicBezTo>
                          <a:pt x="64" y="14"/>
                          <a:pt x="55" y="16"/>
                          <a:pt x="55" y="17"/>
                        </a:cubicBezTo>
                        <a:cubicBezTo>
                          <a:pt x="55" y="17"/>
                          <a:pt x="56" y="17"/>
                          <a:pt x="56" y="18"/>
                        </a:cubicBezTo>
                        <a:cubicBezTo>
                          <a:pt x="56" y="18"/>
                          <a:pt x="53" y="18"/>
                          <a:pt x="52" y="18"/>
                        </a:cubicBezTo>
                        <a:cubicBezTo>
                          <a:pt x="51" y="18"/>
                          <a:pt x="50" y="17"/>
                          <a:pt x="49" y="16"/>
                        </a:cubicBezTo>
                        <a:cubicBezTo>
                          <a:pt x="48" y="16"/>
                          <a:pt x="47" y="17"/>
                          <a:pt x="46" y="17"/>
                        </a:cubicBezTo>
                        <a:cubicBezTo>
                          <a:pt x="45" y="17"/>
                          <a:pt x="43" y="16"/>
                          <a:pt x="42" y="16"/>
                        </a:cubicBezTo>
                        <a:cubicBezTo>
                          <a:pt x="41" y="16"/>
                          <a:pt x="42" y="18"/>
                          <a:pt x="41" y="18"/>
                        </a:cubicBezTo>
                        <a:cubicBezTo>
                          <a:pt x="40" y="18"/>
                          <a:pt x="39" y="16"/>
                          <a:pt x="38" y="16"/>
                        </a:cubicBezTo>
                        <a:cubicBezTo>
                          <a:pt x="35" y="16"/>
                          <a:pt x="39" y="15"/>
                          <a:pt x="39" y="14"/>
                        </a:cubicBezTo>
                        <a:cubicBezTo>
                          <a:pt x="39" y="13"/>
                          <a:pt x="35" y="12"/>
                          <a:pt x="34" y="12"/>
                        </a:cubicBezTo>
                        <a:cubicBezTo>
                          <a:pt x="34" y="12"/>
                          <a:pt x="30" y="13"/>
                          <a:pt x="30" y="13"/>
                        </a:cubicBezTo>
                        <a:cubicBezTo>
                          <a:pt x="30" y="12"/>
                          <a:pt x="32" y="12"/>
                          <a:pt x="32" y="12"/>
                        </a:cubicBezTo>
                        <a:cubicBezTo>
                          <a:pt x="32" y="11"/>
                          <a:pt x="27" y="10"/>
                          <a:pt x="28" y="9"/>
                        </a:cubicBezTo>
                        <a:cubicBezTo>
                          <a:pt x="28" y="9"/>
                          <a:pt x="38" y="10"/>
                          <a:pt x="38" y="10"/>
                        </a:cubicBezTo>
                        <a:cubicBezTo>
                          <a:pt x="38" y="9"/>
                          <a:pt x="34" y="8"/>
                          <a:pt x="33" y="7"/>
                        </a:cubicBezTo>
                        <a:cubicBezTo>
                          <a:pt x="32" y="7"/>
                          <a:pt x="30" y="7"/>
                          <a:pt x="28" y="7"/>
                        </a:cubicBezTo>
                        <a:cubicBezTo>
                          <a:pt x="29" y="7"/>
                          <a:pt x="31" y="7"/>
                          <a:pt x="32" y="6"/>
                        </a:cubicBezTo>
                        <a:cubicBezTo>
                          <a:pt x="32" y="5"/>
                          <a:pt x="27" y="5"/>
                          <a:pt x="27" y="5"/>
                        </a:cubicBezTo>
                        <a:cubicBezTo>
                          <a:pt x="23" y="5"/>
                          <a:pt x="21" y="6"/>
                          <a:pt x="17" y="7"/>
                        </a:cubicBezTo>
                        <a:cubicBezTo>
                          <a:pt x="17" y="7"/>
                          <a:pt x="18" y="7"/>
                          <a:pt x="17" y="7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180" name="Freeform 601">
                    <a:extLst>
                      <a:ext uri="{FF2B5EF4-FFF2-40B4-BE49-F238E27FC236}">
                        <a16:creationId xmlns:a16="http://schemas.microsoft.com/office/drawing/2014/main" id="{AFFA1346-016C-8A45-9CA6-8CF3680D27F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740078" y="2388314"/>
                    <a:ext cx="602900" cy="401977"/>
                  </a:xfrm>
                  <a:custGeom>
                    <a:avLst/>
                    <a:gdLst>
                      <a:gd name="T0" fmla="*/ 55 w 59"/>
                      <a:gd name="T1" fmla="*/ 21 h 37"/>
                      <a:gd name="T2" fmla="*/ 46 w 59"/>
                      <a:gd name="T3" fmla="*/ 20 h 37"/>
                      <a:gd name="T4" fmla="*/ 46 w 59"/>
                      <a:gd name="T5" fmla="*/ 18 h 37"/>
                      <a:gd name="T6" fmla="*/ 44 w 59"/>
                      <a:gd name="T7" fmla="*/ 15 h 37"/>
                      <a:gd name="T8" fmla="*/ 44 w 59"/>
                      <a:gd name="T9" fmla="*/ 11 h 37"/>
                      <a:gd name="T10" fmla="*/ 43 w 59"/>
                      <a:gd name="T11" fmla="*/ 15 h 37"/>
                      <a:gd name="T12" fmla="*/ 35 w 59"/>
                      <a:gd name="T13" fmla="*/ 10 h 37"/>
                      <a:gd name="T14" fmla="*/ 24 w 59"/>
                      <a:gd name="T15" fmla="*/ 2 h 37"/>
                      <a:gd name="T16" fmla="*/ 12 w 59"/>
                      <a:gd name="T17" fmla="*/ 1 h 37"/>
                      <a:gd name="T18" fmla="*/ 12 w 59"/>
                      <a:gd name="T19" fmla="*/ 3 h 37"/>
                      <a:gd name="T20" fmla="*/ 6 w 59"/>
                      <a:gd name="T21" fmla="*/ 5 h 37"/>
                      <a:gd name="T22" fmla="*/ 11 w 59"/>
                      <a:gd name="T23" fmla="*/ 9 h 37"/>
                      <a:gd name="T24" fmla="*/ 6 w 59"/>
                      <a:gd name="T25" fmla="*/ 9 h 37"/>
                      <a:gd name="T26" fmla="*/ 5 w 59"/>
                      <a:gd name="T27" fmla="*/ 11 h 37"/>
                      <a:gd name="T28" fmla="*/ 6 w 59"/>
                      <a:gd name="T29" fmla="*/ 14 h 37"/>
                      <a:gd name="T30" fmla="*/ 10 w 59"/>
                      <a:gd name="T31" fmla="*/ 14 h 37"/>
                      <a:gd name="T32" fmla="*/ 0 w 59"/>
                      <a:gd name="T33" fmla="*/ 15 h 37"/>
                      <a:gd name="T34" fmla="*/ 7 w 59"/>
                      <a:gd name="T35" fmla="*/ 20 h 37"/>
                      <a:gd name="T36" fmla="*/ 8 w 59"/>
                      <a:gd name="T37" fmla="*/ 23 h 37"/>
                      <a:gd name="T38" fmla="*/ 14 w 59"/>
                      <a:gd name="T39" fmla="*/ 23 h 37"/>
                      <a:gd name="T40" fmla="*/ 26 w 59"/>
                      <a:gd name="T41" fmla="*/ 23 h 37"/>
                      <a:gd name="T42" fmla="*/ 28 w 59"/>
                      <a:gd name="T43" fmla="*/ 24 h 37"/>
                      <a:gd name="T44" fmla="*/ 16 w 59"/>
                      <a:gd name="T45" fmla="*/ 25 h 37"/>
                      <a:gd name="T46" fmla="*/ 16 w 59"/>
                      <a:gd name="T47" fmla="*/ 30 h 37"/>
                      <a:gd name="T48" fmla="*/ 19 w 59"/>
                      <a:gd name="T49" fmla="*/ 33 h 37"/>
                      <a:gd name="T50" fmla="*/ 32 w 59"/>
                      <a:gd name="T51" fmla="*/ 35 h 37"/>
                      <a:gd name="T52" fmla="*/ 34 w 59"/>
                      <a:gd name="T53" fmla="*/ 36 h 37"/>
                      <a:gd name="T54" fmla="*/ 40 w 59"/>
                      <a:gd name="T55" fmla="*/ 35 h 37"/>
                      <a:gd name="T56" fmla="*/ 41 w 59"/>
                      <a:gd name="T57" fmla="*/ 35 h 37"/>
                      <a:gd name="T58" fmla="*/ 41 w 59"/>
                      <a:gd name="T59" fmla="*/ 29 h 37"/>
                      <a:gd name="T60" fmla="*/ 46 w 59"/>
                      <a:gd name="T61" fmla="*/ 30 h 37"/>
                      <a:gd name="T62" fmla="*/ 51 w 59"/>
                      <a:gd name="T63" fmla="*/ 28 h 37"/>
                      <a:gd name="T64" fmla="*/ 54 w 59"/>
                      <a:gd name="T65" fmla="*/ 26 h 37"/>
                      <a:gd name="T66" fmla="*/ 58 w 59"/>
                      <a:gd name="T67" fmla="*/ 24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59" h="37">
                        <a:moveTo>
                          <a:pt x="58" y="24"/>
                        </a:moveTo>
                        <a:cubicBezTo>
                          <a:pt x="58" y="22"/>
                          <a:pt x="56" y="22"/>
                          <a:pt x="55" y="21"/>
                        </a:cubicBezTo>
                        <a:cubicBezTo>
                          <a:pt x="54" y="20"/>
                          <a:pt x="53" y="22"/>
                          <a:pt x="52" y="21"/>
                        </a:cubicBezTo>
                        <a:cubicBezTo>
                          <a:pt x="50" y="19"/>
                          <a:pt x="48" y="21"/>
                          <a:pt x="46" y="20"/>
                        </a:cubicBezTo>
                        <a:cubicBezTo>
                          <a:pt x="46" y="20"/>
                          <a:pt x="48" y="19"/>
                          <a:pt x="48" y="18"/>
                        </a:cubicBezTo>
                        <a:cubicBezTo>
                          <a:pt x="48" y="18"/>
                          <a:pt x="46" y="18"/>
                          <a:pt x="46" y="18"/>
                        </a:cubicBezTo>
                        <a:cubicBezTo>
                          <a:pt x="46" y="17"/>
                          <a:pt x="47" y="17"/>
                          <a:pt x="47" y="16"/>
                        </a:cubicBezTo>
                        <a:cubicBezTo>
                          <a:pt x="47" y="15"/>
                          <a:pt x="44" y="16"/>
                          <a:pt x="44" y="15"/>
                        </a:cubicBezTo>
                        <a:cubicBezTo>
                          <a:pt x="43" y="15"/>
                          <a:pt x="45" y="14"/>
                          <a:pt x="45" y="14"/>
                        </a:cubicBezTo>
                        <a:cubicBezTo>
                          <a:pt x="46" y="13"/>
                          <a:pt x="44" y="12"/>
                          <a:pt x="44" y="11"/>
                        </a:cubicBezTo>
                        <a:cubicBezTo>
                          <a:pt x="43" y="10"/>
                          <a:pt x="38" y="11"/>
                          <a:pt x="38" y="11"/>
                        </a:cubicBezTo>
                        <a:cubicBezTo>
                          <a:pt x="38" y="12"/>
                          <a:pt x="43" y="14"/>
                          <a:pt x="43" y="15"/>
                        </a:cubicBezTo>
                        <a:cubicBezTo>
                          <a:pt x="42" y="16"/>
                          <a:pt x="39" y="14"/>
                          <a:pt x="38" y="13"/>
                        </a:cubicBezTo>
                        <a:cubicBezTo>
                          <a:pt x="36" y="12"/>
                          <a:pt x="39" y="10"/>
                          <a:pt x="35" y="10"/>
                        </a:cubicBezTo>
                        <a:cubicBezTo>
                          <a:pt x="33" y="10"/>
                          <a:pt x="30" y="10"/>
                          <a:pt x="29" y="8"/>
                        </a:cubicBezTo>
                        <a:cubicBezTo>
                          <a:pt x="28" y="6"/>
                          <a:pt x="26" y="3"/>
                          <a:pt x="24" y="2"/>
                        </a:cubicBezTo>
                        <a:cubicBezTo>
                          <a:pt x="21" y="1"/>
                          <a:pt x="18" y="0"/>
                          <a:pt x="16" y="0"/>
                        </a:cubicBezTo>
                        <a:cubicBezTo>
                          <a:pt x="15" y="0"/>
                          <a:pt x="10" y="0"/>
                          <a:pt x="12" y="1"/>
                        </a:cubicBezTo>
                        <a:cubicBezTo>
                          <a:pt x="13" y="1"/>
                          <a:pt x="17" y="2"/>
                          <a:pt x="17" y="2"/>
                        </a:cubicBezTo>
                        <a:cubicBezTo>
                          <a:pt x="17" y="4"/>
                          <a:pt x="13" y="3"/>
                          <a:pt x="12" y="3"/>
                        </a:cubicBezTo>
                        <a:cubicBezTo>
                          <a:pt x="12" y="3"/>
                          <a:pt x="13" y="4"/>
                          <a:pt x="13" y="4"/>
                        </a:cubicBezTo>
                        <a:cubicBezTo>
                          <a:pt x="13" y="5"/>
                          <a:pt x="7" y="2"/>
                          <a:pt x="6" y="5"/>
                        </a:cubicBezTo>
                        <a:cubicBezTo>
                          <a:pt x="6" y="5"/>
                          <a:pt x="11" y="7"/>
                          <a:pt x="12" y="7"/>
                        </a:cubicBezTo>
                        <a:cubicBezTo>
                          <a:pt x="10" y="6"/>
                          <a:pt x="11" y="9"/>
                          <a:pt x="11" y="9"/>
                        </a:cubicBezTo>
                        <a:cubicBezTo>
                          <a:pt x="11" y="10"/>
                          <a:pt x="4" y="7"/>
                          <a:pt x="3" y="8"/>
                        </a:cubicBezTo>
                        <a:cubicBezTo>
                          <a:pt x="3" y="7"/>
                          <a:pt x="6" y="8"/>
                          <a:pt x="6" y="9"/>
                        </a:cubicBezTo>
                        <a:cubicBezTo>
                          <a:pt x="6" y="8"/>
                          <a:pt x="4" y="9"/>
                          <a:pt x="4" y="9"/>
                        </a:cubicBezTo>
                        <a:cubicBezTo>
                          <a:pt x="3" y="10"/>
                          <a:pt x="5" y="11"/>
                          <a:pt x="5" y="11"/>
                        </a:cubicBezTo>
                        <a:cubicBezTo>
                          <a:pt x="6" y="12"/>
                          <a:pt x="2" y="12"/>
                          <a:pt x="1" y="12"/>
                        </a:cubicBezTo>
                        <a:cubicBezTo>
                          <a:pt x="2" y="12"/>
                          <a:pt x="4" y="13"/>
                          <a:pt x="6" y="14"/>
                        </a:cubicBezTo>
                        <a:cubicBezTo>
                          <a:pt x="8" y="14"/>
                          <a:pt x="10" y="13"/>
                          <a:pt x="12" y="13"/>
                        </a:cubicBezTo>
                        <a:cubicBezTo>
                          <a:pt x="12" y="13"/>
                          <a:pt x="10" y="14"/>
                          <a:pt x="10" y="14"/>
                        </a:cubicBezTo>
                        <a:cubicBezTo>
                          <a:pt x="10" y="15"/>
                          <a:pt x="11" y="15"/>
                          <a:pt x="11" y="15"/>
                        </a:cubicBezTo>
                        <a:cubicBezTo>
                          <a:pt x="11" y="16"/>
                          <a:pt x="0" y="15"/>
                          <a:pt x="0" y="15"/>
                        </a:cubicBezTo>
                        <a:cubicBezTo>
                          <a:pt x="0" y="15"/>
                          <a:pt x="2" y="18"/>
                          <a:pt x="2" y="18"/>
                        </a:cubicBezTo>
                        <a:cubicBezTo>
                          <a:pt x="3" y="19"/>
                          <a:pt x="7" y="21"/>
                          <a:pt x="7" y="20"/>
                        </a:cubicBezTo>
                        <a:cubicBezTo>
                          <a:pt x="7" y="21"/>
                          <a:pt x="5" y="20"/>
                          <a:pt x="6" y="22"/>
                        </a:cubicBezTo>
                        <a:cubicBezTo>
                          <a:pt x="6" y="22"/>
                          <a:pt x="7" y="23"/>
                          <a:pt x="8" y="23"/>
                        </a:cubicBezTo>
                        <a:cubicBezTo>
                          <a:pt x="9" y="24"/>
                          <a:pt x="10" y="23"/>
                          <a:pt x="11" y="23"/>
                        </a:cubicBezTo>
                        <a:cubicBezTo>
                          <a:pt x="12" y="22"/>
                          <a:pt x="13" y="24"/>
                          <a:pt x="14" y="23"/>
                        </a:cubicBezTo>
                        <a:cubicBezTo>
                          <a:pt x="17" y="22"/>
                          <a:pt x="19" y="21"/>
                          <a:pt x="21" y="22"/>
                        </a:cubicBezTo>
                        <a:cubicBezTo>
                          <a:pt x="23" y="23"/>
                          <a:pt x="24" y="23"/>
                          <a:pt x="26" y="23"/>
                        </a:cubicBezTo>
                        <a:cubicBezTo>
                          <a:pt x="25" y="23"/>
                          <a:pt x="23" y="23"/>
                          <a:pt x="21" y="23"/>
                        </a:cubicBezTo>
                        <a:cubicBezTo>
                          <a:pt x="23" y="23"/>
                          <a:pt x="27" y="23"/>
                          <a:pt x="28" y="24"/>
                        </a:cubicBezTo>
                        <a:cubicBezTo>
                          <a:pt x="28" y="24"/>
                          <a:pt x="23" y="25"/>
                          <a:pt x="23" y="25"/>
                        </a:cubicBezTo>
                        <a:cubicBezTo>
                          <a:pt x="21" y="25"/>
                          <a:pt x="18" y="25"/>
                          <a:pt x="16" y="25"/>
                        </a:cubicBezTo>
                        <a:cubicBezTo>
                          <a:pt x="16" y="26"/>
                          <a:pt x="12" y="27"/>
                          <a:pt x="13" y="27"/>
                        </a:cubicBezTo>
                        <a:cubicBezTo>
                          <a:pt x="14" y="28"/>
                          <a:pt x="15" y="28"/>
                          <a:pt x="16" y="30"/>
                        </a:cubicBezTo>
                        <a:cubicBezTo>
                          <a:pt x="16" y="32"/>
                          <a:pt x="22" y="30"/>
                          <a:pt x="23" y="32"/>
                        </a:cubicBezTo>
                        <a:cubicBezTo>
                          <a:pt x="23" y="32"/>
                          <a:pt x="19" y="32"/>
                          <a:pt x="19" y="33"/>
                        </a:cubicBezTo>
                        <a:cubicBezTo>
                          <a:pt x="20" y="34"/>
                          <a:pt x="25" y="36"/>
                          <a:pt x="26" y="36"/>
                        </a:cubicBezTo>
                        <a:cubicBezTo>
                          <a:pt x="26" y="36"/>
                          <a:pt x="32" y="36"/>
                          <a:pt x="32" y="35"/>
                        </a:cubicBezTo>
                        <a:cubicBezTo>
                          <a:pt x="32" y="35"/>
                          <a:pt x="31" y="35"/>
                          <a:pt x="31" y="35"/>
                        </a:cubicBezTo>
                        <a:cubicBezTo>
                          <a:pt x="31" y="33"/>
                          <a:pt x="35" y="36"/>
                          <a:pt x="34" y="36"/>
                        </a:cubicBezTo>
                        <a:cubicBezTo>
                          <a:pt x="35" y="36"/>
                          <a:pt x="33" y="33"/>
                          <a:pt x="33" y="32"/>
                        </a:cubicBezTo>
                        <a:cubicBezTo>
                          <a:pt x="35" y="31"/>
                          <a:pt x="37" y="37"/>
                          <a:pt x="40" y="35"/>
                        </a:cubicBezTo>
                        <a:cubicBezTo>
                          <a:pt x="41" y="34"/>
                          <a:pt x="39" y="32"/>
                          <a:pt x="40" y="32"/>
                        </a:cubicBezTo>
                        <a:cubicBezTo>
                          <a:pt x="41" y="32"/>
                          <a:pt x="41" y="34"/>
                          <a:pt x="41" y="35"/>
                        </a:cubicBezTo>
                        <a:cubicBezTo>
                          <a:pt x="42" y="35"/>
                          <a:pt x="43" y="31"/>
                          <a:pt x="42" y="31"/>
                        </a:cubicBezTo>
                        <a:cubicBezTo>
                          <a:pt x="42" y="30"/>
                          <a:pt x="42" y="29"/>
                          <a:pt x="41" y="29"/>
                        </a:cubicBezTo>
                        <a:cubicBezTo>
                          <a:pt x="41" y="28"/>
                          <a:pt x="42" y="26"/>
                          <a:pt x="43" y="27"/>
                        </a:cubicBezTo>
                        <a:cubicBezTo>
                          <a:pt x="44" y="28"/>
                          <a:pt x="43" y="32"/>
                          <a:pt x="46" y="30"/>
                        </a:cubicBezTo>
                        <a:cubicBezTo>
                          <a:pt x="47" y="29"/>
                          <a:pt x="50" y="25"/>
                          <a:pt x="52" y="27"/>
                        </a:cubicBezTo>
                        <a:cubicBezTo>
                          <a:pt x="53" y="27"/>
                          <a:pt x="51" y="28"/>
                          <a:pt x="51" y="28"/>
                        </a:cubicBezTo>
                        <a:cubicBezTo>
                          <a:pt x="51" y="28"/>
                          <a:pt x="56" y="27"/>
                          <a:pt x="56" y="27"/>
                        </a:cubicBezTo>
                        <a:cubicBezTo>
                          <a:pt x="56" y="27"/>
                          <a:pt x="54" y="27"/>
                          <a:pt x="54" y="26"/>
                        </a:cubicBezTo>
                        <a:cubicBezTo>
                          <a:pt x="54" y="25"/>
                          <a:pt x="59" y="25"/>
                          <a:pt x="58" y="24"/>
                        </a:cubicBezTo>
                        <a:cubicBezTo>
                          <a:pt x="58" y="22"/>
                          <a:pt x="58" y="25"/>
                          <a:pt x="58" y="2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181" name="Freeform 602">
                    <a:extLst>
                      <a:ext uri="{FF2B5EF4-FFF2-40B4-BE49-F238E27FC236}">
                        <a16:creationId xmlns:a16="http://schemas.microsoft.com/office/drawing/2014/main" id="{933A824B-A091-FE44-968F-D4F7059232A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984022" y="2141229"/>
                    <a:ext cx="1592632" cy="877710"/>
                  </a:xfrm>
                  <a:custGeom>
                    <a:avLst/>
                    <a:gdLst>
                      <a:gd name="T0" fmla="*/ 15 w 156"/>
                      <a:gd name="T1" fmla="*/ 77 h 81"/>
                      <a:gd name="T2" fmla="*/ 27 w 156"/>
                      <a:gd name="T3" fmla="*/ 76 h 81"/>
                      <a:gd name="T4" fmla="*/ 37 w 156"/>
                      <a:gd name="T5" fmla="*/ 78 h 81"/>
                      <a:gd name="T6" fmla="*/ 48 w 156"/>
                      <a:gd name="T7" fmla="*/ 77 h 81"/>
                      <a:gd name="T8" fmla="*/ 65 w 156"/>
                      <a:gd name="T9" fmla="*/ 76 h 81"/>
                      <a:gd name="T10" fmla="*/ 59 w 156"/>
                      <a:gd name="T11" fmla="*/ 70 h 81"/>
                      <a:gd name="T12" fmla="*/ 50 w 156"/>
                      <a:gd name="T13" fmla="*/ 65 h 81"/>
                      <a:gd name="T14" fmla="*/ 73 w 156"/>
                      <a:gd name="T15" fmla="*/ 61 h 81"/>
                      <a:gd name="T16" fmla="*/ 76 w 156"/>
                      <a:gd name="T17" fmla="*/ 55 h 81"/>
                      <a:gd name="T18" fmla="*/ 71 w 156"/>
                      <a:gd name="T19" fmla="*/ 50 h 81"/>
                      <a:gd name="T20" fmla="*/ 72 w 156"/>
                      <a:gd name="T21" fmla="*/ 48 h 81"/>
                      <a:gd name="T22" fmla="*/ 78 w 156"/>
                      <a:gd name="T23" fmla="*/ 45 h 81"/>
                      <a:gd name="T24" fmla="*/ 90 w 156"/>
                      <a:gd name="T25" fmla="*/ 44 h 81"/>
                      <a:gd name="T26" fmla="*/ 105 w 156"/>
                      <a:gd name="T27" fmla="*/ 37 h 81"/>
                      <a:gd name="T28" fmla="*/ 105 w 156"/>
                      <a:gd name="T29" fmla="*/ 32 h 81"/>
                      <a:gd name="T30" fmla="*/ 136 w 156"/>
                      <a:gd name="T31" fmla="*/ 21 h 81"/>
                      <a:gd name="T32" fmla="*/ 115 w 156"/>
                      <a:gd name="T33" fmla="*/ 23 h 81"/>
                      <a:gd name="T34" fmla="*/ 134 w 156"/>
                      <a:gd name="T35" fmla="*/ 18 h 81"/>
                      <a:gd name="T36" fmla="*/ 146 w 156"/>
                      <a:gd name="T37" fmla="*/ 10 h 81"/>
                      <a:gd name="T38" fmla="*/ 133 w 156"/>
                      <a:gd name="T39" fmla="*/ 5 h 81"/>
                      <a:gd name="T40" fmla="*/ 121 w 156"/>
                      <a:gd name="T41" fmla="*/ 5 h 81"/>
                      <a:gd name="T42" fmla="*/ 100 w 156"/>
                      <a:gd name="T43" fmla="*/ 2 h 81"/>
                      <a:gd name="T44" fmla="*/ 91 w 156"/>
                      <a:gd name="T45" fmla="*/ 5 h 81"/>
                      <a:gd name="T46" fmla="*/ 80 w 156"/>
                      <a:gd name="T47" fmla="*/ 8 h 81"/>
                      <a:gd name="T48" fmla="*/ 58 w 156"/>
                      <a:gd name="T49" fmla="*/ 4 h 81"/>
                      <a:gd name="T50" fmla="*/ 52 w 156"/>
                      <a:gd name="T51" fmla="*/ 5 h 81"/>
                      <a:gd name="T52" fmla="*/ 46 w 156"/>
                      <a:gd name="T53" fmla="*/ 10 h 81"/>
                      <a:gd name="T54" fmla="*/ 45 w 156"/>
                      <a:gd name="T55" fmla="*/ 12 h 81"/>
                      <a:gd name="T56" fmla="*/ 31 w 156"/>
                      <a:gd name="T57" fmla="*/ 10 h 81"/>
                      <a:gd name="T58" fmla="*/ 34 w 156"/>
                      <a:gd name="T59" fmla="*/ 16 h 81"/>
                      <a:gd name="T60" fmla="*/ 23 w 156"/>
                      <a:gd name="T61" fmla="*/ 16 h 81"/>
                      <a:gd name="T62" fmla="*/ 5 w 156"/>
                      <a:gd name="T63" fmla="*/ 17 h 81"/>
                      <a:gd name="T64" fmla="*/ 11 w 156"/>
                      <a:gd name="T65" fmla="*/ 21 h 81"/>
                      <a:gd name="T66" fmla="*/ 13 w 156"/>
                      <a:gd name="T67" fmla="*/ 26 h 81"/>
                      <a:gd name="T68" fmla="*/ 23 w 156"/>
                      <a:gd name="T69" fmla="*/ 27 h 81"/>
                      <a:gd name="T70" fmla="*/ 20 w 156"/>
                      <a:gd name="T71" fmla="*/ 31 h 81"/>
                      <a:gd name="T72" fmla="*/ 26 w 156"/>
                      <a:gd name="T73" fmla="*/ 30 h 81"/>
                      <a:gd name="T74" fmla="*/ 42 w 156"/>
                      <a:gd name="T75" fmla="*/ 30 h 81"/>
                      <a:gd name="T76" fmla="*/ 52 w 156"/>
                      <a:gd name="T77" fmla="*/ 31 h 81"/>
                      <a:gd name="T78" fmla="*/ 73 w 156"/>
                      <a:gd name="T79" fmla="*/ 21 h 81"/>
                      <a:gd name="T80" fmla="*/ 60 w 156"/>
                      <a:gd name="T81" fmla="*/ 31 h 81"/>
                      <a:gd name="T82" fmla="*/ 44 w 156"/>
                      <a:gd name="T83" fmla="*/ 35 h 81"/>
                      <a:gd name="T84" fmla="*/ 58 w 156"/>
                      <a:gd name="T85" fmla="*/ 42 h 81"/>
                      <a:gd name="T86" fmla="*/ 32 w 156"/>
                      <a:gd name="T87" fmla="*/ 39 h 81"/>
                      <a:gd name="T88" fmla="*/ 42 w 156"/>
                      <a:gd name="T89" fmla="*/ 50 h 81"/>
                      <a:gd name="T90" fmla="*/ 44 w 156"/>
                      <a:gd name="T91" fmla="*/ 52 h 81"/>
                      <a:gd name="T92" fmla="*/ 30 w 156"/>
                      <a:gd name="T93" fmla="*/ 52 h 81"/>
                      <a:gd name="T94" fmla="*/ 27 w 156"/>
                      <a:gd name="T95" fmla="*/ 59 h 81"/>
                      <a:gd name="T96" fmla="*/ 36 w 156"/>
                      <a:gd name="T97" fmla="*/ 57 h 81"/>
                      <a:gd name="T98" fmla="*/ 34 w 156"/>
                      <a:gd name="T99" fmla="*/ 60 h 81"/>
                      <a:gd name="T100" fmla="*/ 37 w 156"/>
                      <a:gd name="T101" fmla="*/ 65 h 81"/>
                      <a:gd name="T102" fmla="*/ 38 w 156"/>
                      <a:gd name="T103" fmla="*/ 68 h 81"/>
                      <a:gd name="T104" fmla="*/ 19 w 156"/>
                      <a:gd name="T105" fmla="*/ 65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56" h="81">
                        <a:moveTo>
                          <a:pt x="26" y="70"/>
                        </a:moveTo>
                        <a:cubicBezTo>
                          <a:pt x="22" y="70"/>
                          <a:pt x="17" y="70"/>
                          <a:pt x="13" y="71"/>
                        </a:cubicBezTo>
                        <a:cubicBezTo>
                          <a:pt x="11" y="72"/>
                          <a:pt x="11" y="75"/>
                          <a:pt x="12" y="76"/>
                        </a:cubicBezTo>
                        <a:cubicBezTo>
                          <a:pt x="13" y="77"/>
                          <a:pt x="15" y="78"/>
                          <a:pt x="15" y="77"/>
                        </a:cubicBezTo>
                        <a:cubicBezTo>
                          <a:pt x="17" y="77"/>
                          <a:pt x="16" y="76"/>
                          <a:pt x="17" y="75"/>
                        </a:cubicBezTo>
                        <a:cubicBezTo>
                          <a:pt x="17" y="75"/>
                          <a:pt x="17" y="78"/>
                          <a:pt x="17" y="78"/>
                        </a:cubicBezTo>
                        <a:cubicBezTo>
                          <a:pt x="19" y="78"/>
                          <a:pt x="22" y="78"/>
                          <a:pt x="24" y="78"/>
                        </a:cubicBezTo>
                        <a:cubicBezTo>
                          <a:pt x="26" y="78"/>
                          <a:pt x="26" y="76"/>
                          <a:pt x="27" y="76"/>
                        </a:cubicBezTo>
                        <a:cubicBezTo>
                          <a:pt x="29" y="76"/>
                          <a:pt x="27" y="78"/>
                          <a:pt x="27" y="78"/>
                        </a:cubicBezTo>
                        <a:cubicBezTo>
                          <a:pt x="27" y="78"/>
                          <a:pt x="37" y="79"/>
                          <a:pt x="37" y="78"/>
                        </a:cubicBezTo>
                        <a:cubicBezTo>
                          <a:pt x="37" y="78"/>
                          <a:pt x="35" y="77"/>
                          <a:pt x="34" y="76"/>
                        </a:cubicBezTo>
                        <a:cubicBezTo>
                          <a:pt x="34" y="76"/>
                          <a:pt x="38" y="77"/>
                          <a:pt x="37" y="78"/>
                        </a:cubicBezTo>
                        <a:cubicBezTo>
                          <a:pt x="38" y="77"/>
                          <a:pt x="37" y="76"/>
                          <a:pt x="38" y="76"/>
                        </a:cubicBezTo>
                        <a:cubicBezTo>
                          <a:pt x="38" y="76"/>
                          <a:pt x="40" y="77"/>
                          <a:pt x="41" y="77"/>
                        </a:cubicBezTo>
                        <a:cubicBezTo>
                          <a:pt x="43" y="79"/>
                          <a:pt x="41" y="76"/>
                          <a:pt x="42" y="75"/>
                        </a:cubicBezTo>
                        <a:cubicBezTo>
                          <a:pt x="42" y="75"/>
                          <a:pt x="48" y="78"/>
                          <a:pt x="48" y="77"/>
                        </a:cubicBezTo>
                        <a:cubicBezTo>
                          <a:pt x="48" y="76"/>
                          <a:pt x="46" y="76"/>
                          <a:pt x="46" y="75"/>
                        </a:cubicBezTo>
                        <a:cubicBezTo>
                          <a:pt x="46" y="75"/>
                          <a:pt x="53" y="76"/>
                          <a:pt x="53" y="76"/>
                        </a:cubicBezTo>
                        <a:cubicBezTo>
                          <a:pt x="57" y="76"/>
                          <a:pt x="52" y="79"/>
                          <a:pt x="52" y="80"/>
                        </a:cubicBezTo>
                        <a:cubicBezTo>
                          <a:pt x="52" y="81"/>
                          <a:pt x="64" y="76"/>
                          <a:pt x="65" y="76"/>
                        </a:cubicBezTo>
                        <a:cubicBezTo>
                          <a:pt x="67" y="76"/>
                          <a:pt x="72" y="73"/>
                          <a:pt x="68" y="72"/>
                        </a:cubicBezTo>
                        <a:cubicBezTo>
                          <a:pt x="66" y="71"/>
                          <a:pt x="63" y="73"/>
                          <a:pt x="61" y="72"/>
                        </a:cubicBezTo>
                        <a:cubicBezTo>
                          <a:pt x="61" y="72"/>
                          <a:pt x="63" y="70"/>
                          <a:pt x="63" y="70"/>
                        </a:cubicBezTo>
                        <a:cubicBezTo>
                          <a:pt x="63" y="69"/>
                          <a:pt x="60" y="70"/>
                          <a:pt x="59" y="70"/>
                        </a:cubicBezTo>
                        <a:cubicBezTo>
                          <a:pt x="57" y="70"/>
                          <a:pt x="56" y="68"/>
                          <a:pt x="54" y="68"/>
                        </a:cubicBezTo>
                        <a:cubicBezTo>
                          <a:pt x="53" y="69"/>
                          <a:pt x="50" y="70"/>
                          <a:pt x="48" y="69"/>
                        </a:cubicBezTo>
                        <a:cubicBezTo>
                          <a:pt x="49" y="69"/>
                          <a:pt x="50" y="69"/>
                          <a:pt x="51" y="69"/>
                        </a:cubicBezTo>
                        <a:cubicBezTo>
                          <a:pt x="52" y="68"/>
                          <a:pt x="50" y="66"/>
                          <a:pt x="50" y="65"/>
                        </a:cubicBezTo>
                        <a:cubicBezTo>
                          <a:pt x="50" y="67"/>
                          <a:pt x="59" y="68"/>
                          <a:pt x="60" y="68"/>
                        </a:cubicBezTo>
                        <a:cubicBezTo>
                          <a:pt x="61" y="68"/>
                          <a:pt x="63" y="68"/>
                          <a:pt x="65" y="68"/>
                        </a:cubicBezTo>
                        <a:cubicBezTo>
                          <a:pt x="67" y="68"/>
                          <a:pt x="69" y="65"/>
                          <a:pt x="68" y="64"/>
                        </a:cubicBezTo>
                        <a:cubicBezTo>
                          <a:pt x="65" y="61"/>
                          <a:pt x="71" y="61"/>
                          <a:pt x="73" y="61"/>
                        </a:cubicBezTo>
                        <a:cubicBezTo>
                          <a:pt x="74" y="61"/>
                          <a:pt x="79" y="61"/>
                          <a:pt x="80" y="60"/>
                        </a:cubicBezTo>
                        <a:cubicBezTo>
                          <a:pt x="80" y="60"/>
                          <a:pt x="75" y="58"/>
                          <a:pt x="75" y="58"/>
                        </a:cubicBezTo>
                        <a:cubicBezTo>
                          <a:pt x="77" y="57"/>
                          <a:pt x="81" y="59"/>
                          <a:pt x="82" y="57"/>
                        </a:cubicBezTo>
                        <a:cubicBezTo>
                          <a:pt x="83" y="56"/>
                          <a:pt x="77" y="55"/>
                          <a:pt x="76" y="55"/>
                        </a:cubicBezTo>
                        <a:cubicBezTo>
                          <a:pt x="77" y="55"/>
                          <a:pt x="84" y="54"/>
                          <a:pt x="85" y="53"/>
                        </a:cubicBezTo>
                        <a:cubicBezTo>
                          <a:pt x="87" y="52"/>
                          <a:pt x="77" y="50"/>
                          <a:pt x="77" y="51"/>
                        </a:cubicBezTo>
                        <a:cubicBezTo>
                          <a:pt x="77" y="50"/>
                          <a:pt x="79" y="50"/>
                          <a:pt x="79" y="50"/>
                        </a:cubicBezTo>
                        <a:cubicBezTo>
                          <a:pt x="79" y="49"/>
                          <a:pt x="72" y="50"/>
                          <a:pt x="71" y="50"/>
                        </a:cubicBezTo>
                        <a:cubicBezTo>
                          <a:pt x="69" y="50"/>
                          <a:pt x="68" y="51"/>
                          <a:pt x="66" y="52"/>
                        </a:cubicBezTo>
                        <a:cubicBezTo>
                          <a:pt x="67" y="52"/>
                          <a:pt x="70" y="49"/>
                          <a:pt x="68" y="49"/>
                        </a:cubicBezTo>
                        <a:cubicBezTo>
                          <a:pt x="68" y="49"/>
                          <a:pt x="64" y="49"/>
                          <a:pt x="64" y="48"/>
                        </a:cubicBezTo>
                        <a:cubicBezTo>
                          <a:pt x="64" y="48"/>
                          <a:pt x="71" y="48"/>
                          <a:pt x="72" y="48"/>
                        </a:cubicBezTo>
                        <a:cubicBezTo>
                          <a:pt x="71" y="48"/>
                          <a:pt x="68" y="47"/>
                          <a:pt x="68" y="47"/>
                        </a:cubicBezTo>
                        <a:cubicBezTo>
                          <a:pt x="69" y="46"/>
                          <a:pt x="72" y="48"/>
                          <a:pt x="74" y="47"/>
                        </a:cubicBezTo>
                        <a:cubicBezTo>
                          <a:pt x="73" y="47"/>
                          <a:pt x="69" y="46"/>
                          <a:pt x="69" y="46"/>
                        </a:cubicBezTo>
                        <a:cubicBezTo>
                          <a:pt x="69" y="45"/>
                          <a:pt x="77" y="46"/>
                          <a:pt x="78" y="45"/>
                        </a:cubicBezTo>
                        <a:cubicBezTo>
                          <a:pt x="78" y="45"/>
                          <a:pt x="75" y="44"/>
                          <a:pt x="75" y="44"/>
                        </a:cubicBezTo>
                        <a:cubicBezTo>
                          <a:pt x="74" y="44"/>
                          <a:pt x="77" y="44"/>
                          <a:pt x="77" y="44"/>
                        </a:cubicBezTo>
                        <a:cubicBezTo>
                          <a:pt x="79" y="45"/>
                          <a:pt x="80" y="46"/>
                          <a:pt x="82" y="46"/>
                        </a:cubicBezTo>
                        <a:cubicBezTo>
                          <a:pt x="84" y="46"/>
                          <a:pt x="87" y="45"/>
                          <a:pt x="90" y="44"/>
                        </a:cubicBezTo>
                        <a:cubicBezTo>
                          <a:pt x="98" y="43"/>
                          <a:pt x="85" y="42"/>
                          <a:pt x="84" y="40"/>
                        </a:cubicBezTo>
                        <a:cubicBezTo>
                          <a:pt x="84" y="39"/>
                          <a:pt x="93" y="40"/>
                          <a:pt x="94" y="41"/>
                        </a:cubicBezTo>
                        <a:cubicBezTo>
                          <a:pt x="96" y="42"/>
                          <a:pt x="97" y="42"/>
                          <a:pt x="100" y="41"/>
                        </a:cubicBezTo>
                        <a:cubicBezTo>
                          <a:pt x="101" y="41"/>
                          <a:pt x="106" y="39"/>
                          <a:pt x="105" y="37"/>
                        </a:cubicBezTo>
                        <a:cubicBezTo>
                          <a:pt x="105" y="36"/>
                          <a:pt x="94" y="41"/>
                          <a:pt x="97" y="36"/>
                        </a:cubicBezTo>
                        <a:cubicBezTo>
                          <a:pt x="96" y="37"/>
                          <a:pt x="101" y="37"/>
                          <a:pt x="101" y="37"/>
                        </a:cubicBezTo>
                        <a:cubicBezTo>
                          <a:pt x="104" y="37"/>
                          <a:pt x="106" y="36"/>
                          <a:pt x="108" y="36"/>
                        </a:cubicBezTo>
                        <a:cubicBezTo>
                          <a:pt x="108" y="35"/>
                          <a:pt x="105" y="32"/>
                          <a:pt x="105" y="32"/>
                        </a:cubicBezTo>
                        <a:cubicBezTo>
                          <a:pt x="106" y="32"/>
                          <a:pt x="107" y="33"/>
                          <a:pt x="107" y="34"/>
                        </a:cubicBezTo>
                        <a:cubicBezTo>
                          <a:pt x="108" y="35"/>
                          <a:pt x="110" y="34"/>
                          <a:pt x="111" y="34"/>
                        </a:cubicBezTo>
                        <a:cubicBezTo>
                          <a:pt x="114" y="32"/>
                          <a:pt x="116" y="30"/>
                          <a:pt x="119" y="29"/>
                        </a:cubicBezTo>
                        <a:cubicBezTo>
                          <a:pt x="121" y="28"/>
                          <a:pt x="136" y="22"/>
                          <a:pt x="136" y="21"/>
                        </a:cubicBezTo>
                        <a:cubicBezTo>
                          <a:pt x="136" y="20"/>
                          <a:pt x="123" y="23"/>
                          <a:pt x="122" y="23"/>
                        </a:cubicBezTo>
                        <a:cubicBezTo>
                          <a:pt x="119" y="24"/>
                          <a:pt x="116" y="24"/>
                          <a:pt x="112" y="25"/>
                        </a:cubicBezTo>
                        <a:cubicBezTo>
                          <a:pt x="112" y="25"/>
                          <a:pt x="108" y="25"/>
                          <a:pt x="108" y="25"/>
                        </a:cubicBezTo>
                        <a:cubicBezTo>
                          <a:pt x="108" y="24"/>
                          <a:pt x="114" y="24"/>
                          <a:pt x="115" y="23"/>
                        </a:cubicBezTo>
                        <a:cubicBezTo>
                          <a:pt x="116" y="23"/>
                          <a:pt x="123" y="22"/>
                          <a:pt x="123" y="21"/>
                        </a:cubicBezTo>
                        <a:cubicBezTo>
                          <a:pt x="123" y="22"/>
                          <a:pt x="113" y="20"/>
                          <a:pt x="114" y="19"/>
                        </a:cubicBezTo>
                        <a:cubicBezTo>
                          <a:pt x="114" y="19"/>
                          <a:pt x="126" y="20"/>
                          <a:pt x="127" y="19"/>
                        </a:cubicBezTo>
                        <a:cubicBezTo>
                          <a:pt x="129" y="19"/>
                          <a:pt x="132" y="18"/>
                          <a:pt x="134" y="18"/>
                        </a:cubicBezTo>
                        <a:cubicBezTo>
                          <a:pt x="135" y="18"/>
                          <a:pt x="137" y="18"/>
                          <a:pt x="138" y="18"/>
                        </a:cubicBezTo>
                        <a:cubicBezTo>
                          <a:pt x="142" y="17"/>
                          <a:pt x="146" y="16"/>
                          <a:pt x="149" y="15"/>
                        </a:cubicBezTo>
                        <a:cubicBezTo>
                          <a:pt x="149" y="15"/>
                          <a:pt x="156" y="11"/>
                          <a:pt x="153" y="10"/>
                        </a:cubicBezTo>
                        <a:cubicBezTo>
                          <a:pt x="151" y="10"/>
                          <a:pt x="148" y="10"/>
                          <a:pt x="146" y="10"/>
                        </a:cubicBezTo>
                        <a:cubicBezTo>
                          <a:pt x="145" y="9"/>
                          <a:pt x="143" y="10"/>
                          <a:pt x="143" y="9"/>
                        </a:cubicBezTo>
                        <a:cubicBezTo>
                          <a:pt x="143" y="7"/>
                          <a:pt x="141" y="7"/>
                          <a:pt x="141" y="5"/>
                        </a:cubicBezTo>
                        <a:cubicBezTo>
                          <a:pt x="141" y="5"/>
                          <a:pt x="137" y="6"/>
                          <a:pt x="136" y="6"/>
                        </a:cubicBezTo>
                        <a:cubicBezTo>
                          <a:pt x="135" y="5"/>
                          <a:pt x="134" y="3"/>
                          <a:pt x="133" y="5"/>
                        </a:cubicBezTo>
                        <a:cubicBezTo>
                          <a:pt x="133" y="5"/>
                          <a:pt x="127" y="6"/>
                          <a:pt x="126" y="6"/>
                        </a:cubicBezTo>
                        <a:cubicBezTo>
                          <a:pt x="124" y="7"/>
                          <a:pt x="122" y="7"/>
                          <a:pt x="120" y="7"/>
                        </a:cubicBezTo>
                        <a:cubicBezTo>
                          <a:pt x="120" y="7"/>
                          <a:pt x="116" y="7"/>
                          <a:pt x="116" y="7"/>
                        </a:cubicBezTo>
                        <a:cubicBezTo>
                          <a:pt x="116" y="6"/>
                          <a:pt x="120" y="6"/>
                          <a:pt x="121" y="5"/>
                        </a:cubicBezTo>
                        <a:cubicBezTo>
                          <a:pt x="123" y="5"/>
                          <a:pt x="125" y="4"/>
                          <a:pt x="126" y="3"/>
                        </a:cubicBezTo>
                        <a:cubicBezTo>
                          <a:pt x="124" y="6"/>
                          <a:pt x="103" y="0"/>
                          <a:pt x="102" y="2"/>
                        </a:cubicBezTo>
                        <a:cubicBezTo>
                          <a:pt x="102" y="3"/>
                          <a:pt x="104" y="3"/>
                          <a:pt x="105" y="4"/>
                        </a:cubicBezTo>
                        <a:cubicBezTo>
                          <a:pt x="105" y="5"/>
                          <a:pt x="100" y="2"/>
                          <a:pt x="100" y="2"/>
                        </a:cubicBezTo>
                        <a:cubicBezTo>
                          <a:pt x="98" y="1"/>
                          <a:pt x="95" y="2"/>
                          <a:pt x="94" y="2"/>
                        </a:cubicBezTo>
                        <a:cubicBezTo>
                          <a:pt x="93" y="2"/>
                          <a:pt x="90" y="2"/>
                          <a:pt x="91" y="3"/>
                        </a:cubicBezTo>
                        <a:cubicBezTo>
                          <a:pt x="92" y="4"/>
                          <a:pt x="94" y="7"/>
                          <a:pt x="95" y="6"/>
                        </a:cubicBezTo>
                        <a:cubicBezTo>
                          <a:pt x="95" y="7"/>
                          <a:pt x="91" y="6"/>
                          <a:pt x="91" y="5"/>
                        </a:cubicBezTo>
                        <a:cubicBezTo>
                          <a:pt x="88" y="5"/>
                          <a:pt x="87" y="2"/>
                          <a:pt x="85" y="2"/>
                        </a:cubicBezTo>
                        <a:cubicBezTo>
                          <a:pt x="81" y="2"/>
                          <a:pt x="78" y="2"/>
                          <a:pt x="75" y="2"/>
                        </a:cubicBezTo>
                        <a:cubicBezTo>
                          <a:pt x="70" y="3"/>
                          <a:pt x="73" y="4"/>
                          <a:pt x="76" y="5"/>
                        </a:cubicBezTo>
                        <a:cubicBezTo>
                          <a:pt x="77" y="6"/>
                          <a:pt x="79" y="7"/>
                          <a:pt x="80" y="8"/>
                        </a:cubicBezTo>
                        <a:cubicBezTo>
                          <a:pt x="80" y="8"/>
                          <a:pt x="77" y="10"/>
                          <a:pt x="77" y="10"/>
                        </a:cubicBezTo>
                        <a:cubicBezTo>
                          <a:pt x="76" y="10"/>
                          <a:pt x="78" y="9"/>
                          <a:pt x="78" y="9"/>
                        </a:cubicBezTo>
                        <a:cubicBezTo>
                          <a:pt x="78" y="8"/>
                          <a:pt x="71" y="4"/>
                          <a:pt x="70" y="4"/>
                        </a:cubicBezTo>
                        <a:cubicBezTo>
                          <a:pt x="66" y="4"/>
                          <a:pt x="62" y="3"/>
                          <a:pt x="58" y="4"/>
                        </a:cubicBezTo>
                        <a:cubicBezTo>
                          <a:pt x="58" y="4"/>
                          <a:pt x="60" y="6"/>
                          <a:pt x="61" y="6"/>
                        </a:cubicBezTo>
                        <a:cubicBezTo>
                          <a:pt x="62" y="6"/>
                          <a:pt x="64" y="7"/>
                          <a:pt x="66" y="6"/>
                        </a:cubicBezTo>
                        <a:cubicBezTo>
                          <a:pt x="64" y="7"/>
                          <a:pt x="61" y="8"/>
                          <a:pt x="59" y="7"/>
                        </a:cubicBezTo>
                        <a:cubicBezTo>
                          <a:pt x="58" y="7"/>
                          <a:pt x="51" y="4"/>
                          <a:pt x="52" y="5"/>
                        </a:cubicBezTo>
                        <a:cubicBezTo>
                          <a:pt x="52" y="4"/>
                          <a:pt x="57" y="10"/>
                          <a:pt x="53" y="9"/>
                        </a:cubicBezTo>
                        <a:cubicBezTo>
                          <a:pt x="52" y="8"/>
                          <a:pt x="49" y="7"/>
                          <a:pt x="47" y="8"/>
                        </a:cubicBezTo>
                        <a:cubicBezTo>
                          <a:pt x="48" y="8"/>
                          <a:pt x="51" y="9"/>
                          <a:pt x="51" y="9"/>
                        </a:cubicBezTo>
                        <a:cubicBezTo>
                          <a:pt x="50" y="10"/>
                          <a:pt x="46" y="8"/>
                          <a:pt x="46" y="10"/>
                        </a:cubicBezTo>
                        <a:cubicBezTo>
                          <a:pt x="46" y="11"/>
                          <a:pt x="50" y="12"/>
                          <a:pt x="51" y="13"/>
                        </a:cubicBezTo>
                        <a:cubicBezTo>
                          <a:pt x="54" y="13"/>
                          <a:pt x="61" y="14"/>
                          <a:pt x="61" y="17"/>
                        </a:cubicBezTo>
                        <a:cubicBezTo>
                          <a:pt x="61" y="16"/>
                          <a:pt x="54" y="15"/>
                          <a:pt x="52" y="14"/>
                        </a:cubicBezTo>
                        <a:cubicBezTo>
                          <a:pt x="50" y="14"/>
                          <a:pt x="47" y="11"/>
                          <a:pt x="45" y="12"/>
                        </a:cubicBezTo>
                        <a:cubicBezTo>
                          <a:pt x="45" y="12"/>
                          <a:pt x="48" y="14"/>
                          <a:pt x="48" y="14"/>
                        </a:cubicBezTo>
                        <a:cubicBezTo>
                          <a:pt x="48" y="14"/>
                          <a:pt x="45" y="15"/>
                          <a:pt x="45" y="14"/>
                        </a:cubicBezTo>
                        <a:cubicBezTo>
                          <a:pt x="43" y="13"/>
                          <a:pt x="42" y="12"/>
                          <a:pt x="40" y="11"/>
                        </a:cubicBezTo>
                        <a:cubicBezTo>
                          <a:pt x="39" y="10"/>
                          <a:pt x="31" y="10"/>
                          <a:pt x="31" y="10"/>
                        </a:cubicBezTo>
                        <a:cubicBezTo>
                          <a:pt x="31" y="11"/>
                          <a:pt x="34" y="11"/>
                          <a:pt x="31" y="12"/>
                        </a:cubicBezTo>
                        <a:cubicBezTo>
                          <a:pt x="30" y="12"/>
                          <a:pt x="25" y="14"/>
                          <a:pt x="25" y="14"/>
                        </a:cubicBezTo>
                        <a:cubicBezTo>
                          <a:pt x="26" y="14"/>
                          <a:pt x="29" y="13"/>
                          <a:pt x="29" y="13"/>
                        </a:cubicBezTo>
                        <a:cubicBezTo>
                          <a:pt x="30" y="14"/>
                          <a:pt x="34" y="16"/>
                          <a:pt x="34" y="16"/>
                        </a:cubicBezTo>
                        <a:cubicBezTo>
                          <a:pt x="34" y="16"/>
                          <a:pt x="31" y="15"/>
                          <a:pt x="31" y="16"/>
                        </a:cubicBezTo>
                        <a:cubicBezTo>
                          <a:pt x="31" y="16"/>
                          <a:pt x="32" y="19"/>
                          <a:pt x="30" y="17"/>
                        </a:cubicBezTo>
                        <a:cubicBezTo>
                          <a:pt x="29" y="16"/>
                          <a:pt x="28" y="14"/>
                          <a:pt x="26" y="15"/>
                        </a:cubicBezTo>
                        <a:cubicBezTo>
                          <a:pt x="25" y="15"/>
                          <a:pt x="24" y="17"/>
                          <a:pt x="23" y="16"/>
                        </a:cubicBezTo>
                        <a:cubicBezTo>
                          <a:pt x="22" y="15"/>
                          <a:pt x="21" y="14"/>
                          <a:pt x="19" y="14"/>
                        </a:cubicBezTo>
                        <a:cubicBezTo>
                          <a:pt x="18" y="14"/>
                          <a:pt x="15" y="15"/>
                          <a:pt x="14" y="16"/>
                        </a:cubicBezTo>
                        <a:cubicBezTo>
                          <a:pt x="12" y="17"/>
                          <a:pt x="13" y="18"/>
                          <a:pt x="10" y="17"/>
                        </a:cubicBezTo>
                        <a:cubicBezTo>
                          <a:pt x="8" y="16"/>
                          <a:pt x="7" y="17"/>
                          <a:pt x="5" y="17"/>
                        </a:cubicBezTo>
                        <a:cubicBezTo>
                          <a:pt x="4" y="18"/>
                          <a:pt x="0" y="18"/>
                          <a:pt x="0" y="19"/>
                        </a:cubicBezTo>
                        <a:cubicBezTo>
                          <a:pt x="0" y="21"/>
                          <a:pt x="9" y="19"/>
                          <a:pt x="9" y="20"/>
                        </a:cubicBezTo>
                        <a:cubicBezTo>
                          <a:pt x="9" y="21"/>
                          <a:pt x="6" y="21"/>
                          <a:pt x="5" y="22"/>
                        </a:cubicBezTo>
                        <a:cubicBezTo>
                          <a:pt x="5" y="21"/>
                          <a:pt x="10" y="21"/>
                          <a:pt x="11" y="21"/>
                        </a:cubicBezTo>
                        <a:cubicBezTo>
                          <a:pt x="12" y="21"/>
                          <a:pt x="17" y="21"/>
                          <a:pt x="17" y="21"/>
                        </a:cubicBezTo>
                        <a:cubicBezTo>
                          <a:pt x="17" y="21"/>
                          <a:pt x="15" y="22"/>
                          <a:pt x="14" y="22"/>
                        </a:cubicBezTo>
                        <a:cubicBezTo>
                          <a:pt x="12" y="22"/>
                          <a:pt x="11" y="22"/>
                          <a:pt x="9" y="24"/>
                        </a:cubicBezTo>
                        <a:cubicBezTo>
                          <a:pt x="5" y="26"/>
                          <a:pt x="12" y="26"/>
                          <a:pt x="13" y="26"/>
                        </a:cubicBezTo>
                        <a:cubicBezTo>
                          <a:pt x="17" y="27"/>
                          <a:pt x="20" y="27"/>
                          <a:pt x="24" y="26"/>
                        </a:cubicBezTo>
                        <a:cubicBezTo>
                          <a:pt x="26" y="25"/>
                          <a:pt x="31" y="22"/>
                          <a:pt x="34" y="24"/>
                        </a:cubicBezTo>
                        <a:cubicBezTo>
                          <a:pt x="34" y="24"/>
                          <a:pt x="29" y="26"/>
                          <a:pt x="29" y="26"/>
                        </a:cubicBezTo>
                        <a:cubicBezTo>
                          <a:pt x="27" y="26"/>
                          <a:pt x="25" y="26"/>
                          <a:pt x="23" y="27"/>
                        </a:cubicBezTo>
                        <a:cubicBezTo>
                          <a:pt x="22" y="27"/>
                          <a:pt x="20" y="27"/>
                          <a:pt x="18" y="27"/>
                        </a:cubicBezTo>
                        <a:cubicBezTo>
                          <a:pt x="16" y="28"/>
                          <a:pt x="14" y="27"/>
                          <a:pt x="12" y="28"/>
                        </a:cubicBezTo>
                        <a:cubicBezTo>
                          <a:pt x="13" y="28"/>
                          <a:pt x="16" y="29"/>
                          <a:pt x="16" y="29"/>
                        </a:cubicBezTo>
                        <a:cubicBezTo>
                          <a:pt x="17" y="30"/>
                          <a:pt x="18" y="31"/>
                          <a:pt x="20" y="31"/>
                        </a:cubicBezTo>
                        <a:cubicBezTo>
                          <a:pt x="24" y="31"/>
                          <a:pt x="26" y="28"/>
                          <a:pt x="30" y="27"/>
                        </a:cubicBezTo>
                        <a:cubicBezTo>
                          <a:pt x="31" y="27"/>
                          <a:pt x="44" y="26"/>
                          <a:pt x="44" y="25"/>
                        </a:cubicBezTo>
                        <a:cubicBezTo>
                          <a:pt x="44" y="26"/>
                          <a:pt x="38" y="26"/>
                          <a:pt x="37" y="26"/>
                        </a:cubicBezTo>
                        <a:cubicBezTo>
                          <a:pt x="34" y="27"/>
                          <a:pt x="29" y="28"/>
                          <a:pt x="26" y="30"/>
                        </a:cubicBezTo>
                        <a:cubicBezTo>
                          <a:pt x="23" y="33"/>
                          <a:pt x="32" y="32"/>
                          <a:pt x="33" y="32"/>
                        </a:cubicBezTo>
                        <a:cubicBezTo>
                          <a:pt x="35" y="32"/>
                          <a:pt x="37" y="33"/>
                          <a:pt x="39" y="31"/>
                        </a:cubicBezTo>
                        <a:cubicBezTo>
                          <a:pt x="40" y="31"/>
                          <a:pt x="40" y="30"/>
                          <a:pt x="40" y="29"/>
                        </a:cubicBezTo>
                        <a:cubicBezTo>
                          <a:pt x="41" y="29"/>
                          <a:pt x="42" y="29"/>
                          <a:pt x="42" y="30"/>
                        </a:cubicBezTo>
                        <a:cubicBezTo>
                          <a:pt x="42" y="30"/>
                          <a:pt x="42" y="30"/>
                          <a:pt x="41" y="30"/>
                        </a:cubicBezTo>
                        <a:cubicBezTo>
                          <a:pt x="43" y="30"/>
                          <a:pt x="48" y="28"/>
                          <a:pt x="50" y="29"/>
                        </a:cubicBezTo>
                        <a:cubicBezTo>
                          <a:pt x="49" y="28"/>
                          <a:pt x="44" y="32"/>
                          <a:pt x="43" y="32"/>
                        </a:cubicBezTo>
                        <a:cubicBezTo>
                          <a:pt x="44" y="33"/>
                          <a:pt x="50" y="31"/>
                          <a:pt x="52" y="31"/>
                        </a:cubicBezTo>
                        <a:cubicBezTo>
                          <a:pt x="55" y="31"/>
                          <a:pt x="58" y="30"/>
                          <a:pt x="61" y="28"/>
                        </a:cubicBezTo>
                        <a:cubicBezTo>
                          <a:pt x="62" y="27"/>
                          <a:pt x="62" y="25"/>
                          <a:pt x="62" y="25"/>
                        </a:cubicBezTo>
                        <a:cubicBezTo>
                          <a:pt x="64" y="25"/>
                          <a:pt x="64" y="25"/>
                          <a:pt x="65" y="24"/>
                        </a:cubicBezTo>
                        <a:cubicBezTo>
                          <a:pt x="66" y="24"/>
                          <a:pt x="73" y="20"/>
                          <a:pt x="73" y="21"/>
                        </a:cubicBezTo>
                        <a:cubicBezTo>
                          <a:pt x="73" y="21"/>
                          <a:pt x="69" y="24"/>
                          <a:pt x="69" y="24"/>
                        </a:cubicBezTo>
                        <a:cubicBezTo>
                          <a:pt x="68" y="25"/>
                          <a:pt x="64" y="27"/>
                          <a:pt x="64" y="28"/>
                        </a:cubicBezTo>
                        <a:cubicBezTo>
                          <a:pt x="64" y="29"/>
                          <a:pt x="75" y="28"/>
                          <a:pt x="75" y="29"/>
                        </a:cubicBezTo>
                        <a:cubicBezTo>
                          <a:pt x="75" y="28"/>
                          <a:pt x="60" y="32"/>
                          <a:pt x="60" y="31"/>
                        </a:cubicBezTo>
                        <a:cubicBezTo>
                          <a:pt x="60" y="31"/>
                          <a:pt x="69" y="32"/>
                          <a:pt x="68" y="32"/>
                        </a:cubicBezTo>
                        <a:cubicBezTo>
                          <a:pt x="68" y="33"/>
                          <a:pt x="64" y="33"/>
                          <a:pt x="63" y="33"/>
                        </a:cubicBezTo>
                        <a:cubicBezTo>
                          <a:pt x="61" y="33"/>
                          <a:pt x="58" y="33"/>
                          <a:pt x="56" y="34"/>
                        </a:cubicBezTo>
                        <a:cubicBezTo>
                          <a:pt x="52" y="34"/>
                          <a:pt x="48" y="34"/>
                          <a:pt x="44" y="35"/>
                        </a:cubicBezTo>
                        <a:cubicBezTo>
                          <a:pt x="43" y="35"/>
                          <a:pt x="43" y="36"/>
                          <a:pt x="45" y="36"/>
                        </a:cubicBezTo>
                        <a:cubicBezTo>
                          <a:pt x="46" y="37"/>
                          <a:pt x="49" y="38"/>
                          <a:pt x="50" y="39"/>
                        </a:cubicBezTo>
                        <a:cubicBezTo>
                          <a:pt x="52" y="41"/>
                          <a:pt x="50" y="43"/>
                          <a:pt x="53" y="43"/>
                        </a:cubicBezTo>
                        <a:cubicBezTo>
                          <a:pt x="54" y="42"/>
                          <a:pt x="57" y="43"/>
                          <a:pt x="58" y="42"/>
                        </a:cubicBezTo>
                        <a:cubicBezTo>
                          <a:pt x="49" y="47"/>
                          <a:pt x="44" y="36"/>
                          <a:pt x="37" y="36"/>
                        </a:cubicBezTo>
                        <a:cubicBezTo>
                          <a:pt x="35" y="36"/>
                          <a:pt x="26" y="34"/>
                          <a:pt x="26" y="36"/>
                        </a:cubicBezTo>
                        <a:cubicBezTo>
                          <a:pt x="26" y="36"/>
                          <a:pt x="25" y="38"/>
                          <a:pt x="25" y="38"/>
                        </a:cubicBezTo>
                        <a:cubicBezTo>
                          <a:pt x="26" y="38"/>
                          <a:pt x="32" y="38"/>
                          <a:pt x="32" y="39"/>
                        </a:cubicBezTo>
                        <a:cubicBezTo>
                          <a:pt x="32" y="39"/>
                          <a:pt x="26" y="39"/>
                          <a:pt x="26" y="41"/>
                        </a:cubicBezTo>
                        <a:cubicBezTo>
                          <a:pt x="26" y="42"/>
                          <a:pt x="32" y="42"/>
                          <a:pt x="34" y="43"/>
                        </a:cubicBezTo>
                        <a:cubicBezTo>
                          <a:pt x="35" y="44"/>
                          <a:pt x="36" y="45"/>
                          <a:pt x="37" y="46"/>
                        </a:cubicBezTo>
                        <a:cubicBezTo>
                          <a:pt x="38" y="48"/>
                          <a:pt x="40" y="49"/>
                          <a:pt x="42" y="50"/>
                        </a:cubicBezTo>
                        <a:cubicBezTo>
                          <a:pt x="44" y="51"/>
                          <a:pt x="45" y="51"/>
                          <a:pt x="47" y="50"/>
                        </a:cubicBezTo>
                        <a:cubicBezTo>
                          <a:pt x="48" y="50"/>
                          <a:pt x="50" y="49"/>
                          <a:pt x="51" y="50"/>
                        </a:cubicBezTo>
                        <a:cubicBezTo>
                          <a:pt x="51" y="50"/>
                          <a:pt x="50" y="52"/>
                          <a:pt x="50" y="52"/>
                        </a:cubicBezTo>
                        <a:cubicBezTo>
                          <a:pt x="48" y="52"/>
                          <a:pt x="45" y="51"/>
                          <a:pt x="44" y="52"/>
                        </a:cubicBezTo>
                        <a:cubicBezTo>
                          <a:pt x="44" y="51"/>
                          <a:pt x="48" y="54"/>
                          <a:pt x="48" y="54"/>
                        </a:cubicBezTo>
                        <a:cubicBezTo>
                          <a:pt x="48" y="55"/>
                          <a:pt x="43" y="53"/>
                          <a:pt x="43" y="53"/>
                        </a:cubicBezTo>
                        <a:cubicBezTo>
                          <a:pt x="40" y="51"/>
                          <a:pt x="38" y="51"/>
                          <a:pt x="35" y="51"/>
                        </a:cubicBezTo>
                        <a:cubicBezTo>
                          <a:pt x="33" y="51"/>
                          <a:pt x="32" y="51"/>
                          <a:pt x="30" y="52"/>
                        </a:cubicBezTo>
                        <a:cubicBezTo>
                          <a:pt x="28" y="53"/>
                          <a:pt x="27" y="52"/>
                          <a:pt x="26" y="53"/>
                        </a:cubicBezTo>
                        <a:cubicBezTo>
                          <a:pt x="25" y="54"/>
                          <a:pt x="25" y="55"/>
                          <a:pt x="23" y="55"/>
                        </a:cubicBezTo>
                        <a:cubicBezTo>
                          <a:pt x="22" y="56"/>
                          <a:pt x="21" y="59"/>
                          <a:pt x="23" y="59"/>
                        </a:cubicBezTo>
                        <a:cubicBezTo>
                          <a:pt x="25" y="59"/>
                          <a:pt x="27" y="58"/>
                          <a:pt x="27" y="59"/>
                        </a:cubicBezTo>
                        <a:cubicBezTo>
                          <a:pt x="28" y="61"/>
                          <a:pt x="32" y="60"/>
                          <a:pt x="32" y="59"/>
                        </a:cubicBezTo>
                        <a:cubicBezTo>
                          <a:pt x="33" y="59"/>
                          <a:pt x="35" y="56"/>
                          <a:pt x="35" y="55"/>
                        </a:cubicBezTo>
                        <a:cubicBezTo>
                          <a:pt x="35" y="56"/>
                          <a:pt x="35" y="56"/>
                          <a:pt x="35" y="57"/>
                        </a:cubicBezTo>
                        <a:cubicBezTo>
                          <a:pt x="35" y="57"/>
                          <a:pt x="36" y="57"/>
                          <a:pt x="36" y="57"/>
                        </a:cubicBezTo>
                        <a:cubicBezTo>
                          <a:pt x="36" y="57"/>
                          <a:pt x="35" y="58"/>
                          <a:pt x="35" y="59"/>
                        </a:cubicBezTo>
                        <a:cubicBezTo>
                          <a:pt x="35" y="59"/>
                          <a:pt x="35" y="59"/>
                          <a:pt x="36" y="59"/>
                        </a:cubicBezTo>
                        <a:cubicBezTo>
                          <a:pt x="36" y="59"/>
                          <a:pt x="33" y="60"/>
                          <a:pt x="34" y="60"/>
                        </a:cubicBezTo>
                        <a:cubicBezTo>
                          <a:pt x="34" y="60"/>
                          <a:pt x="34" y="60"/>
                          <a:pt x="34" y="60"/>
                        </a:cubicBezTo>
                        <a:cubicBezTo>
                          <a:pt x="34" y="61"/>
                          <a:pt x="31" y="60"/>
                          <a:pt x="30" y="61"/>
                        </a:cubicBezTo>
                        <a:cubicBezTo>
                          <a:pt x="31" y="61"/>
                          <a:pt x="35" y="61"/>
                          <a:pt x="36" y="62"/>
                        </a:cubicBezTo>
                        <a:cubicBezTo>
                          <a:pt x="36" y="62"/>
                          <a:pt x="31" y="65"/>
                          <a:pt x="32" y="65"/>
                        </a:cubicBezTo>
                        <a:cubicBezTo>
                          <a:pt x="32" y="66"/>
                          <a:pt x="37" y="65"/>
                          <a:pt x="37" y="65"/>
                        </a:cubicBezTo>
                        <a:cubicBezTo>
                          <a:pt x="37" y="65"/>
                          <a:pt x="36" y="65"/>
                          <a:pt x="36" y="65"/>
                        </a:cubicBezTo>
                        <a:cubicBezTo>
                          <a:pt x="36" y="66"/>
                          <a:pt x="41" y="65"/>
                          <a:pt x="42" y="64"/>
                        </a:cubicBezTo>
                        <a:cubicBezTo>
                          <a:pt x="42" y="64"/>
                          <a:pt x="46" y="59"/>
                          <a:pt x="47" y="60"/>
                        </a:cubicBezTo>
                        <a:cubicBezTo>
                          <a:pt x="48" y="61"/>
                          <a:pt x="40" y="67"/>
                          <a:pt x="38" y="68"/>
                        </a:cubicBezTo>
                        <a:cubicBezTo>
                          <a:pt x="35" y="68"/>
                          <a:pt x="33" y="68"/>
                          <a:pt x="30" y="66"/>
                        </a:cubicBezTo>
                        <a:cubicBezTo>
                          <a:pt x="28" y="65"/>
                          <a:pt x="28" y="63"/>
                          <a:pt x="26" y="63"/>
                        </a:cubicBezTo>
                        <a:cubicBezTo>
                          <a:pt x="24" y="62"/>
                          <a:pt x="22" y="62"/>
                          <a:pt x="20" y="62"/>
                        </a:cubicBezTo>
                        <a:cubicBezTo>
                          <a:pt x="17" y="62"/>
                          <a:pt x="17" y="63"/>
                          <a:pt x="19" y="65"/>
                        </a:cubicBezTo>
                        <a:cubicBezTo>
                          <a:pt x="20" y="66"/>
                          <a:pt x="20" y="67"/>
                          <a:pt x="22" y="67"/>
                        </a:cubicBezTo>
                        <a:cubicBezTo>
                          <a:pt x="25" y="67"/>
                          <a:pt x="22" y="67"/>
                          <a:pt x="22" y="68"/>
                        </a:cubicBezTo>
                        <a:cubicBezTo>
                          <a:pt x="22" y="68"/>
                          <a:pt x="26" y="70"/>
                          <a:pt x="26" y="7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182" name="Freeform 604">
                    <a:extLst>
                      <a:ext uri="{FF2B5EF4-FFF2-40B4-BE49-F238E27FC236}">
                        <a16:creationId xmlns:a16="http://schemas.microsoft.com/office/drawing/2014/main" id="{C3078544-9DCA-CB49-BFA6-3912C0C252C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729809" y="2628024"/>
                    <a:ext cx="142883" cy="55320"/>
                  </a:xfrm>
                  <a:custGeom>
                    <a:avLst/>
                    <a:gdLst>
                      <a:gd name="T0" fmla="*/ 13 w 14"/>
                      <a:gd name="T1" fmla="*/ 4 h 5"/>
                      <a:gd name="T2" fmla="*/ 11 w 14"/>
                      <a:gd name="T3" fmla="*/ 2 h 5"/>
                      <a:gd name="T4" fmla="*/ 8 w 14"/>
                      <a:gd name="T5" fmla="*/ 2 h 5"/>
                      <a:gd name="T6" fmla="*/ 1 w 14"/>
                      <a:gd name="T7" fmla="*/ 1 h 5"/>
                      <a:gd name="T8" fmla="*/ 2 w 14"/>
                      <a:gd name="T9" fmla="*/ 2 h 5"/>
                      <a:gd name="T10" fmla="*/ 0 w 14"/>
                      <a:gd name="T11" fmla="*/ 3 h 5"/>
                      <a:gd name="T12" fmla="*/ 3 w 14"/>
                      <a:gd name="T13" fmla="*/ 3 h 5"/>
                      <a:gd name="T14" fmla="*/ 8 w 14"/>
                      <a:gd name="T15" fmla="*/ 4 h 5"/>
                      <a:gd name="T16" fmla="*/ 13 w 14"/>
                      <a:gd name="T17" fmla="*/ 4 h 5"/>
                      <a:gd name="T18" fmla="*/ 13 w 14"/>
                      <a:gd name="T1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4" h="5">
                        <a:moveTo>
                          <a:pt x="13" y="4"/>
                        </a:moveTo>
                        <a:cubicBezTo>
                          <a:pt x="12" y="3"/>
                          <a:pt x="13" y="3"/>
                          <a:pt x="11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7" y="2"/>
                          <a:pt x="2" y="0"/>
                          <a:pt x="1" y="1"/>
                        </a:cubicBezTo>
                        <a:cubicBezTo>
                          <a:pt x="1" y="1"/>
                          <a:pt x="3" y="2"/>
                          <a:pt x="2" y="2"/>
                        </a:cubicBezTo>
                        <a:cubicBezTo>
                          <a:pt x="2" y="3"/>
                          <a:pt x="0" y="4"/>
                          <a:pt x="0" y="3"/>
                        </a:cubicBezTo>
                        <a:cubicBezTo>
                          <a:pt x="0" y="4"/>
                          <a:pt x="2" y="3"/>
                          <a:pt x="3" y="3"/>
                        </a:cubicBezTo>
                        <a:cubicBezTo>
                          <a:pt x="4" y="3"/>
                          <a:pt x="6" y="4"/>
                          <a:pt x="8" y="4"/>
                        </a:cubicBezTo>
                        <a:cubicBezTo>
                          <a:pt x="9" y="4"/>
                          <a:pt x="13" y="4"/>
                          <a:pt x="13" y="4"/>
                        </a:cubicBezTo>
                        <a:cubicBezTo>
                          <a:pt x="12" y="3"/>
                          <a:pt x="14" y="5"/>
                          <a:pt x="13" y="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183" name="Freeform 605">
                    <a:extLst>
                      <a:ext uri="{FF2B5EF4-FFF2-40B4-BE49-F238E27FC236}">
                        <a16:creationId xmlns:a16="http://schemas.microsoft.com/office/drawing/2014/main" id="{4C1C1B8C-2434-2E48-88BA-8868C12B2AC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32522" y="2672276"/>
                    <a:ext cx="59247" cy="22128"/>
                  </a:xfrm>
                  <a:custGeom>
                    <a:avLst/>
                    <a:gdLst>
                      <a:gd name="T0" fmla="*/ 5 w 6"/>
                      <a:gd name="T1" fmla="*/ 1 h 2"/>
                      <a:gd name="T2" fmla="*/ 2 w 6"/>
                      <a:gd name="T3" fmla="*/ 0 h 2"/>
                      <a:gd name="T4" fmla="*/ 5 w 6"/>
                      <a:gd name="T5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" h="2">
                        <a:moveTo>
                          <a:pt x="5" y="1"/>
                        </a:moveTo>
                        <a:cubicBezTo>
                          <a:pt x="4" y="2"/>
                          <a:pt x="0" y="0"/>
                          <a:pt x="2" y="0"/>
                        </a:cubicBezTo>
                        <a:cubicBezTo>
                          <a:pt x="3" y="0"/>
                          <a:pt x="6" y="1"/>
                          <a:pt x="5" y="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184" name="Freeform 606">
                    <a:extLst>
                      <a:ext uri="{FF2B5EF4-FFF2-40B4-BE49-F238E27FC236}">
                        <a16:creationId xmlns:a16="http://schemas.microsoft.com/office/drawing/2014/main" id="{447B8120-5432-004A-8F7B-4EE95DD26BA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97379" y="3007874"/>
                    <a:ext cx="59247" cy="33193"/>
                  </a:xfrm>
                  <a:custGeom>
                    <a:avLst/>
                    <a:gdLst>
                      <a:gd name="T0" fmla="*/ 4 w 6"/>
                      <a:gd name="T1" fmla="*/ 1 h 3"/>
                      <a:gd name="T2" fmla="*/ 1 w 6"/>
                      <a:gd name="T3" fmla="*/ 2 h 3"/>
                      <a:gd name="T4" fmla="*/ 4 w 6"/>
                      <a:gd name="T5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" h="3">
                        <a:moveTo>
                          <a:pt x="4" y="1"/>
                        </a:moveTo>
                        <a:cubicBezTo>
                          <a:pt x="3" y="0"/>
                          <a:pt x="0" y="2"/>
                          <a:pt x="1" y="2"/>
                        </a:cubicBezTo>
                        <a:cubicBezTo>
                          <a:pt x="2" y="3"/>
                          <a:pt x="6" y="1"/>
                          <a:pt x="4" y="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185" name="Freeform 607">
                    <a:extLst>
                      <a:ext uri="{FF2B5EF4-FFF2-40B4-BE49-F238E27FC236}">
                        <a16:creationId xmlns:a16="http://schemas.microsoft.com/office/drawing/2014/main" id="{27ED4AC7-3C7A-7044-8DD6-15107FDEC36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22862" y="4512521"/>
                    <a:ext cx="52274" cy="44255"/>
                  </a:xfrm>
                  <a:custGeom>
                    <a:avLst/>
                    <a:gdLst>
                      <a:gd name="T0" fmla="*/ 4 w 5"/>
                      <a:gd name="T1" fmla="*/ 1 h 4"/>
                      <a:gd name="T2" fmla="*/ 1 w 5"/>
                      <a:gd name="T3" fmla="*/ 4 h 4"/>
                      <a:gd name="T4" fmla="*/ 4 w 5"/>
                      <a:gd name="T5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5" h="4">
                        <a:moveTo>
                          <a:pt x="4" y="1"/>
                        </a:moveTo>
                        <a:cubicBezTo>
                          <a:pt x="3" y="0"/>
                          <a:pt x="0" y="4"/>
                          <a:pt x="1" y="4"/>
                        </a:cubicBezTo>
                        <a:cubicBezTo>
                          <a:pt x="1" y="4"/>
                          <a:pt x="5" y="1"/>
                          <a:pt x="4" y="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186" name="Freeform 608">
                    <a:extLst>
                      <a:ext uri="{FF2B5EF4-FFF2-40B4-BE49-F238E27FC236}">
                        <a16:creationId xmlns:a16="http://schemas.microsoft.com/office/drawing/2014/main" id="{99420BAA-3BDA-0C45-8722-1CB25C74544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96050" y="4501456"/>
                    <a:ext cx="10457" cy="11065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1 w 1"/>
                      <a:gd name="T3" fmla="*/ 1 h 1"/>
                      <a:gd name="T4" fmla="*/ 0 w 1"/>
                      <a:gd name="T5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187" name="Freeform 609">
                    <a:extLst>
                      <a:ext uri="{FF2B5EF4-FFF2-40B4-BE49-F238E27FC236}">
                        <a16:creationId xmlns:a16="http://schemas.microsoft.com/office/drawing/2014/main" id="{414BE5F7-153E-3345-BBB0-BC48FD1089E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54041" y="4512521"/>
                    <a:ext cx="69700" cy="66379"/>
                  </a:xfrm>
                  <a:custGeom>
                    <a:avLst/>
                    <a:gdLst>
                      <a:gd name="T0" fmla="*/ 5 w 7"/>
                      <a:gd name="T1" fmla="*/ 2 h 6"/>
                      <a:gd name="T2" fmla="*/ 1 w 7"/>
                      <a:gd name="T3" fmla="*/ 2 h 6"/>
                      <a:gd name="T4" fmla="*/ 5 w 7"/>
                      <a:gd name="T5" fmla="*/ 2 h 6"/>
                      <a:gd name="T6" fmla="*/ 5 w 7"/>
                      <a:gd name="T7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7" h="6">
                        <a:moveTo>
                          <a:pt x="5" y="2"/>
                        </a:moveTo>
                        <a:cubicBezTo>
                          <a:pt x="7" y="0"/>
                          <a:pt x="2" y="0"/>
                          <a:pt x="1" y="2"/>
                        </a:cubicBezTo>
                        <a:cubicBezTo>
                          <a:pt x="0" y="3"/>
                          <a:pt x="4" y="5"/>
                          <a:pt x="5" y="2"/>
                        </a:cubicBezTo>
                        <a:cubicBezTo>
                          <a:pt x="6" y="1"/>
                          <a:pt x="3" y="6"/>
                          <a:pt x="5" y="2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188" name="Freeform 614">
                    <a:extLst>
                      <a:ext uri="{FF2B5EF4-FFF2-40B4-BE49-F238E27FC236}">
                        <a16:creationId xmlns:a16="http://schemas.microsoft.com/office/drawing/2014/main" id="{FE0FA6D1-EDDB-3943-A3E9-94FC8121167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994850" y="9941052"/>
                    <a:ext cx="104549" cy="95888"/>
                  </a:xfrm>
                  <a:custGeom>
                    <a:avLst/>
                    <a:gdLst>
                      <a:gd name="T0" fmla="*/ 4 w 10"/>
                      <a:gd name="T1" fmla="*/ 4 h 9"/>
                      <a:gd name="T2" fmla="*/ 0 w 10"/>
                      <a:gd name="T3" fmla="*/ 8 h 9"/>
                      <a:gd name="T4" fmla="*/ 2 w 10"/>
                      <a:gd name="T5" fmla="*/ 8 h 9"/>
                      <a:gd name="T6" fmla="*/ 5 w 10"/>
                      <a:gd name="T7" fmla="*/ 5 h 9"/>
                      <a:gd name="T8" fmla="*/ 8 w 10"/>
                      <a:gd name="T9" fmla="*/ 0 h 9"/>
                      <a:gd name="T10" fmla="*/ 4 w 10"/>
                      <a:gd name="T11" fmla="*/ 4 h 9"/>
                      <a:gd name="T12" fmla="*/ 4 w 10"/>
                      <a:gd name="T13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0" h="9">
                        <a:moveTo>
                          <a:pt x="4" y="4"/>
                        </a:moveTo>
                        <a:cubicBezTo>
                          <a:pt x="4" y="5"/>
                          <a:pt x="1" y="7"/>
                          <a:pt x="0" y="8"/>
                        </a:cubicBezTo>
                        <a:cubicBezTo>
                          <a:pt x="0" y="9"/>
                          <a:pt x="2" y="8"/>
                          <a:pt x="2" y="8"/>
                        </a:cubicBezTo>
                        <a:cubicBezTo>
                          <a:pt x="3" y="7"/>
                          <a:pt x="4" y="6"/>
                          <a:pt x="5" y="5"/>
                        </a:cubicBezTo>
                        <a:cubicBezTo>
                          <a:pt x="6" y="4"/>
                          <a:pt x="10" y="0"/>
                          <a:pt x="8" y="0"/>
                        </a:cubicBezTo>
                        <a:cubicBezTo>
                          <a:pt x="7" y="0"/>
                          <a:pt x="4" y="3"/>
                          <a:pt x="4" y="4"/>
                        </a:cubicBezTo>
                        <a:cubicBezTo>
                          <a:pt x="4" y="5"/>
                          <a:pt x="4" y="3"/>
                          <a:pt x="4" y="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189" name="Freeform 615">
                    <a:extLst>
                      <a:ext uri="{FF2B5EF4-FFF2-40B4-BE49-F238E27FC236}">
                        <a16:creationId xmlns:a16="http://schemas.microsoft.com/office/drawing/2014/main" id="{672F31B1-E9AB-FB45-976A-5EA226F7D8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23131" y="5574626"/>
                    <a:ext cx="73184" cy="33193"/>
                  </a:xfrm>
                  <a:custGeom>
                    <a:avLst/>
                    <a:gdLst>
                      <a:gd name="T0" fmla="*/ 7 w 7"/>
                      <a:gd name="T1" fmla="*/ 1 h 3"/>
                      <a:gd name="T2" fmla="*/ 1 w 7"/>
                      <a:gd name="T3" fmla="*/ 0 h 3"/>
                      <a:gd name="T4" fmla="*/ 7 w 7"/>
                      <a:gd name="T5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7" h="3">
                        <a:moveTo>
                          <a:pt x="7" y="1"/>
                        </a:moveTo>
                        <a:cubicBezTo>
                          <a:pt x="7" y="0"/>
                          <a:pt x="0" y="0"/>
                          <a:pt x="1" y="0"/>
                        </a:cubicBezTo>
                        <a:cubicBezTo>
                          <a:pt x="2" y="0"/>
                          <a:pt x="6" y="3"/>
                          <a:pt x="7" y="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190" name="Freeform 616">
                    <a:extLst>
                      <a:ext uri="{FF2B5EF4-FFF2-40B4-BE49-F238E27FC236}">
                        <a16:creationId xmlns:a16="http://schemas.microsoft.com/office/drawing/2014/main" id="{F1AA3AF8-DF59-C24D-84F9-C5A6D4DB5BE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48002" y="11401441"/>
                    <a:ext cx="184705" cy="173330"/>
                  </a:xfrm>
                  <a:custGeom>
                    <a:avLst/>
                    <a:gdLst>
                      <a:gd name="T0" fmla="*/ 17 w 18"/>
                      <a:gd name="T1" fmla="*/ 14 h 16"/>
                      <a:gd name="T2" fmla="*/ 8 w 18"/>
                      <a:gd name="T3" fmla="*/ 9 h 16"/>
                      <a:gd name="T4" fmla="*/ 4 w 18"/>
                      <a:gd name="T5" fmla="*/ 5 h 16"/>
                      <a:gd name="T6" fmla="*/ 1 w 18"/>
                      <a:gd name="T7" fmla="*/ 3 h 16"/>
                      <a:gd name="T8" fmla="*/ 2 w 18"/>
                      <a:gd name="T9" fmla="*/ 2 h 16"/>
                      <a:gd name="T10" fmla="*/ 0 w 18"/>
                      <a:gd name="T11" fmla="*/ 0 h 16"/>
                      <a:gd name="T12" fmla="*/ 0 w 18"/>
                      <a:gd name="T13" fmla="*/ 14 h 16"/>
                      <a:gd name="T14" fmla="*/ 7 w 18"/>
                      <a:gd name="T15" fmla="*/ 15 h 16"/>
                      <a:gd name="T16" fmla="*/ 10 w 18"/>
                      <a:gd name="T17" fmla="*/ 16 h 16"/>
                      <a:gd name="T18" fmla="*/ 13 w 18"/>
                      <a:gd name="T19" fmla="*/ 15 h 16"/>
                      <a:gd name="T20" fmla="*/ 18 w 18"/>
                      <a:gd name="T21" fmla="*/ 14 h 16"/>
                      <a:gd name="T22" fmla="*/ 17 w 18"/>
                      <a:gd name="T2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8" h="16">
                        <a:moveTo>
                          <a:pt x="17" y="14"/>
                        </a:moveTo>
                        <a:cubicBezTo>
                          <a:pt x="13" y="14"/>
                          <a:pt x="11" y="11"/>
                          <a:pt x="8" y="9"/>
                        </a:cubicBezTo>
                        <a:cubicBezTo>
                          <a:pt x="7" y="7"/>
                          <a:pt x="5" y="6"/>
                          <a:pt x="4" y="5"/>
                        </a:cubicBezTo>
                        <a:cubicBezTo>
                          <a:pt x="3" y="5"/>
                          <a:pt x="1" y="4"/>
                          <a:pt x="1" y="3"/>
                        </a:cubicBezTo>
                        <a:cubicBezTo>
                          <a:pt x="1" y="3"/>
                          <a:pt x="2" y="3"/>
                          <a:pt x="2" y="2"/>
                        </a:cubicBezTo>
                        <a:cubicBezTo>
                          <a:pt x="3" y="2"/>
                          <a:pt x="1" y="0"/>
                          <a:pt x="0" y="0"/>
                        </a:cubicBezTo>
                        <a:cubicBezTo>
                          <a:pt x="0" y="5"/>
                          <a:pt x="0" y="10"/>
                          <a:pt x="0" y="14"/>
                        </a:cubicBezTo>
                        <a:cubicBezTo>
                          <a:pt x="0" y="15"/>
                          <a:pt x="6" y="15"/>
                          <a:pt x="7" y="15"/>
                        </a:cubicBezTo>
                        <a:cubicBezTo>
                          <a:pt x="8" y="15"/>
                          <a:pt x="9" y="15"/>
                          <a:pt x="10" y="16"/>
                        </a:cubicBezTo>
                        <a:cubicBezTo>
                          <a:pt x="12" y="16"/>
                          <a:pt x="12" y="16"/>
                          <a:pt x="13" y="15"/>
                        </a:cubicBezTo>
                        <a:cubicBezTo>
                          <a:pt x="14" y="15"/>
                          <a:pt x="18" y="15"/>
                          <a:pt x="18" y="14"/>
                        </a:cubicBezTo>
                        <a:cubicBezTo>
                          <a:pt x="18" y="14"/>
                          <a:pt x="18" y="13"/>
                          <a:pt x="17" y="1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191" name="Freeform 617">
                    <a:extLst>
                      <a:ext uri="{FF2B5EF4-FFF2-40B4-BE49-F238E27FC236}">
                        <a16:creationId xmlns:a16="http://schemas.microsoft.com/office/drawing/2014/main" id="{36C601DB-EA84-6E4E-8637-0F7F304D765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52847" y="11379319"/>
                    <a:ext cx="306678" cy="250772"/>
                  </a:xfrm>
                  <a:custGeom>
                    <a:avLst/>
                    <a:gdLst>
                      <a:gd name="T0" fmla="*/ 19 w 30"/>
                      <a:gd name="T1" fmla="*/ 17 h 23"/>
                      <a:gd name="T2" fmla="*/ 19 w 30"/>
                      <a:gd name="T3" fmla="*/ 7 h 23"/>
                      <a:gd name="T4" fmla="*/ 19 w 30"/>
                      <a:gd name="T5" fmla="*/ 3 h 23"/>
                      <a:gd name="T6" fmla="*/ 15 w 30"/>
                      <a:gd name="T7" fmla="*/ 1 h 23"/>
                      <a:gd name="T8" fmla="*/ 12 w 30"/>
                      <a:gd name="T9" fmla="*/ 3 h 23"/>
                      <a:gd name="T10" fmla="*/ 13 w 30"/>
                      <a:gd name="T11" fmla="*/ 6 h 23"/>
                      <a:gd name="T12" fmla="*/ 15 w 30"/>
                      <a:gd name="T13" fmla="*/ 6 h 23"/>
                      <a:gd name="T14" fmla="*/ 14 w 30"/>
                      <a:gd name="T15" fmla="*/ 8 h 23"/>
                      <a:gd name="T16" fmla="*/ 13 w 30"/>
                      <a:gd name="T17" fmla="*/ 11 h 23"/>
                      <a:gd name="T18" fmla="*/ 16 w 30"/>
                      <a:gd name="T19" fmla="*/ 13 h 23"/>
                      <a:gd name="T20" fmla="*/ 12 w 30"/>
                      <a:gd name="T21" fmla="*/ 13 h 23"/>
                      <a:gd name="T22" fmla="*/ 9 w 30"/>
                      <a:gd name="T23" fmla="*/ 12 h 23"/>
                      <a:gd name="T24" fmla="*/ 10 w 30"/>
                      <a:gd name="T25" fmla="*/ 12 h 23"/>
                      <a:gd name="T26" fmla="*/ 10 w 30"/>
                      <a:gd name="T27" fmla="*/ 9 h 23"/>
                      <a:gd name="T28" fmla="*/ 8 w 30"/>
                      <a:gd name="T29" fmla="*/ 11 h 23"/>
                      <a:gd name="T30" fmla="*/ 5 w 30"/>
                      <a:gd name="T31" fmla="*/ 11 h 23"/>
                      <a:gd name="T32" fmla="*/ 0 w 30"/>
                      <a:gd name="T33" fmla="*/ 12 h 23"/>
                      <a:gd name="T34" fmla="*/ 2 w 30"/>
                      <a:gd name="T35" fmla="*/ 12 h 23"/>
                      <a:gd name="T36" fmla="*/ 3 w 30"/>
                      <a:gd name="T37" fmla="*/ 12 h 23"/>
                      <a:gd name="T38" fmla="*/ 5 w 30"/>
                      <a:gd name="T39" fmla="*/ 12 h 23"/>
                      <a:gd name="T40" fmla="*/ 6 w 30"/>
                      <a:gd name="T41" fmla="*/ 13 h 23"/>
                      <a:gd name="T42" fmla="*/ 4 w 30"/>
                      <a:gd name="T43" fmla="*/ 15 h 23"/>
                      <a:gd name="T44" fmla="*/ 6 w 30"/>
                      <a:gd name="T45" fmla="*/ 15 h 23"/>
                      <a:gd name="T46" fmla="*/ 8 w 30"/>
                      <a:gd name="T47" fmla="*/ 16 h 23"/>
                      <a:gd name="T48" fmla="*/ 7 w 30"/>
                      <a:gd name="T49" fmla="*/ 16 h 23"/>
                      <a:gd name="T50" fmla="*/ 10 w 30"/>
                      <a:gd name="T51" fmla="*/ 17 h 23"/>
                      <a:gd name="T52" fmla="*/ 12 w 30"/>
                      <a:gd name="T53" fmla="*/ 17 h 23"/>
                      <a:gd name="T54" fmla="*/ 17 w 30"/>
                      <a:gd name="T55" fmla="*/ 21 h 23"/>
                      <a:gd name="T56" fmla="*/ 16 w 30"/>
                      <a:gd name="T57" fmla="*/ 20 h 23"/>
                      <a:gd name="T58" fmla="*/ 23 w 30"/>
                      <a:gd name="T59" fmla="*/ 23 h 23"/>
                      <a:gd name="T60" fmla="*/ 19 w 30"/>
                      <a:gd name="T61" fmla="*/ 18 h 23"/>
                      <a:gd name="T62" fmla="*/ 24 w 30"/>
                      <a:gd name="T63" fmla="*/ 19 h 23"/>
                      <a:gd name="T64" fmla="*/ 30 w 30"/>
                      <a:gd name="T65" fmla="*/ 18 h 23"/>
                      <a:gd name="T66" fmla="*/ 19 w 30"/>
                      <a:gd name="T67" fmla="*/ 17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30" h="23">
                        <a:moveTo>
                          <a:pt x="19" y="17"/>
                        </a:moveTo>
                        <a:cubicBezTo>
                          <a:pt x="19" y="13"/>
                          <a:pt x="19" y="10"/>
                          <a:pt x="19" y="7"/>
                        </a:cubicBezTo>
                        <a:cubicBezTo>
                          <a:pt x="19" y="6"/>
                          <a:pt x="19" y="4"/>
                          <a:pt x="19" y="3"/>
                        </a:cubicBezTo>
                        <a:cubicBezTo>
                          <a:pt x="19" y="2"/>
                          <a:pt x="16" y="0"/>
                          <a:pt x="15" y="1"/>
                        </a:cubicBezTo>
                        <a:cubicBezTo>
                          <a:pt x="14" y="2"/>
                          <a:pt x="12" y="1"/>
                          <a:pt x="12" y="3"/>
                        </a:cubicBezTo>
                        <a:cubicBezTo>
                          <a:pt x="11" y="5"/>
                          <a:pt x="9" y="7"/>
                          <a:pt x="13" y="6"/>
                        </a:cubicBezTo>
                        <a:cubicBezTo>
                          <a:pt x="13" y="6"/>
                          <a:pt x="15" y="6"/>
                          <a:pt x="15" y="6"/>
                        </a:cubicBezTo>
                        <a:cubicBezTo>
                          <a:pt x="16" y="6"/>
                          <a:pt x="14" y="8"/>
                          <a:pt x="14" y="8"/>
                        </a:cubicBezTo>
                        <a:cubicBezTo>
                          <a:pt x="13" y="8"/>
                          <a:pt x="11" y="10"/>
                          <a:pt x="13" y="11"/>
                        </a:cubicBezTo>
                        <a:cubicBezTo>
                          <a:pt x="13" y="12"/>
                          <a:pt x="16" y="12"/>
                          <a:pt x="16" y="13"/>
                        </a:cubicBezTo>
                        <a:cubicBezTo>
                          <a:pt x="16" y="13"/>
                          <a:pt x="12" y="13"/>
                          <a:pt x="12" y="13"/>
                        </a:cubicBezTo>
                        <a:cubicBezTo>
                          <a:pt x="11" y="13"/>
                          <a:pt x="9" y="12"/>
                          <a:pt x="9" y="12"/>
                        </a:cubicBezTo>
                        <a:cubicBezTo>
                          <a:pt x="9" y="12"/>
                          <a:pt x="10" y="13"/>
                          <a:pt x="10" y="12"/>
                        </a:cubicBezTo>
                        <a:cubicBezTo>
                          <a:pt x="10" y="11"/>
                          <a:pt x="11" y="10"/>
                          <a:pt x="10" y="9"/>
                        </a:cubicBezTo>
                        <a:cubicBezTo>
                          <a:pt x="10" y="9"/>
                          <a:pt x="8" y="11"/>
                          <a:pt x="8" y="11"/>
                        </a:cubicBezTo>
                        <a:cubicBezTo>
                          <a:pt x="7" y="12"/>
                          <a:pt x="6" y="11"/>
                          <a:pt x="5" y="11"/>
                        </a:cubicBezTo>
                        <a:cubicBezTo>
                          <a:pt x="4" y="11"/>
                          <a:pt x="0" y="10"/>
                          <a:pt x="0" y="12"/>
                        </a:cubicBezTo>
                        <a:cubicBezTo>
                          <a:pt x="0" y="13"/>
                          <a:pt x="2" y="12"/>
                          <a:pt x="2" y="12"/>
                        </a:cubicBezTo>
                        <a:cubicBezTo>
                          <a:pt x="3" y="11"/>
                          <a:pt x="2" y="12"/>
                          <a:pt x="3" y="12"/>
                        </a:cubicBezTo>
                        <a:cubicBezTo>
                          <a:pt x="4" y="13"/>
                          <a:pt x="4" y="11"/>
                          <a:pt x="5" y="12"/>
                        </a:cubicBezTo>
                        <a:cubicBezTo>
                          <a:pt x="5" y="12"/>
                          <a:pt x="6" y="13"/>
                          <a:pt x="6" y="13"/>
                        </a:cubicBezTo>
                        <a:cubicBezTo>
                          <a:pt x="6" y="13"/>
                          <a:pt x="2" y="14"/>
                          <a:pt x="4" y="15"/>
                        </a:cubicBezTo>
                        <a:cubicBezTo>
                          <a:pt x="5" y="16"/>
                          <a:pt x="6" y="14"/>
                          <a:pt x="6" y="15"/>
                        </a:cubicBezTo>
                        <a:cubicBezTo>
                          <a:pt x="7" y="15"/>
                          <a:pt x="8" y="16"/>
                          <a:pt x="8" y="16"/>
                        </a:cubicBezTo>
                        <a:cubicBezTo>
                          <a:pt x="8" y="16"/>
                          <a:pt x="8" y="16"/>
                          <a:pt x="7" y="16"/>
                        </a:cubicBezTo>
                        <a:cubicBezTo>
                          <a:pt x="7" y="17"/>
                          <a:pt x="9" y="17"/>
                          <a:pt x="10" y="17"/>
                        </a:cubicBezTo>
                        <a:cubicBezTo>
                          <a:pt x="11" y="17"/>
                          <a:pt x="11" y="15"/>
                          <a:pt x="12" y="17"/>
                        </a:cubicBezTo>
                        <a:cubicBezTo>
                          <a:pt x="12" y="17"/>
                          <a:pt x="16" y="22"/>
                          <a:pt x="17" y="21"/>
                        </a:cubicBezTo>
                        <a:cubicBezTo>
                          <a:pt x="17" y="21"/>
                          <a:pt x="16" y="20"/>
                          <a:pt x="16" y="20"/>
                        </a:cubicBezTo>
                        <a:cubicBezTo>
                          <a:pt x="16" y="19"/>
                          <a:pt x="22" y="23"/>
                          <a:pt x="23" y="23"/>
                        </a:cubicBezTo>
                        <a:cubicBezTo>
                          <a:pt x="23" y="22"/>
                          <a:pt x="19" y="19"/>
                          <a:pt x="19" y="18"/>
                        </a:cubicBezTo>
                        <a:cubicBezTo>
                          <a:pt x="20" y="18"/>
                          <a:pt x="24" y="19"/>
                          <a:pt x="24" y="19"/>
                        </a:cubicBezTo>
                        <a:cubicBezTo>
                          <a:pt x="26" y="19"/>
                          <a:pt x="28" y="19"/>
                          <a:pt x="30" y="18"/>
                        </a:cubicBezTo>
                        <a:cubicBezTo>
                          <a:pt x="27" y="16"/>
                          <a:pt x="23" y="17"/>
                          <a:pt x="19" y="17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192" name="Freeform 618">
                    <a:extLst>
                      <a:ext uri="{FF2B5EF4-FFF2-40B4-BE49-F238E27FC236}">
                        <a16:creationId xmlns:a16="http://schemas.microsoft.com/office/drawing/2014/main" id="{C8510F38-FEE3-7F43-B741-D799FE8610B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04054" y="7621385"/>
                    <a:ext cx="777151" cy="597432"/>
                  </a:xfrm>
                  <a:custGeom>
                    <a:avLst/>
                    <a:gdLst>
                      <a:gd name="T0" fmla="*/ 63 w 76"/>
                      <a:gd name="T1" fmla="*/ 28 h 55"/>
                      <a:gd name="T2" fmla="*/ 66 w 76"/>
                      <a:gd name="T3" fmla="*/ 24 h 55"/>
                      <a:gd name="T4" fmla="*/ 67 w 76"/>
                      <a:gd name="T5" fmla="*/ 22 h 55"/>
                      <a:gd name="T6" fmla="*/ 67 w 76"/>
                      <a:gd name="T7" fmla="*/ 18 h 55"/>
                      <a:gd name="T8" fmla="*/ 61 w 76"/>
                      <a:gd name="T9" fmla="*/ 15 h 55"/>
                      <a:gd name="T10" fmla="*/ 63 w 76"/>
                      <a:gd name="T11" fmla="*/ 14 h 55"/>
                      <a:gd name="T12" fmla="*/ 64 w 76"/>
                      <a:gd name="T13" fmla="*/ 11 h 55"/>
                      <a:gd name="T14" fmla="*/ 60 w 76"/>
                      <a:gd name="T15" fmla="*/ 9 h 55"/>
                      <a:gd name="T16" fmla="*/ 59 w 76"/>
                      <a:gd name="T17" fmla="*/ 8 h 55"/>
                      <a:gd name="T18" fmla="*/ 57 w 76"/>
                      <a:gd name="T19" fmla="*/ 9 h 55"/>
                      <a:gd name="T20" fmla="*/ 57 w 76"/>
                      <a:gd name="T21" fmla="*/ 7 h 55"/>
                      <a:gd name="T22" fmla="*/ 54 w 76"/>
                      <a:gd name="T23" fmla="*/ 8 h 55"/>
                      <a:gd name="T24" fmla="*/ 54 w 76"/>
                      <a:gd name="T25" fmla="*/ 6 h 55"/>
                      <a:gd name="T26" fmla="*/ 58 w 76"/>
                      <a:gd name="T27" fmla="*/ 5 h 55"/>
                      <a:gd name="T28" fmla="*/ 55 w 76"/>
                      <a:gd name="T29" fmla="*/ 4 h 55"/>
                      <a:gd name="T30" fmla="*/ 49 w 76"/>
                      <a:gd name="T31" fmla="*/ 4 h 55"/>
                      <a:gd name="T32" fmla="*/ 44 w 76"/>
                      <a:gd name="T33" fmla="*/ 7 h 55"/>
                      <a:gd name="T34" fmla="*/ 38 w 76"/>
                      <a:gd name="T35" fmla="*/ 5 h 55"/>
                      <a:gd name="T36" fmla="*/ 29 w 76"/>
                      <a:gd name="T37" fmla="*/ 5 h 55"/>
                      <a:gd name="T38" fmla="*/ 26 w 76"/>
                      <a:gd name="T39" fmla="*/ 2 h 55"/>
                      <a:gd name="T40" fmla="*/ 20 w 76"/>
                      <a:gd name="T41" fmla="*/ 0 h 55"/>
                      <a:gd name="T42" fmla="*/ 11 w 76"/>
                      <a:gd name="T43" fmla="*/ 4 h 55"/>
                      <a:gd name="T44" fmla="*/ 13 w 76"/>
                      <a:gd name="T45" fmla="*/ 12 h 55"/>
                      <a:gd name="T46" fmla="*/ 8 w 76"/>
                      <a:gd name="T47" fmla="*/ 8 h 55"/>
                      <a:gd name="T48" fmla="*/ 10 w 76"/>
                      <a:gd name="T49" fmla="*/ 5 h 55"/>
                      <a:gd name="T50" fmla="*/ 8 w 76"/>
                      <a:gd name="T51" fmla="*/ 1 h 55"/>
                      <a:gd name="T52" fmla="*/ 4 w 76"/>
                      <a:gd name="T53" fmla="*/ 7 h 55"/>
                      <a:gd name="T54" fmla="*/ 3 w 76"/>
                      <a:gd name="T55" fmla="*/ 12 h 55"/>
                      <a:gd name="T56" fmla="*/ 5 w 76"/>
                      <a:gd name="T57" fmla="*/ 13 h 55"/>
                      <a:gd name="T58" fmla="*/ 7 w 76"/>
                      <a:gd name="T59" fmla="*/ 16 h 55"/>
                      <a:gd name="T60" fmla="*/ 10 w 76"/>
                      <a:gd name="T61" fmla="*/ 23 h 55"/>
                      <a:gd name="T62" fmla="*/ 13 w 76"/>
                      <a:gd name="T63" fmla="*/ 23 h 55"/>
                      <a:gd name="T64" fmla="*/ 15 w 76"/>
                      <a:gd name="T65" fmla="*/ 22 h 55"/>
                      <a:gd name="T66" fmla="*/ 21 w 76"/>
                      <a:gd name="T67" fmla="*/ 27 h 55"/>
                      <a:gd name="T68" fmla="*/ 23 w 76"/>
                      <a:gd name="T69" fmla="*/ 27 h 55"/>
                      <a:gd name="T70" fmla="*/ 26 w 76"/>
                      <a:gd name="T71" fmla="*/ 27 h 55"/>
                      <a:gd name="T72" fmla="*/ 31 w 76"/>
                      <a:gd name="T73" fmla="*/ 29 h 55"/>
                      <a:gd name="T74" fmla="*/ 31 w 76"/>
                      <a:gd name="T75" fmla="*/ 38 h 55"/>
                      <a:gd name="T76" fmla="*/ 32 w 76"/>
                      <a:gd name="T77" fmla="*/ 41 h 55"/>
                      <a:gd name="T78" fmla="*/ 30 w 76"/>
                      <a:gd name="T79" fmla="*/ 44 h 55"/>
                      <a:gd name="T80" fmla="*/ 40 w 76"/>
                      <a:gd name="T81" fmla="*/ 53 h 55"/>
                      <a:gd name="T82" fmla="*/ 42 w 76"/>
                      <a:gd name="T83" fmla="*/ 54 h 55"/>
                      <a:gd name="T84" fmla="*/ 45 w 76"/>
                      <a:gd name="T85" fmla="*/ 52 h 55"/>
                      <a:gd name="T86" fmla="*/ 51 w 76"/>
                      <a:gd name="T87" fmla="*/ 47 h 55"/>
                      <a:gd name="T88" fmla="*/ 49 w 76"/>
                      <a:gd name="T89" fmla="*/ 44 h 55"/>
                      <a:gd name="T90" fmla="*/ 48 w 76"/>
                      <a:gd name="T91" fmla="*/ 41 h 55"/>
                      <a:gd name="T92" fmla="*/ 45 w 76"/>
                      <a:gd name="T93" fmla="*/ 38 h 55"/>
                      <a:gd name="T94" fmla="*/ 52 w 76"/>
                      <a:gd name="T95" fmla="*/ 38 h 55"/>
                      <a:gd name="T96" fmla="*/ 54 w 76"/>
                      <a:gd name="T97" fmla="*/ 40 h 55"/>
                      <a:gd name="T98" fmla="*/ 56 w 76"/>
                      <a:gd name="T99" fmla="*/ 38 h 55"/>
                      <a:gd name="T100" fmla="*/ 62 w 76"/>
                      <a:gd name="T101" fmla="*/ 36 h 55"/>
                      <a:gd name="T102" fmla="*/ 67 w 76"/>
                      <a:gd name="T103" fmla="*/ 33 h 55"/>
                      <a:gd name="T104" fmla="*/ 63 w 76"/>
                      <a:gd name="T105" fmla="*/ 28 h 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76" h="55">
                        <a:moveTo>
                          <a:pt x="63" y="28"/>
                        </a:moveTo>
                        <a:cubicBezTo>
                          <a:pt x="63" y="26"/>
                          <a:pt x="63" y="25"/>
                          <a:pt x="66" y="24"/>
                        </a:cubicBezTo>
                        <a:cubicBezTo>
                          <a:pt x="66" y="23"/>
                          <a:pt x="68" y="23"/>
                          <a:pt x="67" y="22"/>
                        </a:cubicBezTo>
                        <a:cubicBezTo>
                          <a:pt x="66" y="21"/>
                          <a:pt x="65" y="19"/>
                          <a:pt x="67" y="18"/>
                        </a:cubicBezTo>
                        <a:cubicBezTo>
                          <a:pt x="76" y="14"/>
                          <a:pt x="61" y="15"/>
                          <a:pt x="61" y="15"/>
                        </a:cubicBezTo>
                        <a:cubicBezTo>
                          <a:pt x="61" y="14"/>
                          <a:pt x="62" y="14"/>
                          <a:pt x="63" y="14"/>
                        </a:cubicBezTo>
                        <a:cubicBezTo>
                          <a:pt x="64" y="14"/>
                          <a:pt x="64" y="12"/>
                          <a:pt x="64" y="11"/>
                        </a:cubicBezTo>
                        <a:cubicBezTo>
                          <a:pt x="64" y="10"/>
                          <a:pt x="60" y="8"/>
                          <a:pt x="60" y="9"/>
                        </a:cubicBezTo>
                        <a:cubicBezTo>
                          <a:pt x="60" y="10"/>
                          <a:pt x="59" y="8"/>
                          <a:pt x="59" y="8"/>
                        </a:cubicBezTo>
                        <a:cubicBezTo>
                          <a:pt x="58" y="8"/>
                          <a:pt x="58" y="10"/>
                          <a:pt x="57" y="9"/>
                        </a:cubicBezTo>
                        <a:cubicBezTo>
                          <a:pt x="57" y="9"/>
                          <a:pt x="57" y="8"/>
                          <a:pt x="57" y="7"/>
                        </a:cubicBezTo>
                        <a:cubicBezTo>
                          <a:pt x="56" y="6"/>
                          <a:pt x="55" y="8"/>
                          <a:pt x="54" y="8"/>
                        </a:cubicBezTo>
                        <a:cubicBezTo>
                          <a:pt x="54" y="8"/>
                          <a:pt x="54" y="6"/>
                          <a:pt x="54" y="6"/>
                        </a:cubicBezTo>
                        <a:cubicBezTo>
                          <a:pt x="54" y="4"/>
                          <a:pt x="57" y="5"/>
                          <a:pt x="58" y="5"/>
                        </a:cubicBezTo>
                        <a:cubicBezTo>
                          <a:pt x="59" y="4"/>
                          <a:pt x="55" y="4"/>
                          <a:pt x="55" y="4"/>
                        </a:cubicBezTo>
                        <a:cubicBezTo>
                          <a:pt x="53" y="4"/>
                          <a:pt x="51" y="3"/>
                          <a:pt x="49" y="4"/>
                        </a:cubicBezTo>
                        <a:cubicBezTo>
                          <a:pt x="47" y="5"/>
                          <a:pt x="46" y="8"/>
                          <a:pt x="44" y="7"/>
                        </a:cubicBezTo>
                        <a:cubicBezTo>
                          <a:pt x="41" y="7"/>
                          <a:pt x="40" y="7"/>
                          <a:pt x="38" y="5"/>
                        </a:cubicBezTo>
                        <a:cubicBezTo>
                          <a:pt x="36" y="3"/>
                          <a:pt x="32" y="5"/>
                          <a:pt x="29" y="5"/>
                        </a:cubicBezTo>
                        <a:cubicBezTo>
                          <a:pt x="27" y="5"/>
                          <a:pt x="27" y="4"/>
                          <a:pt x="26" y="2"/>
                        </a:cubicBezTo>
                        <a:cubicBezTo>
                          <a:pt x="25" y="0"/>
                          <a:pt x="23" y="0"/>
                          <a:pt x="20" y="0"/>
                        </a:cubicBezTo>
                        <a:cubicBezTo>
                          <a:pt x="19" y="0"/>
                          <a:pt x="11" y="1"/>
                          <a:pt x="11" y="4"/>
                        </a:cubicBezTo>
                        <a:cubicBezTo>
                          <a:pt x="11" y="7"/>
                          <a:pt x="15" y="8"/>
                          <a:pt x="13" y="12"/>
                        </a:cubicBezTo>
                        <a:cubicBezTo>
                          <a:pt x="11" y="14"/>
                          <a:pt x="7" y="10"/>
                          <a:pt x="8" y="8"/>
                        </a:cubicBezTo>
                        <a:cubicBezTo>
                          <a:pt x="8" y="7"/>
                          <a:pt x="10" y="6"/>
                          <a:pt x="10" y="5"/>
                        </a:cubicBezTo>
                        <a:cubicBezTo>
                          <a:pt x="11" y="3"/>
                          <a:pt x="8" y="2"/>
                          <a:pt x="8" y="1"/>
                        </a:cubicBezTo>
                        <a:cubicBezTo>
                          <a:pt x="5" y="3"/>
                          <a:pt x="4" y="4"/>
                          <a:pt x="4" y="7"/>
                        </a:cubicBezTo>
                        <a:cubicBezTo>
                          <a:pt x="3" y="8"/>
                          <a:pt x="0" y="12"/>
                          <a:pt x="3" y="12"/>
                        </a:cubicBezTo>
                        <a:cubicBezTo>
                          <a:pt x="3" y="12"/>
                          <a:pt x="4" y="12"/>
                          <a:pt x="5" y="13"/>
                        </a:cubicBezTo>
                        <a:cubicBezTo>
                          <a:pt x="5" y="14"/>
                          <a:pt x="6" y="15"/>
                          <a:pt x="7" y="16"/>
                        </a:cubicBezTo>
                        <a:cubicBezTo>
                          <a:pt x="9" y="18"/>
                          <a:pt x="5" y="22"/>
                          <a:pt x="10" y="23"/>
                        </a:cubicBezTo>
                        <a:cubicBezTo>
                          <a:pt x="10" y="23"/>
                          <a:pt x="12" y="23"/>
                          <a:pt x="13" y="23"/>
                        </a:cubicBezTo>
                        <a:cubicBezTo>
                          <a:pt x="14" y="23"/>
                          <a:pt x="14" y="22"/>
                          <a:pt x="15" y="22"/>
                        </a:cubicBezTo>
                        <a:cubicBezTo>
                          <a:pt x="18" y="22"/>
                          <a:pt x="19" y="25"/>
                          <a:pt x="21" y="27"/>
                        </a:cubicBezTo>
                        <a:cubicBezTo>
                          <a:pt x="21" y="27"/>
                          <a:pt x="22" y="28"/>
                          <a:pt x="23" y="27"/>
                        </a:cubicBezTo>
                        <a:cubicBezTo>
                          <a:pt x="23" y="26"/>
                          <a:pt x="24" y="27"/>
                          <a:pt x="26" y="27"/>
                        </a:cubicBezTo>
                        <a:cubicBezTo>
                          <a:pt x="28" y="28"/>
                          <a:pt x="33" y="25"/>
                          <a:pt x="31" y="29"/>
                        </a:cubicBezTo>
                        <a:cubicBezTo>
                          <a:pt x="29" y="32"/>
                          <a:pt x="29" y="35"/>
                          <a:pt x="31" y="38"/>
                        </a:cubicBezTo>
                        <a:cubicBezTo>
                          <a:pt x="31" y="39"/>
                          <a:pt x="32" y="40"/>
                          <a:pt x="32" y="41"/>
                        </a:cubicBezTo>
                        <a:cubicBezTo>
                          <a:pt x="32" y="42"/>
                          <a:pt x="29" y="43"/>
                          <a:pt x="30" y="44"/>
                        </a:cubicBezTo>
                        <a:cubicBezTo>
                          <a:pt x="33" y="47"/>
                          <a:pt x="34" y="55"/>
                          <a:pt x="40" y="53"/>
                        </a:cubicBezTo>
                        <a:cubicBezTo>
                          <a:pt x="41" y="53"/>
                          <a:pt x="41" y="54"/>
                          <a:pt x="42" y="54"/>
                        </a:cubicBezTo>
                        <a:cubicBezTo>
                          <a:pt x="43" y="54"/>
                          <a:pt x="44" y="53"/>
                          <a:pt x="45" y="52"/>
                        </a:cubicBezTo>
                        <a:cubicBezTo>
                          <a:pt x="47" y="51"/>
                          <a:pt x="48" y="49"/>
                          <a:pt x="51" y="47"/>
                        </a:cubicBezTo>
                        <a:cubicBezTo>
                          <a:pt x="53" y="46"/>
                          <a:pt x="49" y="46"/>
                          <a:pt x="49" y="44"/>
                        </a:cubicBezTo>
                        <a:cubicBezTo>
                          <a:pt x="49" y="43"/>
                          <a:pt x="48" y="42"/>
                          <a:pt x="48" y="41"/>
                        </a:cubicBezTo>
                        <a:cubicBezTo>
                          <a:pt x="48" y="40"/>
                          <a:pt x="45" y="39"/>
                          <a:pt x="45" y="38"/>
                        </a:cubicBezTo>
                        <a:cubicBezTo>
                          <a:pt x="45" y="37"/>
                          <a:pt x="51" y="38"/>
                          <a:pt x="52" y="38"/>
                        </a:cubicBezTo>
                        <a:cubicBezTo>
                          <a:pt x="54" y="38"/>
                          <a:pt x="53" y="39"/>
                          <a:pt x="54" y="40"/>
                        </a:cubicBezTo>
                        <a:cubicBezTo>
                          <a:pt x="55" y="40"/>
                          <a:pt x="55" y="38"/>
                          <a:pt x="56" y="38"/>
                        </a:cubicBezTo>
                        <a:cubicBezTo>
                          <a:pt x="57" y="37"/>
                          <a:pt x="60" y="37"/>
                          <a:pt x="62" y="36"/>
                        </a:cubicBezTo>
                        <a:cubicBezTo>
                          <a:pt x="63" y="35"/>
                          <a:pt x="65" y="34"/>
                          <a:pt x="67" y="33"/>
                        </a:cubicBezTo>
                        <a:cubicBezTo>
                          <a:pt x="66" y="31"/>
                          <a:pt x="63" y="30"/>
                          <a:pt x="63" y="28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193" name="Freeform 619">
                    <a:extLst>
                      <a:ext uri="{FF2B5EF4-FFF2-40B4-BE49-F238E27FC236}">
                        <a16:creationId xmlns:a16="http://schemas.microsoft.com/office/drawing/2014/main" id="{04E701B7-C4E8-C544-A530-0FB6CB5E23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27864" y="7783652"/>
                    <a:ext cx="264855" cy="413040"/>
                  </a:xfrm>
                  <a:custGeom>
                    <a:avLst/>
                    <a:gdLst>
                      <a:gd name="T0" fmla="*/ 22 w 26"/>
                      <a:gd name="T1" fmla="*/ 29 h 38"/>
                      <a:gd name="T2" fmla="*/ 18 w 26"/>
                      <a:gd name="T3" fmla="*/ 21 h 38"/>
                      <a:gd name="T4" fmla="*/ 20 w 26"/>
                      <a:gd name="T5" fmla="*/ 18 h 38"/>
                      <a:gd name="T6" fmla="*/ 22 w 26"/>
                      <a:gd name="T7" fmla="*/ 15 h 38"/>
                      <a:gd name="T8" fmla="*/ 22 w 26"/>
                      <a:gd name="T9" fmla="*/ 13 h 38"/>
                      <a:gd name="T10" fmla="*/ 20 w 26"/>
                      <a:gd name="T11" fmla="*/ 11 h 38"/>
                      <a:gd name="T12" fmla="*/ 16 w 26"/>
                      <a:gd name="T13" fmla="*/ 7 h 38"/>
                      <a:gd name="T14" fmla="*/ 9 w 26"/>
                      <a:gd name="T15" fmla="*/ 0 h 38"/>
                      <a:gd name="T16" fmla="*/ 5 w 26"/>
                      <a:gd name="T17" fmla="*/ 5 h 38"/>
                      <a:gd name="T18" fmla="*/ 6 w 26"/>
                      <a:gd name="T19" fmla="*/ 8 h 38"/>
                      <a:gd name="T20" fmla="*/ 3 w 26"/>
                      <a:gd name="T21" fmla="*/ 10 h 38"/>
                      <a:gd name="T22" fmla="*/ 4 w 26"/>
                      <a:gd name="T23" fmla="*/ 16 h 38"/>
                      <a:gd name="T24" fmla="*/ 7 w 26"/>
                      <a:gd name="T25" fmla="*/ 18 h 38"/>
                      <a:gd name="T26" fmla="*/ 8 w 26"/>
                      <a:gd name="T27" fmla="*/ 20 h 38"/>
                      <a:gd name="T28" fmla="*/ 8 w 26"/>
                      <a:gd name="T29" fmla="*/ 27 h 38"/>
                      <a:gd name="T30" fmla="*/ 11 w 26"/>
                      <a:gd name="T31" fmla="*/ 35 h 38"/>
                      <a:gd name="T32" fmla="*/ 17 w 26"/>
                      <a:gd name="T33" fmla="*/ 35 h 38"/>
                      <a:gd name="T34" fmla="*/ 21 w 26"/>
                      <a:gd name="T35" fmla="*/ 34 h 38"/>
                      <a:gd name="T36" fmla="*/ 26 w 26"/>
                      <a:gd name="T37" fmla="*/ 34 h 38"/>
                      <a:gd name="T38" fmla="*/ 22 w 26"/>
                      <a:gd name="T39" fmla="*/ 29 h 38"/>
                      <a:gd name="T40" fmla="*/ 22 w 26"/>
                      <a:gd name="T41" fmla="*/ 29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26" h="38">
                        <a:moveTo>
                          <a:pt x="22" y="29"/>
                        </a:moveTo>
                        <a:cubicBezTo>
                          <a:pt x="22" y="28"/>
                          <a:pt x="17" y="22"/>
                          <a:pt x="18" y="21"/>
                        </a:cubicBezTo>
                        <a:cubicBezTo>
                          <a:pt x="19" y="20"/>
                          <a:pt x="18" y="19"/>
                          <a:pt x="20" y="18"/>
                        </a:cubicBezTo>
                        <a:cubicBezTo>
                          <a:pt x="23" y="18"/>
                          <a:pt x="22" y="16"/>
                          <a:pt x="22" y="15"/>
                        </a:cubicBezTo>
                        <a:cubicBezTo>
                          <a:pt x="22" y="14"/>
                          <a:pt x="22" y="13"/>
                          <a:pt x="22" y="13"/>
                        </a:cubicBezTo>
                        <a:cubicBezTo>
                          <a:pt x="22" y="12"/>
                          <a:pt x="21" y="12"/>
                          <a:pt x="20" y="11"/>
                        </a:cubicBezTo>
                        <a:cubicBezTo>
                          <a:pt x="19" y="9"/>
                          <a:pt x="16" y="9"/>
                          <a:pt x="16" y="7"/>
                        </a:cubicBezTo>
                        <a:cubicBezTo>
                          <a:pt x="15" y="4"/>
                          <a:pt x="11" y="1"/>
                          <a:pt x="9" y="0"/>
                        </a:cubicBezTo>
                        <a:cubicBezTo>
                          <a:pt x="9" y="3"/>
                          <a:pt x="4" y="3"/>
                          <a:pt x="5" y="5"/>
                        </a:cubicBezTo>
                        <a:cubicBezTo>
                          <a:pt x="5" y="6"/>
                          <a:pt x="7" y="7"/>
                          <a:pt x="6" y="8"/>
                        </a:cubicBezTo>
                        <a:cubicBezTo>
                          <a:pt x="5" y="8"/>
                          <a:pt x="3" y="9"/>
                          <a:pt x="3" y="10"/>
                        </a:cubicBezTo>
                        <a:cubicBezTo>
                          <a:pt x="0" y="11"/>
                          <a:pt x="2" y="14"/>
                          <a:pt x="4" y="16"/>
                        </a:cubicBezTo>
                        <a:cubicBezTo>
                          <a:pt x="5" y="17"/>
                          <a:pt x="5" y="18"/>
                          <a:pt x="7" y="18"/>
                        </a:cubicBezTo>
                        <a:cubicBezTo>
                          <a:pt x="8" y="18"/>
                          <a:pt x="7" y="19"/>
                          <a:pt x="8" y="20"/>
                        </a:cubicBezTo>
                        <a:cubicBezTo>
                          <a:pt x="10" y="23"/>
                          <a:pt x="9" y="24"/>
                          <a:pt x="8" y="27"/>
                        </a:cubicBezTo>
                        <a:cubicBezTo>
                          <a:pt x="8" y="30"/>
                          <a:pt x="10" y="33"/>
                          <a:pt x="11" y="35"/>
                        </a:cubicBezTo>
                        <a:cubicBezTo>
                          <a:pt x="14" y="38"/>
                          <a:pt x="15" y="35"/>
                          <a:pt x="17" y="35"/>
                        </a:cubicBezTo>
                        <a:cubicBezTo>
                          <a:pt x="19" y="35"/>
                          <a:pt x="20" y="34"/>
                          <a:pt x="21" y="34"/>
                        </a:cubicBezTo>
                        <a:cubicBezTo>
                          <a:pt x="23" y="33"/>
                          <a:pt x="24" y="33"/>
                          <a:pt x="26" y="34"/>
                        </a:cubicBezTo>
                        <a:cubicBezTo>
                          <a:pt x="25" y="32"/>
                          <a:pt x="24" y="30"/>
                          <a:pt x="22" y="29"/>
                        </a:cubicBezTo>
                        <a:cubicBezTo>
                          <a:pt x="21" y="27"/>
                          <a:pt x="23" y="29"/>
                          <a:pt x="22" y="29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194" name="Freeform 620">
                    <a:extLst>
                      <a:ext uri="{FF2B5EF4-FFF2-40B4-BE49-F238E27FC236}">
                        <a16:creationId xmlns:a16="http://schemas.microsoft.com/office/drawing/2014/main" id="{A01FAFEC-7D6C-2C45-850B-5E8DFAB1DD2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98628" y="7912727"/>
                    <a:ext cx="226522" cy="250772"/>
                  </a:xfrm>
                  <a:custGeom>
                    <a:avLst/>
                    <a:gdLst>
                      <a:gd name="T0" fmla="*/ 19 w 22"/>
                      <a:gd name="T1" fmla="*/ 7 h 23"/>
                      <a:gd name="T2" fmla="*/ 22 w 22"/>
                      <a:gd name="T3" fmla="*/ 2 h 23"/>
                      <a:gd name="T4" fmla="*/ 12 w 22"/>
                      <a:gd name="T5" fmla="*/ 2 h 23"/>
                      <a:gd name="T6" fmla="*/ 9 w 22"/>
                      <a:gd name="T7" fmla="*/ 0 h 23"/>
                      <a:gd name="T8" fmla="*/ 5 w 22"/>
                      <a:gd name="T9" fmla="*/ 1 h 23"/>
                      <a:gd name="T10" fmla="*/ 4 w 22"/>
                      <a:gd name="T11" fmla="*/ 6 h 23"/>
                      <a:gd name="T12" fmla="*/ 1 w 22"/>
                      <a:gd name="T13" fmla="*/ 10 h 23"/>
                      <a:gd name="T14" fmla="*/ 4 w 22"/>
                      <a:gd name="T15" fmla="*/ 15 h 23"/>
                      <a:gd name="T16" fmla="*/ 9 w 22"/>
                      <a:gd name="T17" fmla="*/ 22 h 23"/>
                      <a:gd name="T18" fmla="*/ 12 w 22"/>
                      <a:gd name="T19" fmla="*/ 19 h 23"/>
                      <a:gd name="T20" fmla="*/ 16 w 22"/>
                      <a:gd name="T21" fmla="*/ 18 h 23"/>
                      <a:gd name="T22" fmla="*/ 19 w 22"/>
                      <a:gd name="T23" fmla="*/ 19 h 23"/>
                      <a:gd name="T24" fmla="*/ 20 w 22"/>
                      <a:gd name="T25" fmla="*/ 14 h 23"/>
                      <a:gd name="T26" fmla="*/ 19 w 22"/>
                      <a:gd name="T27" fmla="*/ 7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2" h="23">
                        <a:moveTo>
                          <a:pt x="19" y="7"/>
                        </a:moveTo>
                        <a:cubicBezTo>
                          <a:pt x="19" y="5"/>
                          <a:pt x="21" y="3"/>
                          <a:pt x="22" y="2"/>
                        </a:cubicBezTo>
                        <a:cubicBezTo>
                          <a:pt x="19" y="1"/>
                          <a:pt x="14" y="0"/>
                          <a:pt x="12" y="2"/>
                        </a:cubicBezTo>
                        <a:cubicBezTo>
                          <a:pt x="10" y="3"/>
                          <a:pt x="9" y="1"/>
                          <a:pt x="9" y="0"/>
                        </a:cubicBezTo>
                        <a:cubicBezTo>
                          <a:pt x="8" y="0"/>
                          <a:pt x="7" y="2"/>
                          <a:pt x="5" y="1"/>
                        </a:cubicBezTo>
                        <a:cubicBezTo>
                          <a:pt x="5" y="2"/>
                          <a:pt x="7" y="6"/>
                          <a:pt x="4" y="6"/>
                        </a:cubicBezTo>
                        <a:cubicBezTo>
                          <a:pt x="2" y="7"/>
                          <a:pt x="0" y="8"/>
                          <a:pt x="1" y="10"/>
                        </a:cubicBezTo>
                        <a:cubicBezTo>
                          <a:pt x="2" y="12"/>
                          <a:pt x="3" y="13"/>
                          <a:pt x="4" y="15"/>
                        </a:cubicBezTo>
                        <a:cubicBezTo>
                          <a:pt x="5" y="17"/>
                          <a:pt x="7" y="19"/>
                          <a:pt x="9" y="22"/>
                        </a:cubicBezTo>
                        <a:cubicBezTo>
                          <a:pt x="12" y="23"/>
                          <a:pt x="10" y="19"/>
                          <a:pt x="12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7" y="18"/>
                          <a:pt x="17" y="20"/>
                          <a:pt x="19" y="19"/>
                        </a:cubicBezTo>
                        <a:cubicBezTo>
                          <a:pt x="20" y="17"/>
                          <a:pt x="21" y="16"/>
                          <a:pt x="20" y="14"/>
                        </a:cubicBezTo>
                        <a:cubicBezTo>
                          <a:pt x="20" y="12"/>
                          <a:pt x="19" y="9"/>
                          <a:pt x="19" y="7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195" name="Freeform 621">
                    <a:extLst>
                      <a:ext uri="{FF2B5EF4-FFF2-40B4-BE49-F238E27FC236}">
                        <a16:creationId xmlns:a16="http://schemas.microsoft.com/office/drawing/2014/main" id="{895FB71C-F549-AF4E-8DED-2A0055EBCA8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83333" y="7934858"/>
                    <a:ext cx="163794" cy="195460"/>
                  </a:xfrm>
                  <a:custGeom>
                    <a:avLst/>
                    <a:gdLst>
                      <a:gd name="T0" fmla="*/ 12 w 16"/>
                      <a:gd name="T1" fmla="*/ 5 h 18"/>
                      <a:gd name="T2" fmla="*/ 5 w 16"/>
                      <a:gd name="T3" fmla="*/ 1 h 18"/>
                      <a:gd name="T4" fmla="*/ 1 w 16"/>
                      <a:gd name="T5" fmla="*/ 6 h 18"/>
                      <a:gd name="T6" fmla="*/ 2 w 16"/>
                      <a:gd name="T7" fmla="*/ 12 h 18"/>
                      <a:gd name="T8" fmla="*/ 0 w 16"/>
                      <a:gd name="T9" fmla="*/ 17 h 18"/>
                      <a:gd name="T10" fmla="*/ 4 w 16"/>
                      <a:gd name="T11" fmla="*/ 17 h 18"/>
                      <a:gd name="T12" fmla="*/ 9 w 16"/>
                      <a:gd name="T13" fmla="*/ 17 h 18"/>
                      <a:gd name="T14" fmla="*/ 16 w 16"/>
                      <a:gd name="T15" fmla="*/ 8 h 18"/>
                      <a:gd name="T16" fmla="*/ 12 w 16"/>
                      <a:gd name="T17" fmla="*/ 5 h 18"/>
                      <a:gd name="T18" fmla="*/ 12 w 16"/>
                      <a:gd name="T19" fmla="*/ 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6" h="18">
                        <a:moveTo>
                          <a:pt x="12" y="5"/>
                        </a:moveTo>
                        <a:cubicBezTo>
                          <a:pt x="10" y="3"/>
                          <a:pt x="8" y="1"/>
                          <a:pt x="5" y="1"/>
                        </a:cubicBezTo>
                        <a:cubicBezTo>
                          <a:pt x="3" y="0"/>
                          <a:pt x="0" y="4"/>
                          <a:pt x="1" y="6"/>
                        </a:cubicBezTo>
                        <a:cubicBezTo>
                          <a:pt x="1" y="8"/>
                          <a:pt x="2" y="10"/>
                          <a:pt x="2" y="12"/>
                        </a:cubicBezTo>
                        <a:cubicBezTo>
                          <a:pt x="3" y="14"/>
                          <a:pt x="1" y="16"/>
                          <a:pt x="0" y="17"/>
                        </a:cubicBezTo>
                        <a:cubicBezTo>
                          <a:pt x="1" y="18"/>
                          <a:pt x="3" y="17"/>
                          <a:pt x="4" y="17"/>
                        </a:cubicBezTo>
                        <a:cubicBezTo>
                          <a:pt x="6" y="17"/>
                          <a:pt x="7" y="18"/>
                          <a:pt x="9" y="17"/>
                        </a:cubicBezTo>
                        <a:cubicBezTo>
                          <a:pt x="12" y="16"/>
                          <a:pt x="13" y="10"/>
                          <a:pt x="16" y="8"/>
                        </a:cubicBezTo>
                        <a:cubicBezTo>
                          <a:pt x="14" y="7"/>
                          <a:pt x="13" y="6"/>
                          <a:pt x="12" y="5"/>
                        </a:cubicBezTo>
                        <a:cubicBezTo>
                          <a:pt x="10" y="4"/>
                          <a:pt x="13" y="6"/>
                          <a:pt x="12" y="5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196" name="Freeform 622">
                    <a:extLst>
                      <a:ext uri="{FF2B5EF4-FFF2-40B4-BE49-F238E27FC236}">
                        <a16:creationId xmlns:a16="http://schemas.microsoft.com/office/drawing/2014/main" id="{43A92A87-4416-B544-9516-A571707AD3B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23131" y="7566069"/>
                    <a:ext cx="825940" cy="910903"/>
                  </a:xfrm>
                  <a:custGeom>
                    <a:avLst/>
                    <a:gdLst>
                      <a:gd name="T0" fmla="*/ 76 w 81"/>
                      <a:gd name="T1" fmla="*/ 39 h 84"/>
                      <a:gd name="T2" fmla="*/ 74 w 81"/>
                      <a:gd name="T3" fmla="*/ 32 h 84"/>
                      <a:gd name="T4" fmla="*/ 69 w 81"/>
                      <a:gd name="T5" fmla="*/ 33 h 84"/>
                      <a:gd name="T6" fmla="*/ 58 w 81"/>
                      <a:gd name="T7" fmla="*/ 28 h 84"/>
                      <a:gd name="T8" fmla="*/ 53 w 81"/>
                      <a:gd name="T9" fmla="*/ 20 h 84"/>
                      <a:gd name="T10" fmla="*/ 50 w 81"/>
                      <a:gd name="T11" fmla="*/ 15 h 84"/>
                      <a:gd name="T12" fmla="*/ 56 w 81"/>
                      <a:gd name="T13" fmla="*/ 5 h 84"/>
                      <a:gd name="T14" fmla="*/ 56 w 81"/>
                      <a:gd name="T15" fmla="*/ 1 h 84"/>
                      <a:gd name="T16" fmla="*/ 44 w 81"/>
                      <a:gd name="T17" fmla="*/ 8 h 84"/>
                      <a:gd name="T18" fmla="*/ 36 w 81"/>
                      <a:gd name="T19" fmla="*/ 16 h 84"/>
                      <a:gd name="T20" fmla="*/ 31 w 81"/>
                      <a:gd name="T21" fmla="*/ 23 h 84"/>
                      <a:gd name="T22" fmla="*/ 25 w 81"/>
                      <a:gd name="T23" fmla="*/ 17 h 84"/>
                      <a:gd name="T24" fmla="*/ 7 w 81"/>
                      <a:gd name="T25" fmla="*/ 18 h 84"/>
                      <a:gd name="T26" fmla="*/ 1 w 81"/>
                      <a:gd name="T27" fmla="*/ 16 h 84"/>
                      <a:gd name="T28" fmla="*/ 1 w 81"/>
                      <a:gd name="T29" fmla="*/ 21 h 84"/>
                      <a:gd name="T30" fmla="*/ 8 w 81"/>
                      <a:gd name="T31" fmla="*/ 24 h 84"/>
                      <a:gd name="T32" fmla="*/ 11 w 81"/>
                      <a:gd name="T33" fmla="*/ 26 h 84"/>
                      <a:gd name="T34" fmla="*/ 13 w 81"/>
                      <a:gd name="T35" fmla="*/ 23 h 84"/>
                      <a:gd name="T36" fmla="*/ 20 w 81"/>
                      <a:gd name="T37" fmla="*/ 18 h 84"/>
                      <a:gd name="T38" fmla="*/ 24 w 81"/>
                      <a:gd name="T39" fmla="*/ 20 h 84"/>
                      <a:gd name="T40" fmla="*/ 25 w 81"/>
                      <a:gd name="T41" fmla="*/ 26 h 84"/>
                      <a:gd name="T42" fmla="*/ 28 w 81"/>
                      <a:gd name="T43" fmla="*/ 42 h 84"/>
                      <a:gd name="T44" fmla="*/ 28 w 81"/>
                      <a:gd name="T45" fmla="*/ 47 h 84"/>
                      <a:gd name="T46" fmla="*/ 22 w 81"/>
                      <a:gd name="T47" fmla="*/ 53 h 84"/>
                      <a:gd name="T48" fmla="*/ 26 w 81"/>
                      <a:gd name="T49" fmla="*/ 58 h 84"/>
                      <a:gd name="T50" fmla="*/ 34 w 81"/>
                      <a:gd name="T51" fmla="*/ 61 h 84"/>
                      <a:gd name="T52" fmla="*/ 41 w 81"/>
                      <a:gd name="T53" fmla="*/ 64 h 84"/>
                      <a:gd name="T54" fmla="*/ 54 w 81"/>
                      <a:gd name="T55" fmla="*/ 76 h 84"/>
                      <a:gd name="T56" fmla="*/ 60 w 81"/>
                      <a:gd name="T57" fmla="*/ 75 h 84"/>
                      <a:gd name="T58" fmla="*/ 64 w 81"/>
                      <a:gd name="T59" fmla="*/ 80 h 84"/>
                      <a:gd name="T60" fmla="*/ 65 w 81"/>
                      <a:gd name="T61" fmla="*/ 84 h 84"/>
                      <a:gd name="T62" fmla="*/ 65 w 81"/>
                      <a:gd name="T63" fmla="*/ 63 h 84"/>
                      <a:gd name="T64" fmla="*/ 70 w 81"/>
                      <a:gd name="T65" fmla="*/ 58 h 84"/>
                      <a:gd name="T66" fmla="*/ 66 w 81"/>
                      <a:gd name="T67" fmla="*/ 55 h 84"/>
                      <a:gd name="T68" fmla="*/ 79 w 81"/>
                      <a:gd name="T69" fmla="*/ 53 h 84"/>
                      <a:gd name="T70" fmla="*/ 77 w 81"/>
                      <a:gd name="T71" fmla="*/ 48 h 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</a:cxnLst>
                    <a:rect l="0" t="0" r="r" b="b"/>
                    <a:pathLst>
                      <a:path w="81" h="84">
                        <a:moveTo>
                          <a:pt x="77" y="48"/>
                        </a:moveTo>
                        <a:cubicBezTo>
                          <a:pt x="81" y="45"/>
                          <a:pt x="76" y="42"/>
                          <a:pt x="76" y="39"/>
                        </a:cubicBezTo>
                        <a:cubicBezTo>
                          <a:pt x="76" y="37"/>
                          <a:pt x="78" y="35"/>
                          <a:pt x="78" y="33"/>
                        </a:cubicBezTo>
                        <a:cubicBezTo>
                          <a:pt x="79" y="30"/>
                          <a:pt x="75" y="32"/>
                          <a:pt x="74" y="32"/>
                        </a:cubicBezTo>
                        <a:cubicBezTo>
                          <a:pt x="73" y="32"/>
                          <a:pt x="72" y="32"/>
                          <a:pt x="71" y="32"/>
                        </a:cubicBezTo>
                        <a:cubicBezTo>
                          <a:pt x="70" y="32"/>
                          <a:pt x="70" y="33"/>
                          <a:pt x="69" y="33"/>
                        </a:cubicBezTo>
                        <a:cubicBezTo>
                          <a:pt x="68" y="33"/>
                          <a:pt x="67" y="30"/>
                          <a:pt x="66" y="30"/>
                        </a:cubicBezTo>
                        <a:cubicBezTo>
                          <a:pt x="64" y="26"/>
                          <a:pt x="62" y="28"/>
                          <a:pt x="58" y="28"/>
                        </a:cubicBezTo>
                        <a:cubicBezTo>
                          <a:pt x="56" y="28"/>
                          <a:pt x="55" y="28"/>
                          <a:pt x="54" y="26"/>
                        </a:cubicBezTo>
                        <a:cubicBezTo>
                          <a:pt x="53" y="24"/>
                          <a:pt x="56" y="22"/>
                          <a:pt x="53" y="20"/>
                        </a:cubicBezTo>
                        <a:cubicBezTo>
                          <a:pt x="52" y="19"/>
                          <a:pt x="52" y="17"/>
                          <a:pt x="50" y="17"/>
                        </a:cubicBezTo>
                        <a:cubicBezTo>
                          <a:pt x="48" y="17"/>
                          <a:pt x="49" y="17"/>
                          <a:pt x="50" y="15"/>
                        </a:cubicBezTo>
                        <a:cubicBezTo>
                          <a:pt x="51" y="13"/>
                          <a:pt x="50" y="11"/>
                          <a:pt x="51" y="9"/>
                        </a:cubicBezTo>
                        <a:cubicBezTo>
                          <a:pt x="52" y="7"/>
                          <a:pt x="54" y="6"/>
                          <a:pt x="56" y="5"/>
                        </a:cubicBezTo>
                        <a:cubicBezTo>
                          <a:pt x="57" y="4"/>
                          <a:pt x="59" y="4"/>
                          <a:pt x="60" y="2"/>
                        </a:cubicBezTo>
                        <a:cubicBezTo>
                          <a:pt x="60" y="0"/>
                          <a:pt x="56" y="0"/>
                          <a:pt x="56" y="1"/>
                        </a:cubicBezTo>
                        <a:cubicBezTo>
                          <a:pt x="54" y="3"/>
                          <a:pt x="51" y="6"/>
                          <a:pt x="48" y="6"/>
                        </a:cubicBezTo>
                        <a:cubicBezTo>
                          <a:pt x="45" y="6"/>
                          <a:pt x="45" y="6"/>
                          <a:pt x="44" y="8"/>
                        </a:cubicBezTo>
                        <a:cubicBezTo>
                          <a:pt x="43" y="10"/>
                          <a:pt x="43" y="7"/>
                          <a:pt x="41" y="7"/>
                        </a:cubicBezTo>
                        <a:cubicBezTo>
                          <a:pt x="37" y="8"/>
                          <a:pt x="39" y="14"/>
                          <a:pt x="36" y="16"/>
                        </a:cubicBezTo>
                        <a:cubicBezTo>
                          <a:pt x="35" y="17"/>
                          <a:pt x="33" y="18"/>
                          <a:pt x="32" y="20"/>
                        </a:cubicBezTo>
                        <a:cubicBezTo>
                          <a:pt x="32" y="20"/>
                          <a:pt x="32" y="23"/>
                          <a:pt x="31" y="23"/>
                        </a:cubicBezTo>
                        <a:cubicBezTo>
                          <a:pt x="30" y="21"/>
                          <a:pt x="29" y="20"/>
                          <a:pt x="28" y="19"/>
                        </a:cubicBezTo>
                        <a:cubicBezTo>
                          <a:pt x="27" y="17"/>
                          <a:pt x="26" y="17"/>
                          <a:pt x="25" y="17"/>
                        </a:cubicBezTo>
                        <a:cubicBezTo>
                          <a:pt x="21" y="16"/>
                          <a:pt x="19" y="13"/>
                          <a:pt x="15" y="16"/>
                        </a:cubicBezTo>
                        <a:cubicBezTo>
                          <a:pt x="13" y="17"/>
                          <a:pt x="9" y="20"/>
                          <a:pt x="7" y="18"/>
                        </a:cubicBezTo>
                        <a:cubicBezTo>
                          <a:pt x="6" y="17"/>
                          <a:pt x="5" y="17"/>
                          <a:pt x="4" y="16"/>
                        </a:cubicBezTo>
                        <a:cubicBezTo>
                          <a:pt x="2" y="16"/>
                          <a:pt x="3" y="14"/>
                          <a:pt x="1" y="16"/>
                        </a:cubicBezTo>
                        <a:cubicBezTo>
                          <a:pt x="0" y="17"/>
                          <a:pt x="1" y="17"/>
                          <a:pt x="2" y="18"/>
                        </a:cubicBezTo>
                        <a:cubicBezTo>
                          <a:pt x="2" y="19"/>
                          <a:pt x="1" y="20"/>
                          <a:pt x="1" y="21"/>
                        </a:cubicBezTo>
                        <a:cubicBezTo>
                          <a:pt x="3" y="21"/>
                          <a:pt x="5" y="22"/>
                          <a:pt x="6" y="22"/>
                        </a:cubicBezTo>
                        <a:cubicBezTo>
                          <a:pt x="7" y="23"/>
                          <a:pt x="8" y="23"/>
                          <a:pt x="8" y="24"/>
                        </a:cubicBezTo>
                        <a:cubicBezTo>
                          <a:pt x="9" y="25"/>
                          <a:pt x="9" y="24"/>
                          <a:pt x="10" y="24"/>
                        </a:cubicBezTo>
                        <a:cubicBezTo>
                          <a:pt x="10" y="23"/>
                          <a:pt x="10" y="26"/>
                          <a:pt x="11" y="26"/>
                        </a:cubicBezTo>
                        <a:cubicBezTo>
                          <a:pt x="12" y="27"/>
                          <a:pt x="13" y="26"/>
                          <a:pt x="15" y="25"/>
                        </a:cubicBezTo>
                        <a:cubicBezTo>
                          <a:pt x="16" y="25"/>
                          <a:pt x="13" y="23"/>
                          <a:pt x="13" y="23"/>
                        </a:cubicBezTo>
                        <a:cubicBezTo>
                          <a:pt x="13" y="22"/>
                          <a:pt x="16" y="20"/>
                          <a:pt x="16" y="19"/>
                        </a:cubicBezTo>
                        <a:cubicBezTo>
                          <a:pt x="17" y="18"/>
                          <a:pt x="19" y="17"/>
                          <a:pt x="20" y="18"/>
                        </a:cubicBezTo>
                        <a:cubicBezTo>
                          <a:pt x="21" y="18"/>
                          <a:pt x="23" y="19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4" y="21"/>
                          <a:pt x="23" y="22"/>
                          <a:pt x="23" y="22"/>
                        </a:cubicBezTo>
                        <a:cubicBezTo>
                          <a:pt x="23" y="23"/>
                          <a:pt x="25" y="25"/>
                          <a:pt x="25" y="26"/>
                        </a:cubicBezTo>
                        <a:cubicBezTo>
                          <a:pt x="27" y="29"/>
                          <a:pt x="29" y="29"/>
                          <a:pt x="29" y="33"/>
                        </a:cubicBezTo>
                        <a:cubicBezTo>
                          <a:pt x="29" y="36"/>
                          <a:pt x="29" y="39"/>
                          <a:pt x="28" y="42"/>
                        </a:cubicBezTo>
                        <a:cubicBezTo>
                          <a:pt x="28" y="43"/>
                          <a:pt x="30" y="43"/>
                          <a:pt x="30" y="44"/>
                        </a:cubicBezTo>
                        <a:cubicBezTo>
                          <a:pt x="29" y="45"/>
                          <a:pt x="28" y="46"/>
                          <a:pt x="28" y="47"/>
                        </a:cubicBezTo>
                        <a:cubicBezTo>
                          <a:pt x="27" y="48"/>
                          <a:pt x="27" y="50"/>
                          <a:pt x="26" y="50"/>
                        </a:cubicBezTo>
                        <a:cubicBezTo>
                          <a:pt x="24" y="51"/>
                          <a:pt x="22" y="50"/>
                          <a:pt x="22" y="53"/>
                        </a:cubicBezTo>
                        <a:cubicBezTo>
                          <a:pt x="22" y="55"/>
                          <a:pt x="19" y="55"/>
                          <a:pt x="22" y="56"/>
                        </a:cubicBezTo>
                        <a:cubicBezTo>
                          <a:pt x="23" y="57"/>
                          <a:pt x="24" y="57"/>
                          <a:pt x="26" y="58"/>
                        </a:cubicBezTo>
                        <a:cubicBezTo>
                          <a:pt x="27" y="59"/>
                          <a:pt x="28" y="60"/>
                          <a:pt x="29" y="61"/>
                        </a:cubicBezTo>
                        <a:cubicBezTo>
                          <a:pt x="31" y="62"/>
                          <a:pt x="32" y="61"/>
                          <a:pt x="34" y="61"/>
                        </a:cubicBezTo>
                        <a:cubicBezTo>
                          <a:pt x="35" y="61"/>
                          <a:pt x="36" y="62"/>
                          <a:pt x="38" y="63"/>
                        </a:cubicBezTo>
                        <a:cubicBezTo>
                          <a:pt x="39" y="63"/>
                          <a:pt x="40" y="63"/>
                          <a:pt x="41" y="64"/>
                        </a:cubicBezTo>
                        <a:cubicBezTo>
                          <a:pt x="44" y="66"/>
                          <a:pt x="46" y="68"/>
                          <a:pt x="48" y="71"/>
                        </a:cubicBezTo>
                        <a:cubicBezTo>
                          <a:pt x="49" y="74"/>
                          <a:pt x="50" y="75"/>
                          <a:pt x="54" y="76"/>
                        </a:cubicBezTo>
                        <a:cubicBezTo>
                          <a:pt x="55" y="76"/>
                          <a:pt x="56" y="75"/>
                          <a:pt x="57" y="74"/>
                        </a:cubicBezTo>
                        <a:cubicBezTo>
                          <a:pt x="58" y="74"/>
                          <a:pt x="59" y="76"/>
                          <a:pt x="60" y="75"/>
                        </a:cubicBezTo>
                        <a:cubicBezTo>
                          <a:pt x="62" y="74"/>
                          <a:pt x="64" y="75"/>
                          <a:pt x="65" y="76"/>
                        </a:cubicBezTo>
                        <a:cubicBezTo>
                          <a:pt x="65" y="77"/>
                          <a:pt x="64" y="79"/>
                          <a:pt x="64" y="80"/>
                        </a:cubicBezTo>
                        <a:cubicBezTo>
                          <a:pt x="63" y="81"/>
                          <a:pt x="62" y="81"/>
                          <a:pt x="64" y="82"/>
                        </a:cubicBezTo>
                        <a:cubicBezTo>
                          <a:pt x="64" y="82"/>
                          <a:pt x="66" y="84"/>
                          <a:pt x="65" y="84"/>
                        </a:cubicBezTo>
                        <a:cubicBezTo>
                          <a:pt x="67" y="84"/>
                          <a:pt x="68" y="73"/>
                          <a:pt x="69" y="71"/>
                        </a:cubicBezTo>
                        <a:cubicBezTo>
                          <a:pt x="69" y="67"/>
                          <a:pt x="66" y="66"/>
                          <a:pt x="65" y="63"/>
                        </a:cubicBezTo>
                        <a:cubicBezTo>
                          <a:pt x="65" y="61"/>
                          <a:pt x="65" y="60"/>
                          <a:pt x="66" y="60"/>
                        </a:cubicBezTo>
                        <a:cubicBezTo>
                          <a:pt x="67" y="60"/>
                          <a:pt x="70" y="59"/>
                          <a:pt x="70" y="58"/>
                        </a:cubicBezTo>
                        <a:cubicBezTo>
                          <a:pt x="69" y="58"/>
                          <a:pt x="67" y="58"/>
                          <a:pt x="67" y="57"/>
                        </a:cubicBezTo>
                        <a:cubicBezTo>
                          <a:pt x="66" y="57"/>
                          <a:pt x="66" y="55"/>
                          <a:pt x="66" y="55"/>
                        </a:cubicBezTo>
                        <a:cubicBezTo>
                          <a:pt x="68" y="55"/>
                          <a:pt x="70" y="55"/>
                          <a:pt x="72" y="55"/>
                        </a:cubicBezTo>
                        <a:cubicBezTo>
                          <a:pt x="73" y="55"/>
                          <a:pt x="79" y="52"/>
                          <a:pt x="79" y="53"/>
                        </a:cubicBezTo>
                        <a:cubicBezTo>
                          <a:pt x="79" y="51"/>
                          <a:pt x="76" y="48"/>
                          <a:pt x="77" y="48"/>
                        </a:cubicBezTo>
                        <a:cubicBezTo>
                          <a:pt x="78" y="47"/>
                          <a:pt x="76" y="48"/>
                          <a:pt x="77" y="48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197" name="Freeform 623">
                    <a:extLst>
                      <a:ext uri="{FF2B5EF4-FFF2-40B4-BE49-F238E27FC236}">
                        <a16:creationId xmlns:a16="http://schemas.microsoft.com/office/drawing/2014/main" id="{6ED4DDE1-6D94-6240-9161-BE9B25293FE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34648" y="8174565"/>
                    <a:ext cx="285766" cy="357725"/>
                  </a:xfrm>
                  <a:custGeom>
                    <a:avLst/>
                    <a:gdLst>
                      <a:gd name="T0" fmla="*/ 20 w 28"/>
                      <a:gd name="T1" fmla="*/ 6 h 33"/>
                      <a:gd name="T2" fmla="*/ 15 w 28"/>
                      <a:gd name="T3" fmla="*/ 3 h 33"/>
                      <a:gd name="T4" fmla="*/ 10 w 28"/>
                      <a:gd name="T5" fmla="*/ 0 h 33"/>
                      <a:gd name="T6" fmla="*/ 4 w 28"/>
                      <a:gd name="T7" fmla="*/ 4 h 33"/>
                      <a:gd name="T8" fmla="*/ 3 w 28"/>
                      <a:gd name="T9" fmla="*/ 7 h 33"/>
                      <a:gd name="T10" fmla="*/ 2 w 28"/>
                      <a:gd name="T11" fmla="*/ 10 h 33"/>
                      <a:gd name="T12" fmla="*/ 0 w 28"/>
                      <a:gd name="T13" fmla="*/ 13 h 33"/>
                      <a:gd name="T14" fmla="*/ 0 w 28"/>
                      <a:gd name="T15" fmla="*/ 15 h 33"/>
                      <a:gd name="T16" fmla="*/ 0 w 28"/>
                      <a:gd name="T17" fmla="*/ 18 h 33"/>
                      <a:gd name="T18" fmla="*/ 2 w 28"/>
                      <a:gd name="T19" fmla="*/ 20 h 33"/>
                      <a:gd name="T20" fmla="*/ 5 w 28"/>
                      <a:gd name="T21" fmla="*/ 18 h 33"/>
                      <a:gd name="T22" fmla="*/ 5 w 28"/>
                      <a:gd name="T23" fmla="*/ 20 h 33"/>
                      <a:gd name="T24" fmla="*/ 3 w 28"/>
                      <a:gd name="T25" fmla="*/ 24 h 33"/>
                      <a:gd name="T26" fmla="*/ 3 w 28"/>
                      <a:gd name="T27" fmla="*/ 26 h 33"/>
                      <a:gd name="T28" fmla="*/ 3 w 28"/>
                      <a:gd name="T29" fmla="*/ 28 h 33"/>
                      <a:gd name="T30" fmla="*/ 8 w 28"/>
                      <a:gd name="T31" fmla="*/ 32 h 33"/>
                      <a:gd name="T32" fmla="*/ 11 w 28"/>
                      <a:gd name="T33" fmla="*/ 29 h 33"/>
                      <a:gd name="T34" fmla="*/ 16 w 28"/>
                      <a:gd name="T35" fmla="*/ 22 h 33"/>
                      <a:gd name="T36" fmla="*/ 22 w 28"/>
                      <a:gd name="T37" fmla="*/ 19 h 33"/>
                      <a:gd name="T38" fmla="*/ 27 w 28"/>
                      <a:gd name="T39" fmla="*/ 13 h 33"/>
                      <a:gd name="T40" fmla="*/ 27 w 28"/>
                      <a:gd name="T41" fmla="*/ 8 h 33"/>
                      <a:gd name="T42" fmla="*/ 24 w 28"/>
                      <a:gd name="T43" fmla="*/ 5 h 33"/>
                      <a:gd name="T44" fmla="*/ 20 w 28"/>
                      <a:gd name="T45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28" h="33">
                        <a:moveTo>
                          <a:pt x="20" y="6"/>
                        </a:moveTo>
                        <a:cubicBezTo>
                          <a:pt x="18" y="6"/>
                          <a:pt x="17" y="4"/>
                          <a:pt x="15" y="3"/>
                        </a:cubicBezTo>
                        <a:cubicBezTo>
                          <a:pt x="14" y="2"/>
                          <a:pt x="12" y="0"/>
                          <a:pt x="10" y="0"/>
                        </a:cubicBezTo>
                        <a:cubicBezTo>
                          <a:pt x="10" y="3"/>
                          <a:pt x="4" y="1"/>
                          <a:pt x="4" y="4"/>
                        </a:cubicBezTo>
                        <a:cubicBezTo>
                          <a:pt x="4" y="6"/>
                          <a:pt x="4" y="6"/>
                          <a:pt x="3" y="7"/>
                        </a:cubicBezTo>
                        <a:cubicBezTo>
                          <a:pt x="1" y="8"/>
                          <a:pt x="2" y="9"/>
                          <a:pt x="2" y="10"/>
                        </a:cubicBezTo>
                        <a:cubicBezTo>
                          <a:pt x="2" y="11"/>
                          <a:pt x="1" y="12"/>
                          <a:pt x="0" y="13"/>
                        </a:cubicBezTo>
                        <a:cubicBezTo>
                          <a:pt x="0" y="13"/>
                          <a:pt x="0" y="14"/>
                          <a:pt x="0" y="15"/>
                        </a:cubicBezTo>
                        <a:cubicBezTo>
                          <a:pt x="1" y="16"/>
                          <a:pt x="0" y="17"/>
                          <a:pt x="0" y="18"/>
                        </a:cubicBezTo>
                        <a:cubicBezTo>
                          <a:pt x="0" y="18"/>
                          <a:pt x="1" y="21"/>
                          <a:pt x="2" y="20"/>
                        </a:cubicBezTo>
                        <a:cubicBezTo>
                          <a:pt x="4" y="20"/>
                          <a:pt x="4" y="18"/>
                          <a:pt x="5" y="18"/>
                        </a:cubicBezTo>
                        <a:cubicBezTo>
                          <a:pt x="4" y="18"/>
                          <a:pt x="6" y="20"/>
                          <a:pt x="5" y="20"/>
                        </a:cubicBezTo>
                        <a:cubicBezTo>
                          <a:pt x="5" y="22"/>
                          <a:pt x="5" y="23"/>
                          <a:pt x="3" y="24"/>
                        </a:cubicBezTo>
                        <a:cubicBezTo>
                          <a:pt x="3" y="24"/>
                          <a:pt x="4" y="26"/>
                          <a:pt x="3" y="26"/>
                        </a:cubicBezTo>
                        <a:cubicBezTo>
                          <a:pt x="3" y="27"/>
                          <a:pt x="2" y="27"/>
                          <a:pt x="3" y="28"/>
                        </a:cubicBezTo>
                        <a:cubicBezTo>
                          <a:pt x="5" y="29"/>
                          <a:pt x="6" y="29"/>
                          <a:pt x="8" y="32"/>
                        </a:cubicBezTo>
                        <a:cubicBezTo>
                          <a:pt x="9" y="33"/>
                          <a:pt x="10" y="29"/>
                          <a:pt x="11" y="29"/>
                        </a:cubicBezTo>
                        <a:cubicBezTo>
                          <a:pt x="12" y="26"/>
                          <a:pt x="13" y="23"/>
                          <a:pt x="16" y="22"/>
                        </a:cubicBezTo>
                        <a:cubicBezTo>
                          <a:pt x="18" y="21"/>
                          <a:pt x="20" y="21"/>
                          <a:pt x="22" y="19"/>
                        </a:cubicBezTo>
                        <a:cubicBezTo>
                          <a:pt x="24" y="18"/>
                          <a:pt x="26" y="16"/>
                          <a:pt x="27" y="13"/>
                        </a:cubicBezTo>
                        <a:cubicBezTo>
                          <a:pt x="27" y="11"/>
                          <a:pt x="28" y="10"/>
                          <a:pt x="27" y="8"/>
                        </a:cubicBezTo>
                        <a:cubicBezTo>
                          <a:pt x="26" y="7"/>
                          <a:pt x="25" y="6"/>
                          <a:pt x="24" y="5"/>
                        </a:cubicBezTo>
                        <a:cubicBezTo>
                          <a:pt x="23" y="5"/>
                          <a:pt x="21" y="6"/>
                          <a:pt x="20" y="6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198" name="Freeform 624">
                    <a:extLst>
                      <a:ext uri="{FF2B5EF4-FFF2-40B4-BE49-F238E27FC236}">
                        <a16:creationId xmlns:a16="http://schemas.microsoft.com/office/drawing/2014/main" id="{EE2EC41F-464A-7E49-94C9-C56B0E75D12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03284" y="8240948"/>
                    <a:ext cx="655175" cy="1028915"/>
                  </a:xfrm>
                  <a:custGeom>
                    <a:avLst/>
                    <a:gdLst>
                      <a:gd name="T0" fmla="*/ 57 w 64"/>
                      <a:gd name="T1" fmla="*/ 21 h 95"/>
                      <a:gd name="T2" fmla="*/ 56 w 64"/>
                      <a:gd name="T3" fmla="*/ 14 h 95"/>
                      <a:gd name="T4" fmla="*/ 50 w 64"/>
                      <a:gd name="T5" fmla="*/ 13 h 95"/>
                      <a:gd name="T6" fmla="*/ 46 w 64"/>
                      <a:gd name="T7" fmla="*/ 14 h 95"/>
                      <a:gd name="T8" fmla="*/ 41 w 64"/>
                      <a:gd name="T9" fmla="*/ 11 h 95"/>
                      <a:gd name="T10" fmla="*/ 38 w 64"/>
                      <a:gd name="T11" fmla="*/ 6 h 95"/>
                      <a:gd name="T12" fmla="*/ 33 w 64"/>
                      <a:gd name="T13" fmla="*/ 2 h 95"/>
                      <a:gd name="T14" fmla="*/ 28 w 64"/>
                      <a:gd name="T15" fmla="*/ 0 h 95"/>
                      <a:gd name="T16" fmla="*/ 31 w 64"/>
                      <a:gd name="T17" fmla="*/ 5 h 95"/>
                      <a:gd name="T18" fmla="*/ 28 w 64"/>
                      <a:gd name="T19" fmla="*/ 10 h 95"/>
                      <a:gd name="T20" fmla="*/ 23 w 64"/>
                      <a:gd name="T21" fmla="*/ 14 h 95"/>
                      <a:gd name="T22" fmla="*/ 17 w 64"/>
                      <a:gd name="T23" fmla="*/ 17 h 95"/>
                      <a:gd name="T24" fmla="*/ 11 w 64"/>
                      <a:gd name="T25" fmla="*/ 26 h 95"/>
                      <a:gd name="T26" fmla="*/ 6 w 64"/>
                      <a:gd name="T27" fmla="*/ 22 h 95"/>
                      <a:gd name="T28" fmla="*/ 6 w 64"/>
                      <a:gd name="T29" fmla="*/ 21 h 95"/>
                      <a:gd name="T30" fmla="*/ 6 w 64"/>
                      <a:gd name="T31" fmla="*/ 18 h 95"/>
                      <a:gd name="T32" fmla="*/ 2 w 64"/>
                      <a:gd name="T33" fmla="*/ 26 h 95"/>
                      <a:gd name="T34" fmla="*/ 3 w 64"/>
                      <a:gd name="T35" fmla="*/ 30 h 95"/>
                      <a:gd name="T36" fmla="*/ 3 w 64"/>
                      <a:gd name="T37" fmla="*/ 32 h 95"/>
                      <a:gd name="T38" fmla="*/ 14 w 64"/>
                      <a:gd name="T39" fmla="*/ 47 h 95"/>
                      <a:gd name="T40" fmla="*/ 23 w 64"/>
                      <a:gd name="T41" fmla="*/ 63 h 95"/>
                      <a:gd name="T42" fmla="*/ 26 w 64"/>
                      <a:gd name="T43" fmla="*/ 70 h 95"/>
                      <a:gd name="T44" fmla="*/ 25 w 64"/>
                      <a:gd name="T45" fmla="*/ 71 h 95"/>
                      <a:gd name="T46" fmla="*/ 28 w 64"/>
                      <a:gd name="T47" fmla="*/ 74 h 95"/>
                      <a:gd name="T48" fmla="*/ 32 w 64"/>
                      <a:gd name="T49" fmla="*/ 79 h 95"/>
                      <a:gd name="T50" fmla="*/ 41 w 64"/>
                      <a:gd name="T51" fmla="*/ 83 h 95"/>
                      <a:gd name="T52" fmla="*/ 48 w 64"/>
                      <a:gd name="T53" fmla="*/ 87 h 95"/>
                      <a:gd name="T54" fmla="*/ 54 w 64"/>
                      <a:gd name="T55" fmla="*/ 93 h 95"/>
                      <a:gd name="T56" fmla="*/ 59 w 64"/>
                      <a:gd name="T57" fmla="*/ 90 h 95"/>
                      <a:gd name="T58" fmla="*/ 61 w 64"/>
                      <a:gd name="T59" fmla="*/ 86 h 95"/>
                      <a:gd name="T60" fmla="*/ 63 w 64"/>
                      <a:gd name="T61" fmla="*/ 82 h 95"/>
                      <a:gd name="T62" fmla="*/ 61 w 64"/>
                      <a:gd name="T63" fmla="*/ 78 h 95"/>
                      <a:gd name="T64" fmla="*/ 61 w 64"/>
                      <a:gd name="T65" fmla="*/ 76 h 95"/>
                      <a:gd name="T66" fmla="*/ 63 w 64"/>
                      <a:gd name="T67" fmla="*/ 74 h 95"/>
                      <a:gd name="T68" fmla="*/ 64 w 64"/>
                      <a:gd name="T69" fmla="*/ 64 h 95"/>
                      <a:gd name="T70" fmla="*/ 62 w 64"/>
                      <a:gd name="T71" fmla="*/ 59 h 95"/>
                      <a:gd name="T72" fmla="*/ 57 w 64"/>
                      <a:gd name="T73" fmla="*/ 57 h 95"/>
                      <a:gd name="T74" fmla="*/ 55 w 64"/>
                      <a:gd name="T75" fmla="*/ 48 h 95"/>
                      <a:gd name="T76" fmla="*/ 50 w 64"/>
                      <a:gd name="T77" fmla="*/ 51 h 95"/>
                      <a:gd name="T78" fmla="*/ 46 w 64"/>
                      <a:gd name="T79" fmla="*/ 51 h 95"/>
                      <a:gd name="T80" fmla="*/ 44 w 64"/>
                      <a:gd name="T81" fmla="*/ 48 h 95"/>
                      <a:gd name="T82" fmla="*/ 40 w 64"/>
                      <a:gd name="T83" fmla="*/ 42 h 95"/>
                      <a:gd name="T84" fmla="*/ 39 w 64"/>
                      <a:gd name="T85" fmla="*/ 35 h 95"/>
                      <a:gd name="T86" fmla="*/ 42 w 64"/>
                      <a:gd name="T87" fmla="*/ 33 h 95"/>
                      <a:gd name="T88" fmla="*/ 42 w 64"/>
                      <a:gd name="T89" fmla="*/ 30 h 95"/>
                      <a:gd name="T90" fmla="*/ 45 w 64"/>
                      <a:gd name="T91" fmla="*/ 25 h 95"/>
                      <a:gd name="T92" fmla="*/ 50 w 64"/>
                      <a:gd name="T93" fmla="*/ 24 h 95"/>
                      <a:gd name="T94" fmla="*/ 53 w 64"/>
                      <a:gd name="T95" fmla="*/ 22 h 95"/>
                      <a:gd name="T96" fmla="*/ 57 w 64"/>
                      <a:gd name="T97" fmla="*/ 21 h 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64" h="95">
                        <a:moveTo>
                          <a:pt x="57" y="21"/>
                        </a:moveTo>
                        <a:cubicBezTo>
                          <a:pt x="53" y="19"/>
                          <a:pt x="59" y="15"/>
                          <a:pt x="56" y="14"/>
                        </a:cubicBezTo>
                        <a:cubicBezTo>
                          <a:pt x="54" y="12"/>
                          <a:pt x="52" y="13"/>
                          <a:pt x="50" y="13"/>
                        </a:cubicBezTo>
                        <a:cubicBezTo>
                          <a:pt x="48" y="12"/>
                          <a:pt x="48" y="14"/>
                          <a:pt x="46" y="14"/>
                        </a:cubicBezTo>
                        <a:cubicBezTo>
                          <a:pt x="44" y="13"/>
                          <a:pt x="42" y="13"/>
                          <a:pt x="41" y="11"/>
                        </a:cubicBezTo>
                        <a:cubicBezTo>
                          <a:pt x="40" y="10"/>
                          <a:pt x="39" y="7"/>
                          <a:pt x="38" y="6"/>
                        </a:cubicBezTo>
                        <a:cubicBezTo>
                          <a:pt x="36" y="5"/>
                          <a:pt x="35" y="3"/>
                          <a:pt x="33" y="2"/>
                        </a:cubicBezTo>
                        <a:cubicBezTo>
                          <a:pt x="32" y="0"/>
                          <a:pt x="30" y="1"/>
                          <a:pt x="28" y="0"/>
                        </a:cubicBezTo>
                        <a:cubicBezTo>
                          <a:pt x="30" y="2"/>
                          <a:pt x="31" y="3"/>
                          <a:pt x="31" y="5"/>
                        </a:cubicBezTo>
                        <a:cubicBezTo>
                          <a:pt x="30" y="7"/>
                          <a:pt x="30" y="9"/>
                          <a:pt x="28" y="10"/>
                        </a:cubicBezTo>
                        <a:cubicBezTo>
                          <a:pt x="26" y="12"/>
                          <a:pt x="25" y="14"/>
                          <a:pt x="23" y="14"/>
                        </a:cubicBezTo>
                        <a:cubicBezTo>
                          <a:pt x="21" y="15"/>
                          <a:pt x="19" y="15"/>
                          <a:pt x="17" y="17"/>
                        </a:cubicBezTo>
                        <a:cubicBezTo>
                          <a:pt x="16" y="18"/>
                          <a:pt x="12" y="27"/>
                          <a:pt x="11" y="26"/>
                        </a:cubicBezTo>
                        <a:cubicBezTo>
                          <a:pt x="9" y="23"/>
                          <a:pt x="8" y="23"/>
                          <a:pt x="6" y="22"/>
                        </a:cubicBezTo>
                        <a:cubicBezTo>
                          <a:pt x="5" y="22"/>
                          <a:pt x="5" y="22"/>
                          <a:pt x="6" y="21"/>
                        </a:cubicBezTo>
                        <a:cubicBezTo>
                          <a:pt x="7" y="20"/>
                          <a:pt x="7" y="19"/>
                          <a:pt x="6" y="18"/>
                        </a:cubicBezTo>
                        <a:cubicBezTo>
                          <a:pt x="4" y="19"/>
                          <a:pt x="0" y="23"/>
                          <a:pt x="2" y="26"/>
                        </a:cubicBezTo>
                        <a:cubicBezTo>
                          <a:pt x="2" y="26"/>
                          <a:pt x="4" y="29"/>
                          <a:pt x="3" y="30"/>
                        </a:cubicBezTo>
                        <a:cubicBezTo>
                          <a:pt x="2" y="30"/>
                          <a:pt x="1" y="31"/>
                          <a:pt x="3" y="32"/>
                        </a:cubicBezTo>
                        <a:cubicBezTo>
                          <a:pt x="8" y="35"/>
                          <a:pt x="12" y="41"/>
                          <a:pt x="14" y="47"/>
                        </a:cubicBezTo>
                        <a:cubicBezTo>
                          <a:pt x="17" y="52"/>
                          <a:pt x="19" y="58"/>
                          <a:pt x="23" y="63"/>
                        </a:cubicBezTo>
                        <a:cubicBezTo>
                          <a:pt x="24" y="65"/>
                          <a:pt x="26" y="67"/>
                          <a:pt x="26" y="70"/>
                        </a:cubicBezTo>
                        <a:cubicBezTo>
                          <a:pt x="26" y="71"/>
                          <a:pt x="25" y="70"/>
                          <a:pt x="25" y="71"/>
                        </a:cubicBezTo>
                        <a:cubicBezTo>
                          <a:pt x="26" y="72"/>
                          <a:pt x="27" y="73"/>
                          <a:pt x="28" y="74"/>
                        </a:cubicBezTo>
                        <a:cubicBezTo>
                          <a:pt x="29" y="76"/>
                          <a:pt x="30" y="78"/>
                          <a:pt x="32" y="79"/>
                        </a:cubicBezTo>
                        <a:cubicBezTo>
                          <a:pt x="35" y="80"/>
                          <a:pt x="38" y="82"/>
                          <a:pt x="41" y="83"/>
                        </a:cubicBezTo>
                        <a:cubicBezTo>
                          <a:pt x="43" y="84"/>
                          <a:pt x="45" y="86"/>
                          <a:pt x="48" y="87"/>
                        </a:cubicBezTo>
                        <a:cubicBezTo>
                          <a:pt x="50" y="89"/>
                          <a:pt x="52" y="91"/>
                          <a:pt x="54" y="93"/>
                        </a:cubicBezTo>
                        <a:cubicBezTo>
                          <a:pt x="58" y="95"/>
                          <a:pt x="57" y="91"/>
                          <a:pt x="59" y="90"/>
                        </a:cubicBezTo>
                        <a:cubicBezTo>
                          <a:pt x="60" y="89"/>
                          <a:pt x="60" y="87"/>
                          <a:pt x="61" y="86"/>
                        </a:cubicBezTo>
                        <a:cubicBezTo>
                          <a:pt x="61" y="85"/>
                          <a:pt x="64" y="83"/>
                          <a:pt x="63" y="82"/>
                        </a:cubicBezTo>
                        <a:cubicBezTo>
                          <a:pt x="61" y="81"/>
                          <a:pt x="60" y="81"/>
                          <a:pt x="61" y="78"/>
                        </a:cubicBezTo>
                        <a:cubicBezTo>
                          <a:pt x="61" y="77"/>
                          <a:pt x="61" y="76"/>
                          <a:pt x="61" y="76"/>
                        </a:cubicBezTo>
                        <a:cubicBezTo>
                          <a:pt x="62" y="75"/>
                          <a:pt x="63" y="74"/>
                          <a:pt x="63" y="74"/>
                        </a:cubicBezTo>
                        <a:cubicBezTo>
                          <a:pt x="64" y="71"/>
                          <a:pt x="62" y="66"/>
                          <a:pt x="64" y="64"/>
                        </a:cubicBezTo>
                        <a:cubicBezTo>
                          <a:pt x="64" y="63"/>
                          <a:pt x="63" y="61"/>
                          <a:pt x="62" y="59"/>
                        </a:cubicBezTo>
                        <a:cubicBezTo>
                          <a:pt x="61" y="56"/>
                          <a:pt x="60" y="56"/>
                          <a:pt x="57" y="57"/>
                        </a:cubicBezTo>
                        <a:cubicBezTo>
                          <a:pt x="53" y="57"/>
                          <a:pt x="55" y="50"/>
                          <a:pt x="55" y="48"/>
                        </a:cubicBezTo>
                        <a:cubicBezTo>
                          <a:pt x="53" y="49"/>
                          <a:pt x="52" y="51"/>
                          <a:pt x="50" y="51"/>
                        </a:cubicBezTo>
                        <a:cubicBezTo>
                          <a:pt x="49" y="51"/>
                          <a:pt x="47" y="51"/>
                          <a:pt x="46" y="51"/>
                        </a:cubicBezTo>
                        <a:cubicBezTo>
                          <a:pt x="45" y="50"/>
                          <a:pt x="45" y="48"/>
                          <a:pt x="44" y="48"/>
                        </a:cubicBezTo>
                        <a:cubicBezTo>
                          <a:pt x="41" y="48"/>
                          <a:pt x="41" y="44"/>
                          <a:pt x="40" y="42"/>
                        </a:cubicBezTo>
                        <a:cubicBezTo>
                          <a:pt x="38" y="40"/>
                          <a:pt x="37" y="37"/>
                          <a:pt x="39" y="35"/>
                        </a:cubicBezTo>
                        <a:cubicBezTo>
                          <a:pt x="40" y="34"/>
                          <a:pt x="42" y="34"/>
                          <a:pt x="42" y="33"/>
                        </a:cubicBezTo>
                        <a:cubicBezTo>
                          <a:pt x="42" y="32"/>
                          <a:pt x="42" y="31"/>
                          <a:pt x="42" y="30"/>
                        </a:cubicBezTo>
                        <a:cubicBezTo>
                          <a:pt x="42" y="27"/>
                          <a:pt x="42" y="26"/>
                          <a:pt x="45" y="25"/>
                        </a:cubicBezTo>
                        <a:cubicBezTo>
                          <a:pt x="47" y="24"/>
                          <a:pt x="48" y="24"/>
                          <a:pt x="50" y="24"/>
                        </a:cubicBezTo>
                        <a:cubicBezTo>
                          <a:pt x="51" y="24"/>
                          <a:pt x="52" y="23"/>
                          <a:pt x="53" y="22"/>
                        </a:cubicBezTo>
                        <a:cubicBezTo>
                          <a:pt x="54" y="22"/>
                          <a:pt x="59" y="23"/>
                          <a:pt x="57" y="2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199" name="Freeform 625">
                    <a:extLst>
                      <a:ext uri="{FF2B5EF4-FFF2-40B4-BE49-F238E27FC236}">
                        <a16:creationId xmlns:a16="http://schemas.microsoft.com/office/drawing/2014/main" id="{ECD8E827-1ADB-8F43-B8C4-934643915F2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792537" y="9203480"/>
                    <a:ext cx="446075" cy="2297540"/>
                  </a:xfrm>
                  <a:custGeom>
                    <a:avLst/>
                    <a:gdLst>
                      <a:gd name="T0" fmla="*/ 38 w 44"/>
                      <a:gd name="T1" fmla="*/ 20 h 212"/>
                      <a:gd name="T2" fmla="*/ 36 w 44"/>
                      <a:gd name="T3" fmla="*/ 12 h 212"/>
                      <a:gd name="T4" fmla="*/ 34 w 44"/>
                      <a:gd name="T5" fmla="*/ 5 h 212"/>
                      <a:gd name="T6" fmla="*/ 30 w 44"/>
                      <a:gd name="T7" fmla="*/ 3 h 212"/>
                      <a:gd name="T8" fmla="*/ 28 w 44"/>
                      <a:gd name="T9" fmla="*/ 15 h 212"/>
                      <a:gd name="T10" fmla="*/ 26 w 44"/>
                      <a:gd name="T11" fmla="*/ 31 h 212"/>
                      <a:gd name="T12" fmla="*/ 23 w 44"/>
                      <a:gd name="T13" fmla="*/ 56 h 212"/>
                      <a:gd name="T14" fmla="*/ 21 w 44"/>
                      <a:gd name="T15" fmla="*/ 68 h 212"/>
                      <a:gd name="T16" fmla="*/ 21 w 44"/>
                      <a:gd name="T17" fmla="*/ 80 h 212"/>
                      <a:gd name="T18" fmla="*/ 20 w 44"/>
                      <a:gd name="T19" fmla="*/ 88 h 212"/>
                      <a:gd name="T20" fmla="*/ 11 w 44"/>
                      <a:gd name="T21" fmla="*/ 110 h 212"/>
                      <a:gd name="T22" fmla="*/ 10 w 44"/>
                      <a:gd name="T23" fmla="*/ 132 h 212"/>
                      <a:gd name="T24" fmla="*/ 17 w 44"/>
                      <a:gd name="T25" fmla="*/ 133 h 212"/>
                      <a:gd name="T26" fmla="*/ 16 w 44"/>
                      <a:gd name="T27" fmla="*/ 136 h 212"/>
                      <a:gd name="T28" fmla="*/ 14 w 44"/>
                      <a:gd name="T29" fmla="*/ 145 h 212"/>
                      <a:gd name="T30" fmla="*/ 15 w 44"/>
                      <a:gd name="T31" fmla="*/ 150 h 212"/>
                      <a:gd name="T32" fmla="*/ 13 w 44"/>
                      <a:gd name="T33" fmla="*/ 152 h 212"/>
                      <a:gd name="T34" fmla="*/ 11 w 44"/>
                      <a:gd name="T35" fmla="*/ 158 h 212"/>
                      <a:gd name="T36" fmla="*/ 8 w 44"/>
                      <a:gd name="T37" fmla="*/ 159 h 212"/>
                      <a:gd name="T38" fmla="*/ 4 w 44"/>
                      <a:gd name="T39" fmla="*/ 159 h 212"/>
                      <a:gd name="T40" fmla="*/ 0 w 44"/>
                      <a:gd name="T41" fmla="*/ 164 h 212"/>
                      <a:gd name="T42" fmla="*/ 2 w 44"/>
                      <a:gd name="T43" fmla="*/ 163 h 212"/>
                      <a:gd name="T44" fmla="*/ 7 w 44"/>
                      <a:gd name="T45" fmla="*/ 171 h 212"/>
                      <a:gd name="T46" fmla="*/ 11 w 44"/>
                      <a:gd name="T47" fmla="*/ 173 h 212"/>
                      <a:gd name="T48" fmla="*/ 7 w 44"/>
                      <a:gd name="T49" fmla="*/ 174 h 212"/>
                      <a:gd name="T50" fmla="*/ 7 w 44"/>
                      <a:gd name="T51" fmla="*/ 179 h 212"/>
                      <a:gd name="T52" fmla="*/ 9 w 44"/>
                      <a:gd name="T53" fmla="*/ 182 h 212"/>
                      <a:gd name="T54" fmla="*/ 9 w 44"/>
                      <a:gd name="T55" fmla="*/ 185 h 212"/>
                      <a:gd name="T56" fmla="*/ 7 w 44"/>
                      <a:gd name="T57" fmla="*/ 187 h 212"/>
                      <a:gd name="T58" fmla="*/ 10 w 44"/>
                      <a:gd name="T59" fmla="*/ 190 h 212"/>
                      <a:gd name="T60" fmla="*/ 8 w 44"/>
                      <a:gd name="T61" fmla="*/ 193 h 212"/>
                      <a:gd name="T62" fmla="*/ 11 w 44"/>
                      <a:gd name="T63" fmla="*/ 194 h 212"/>
                      <a:gd name="T64" fmla="*/ 11 w 44"/>
                      <a:gd name="T65" fmla="*/ 198 h 212"/>
                      <a:gd name="T66" fmla="*/ 15 w 44"/>
                      <a:gd name="T67" fmla="*/ 197 h 212"/>
                      <a:gd name="T68" fmla="*/ 15 w 44"/>
                      <a:gd name="T69" fmla="*/ 197 h 212"/>
                      <a:gd name="T70" fmla="*/ 16 w 44"/>
                      <a:gd name="T71" fmla="*/ 198 h 212"/>
                      <a:gd name="T72" fmla="*/ 18 w 44"/>
                      <a:gd name="T73" fmla="*/ 202 h 212"/>
                      <a:gd name="T74" fmla="*/ 16 w 44"/>
                      <a:gd name="T75" fmla="*/ 207 h 212"/>
                      <a:gd name="T76" fmla="*/ 18 w 44"/>
                      <a:gd name="T77" fmla="*/ 209 h 212"/>
                      <a:gd name="T78" fmla="*/ 25 w 44"/>
                      <a:gd name="T79" fmla="*/ 204 h 212"/>
                      <a:gd name="T80" fmla="*/ 26 w 44"/>
                      <a:gd name="T81" fmla="*/ 199 h 212"/>
                      <a:gd name="T82" fmla="*/ 17 w 44"/>
                      <a:gd name="T83" fmla="*/ 192 h 212"/>
                      <a:gd name="T84" fmla="*/ 12 w 44"/>
                      <a:gd name="T85" fmla="*/ 185 h 212"/>
                      <a:gd name="T86" fmla="*/ 15 w 44"/>
                      <a:gd name="T87" fmla="*/ 177 h 212"/>
                      <a:gd name="T88" fmla="*/ 17 w 44"/>
                      <a:gd name="T89" fmla="*/ 169 h 212"/>
                      <a:gd name="T90" fmla="*/ 21 w 44"/>
                      <a:gd name="T91" fmla="*/ 158 h 212"/>
                      <a:gd name="T92" fmla="*/ 21 w 44"/>
                      <a:gd name="T93" fmla="*/ 152 h 212"/>
                      <a:gd name="T94" fmla="*/ 19 w 44"/>
                      <a:gd name="T95" fmla="*/ 140 h 212"/>
                      <a:gd name="T96" fmla="*/ 23 w 44"/>
                      <a:gd name="T97" fmla="*/ 117 h 212"/>
                      <a:gd name="T98" fmla="*/ 26 w 44"/>
                      <a:gd name="T99" fmla="*/ 102 h 212"/>
                      <a:gd name="T100" fmla="*/ 29 w 44"/>
                      <a:gd name="T101" fmla="*/ 85 h 212"/>
                      <a:gd name="T102" fmla="*/ 27 w 44"/>
                      <a:gd name="T103" fmla="*/ 73 h 212"/>
                      <a:gd name="T104" fmla="*/ 30 w 44"/>
                      <a:gd name="T105" fmla="*/ 62 h 212"/>
                      <a:gd name="T106" fmla="*/ 34 w 44"/>
                      <a:gd name="T107" fmla="*/ 54 h 212"/>
                      <a:gd name="T108" fmla="*/ 36 w 44"/>
                      <a:gd name="T109" fmla="*/ 44 h 212"/>
                      <a:gd name="T110" fmla="*/ 40 w 44"/>
                      <a:gd name="T111" fmla="*/ 35 h 212"/>
                      <a:gd name="T112" fmla="*/ 40 w 44"/>
                      <a:gd name="T113" fmla="*/ 28 h 2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44" h="212">
                        <a:moveTo>
                          <a:pt x="40" y="28"/>
                        </a:moveTo>
                        <a:cubicBezTo>
                          <a:pt x="38" y="27"/>
                          <a:pt x="40" y="22"/>
                          <a:pt x="38" y="20"/>
                        </a:cubicBezTo>
                        <a:cubicBezTo>
                          <a:pt x="37" y="19"/>
                          <a:pt x="35" y="16"/>
                          <a:pt x="36" y="14"/>
                        </a:cubicBezTo>
                        <a:cubicBezTo>
                          <a:pt x="38" y="13"/>
                          <a:pt x="35" y="13"/>
                          <a:pt x="36" y="12"/>
                        </a:cubicBezTo>
                        <a:cubicBezTo>
                          <a:pt x="37" y="11"/>
                          <a:pt x="36" y="10"/>
                          <a:pt x="35" y="9"/>
                        </a:cubicBezTo>
                        <a:cubicBezTo>
                          <a:pt x="34" y="8"/>
                          <a:pt x="34" y="7"/>
                          <a:pt x="34" y="5"/>
                        </a:cubicBezTo>
                        <a:cubicBezTo>
                          <a:pt x="34" y="3"/>
                          <a:pt x="33" y="2"/>
                          <a:pt x="32" y="0"/>
                        </a:cubicBezTo>
                        <a:cubicBezTo>
                          <a:pt x="31" y="1"/>
                          <a:pt x="30" y="2"/>
                          <a:pt x="30" y="3"/>
                        </a:cubicBezTo>
                        <a:cubicBezTo>
                          <a:pt x="29" y="5"/>
                          <a:pt x="27" y="4"/>
                          <a:pt x="28" y="6"/>
                        </a:cubicBezTo>
                        <a:cubicBezTo>
                          <a:pt x="28" y="9"/>
                          <a:pt x="28" y="12"/>
                          <a:pt x="28" y="15"/>
                        </a:cubicBezTo>
                        <a:cubicBezTo>
                          <a:pt x="28" y="19"/>
                          <a:pt x="29" y="24"/>
                          <a:pt x="28" y="28"/>
                        </a:cubicBezTo>
                        <a:cubicBezTo>
                          <a:pt x="27" y="29"/>
                          <a:pt x="26" y="30"/>
                          <a:pt x="26" y="31"/>
                        </a:cubicBezTo>
                        <a:cubicBezTo>
                          <a:pt x="26" y="33"/>
                          <a:pt x="27" y="35"/>
                          <a:pt x="27" y="37"/>
                        </a:cubicBezTo>
                        <a:cubicBezTo>
                          <a:pt x="27" y="43"/>
                          <a:pt x="25" y="50"/>
                          <a:pt x="23" y="56"/>
                        </a:cubicBezTo>
                        <a:cubicBezTo>
                          <a:pt x="22" y="59"/>
                          <a:pt x="22" y="61"/>
                          <a:pt x="23" y="64"/>
                        </a:cubicBezTo>
                        <a:cubicBezTo>
                          <a:pt x="23" y="66"/>
                          <a:pt x="23" y="67"/>
                          <a:pt x="21" y="68"/>
                        </a:cubicBezTo>
                        <a:cubicBezTo>
                          <a:pt x="20" y="69"/>
                          <a:pt x="21" y="70"/>
                          <a:pt x="21" y="71"/>
                        </a:cubicBezTo>
                        <a:cubicBezTo>
                          <a:pt x="21" y="74"/>
                          <a:pt x="21" y="77"/>
                          <a:pt x="21" y="80"/>
                        </a:cubicBezTo>
                        <a:cubicBezTo>
                          <a:pt x="21" y="81"/>
                          <a:pt x="21" y="83"/>
                          <a:pt x="21" y="84"/>
                        </a:cubicBezTo>
                        <a:cubicBezTo>
                          <a:pt x="20" y="85"/>
                          <a:pt x="21" y="87"/>
                          <a:pt x="20" y="88"/>
                        </a:cubicBezTo>
                        <a:cubicBezTo>
                          <a:pt x="18" y="93"/>
                          <a:pt x="16" y="98"/>
                          <a:pt x="14" y="103"/>
                        </a:cubicBezTo>
                        <a:cubicBezTo>
                          <a:pt x="13" y="106"/>
                          <a:pt x="10" y="107"/>
                          <a:pt x="11" y="110"/>
                        </a:cubicBezTo>
                        <a:cubicBezTo>
                          <a:pt x="12" y="113"/>
                          <a:pt x="14" y="118"/>
                          <a:pt x="12" y="122"/>
                        </a:cubicBezTo>
                        <a:cubicBezTo>
                          <a:pt x="10" y="124"/>
                          <a:pt x="8" y="129"/>
                          <a:pt x="10" y="132"/>
                        </a:cubicBezTo>
                        <a:cubicBezTo>
                          <a:pt x="11" y="134"/>
                          <a:pt x="12" y="134"/>
                          <a:pt x="13" y="133"/>
                        </a:cubicBezTo>
                        <a:cubicBezTo>
                          <a:pt x="14" y="132"/>
                          <a:pt x="18" y="132"/>
                          <a:pt x="17" y="133"/>
                        </a:cubicBezTo>
                        <a:cubicBezTo>
                          <a:pt x="17" y="133"/>
                          <a:pt x="16" y="133"/>
                          <a:pt x="15" y="134"/>
                        </a:cubicBezTo>
                        <a:cubicBezTo>
                          <a:pt x="15" y="135"/>
                          <a:pt x="15" y="135"/>
                          <a:pt x="16" y="136"/>
                        </a:cubicBezTo>
                        <a:cubicBezTo>
                          <a:pt x="16" y="136"/>
                          <a:pt x="15" y="137"/>
                          <a:pt x="15" y="137"/>
                        </a:cubicBezTo>
                        <a:cubicBezTo>
                          <a:pt x="14" y="139"/>
                          <a:pt x="13" y="143"/>
                          <a:pt x="14" y="145"/>
                        </a:cubicBezTo>
                        <a:cubicBezTo>
                          <a:pt x="14" y="146"/>
                          <a:pt x="14" y="146"/>
                          <a:pt x="13" y="148"/>
                        </a:cubicBezTo>
                        <a:cubicBezTo>
                          <a:pt x="12" y="149"/>
                          <a:pt x="14" y="149"/>
                          <a:pt x="15" y="150"/>
                        </a:cubicBezTo>
                        <a:cubicBezTo>
                          <a:pt x="15" y="150"/>
                          <a:pt x="15" y="150"/>
                          <a:pt x="14" y="151"/>
                        </a:cubicBezTo>
                        <a:cubicBezTo>
                          <a:pt x="13" y="151"/>
                          <a:pt x="11" y="152"/>
                          <a:pt x="13" y="152"/>
                        </a:cubicBezTo>
                        <a:cubicBezTo>
                          <a:pt x="12" y="153"/>
                          <a:pt x="13" y="156"/>
                          <a:pt x="14" y="156"/>
                        </a:cubicBezTo>
                        <a:cubicBezTo>
                          <a:pt x="13" y="156"/>
                          <a:pt x="10" y="155"/>
                          <a:pt x="11" y="158"/>
                        </a:cubicBezTo>
                        <a:cubicBezTo>
                          <a:pt x="11" y="158"/>
                          <a:pt x="12" y="163"/>
                          <a:pt x="10" y="162"/>
                        </a:cubicBezTo>
                        <a:cubicBezTo>
                          <a:pt x="10" y="162"/>
                          <a:pt x="8" y="160"/>
                          <a:pt x="8" y="159"/>
                        </a:cubicBezTo>
                        <a:cubicBezTo>
                          <a:pt x="6" y="158"/>
                          <a:pt x="7" y="157"/>
                          <a:pt x="5" y="158"/>
                        </a:cubicBezTo>
                        <a:cubicBezTo>
                          <a:pt x="5" y="158"/>
                          <a:pt x="4" y="159"/>
                          <a:pt x="4" y="159"/>
                        </a:cubicBezTo>
                        <a:cubicBezTo>
                          <a:pt x="4" y="160"/>
                          <a:pt x="5" y="160"/>
                          <a:pt x="4" y="161"/>
                        </a:cubicBezTo>
                        <a:cubicBezTo>
                          <a:pt x="4" y="162"/>
                          <a:pt x="0" y="162"/>
                          <a:pt x="0" y="164"/>
                        </a:cubicBezTo>
                        <a:cubicBezTo>
                          <a:pt x="0" y="164"/>
                          <a:pt x="1" y="165"/>
                          <a:pt x="2" y="165"/>
                        </a:cubicBezTo>
                        <a:cubicBezTo>
                          <a:pt x="2" y="165"/>
                          <a:pt x="1" y="164"/>
                          <a:pt x="2" y="163"/>
                        </a:cubicBezTo>
                        <a:cubicBezTo>
                          <a:pt x="2" y="163"/>
                          <a:pt x="5" y="165"/>
                          <a:pt x="7" y="164"/>
                        </a:cubicBezTo>
                        <a:cubicBezTo>
                          <a:pt x="11" y="163"/>
                          <a:pt x="5" y="170"/>
                          <a:pt x="7" y="171"/>
                        </a:cubicBezTo>
                        <a:cubicBezTo>
                          <a:pt x="8" y="171"/>
                          <a:pt x="10" y="170"/>
                          <a:pt x="11" y="171"/>
                        </a:cubicBezTo>
                        <a:cubicBezTo>
                          <a:pt x="12" y="171"/>
                          <a:pt x="12" y="174"/>
                          <a:pt x="11" y="173"/>
                        </a:cubicBezTo>
                        <a:cubicBezTo>
                          <a:pt x="11" y="173"/>
                          <a:pt x="8" y="171"/>
                          <a:pt x="8" y="172"/>
                        </a:cubicBezTo>
                        <a:cubicBezTo>
                          <a:pt x="7" y="173"/>
                          <a:pt x="6" y="173"/>
                          <a:pt x="7" y="174"/>
                        </a:cubicBezTo>
                        <a:cubicBezTo>
                          <a:pt x="7" y="174"/>
                          <a:pt x="9" y="176"/>
                          <a:pt x="8" y="176"/>
                        </a:cubicBezTo>
                        <a:cubicBezTo>
                          <a:pt x="7" y="176"/>
                          <a:pt x="7" y="179"/>
                          <a:pt x="7" y="179"/>
                        </a:cubicBezTo>
                        <a:cubicBezTo>
                          <a:pt x="6" y="182"/>
                          <a:pt x="9" y="178"/>
                          <a:pt x="9" y="178"/>
                        </a:cubicBezTo>
                        <a:cubicBezTo>
                          <a:pt x="9" y="178"/>
                          <a:pt x="8" y="183"/>
                          <a:pt x="9" y="182"/>
                        </a:cubicBezTo>
                        <a:cubicBezTo>
                          <a:pt x="9" y="182"/>
                          <a:pt x="8" y="182"/>
                          <a:pt x="8" y="183"/>
                        </a:cubicBezTo>
                        <a:cubicBezTo>
                          <a:pt x="7" y="184"/>
                          <a:pt x="8" y="184"/>
                          <a:pt x="9" y="185"/>
                        </a:cubicBezTo>
                        <a:cubicBezTo>
                          <a:pt x="9" y="185"/>
                          <a:pt x="7" y="186"/>
                          <a:pt x="7" y="186"/>
                        </a:cubicBezTo>
                        <a:cubicBezTo>
                          <a:pt x="6" y="186"/>
                          <a:pt x="7" y="186"/>
                          <a:pt x="7" y="187"/>
                        </a:cubicBezTo>
                        <a:cubicBezTo>
                          <a:pt x="6" y="189"/>
                          <a:pt x="10" y="189"/>
                          <a:pt x="10" y="188"/>
                        </a:cubicBezTo>
                        <a:cubicBezTo>
                          <a:pt x="10" y="189"/>
                          <a:pt x="9" y="189"/>
                          <a:pt x="10" y="190"/>
                        </a:cubicBezTo>
                        <a:cubicBezTo>
                          <a:pt x="10" y="190"/>
                          <a:pt x="10" y="190"/>
                          <a:pt x="10" y="190"/>
                        </a:cubicBezTo>
                        <a:cubicBezTo>
                          <a:pt x="10" y="191"/>
                          <a:pt x="8" y="192"/>
                          <a:pt x="8" y="193"/>
                        </a:cubicBezTo>
                        <a:cubicBezTo>
                          <a:pt x="7" y="195"/>
                          <a:pt x="10" y="192"/>
                          <a:pt x="11" y="192"/>
                        </a:cubicBezTo>
                        <a:cubicBezTo>
                          <a:pt x="10" y="193"/>
                          <a:pt x="11" y="194"/>
                          <a:pt x="11" y="194"/>
                        </a:cubicBezTo>
                        <a:cubicBezTo>
                          <a:pt x="11" y="195"/>
                          <a:pt x="8" y="196"/>
                          <a:pt x="8" y="196"/>
                        </a:cubicBezTo>
                        <a:cubicBezTo>
                          <a:pt x="10" y="197"/>
                          <a:pt x="10" y="196"/>
                          <a:pt x="11" y="198"/>
                        </a:cubicBezTo>
                        <a:cubicBezTo>
                          <a:pt x="12" y="200"/>
                          <a:pt x="14" y="195"/>
                          <a:pt x="13" y="195"/>
                        </a:cubicBezTo>
                        <a:cubicBezTo>
                          <a:pt x="14" y="195"/>
                          <a:pt x="14" y="196"/>
                          <a:pt x="15" y="197"/>
                        </a:cubicBezTo>
                        <a:cubicBezTo>
                          <a:pt x="15" y="197"/>
                          <a:pt x="15" y="195"/>
                          <a:pt x="15" y="195"/>
                        </a:cubicBezTo>
                        <a:cubicBezTo>
                          <a:pt x="15" y="195"/>
                          <a:pt x="15" y="197"/>
                          <a:pt x="15" y="197"/>
                        </a:cubicBezTo>
                        <a:cubicBezTo>
                          <a:pt x="16" y="196"/>
                          <a:pt x="16" y="195"/>
                          <a:pt x="16" y="196"/>
                        </a:cubicBezTo>
                        <a:cubicBezTo>
                          <a:pt x="17" y="196"/>
                          <a:pt x="16" y="198"/>
                          <a:pt x="16" y="198"/>
                        </a:cubicBezTo>
                        <a:cubicBezTo>
                          <a:pt x="15" y="199"/>
                          <a:pt x="17" y="199"/>
                          <a:pt x="16" y="200"/>
                        </a:cubicBezTo>
                        <a:cubicBezTo>
                          <a:pt x="15" y="202"/>
                          <a:pt x="17" y="201"/>
                          <a:pt x="18" y="202"/>
                        </a:cubicBezTo>
                        <a:cubicBezTo>
                          <a:pt x="21" y="202"/>
                          <a:pt x="24" y="204"/>
                          <a:pt x="21" y="206"/>
                        </a:cubicBezTo>
                        <a:cubicBezTo>
                          <a:pt x="20" y="207"/>
                          <a:pt x="17" y="206"/>
                          <a:pt x="16" y="207"/>
                        </a:cubicBezTo>
                        <a:cubicBezTo>
                          <a:pt x="15" y="209"/>
                          <a:pt x="18" y="208"/>
                          <a:pt x="19" y="209"/>
                        </a:cubicBezTo>
                        <a:cubicBezTo>
                          <a:pt x="18" y="209"/>
                          <a:pt x="18" y="209"/>
                          <a:pt x="18" y="209"/>
                        </a:cubicBezTo>
                        <a:cubicBezTo>
                          <a:pt x="18" y="209"/>
                          <a:pt x="22" y="212"/>
                          <a:pt x="24" y="210"/>
                        </a:cubicBezTo>
                        <a:cubicBezTo>
                          <a:pt x="25" y="208"/>
                          <a:pt x="23" y="206"/>
                          <a:pt x="25" y="204"/>
                        </a:cubicBezTo>
                        <a:cubicBezTo>
                          <a:pt x="26" y="202"/>
                          <a:pt x="29" y="202"/>
                          <a:pt x="30" y="202"/>
                        </a:cubicBezTo>
                        <a:cubicBezTo>
                          <a:pt x="35" y="199"/>
                          <a:pt x="28" y="199"/>
                          <a:pt x="26" y="199"/>
                        </a:cubicBezTo>
                        <a:cubicBezTo>
                          <a:pt x="24" y="199"/>
                          <a:pt x="21" y="199"/>
                          <a:pt x="19" y="198"/>
                        </a:cubicBezTo>
                        <a:cubicBezTo>
                          <a:pt x="17" y="196"/>
                          <a:pt x="17" y="196"/>
                          <a:pt x="17" y="192"/>
                        </a:cubicBezTo>
                        <a:cubicBezTo>
                          <a:pt x="17" y="188"/>
                          <a:pt x="16" y="191"/>
                          <a:pt x="13" y="189"/>
                        </a:cubicBezTo>
                        <a:cubicBezTo>
                          <a:pt x="12" y="189"/>
                          <a:pt x="12" y="186"/>
                          <a:pt x="12" y="185"/>
                        </a:cubicBezTo>
                        <a:cubicBezTo>
                          <a:pt x="11" y="183"/>
                          <a:pt x="11" y="180"/>
                          <a:pt x="13" y="179"/>
                        </a:cubicBezTo>
                        <a:cubicBezTo>
                          <a:pt x="14" y="178"/>
                          <a:pt x="14" y="178"/>
                          <a:pt x="15" y="177"/>
                        </a:cubicBezTo>
                        <a:cubicBezTo>
                          <a:pt x="15" y="176"/>
                          <a:pt x="16" y="175"/>
                          <a:pt x="17" y="175"/>
                        </a:cubicBezTo>
                        <a:cubicBezTo>
                          <a:pt x="18" y="174"/>
                          <a:pt x="16" y="171"/>
                          <a:pt x="17" y="169"/>
                        </a:cubicBezTo>
                        <a:cubicBezTo>
                          <a:pt x="17" y="168"/>
                          <a:pt x="19" y="167"/>
                          <a:pt x="20" y="165"/>
                        </a:cubicBezTo>
                        <a:cubicBezTo>
                          <a:pt x="20" y="163"/>
                          <a:pt x="20" y="160"/>
                          <a:pt x="21" y="158"/>
                        </a:cubicBezTo>
                        <a:cubicBezTo>
                          <a:pt x="21" y="156"/>
                          <a:pt x="23" y="156"/>
                          <a:pt x="21" y="154"/>
                        </a:cubicBezTo>
                        <a:cubicBezTo>
                          <a:pt x="20" y="153"/>
                          <a:pt x="17" y="153"/>
                          <a:pt x="21" y="152"/>
                        </a:cubicBezTo>
                        <a:cubicBezTo>
                          <a:pt x="26" y="151"/>
                          <a:pt x="20" y="151"/>
                          <a:pt x="19" y="149"/>
                        </a:cubicBezTo>
                        <a:cubicBezTo>
                          <a:pt x="19" y="146"/>
                          <a:pt x="19" y="142"/>
                          <a:pt x="19" y="140"/>
                        </a:cubicBezTo>
                        <a:cubicBezTo>
                          <a:pt x="19" y="136"/>
                          <a:pt x="19" y="131"/>
                          <a:pt x="19" y="127"/>
                        </a:cubicBezTo>
                        <a:cubicBezTo>
                          <a:pt x="20" y="124"/>
                          <a:pt x="21" y="119"/>
                          <a:pt x="23" y="117"/>
                        </a:cubicBezTo>
                        <a:cubicBezTo>
                          <a:pt x="26" y="114"/>
                          <a:pt x="23" y="109"/>
                          <a:pt x="23" y="106"/>
                        </a:cubicBezTo>
                        <a:cubicBezTo>
                          <a:pt x="23" y="104"/>
                          <a:pt x="24" y="103"/>
                          <a:pt x="26" y="102"/>
                        </a:cubicBezTo>
                        <a:cubicBezTo>
                          <a:pt x="28" y="100"/>
                          <a:pt x="27" y="99"/>
                          <a:pt x="27" y="96"/>
                        </a:cubicBezTo>
                        <a:cubicBezTo>
                          <a:pt x="27" y="92"/>
                          <a:pt x="30" y="89"/>
                          <a:pt x="29" y="85"/>
                        </a:cubicBezTo>
                        <a:cubicBezTo>
                          <a:pt x="29" y="82"/>
                          <a:pt x="28" y="79"/>
                          <a:pt x="27" y="76"/>
                        </a:cubicBezTo>
                        <a:cubicBezTo>
                          <a:pt x="27" y="75"/>
                          <a:pt x="26" y="74"/>
                          <a:pt x="27" y="73"/>
                        </a:cubicBezTo>
                        <a:cubicBezTo>
                          <a:pt x="28" y="72"/>
                          <a:pt x="29" y="68"/>
                          <a:pt x="29" y="67"/>
                        </a:cubicBezTo>
                        <a:cubicBezTo>
                          <a:pt x="29" y="66"/>
                          <a:pt x="28" y="64"/>
                          <a:pt x="30" y="62"/>
                        </a:cubicBezTo>
                        <a:cubicBezTo>
                          <a:pt x="31" y="61"/>
                          <a:pt x="30" y="59"/>
                          <a:pt x="31" y="58"/>
                        </a:cubicBezTo>
                        <a:cubicBezTo>
                          <a:pt x="31" y="56"/>
                          <a:pt x="33" y="55"/>
                          <a:pt x="34" y="54"/>
                        </a:cubicBezTo>
                        <a:cubicBezTo>
                          <a:pt x="34" y="53"/>
                          <a:pt x="37" y="50"/>
                          <a:pt x="37" y="49"/>
                        </a:cubicBezTo>
                        <a:cubicBezTo>
                          <a:pt x="37" y="48"/>
                          <a:pt x="36" y="46"/>
                          <a:pt x="36" y="44"/>
                        </a:cubicBezTo>
                        <a:cubicBezTo>
                          <a:pt x="36" y="42"/>
                          <a:pt x="36" y="41"/>
                          <a:pt x="36" y="39"/>
                        </a:cubicBezTo>
                        <a:cubicBezTo>
                          <a:pt x="36" y="36"/>
                          <a:pt x="37" y="36"/>
                          <a:pt x="40" y="35"/>
                        </a:cubicBezTo>
                        <a:cubicBezTo>
                          <a:pt x="44" y="34"/>
                          <a:pt x="44" y="32"/>
                          <a:pt x="44" y="28"/>
                        </a:cubicBezTo>
                        <a:cubicBezTo>
                          <a:pt x="43" y="29"/>
                          <a:pt x="41" y="29"/>
                          <a:pt x="40" y="28"/>
                        </a:cubicBezTo>
                        <a:cubicBezTo>
                          <a:pt x="40" y="28"/>
                          <a:pt x="40" y="29"/>
                          <a:pt x="40" y="28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200" name="Freeform 626">
                    <a:extLst>
                      <a:ext uri="{FF2B5EF4-FFF2-40B4-BE49-F238E27FC236}">
                        <a16:creationId xmlns:a16="http://schemas.microsoft.com/office/drawing/2014/main" id="{FFB56D95-41D2-8F4A-9AD6-A1D43BAA468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95729" y="8760935"/>
                    <a:ext cx="655175" cy="756013"/>
                  </a:xfrm>
                  <a:custGeom>
                    <a:avLst/>
                    <a:gdLst>
                      <a:gd name="T0" fmla="*/ 61 w 64"/>
                      <a:gd name="T1" fmla="*/ 42 h 70"/>
                      <a:gd name="T2" fmla="*/ 58 w 64"/>
                      <a:gd name="T3" fmla="*/ 35 h 70"/>
                      <a:gd name="T4" fmla="*/ 50 w 64"/>
                      <a:gd name="T5" fmla="*/ 35 h 70"/>
                      <a:gd name="T6" fmla="*/ 49 w 64"/>
                      <a:gd name="T7" fmla="*/ 33 h 70"/>
                      <a:gd name="T8" fmla="*/ 47 w 64"/>
                      <a:gd name="T9" fmla="*/ 30 h 70"/>
                      <a:gd name="T10" fmla="*/ 48 w 64"/>
                      <a:gd name="T11" fmla="*/ 28 h 70"/>
                      <a:gd name="T12" fmla="*/ 47 w 64"/>
                      <a:gd name="T13" fmla="*/ 26 h 70"/>
                      <a:gd name="T14" fmla="*/ 47 w 64"/>
                      <a:gd name="T15" fmla="*/ 23 h 70"/>
                      <a:gd name="T16" fmla="*/ 41 w 64"/>
                      <a:gd name="T17" fmla="*/ 21 h 70"/>
                      <a:gd name="T18" fmla="*/ 37 w 64"/>
                      <a:gd name="T19" fmla="*/ 18 h 70"/>
                      <a:gd name="T20" fmla="*/ 33 w 64"/>
                      <a:gd name="T21" fmla="*/ 16 h 70"/>
                      <a:gd name="T22" fmla="*/ 29 w 64"/>
                      <a:gd name="T23" fmla="*/ 16 h 70"/>
                      <a:gd name="T24" fmla="*/ 23 w 64"/>
                      <a:gd name="T25" fmla="*/ 9 h 70"/>
                      <a:gd name="T26" fmla="*/ 23 w 64"/>
                      <a:gd name="T27" fmla="*/ 6 h 70"/>
                      <a:gd name="T28" fmla="*/ 23 w 64"/>
                      <a:gd name="T29" fmla="*/ 4 h 70"/>
                      <a:gd name="T30" fmla="*/ 18 w 64"/>
                      <a:gd name="T31" fmla="*/ 3 h 70"/>
                      <a:gd name="T32" fmla="*/ 10 w 64"/>
                      <a:gd name="T33" fmla="*/ 6 h 70"/>
                      <a:gd name="T34" fmla="*/ 7 w 64"/>
                      <a:gd name="T35" fmla="*/ 9 h 70"/>
                      <a:gd name="T36" fmla="*/ 2 w 64"/>
                      <a:gd name="T37" fmla="*/ 8 h 70"/>
                      <a:gd name="T38" fmla="*/ 6 w 64"/>
                      <a:gd name="T39" fmla="*/ 16 h 70"/>
                      <a:gd name="T40" fmla="*/ 5 w 64"/>
                      <a:gd name="T41" fmla="*/ 23 h 70"/>
                      <a:gd name="T42" fmla="*/ 4 w 64"/>
                      <a:gd name="T43" fmla="*/ 27 h 70"/>
                      <a:gd name="T44" fmla="*/ 3 w 64"/>
                      <a:gd name="T45" fmla="*/ 31 h 70"/>
                      <a:gd name="T46" fmla="*/ 5 w 64"/>
                      <a:gd name="T47" fmla="*/ 35 h 70"/>
                      <a:gd name="T48" fmla="*/ 3 w 64"/>
                      <a:gd name="T49" fmla="*/ 38 h 70"/>
                      <a:gd name="T50" fmla="*/ 4 w 64"/>
                      <a:gd name="T51" fmla="*/ 46 h 70"/>
                      <a:gd name="T52" fmla="*/ 4 w 64"/>
                      <a:gd name="T53" fmla="*/ 49 h 70"/>
                      <a:gd name="T54" fmla="*/ 7 w 64"/>
                      <a:gd name="T55" fmla="*/ 52 h 70"/>
                      <a:gd name="T56" fmla="*/ 7 w 64"/>
                      <a:gd name="T57" fmla="*/ 54 h 70"/>
                      <a:gd name="T58" fmla="*/ 6 w 64"/>
                      <a:gd name="T59" fmla="*/ 56 h 70"/>
                      <a:gd name="T60" fmla="*/ 9 w 64"/>
                      <a:gd name="T61" fmla="*/ 63 h 70"/>
                      <a:gd name="T62" fmla="*/ 13 w 64"/>
                      <a:gd name="T63" fmla="*/ 69 h 70"/>
                      <a:gd name="T64" fmla="*/ 14 w 64"/>
                      <a:gd name="T65" fmla="*/ 67 h 70"/>
                      <a:gd name="T66" fmla="*/ 17 w 64"/>
                      <a:gd name="T67" fmla="*/ 65 h 70"/>
                      <a:gd name="T68" fmla="*/ 20 w 64"/>
                      <a:gd name="T69" fmla="*/ 65 h 70"/>
                      <a:gd name="T70" fmla="*/ 25 w 64"/>
                      <a:gd name="T71" fmla="*/ 65 h 70"/>
                      <a:gd name="T72" fmla="*/ 28 w 64"/>
                      <a:gd name="T73" fmla="*/ 68 h 70"/>
                      <a:gd name="T74" fmla="*/ 31 w 64"/>
                      <a:gd name="T75" fmla="*/ 65 h 70"/>
                      <a:gd name="T76" fmla="*/ 37 w 64"/>
                      <a:gd name="T77" fmla="*/ 64 h 70"/>
                      <a:gd name="T78" fmla="*/ 44 w 64"/>
                      <a:gd name="T79" fmla="*/ 52 h 70"/>
                      <a:gd name="T80" fmla="*/ 52 w 64"/>
                      <a:gd name="T81" fmla="*/ 51 h 70"/>
                      <a:gd name="T82" fmla="*/ 59 w 64"/>
                      <a:gd name="T83" fmla="*/ 54 h 70"/>
                      <a:gd name="T84" fmla="*/ 61 w 64"/>
                      <a:gd name="T85" fmla="*/ 42 h 70"/>
                      <a:gd name="T86" fmla="*/ 61 w 64"/>
                      <a:gd name="T87" fmla="*/ 42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64" h="70">
                        <a:moveTo>
                          <a:pt x="61" y="42"/>
                        </a:moveTo>
                        <a:cubicBezTo>
                          <a:pt x="57" y="40"/>
                          <a:pt x="58" y="39"/>
                          <a:pt x="58" y="35"/>
                        </a:cubicBezTo>
                        <a:cubicBezTo>
                          <a:pt x="55" y="35"/>
                          <a:pt x="52" y="35"/>
                          <a:pt x="50" y="35"/>
                        </a:cubicBezTo>
                        <a:cubicBezTo>
                          <a:pt x="48" y="35"/>
                          <a:pt x="49" y="34"/>
                          <a:pt x="49" y="33"/>
                        </a:cubicBezTo>
                        <a:cubicBezTo>
                          <a:pt x="49" y="32"/>
                          <a:pt x="48" y="30"/>
                          <a:pt x="47" y="30"/>
                        </a:cubicBezTo>
                        <a:cubicBezTo>
                          <a:pt x="47" y="29"/>
                          <a:pt x="48" y="29"/>
                          <a:pt x="48" y="28"/>
                        </a:cubicBezTo>
                        <a:cubicBezTo>
                          <a:pt x="49" y="27"/>
                          <a:pt x="48" y="26"/>
                          <a:pt x="47" y="26"/>
                        </a:cubicBezTo>
                        <a:cubicBezTo>
                          <a:pt x="47" y="25"/>
                          <a:pt x="48" y="24"/>
                          <a:pt x="47" y="23"/>
                        </a:cubicBezTo>
                        <a:cubicBezTo>
                          <a:pt x="45" y="21"/>
                          <a:pt x="43" y="21"/>
                          <a:pt x="41" y="21"/>
                        </a:cubicBezTo>
                        <a:cubicBezTo>
                          <a:pt x="40" y="21"/>
                          <a:pt x="38" y="19"/>
                          <a:pt x="37" y="18"/>
                        </a:cubicBezTo>
                        <a:cubicBezTo>
                          <a:pt x="35" y="18"/>
                          <a:pt x="34" y="16"/>
                          <a:pt x="33" y="16"/>
                        </a:cubicBezTo>
                        <a:cubicBezTo>
                          <a:pt x="31" y="16"/>
                          <a:pt x="30" y="16"/>
                          <a:pt x="29" y="16"/>
                        </a:cubicBezTo>
                        <a:cubicBezTo>
                          <a:pt x="27" y="16"/>
                          <a:pt x="23" y="11"/>
                          <a:pt x="23" y="9"/>
                        </a:cubicBezTo>
                        <a:cubicBezTo>
                          <a:pt x="23" y="8"/>
                          <a:pt x="23" y="7"/>
                          <a:pt x="23" y="6"/>
                        </a:cubicBezTo>
                        <a:cubicBezTo>
                          <a:pt x="23" y="5"/>
                          <a:pt x="23" y="5"/>
                          <a:pt x="23" y="4"/>
                        </a:cubicBezTo>
                        <a:cubicBezTo>
                          <a:pt x="23" y="0"/>
                          <a:pt x="21" y="2"/>
                          <a:pt x="18" y="3"/>
                        </a:cubicBezTo>
                        <a:cubicBezTo>
                          <a:pt x="15" y="3"/>
                          <a:pt x="13" y="6"/>
                          <a:pt x="10" y="6"/>
                        </a:cubicBezTo>
                        <a:cubicBezTo>
                          <a:pt x="8" y="6"/>
                          <a:pt x="8" y="8"/>
                          <a:pt x="7" y="9"/>
                        </a:cubicBezTo>
                        <a:cubicBezTo>
                          <a:pt x="6" y="9"/>
                          <a:pt x="3" y="8"/>
                          <a:pt x="2" y="8"/>
                        </a:cubicBezTo>
                        <a:cubicBezTo>
                          <a:pt x="4" y="9"/>
                          <a:pt x="5" y="14"/>
                          <a:pt x="6" y="16"/>
                        </a:cubicBezTo>
                        <a:cubicBezTo>
                          <a:pt x="4" y="17"/>
                          <a:pt x="5" y="21"/>
                          <a:pt x="5" y="23"/>
                        </a:cubicBezTo>
                        <a:cubicBezTo>
                          <a:pt x="5" y="25"/>
                          <a:pt x="5" y="26"/>
                          <a:pt x="4" y="27"/>
                        </a:cubicBezTo>
                        <a:cubicBezTo>
                          <a:pt x="3" y="28"/>
                          <a:pt x="3" y="30"/>
                          <a:pt x="3" y="31"/>
                        </a:cubicBezTo>
                        <a:cubicBezTo>
                          <a:pt x="2" y="33"/>
                          <a:pt x="5" y="33"/>
                          <a:pt x="5" y="35"/>
                        </a:cubicBezTo>
                        <a:cubicBezTo>
                          <a:pt x="5" y="36"/>
                          <a:pt x="3" y="37"/>
                          <a:pt x="3" y="38"/>
                        </a:cubicBezTo>
                        <a:cubicBezTo>
                          <a:pt x="0" y="41"/>
                          <a:pt x="4" y="42"/>
                          <a:pt x="4" y="46"/>
                        </a:cubicBezTo>
                        <a:cubicBezTo>
                          <a:pt x="4" y="47"/>
                          <a:pt x="4" y="48"/>
                          <a:pt x="4" y="49"/>
                        </a:cubicBezTo>
                        <a:cubicBezTo>
                          <a:pt x="5" y="50"/>
                          <a:pt x="6" y="51"/>
                          <a:pt x="7" y="52"/>
                        </a:cubicBezTo>
                        <a:cubicBezTo>
                          <a:pt x="7" y="53"/>
                          <a:pt x="5" y="53"/>
                          <a:pt x="7" y="54"/>
                        </a:cubicBezTo>
                        <a:cubicBezTo>
                          <a:pt x="7" y="54"/>
                          <a:pt x="6" y="56"/>
                          <a:pt x="6" y="56"/>
                        </a:cubicBezTo>
                        <a:cubicBezTo>
                          <a:pt x="6" y="59"/>
                          <a:pt x="9" y="61"/>
                          <a:pt x="9" y="63"/>
                        </a:cubicBezTo>
                        <a:cubicBezTo>
                          <a:pt x="10" y="66"/>
                          <a:pt x="8" y="69"/>
                          <a:pt x="13" y="69"/>
                        </a:cubicBezTo>
                        <a:cubicBezTo>
                          <a:pt x="14" y="70"/>
                          <a:pt x="14" y="68"/>
                          <a:pt x="14" y="67"/>
                        </a:cubicBezTo>
                        <a:cubicBezTo>
                          <a:pt x="14" y="66"/>
                          <a:pt x="16" y="65"/>
                          <a:pt x="17" y="65"/>
                        </a:cubicBezTo>
                        <a:cubicBezTo>
                          <a:pt x="18" y="64"/>
                          <a:pt x="19" y="63"/>
                          <a:pt x="20" y="65"/>
                        </a:cubicBezTo>
                        <a:cubicBezTo>
                          <a:pt x="22" y="66"/>
                          <a:pt x="24" y="65"/>
                          <a:pt x="25" y="65"/>
                        </a:cubicBezTo>
                        <a:cubicBezTo>
                          <a:pt x="27" y="65"/>
                          <a:pt x="27" y="68"/>
                          <a:pt x="28" y="68"/>
                        </a:cubicBezTo>
                        <a:cubicBezTo>
                          <a:pt x="29" y="68"/>
                          <a:pt x="30" y="66"/>
                          <a:pt x="31" y="65"/>
                        </a:cubicBezTo>
                        <a:cubicBezTo>
                          <a:pt x="32" y="63"/>
                          <a:pt x="36" y="66"/>
                          <a:pt x="37" y="64"/>
                        </a:cubicBezTo>
                        <a:cubicBezTo>
                          <a:pt x="39" y="59"/>
                          <a:pt x="38" y="54"/>
                          <a:pt x="44" y="52"/>
                        </a:cubicBezTo>
                        <a:cubicBezTo>
                          <a:pt x="46" y="51"/>
                          <a:pt x="49" y="51"/>
                          <a:pt x="52" y="51"/>
                        </a:cubicBezTo>
                        <a:cubicBezTo>
                          <a:pt x="55" y="51"/>
                          <a:pt x="57" y="52"/>
                          <a:pt x="59" y="54"/>
                        </a:cubicBezTo>
                        <a:cubicBezTo>
                          <a:pt x="60" y="51"/>
                          <a:pt x="64" y="43"/>
                          <a:pt x="61" y="42"/>
                        </a:cubicBezTo>
                        <a:cubicBezTo>
                          <a:pt x="60" y="41"/>
                          <a:pt x="62" y="42"/>
                          <a:pt x="61" y="42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201" name="Freeform 627">
                    <a:extLst>
                      <a:ext uri="{FF2B5EF4-FFF2-40B4-BE49-F238E27FC236}">
                        <a16:creationId xmlns:a16="http://schemas.microsoft.com/office/drawing/2014/main" id="{BD5682F0-7D6D-E34D-BD2F-81DF3326E0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65137" y="9299363"/>
                    <a:ext cx="460016" cy="479422"/>
                  </a:xfrm>
                  <a:custGeom>
                    <a:avLst/>
                    <a:gdLst>
                      <a:gd name="T0" fmla="*/ 40 w 45"/>
                      <a:gd name="T1" fmla="*/ 24 h 44"/>
                      <a:gd name="T2" fmla="*/ 36 w 45"/>
                      <a:gd name="T3" fmla="*/ 24 h 44"/>
                      <a:gd name="T4" fmla="*/ 36 w 45"/>
                      <a:gd name="T5" fmla="*/ 20 h 44"/>
                      <a:gd name="T6" fmla="*/ 34 w 45"/>
                      <a:gd name="T7" fmla="*/ 17 h 44"/>
                      <a:gd name="T8" fmla="*/ 29 w 45"/>
                      <a:gd name="T9" fmla="*/ 16 h 44"/>
                      <a:gd name="T10" fmla="*/ 25 w 45"/>
                      <a:gd name="T11" fmla="*/ 15 h 44"/>
                      <a:gd name="T12" fmla="*/ 25 w 45"/>
                      <a:gd name="T13" fmla="*/ 12 h 44"/>
                      <a:gd name="T14" fmla="*/ 24 w 45"/>
                      <a:gd name="T15" fmla="*/ 7 h 44"/>
                      <a:gd name="T16" fmla="*/ 21 w 45"/>
                      <a:gd name="T17" fmla="*/ 3 h 44"/>
                      <a:gd name="T18" fmla="*/ 14 w 45"/>
                      <a:gd name="T19" fmla="*/ 1 h 44"/>
                      <a:gd name="T20" fmla="*/ 5 w 45"/>
                      <a:gd name="T21" fmla="*/ 3 h 44"/>
                      <a:gd name="T22" fmla="*/ 2 w 45"/>
                      <a:gd name="T23" fmla="*/ 11 h 44"/>
                      <a:gd name="T24" fmla="*/ 1 w 45"/>
                      <a:gd name="T25" fmla="*/ 14 h 44"/>
                      <a:gd name="T26" fmla="*/ 2 w 45"/>
                      <a:gd name="T27" fmla="*/ 17 h 44"/>
                      <a:gd name="T28" fmla="*/ 9 w 45"/>
                      <a:gd name="T29" fmla="*/ 24 h 44"/>
                      <a:gd name="T30" fmla="*/ 13 w 45"/>
                      <a:gd name="T31" fmla="*/ 25 h 44"/>
                      <a:gd name="T32" fmla="*/ 17 w 45"/>
                      <a:gd name="T33" fmla="*/ 27 h 44"/>
                      <a:gd name="T34" fmla="*/ 25 w 45"/>
                      <a:gd name="T35" fmla="*/ 35 h 44"/>
                      <a:gd name="T36" fmla="*/ 22 w 45"/>
                      <a:gd name="T37" fmla="*/ 39 h 44"/>
                      <a:gd name="T38" fmla="*/ 20 w 45"/>
                      <a:gd name="T39" fmla="*/ 42 h 44"/>
                      <a:gd name="T40" fmla="*/ 28 w 45"/>
                      <a:gd name="T41" fmla="*/ 44 h 44"/>
                      <a:gd name="T42" fmla="*/ 32 w 45"/>
                      <a:gd name="T43" fmla="*/ 43 h 44"/>
                      <a:gd name="T44" fmla="*/ 37 w 45"/>
                      <a:gd name="T45" fmla="*/ 42 h 44"/>
                      <a:gd name="T46" fmla="*/ 40 w 45"/>
                      <a:gd name="T47" fmla="*/ 39 h 44"/>
                      <a:gd name="T48" fmla="*/ 41 w 45"/>
                      <a:gd name="T49" fmla="*/ 34 h 44"/>
                      <a:gd name="T50" fmla="*/ 40 w 45"/>
                      <a:gd name="T51" fmla="*/ 24 h 44"/>
                      <a:gd name="T52" fmla="*/ 40 w 45"/>
                      <a:gd name="T53" fmla="*/ 24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45" h="44">
                        <a:moveTo>
                          <a:pt x="40" y="24"/>
                        </a:moveTo>
                        <a:cubicBezTo>
                          <a:pt x="39" y="25"/>
                          <a:pt x="37" y="26"/>
                          <a:pt x="36" y="24"/>
                        </a:cubicBezTo>
                        <a:cubicBezTo>
                          <a:pt x="35" y="23"/>
                          <a:pt x="37" y="22"/>
                          <a:pt x="36" y="20"/>
                        </a:cubicBezTo>
                        <a:cubicBezTo>
                          <a:pt x="35" y="19"/>
                          <a:pt x="35" y="18"/>
                          <a:pt x="34" y="17"/>
                        </a:cubicBezTo>
                        <a:cubicBezTo>
                          <a:pt x="31" y="15"/>
                          <a:pt x="31" y="17"/>
                          <a:pt x="29" y="16"/>
                        </a:cubicBezTo>
                        <a:cubicBezTo>
                          <a:pt x="28" y="16"/>
                          <a:pt x="27" y="16"/>
                          <a:pt x="25" y="15"/>
                        </a:cubicBezTo>
                        <a:cubicBezTo>
                          <a:pt x="23" y="15"/>
                          <a:pt x="24" y="13"/>
                          <a:pt x="25" y="12"/>
                        </a:cubicBezTo>
                        <a:cubicBezTo>
                          <a:pt x="25" y="10"/>
                          <a:pt x="24" y="8"/>
                          <a:pt x="24" y="7"/>
                        </a:cubicBezTo>
                        <a:cubicBezTo>
                          <a:pt x="23" y="4"/>
                          <a:pt x="24" y="4"/>
                          <a:pt x="21" y="3"/>
                        </a:cubicBezTo>
                        <a:cubicBezTo>
                          <a:pt x="19" y="1"/>
                          <a:pt x="18" y="0"/>
                          <a:pt x="14" y="1"/>
                        </a:cubicBezTo>
                        <a:cubicBezTo>
                          <a:pt x="11" y="1"/>
                          <a:pt x="7" y="2"/>
                          <a:pt x="5" y="3"/>
                        </a:cubicBezTo>
                        <a:cubicBezTo>
                          <a:pt x="2" y="6"/>
                          <a:pt x="3" y="8"/>
                          <a:pt x="2" y="11"/>
                        </a:cubicBezTo>
                        <a:cubicBezTo>
                          <a:pt x="2" y="12"/>
                          <a:pt x="1" y="13"/>
                          <a:pt x="1" y="14"/>
                        </a:cubicBezTo>
                        <a:cubicBezTo>
                          <a:pt x="0" y="15"/>
                          <a:pt x="1" y="15"/>
                          <a:pt x="2" y="17"/>
                        </a:cubicBezTo>
                        <a:cubicBezTo>
                          <a:pt x="4" y="20"/>
                          <a:pt x="6" y="21"/>
                          <a:pt x="9" y="24"/>
                        </a:cubicBezTo>
                        <a:cubicBezTo>
                          <a:pt x="10" y="25"/>
                          <a:pt x="12" y="25"/>
                          <a:pt x="13" y="25"/>
                        </a:cubicBezTo>
                        <a:cubicBezTo>
                          <a:pt x="15" y="25"/>
                          <a:pt x="16" y="26"/>
                          <a:pt x="17" y="27"/>
                        </a:cubicBezTo>
                        <a:cubicBezTo>
                          <a:pt x="19" y="28"/>
                          <a:pt x="27" y="31"/>
                          <a:pt x="25" y="35"/>
                        </a:cubicBezTo>
                        <a:cubicBezTo>
                          <a:pt x="24" y="36"/>
                          <a:pt x="22" y="37"/>
                          <a:pt x="22" y="39"/>
                        </a:cubicBezTo>
                        <a:cubicBezTo>
                          <a:pt x="22" y="41"/>
                          <a:pt x="22" y="41"/>
                          <a:pt x="20" y="42"/>
                        </a:cubicBezTo>
                        <a:cubicBezTo>
                          <a:pt x="19" y="44"/>
                          <a:pt x="27" y="43"/>
                          <a:pt x="28" y="44"/>
                        </a:cubicBezTo>
                        <a:cubicBezTo>
                          <a:pt x="30" y="44"/>
                          <a:pt x="30" y="44"/>
                          <a:pt x="32" y="43"/>
                        </a:cubicBezTo>
                        <a:cubicBezTo>
                          <a:pt x="33" y="41"/>
                          <a:pt x="36" y="43"/>
                          <a:pt x="37" y="42"/>
                        </a:cubicBezTo>
                        <a:cubicBezTo>
                          <a:pt x="38" y="41"/>
                          <a:pt x="39" y="40"/>
                          <a:pt x="40" y="39"/>
                        </a:cubicBezTo>
                        <a:cubicBezTo>
                          <a:pt x="41" y="37"/>
                          <a:pt x="40" y="35"/>
                          <a:pt x="41" y="34"/>
                        </a:cubicBezTo>
                        <a:cubicBezTo>
                          <a:pt x="41" y="32"/>
                          <a:pt x="45" y="24"/>
                          <a:pt x="40" y="24"/>
                        </a:cubicBezTo>
                        <a:cubicBezTo>
                          <a:pt x="40" y="25"/>
                          <a:pt x="41" y="24"/>
                          <a:pt x="40" y="2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202" name="Freeform 628">
                    <a:extLst>
                      <a:ext uri="{FF2B5EF4-FFF2-40B4-BE49-F238E27FC236}">
                        <a16:creationId xmlns:a16="http://schemas.microsoft.com/office/drawing/2014/main" id="{3464BF28-5D4E-E442-9A81-92684204E9A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7883147" y="7968044"/>
                    <a:ext cx="2031735" cy="2179527"/>
                  </a:xfrm>
                  <a:custGeom>
                    <a:avLst/>
                    <a:gdLst>
                      <a:gd name="T0" fmla="*/ 188 w 199"/>
                      <a:gd name="T1" fmla="*/ 51 h 201"/>
                      <a:gd name="T2" fmla="*/ 165 w 199"/>
                      <a:gd name="T3" fmla="*/ 41 h 201"/>
                      <a:gd name="T4" fmla="*/ 135 w 199"/>
                      <a:gd name="T5" fmla="*/ 30 h 201"/>
                      <a:gd name="T6" fmla="*/ 122 w 199"/>
                      <a:gd name="T7" fmla="*/ 36 h 201"/>
                      <a:gd name="T8" fmla="*/ 116 w 199"/>
                      <a:gd name="T9" fmla="*/ 29 h 201"/>
                      <a:gd name="T10" fmla="*/ 111 w 199"/>
                      <a:gd name="T11" fmla="*/ 33 h 201"/>
                      <a:gd name="T12" fmla="*/ 120 w 199"/>
                      <a:gd name="T13" fmla="*/ 23 h 201"/>
                      <a:gd name="T14" fmla="*/ 116 w 199"/>
                      <a:gd name="T15" fmla="*/ 8 h 201"/>
                      <a:gd name="T16" fmla="*/ 105 w 199"/>
                      <a:gd name="T17" fmla="*/ 15 h 201"/>
                      <a:gd name="T18" fmla="*/ 93 w 199"/>
                      <a:gd name="T19" fmla="*/ 14 h 201"/>
                      <a:gd name="T20" fmla="*/ 77 w 199"/>
                      <a:gd name="T21" fmla="*/ 19 h 201"/>
                      <a:gd name="T22" fmla="*/ 69 w 199"/>
                      <a:gd name="T23" fmla="*/ 1 h 201"/>
                      <a:gd name="T24" fmla="*/ 56 w 199"/>
                      <a:gd name="T25" fmla="*/ 7 h 201"/>
                      <a:gd name="T26" fmla="*/ 50 w 199"/>
                      <a:gd name="T27" fmla="*/ 11 h 201"/>
                      <a:gd name="T28" fmla="*/ 51 w 199"/>
                      <a:gd name="T29" fmla="*/ 16 h 201"/>
                      <a:gd name="T30" fmla="*/ 41 w 199"/>
                      <a:gd name="T31" fmla="*/ 22 h 201"/>
                      <a:gd name="T32" fmla="*/ 27 w 199"/>
                      <a:gd name="T33" fmla="*/ 18 h 201"/>
                      <a:gd name="T34" fmla="*/ 25 w 199"/>
                      <a:gd name="T35" fmla="*/ 21 h 201"/>
                      <a:gd name="T36" fmla="*/ 22 w 199"/>
                      <a:gd name="T37" fmla="*/ 39 h 201"/>
                      <a:gd name="T38" fmla="*/ 10 w 199"/>
                      <a:gd name="T39" fmla="*/ 49 h 201"/>
                      <a:gd name="T40" fmla="*/ 2 w 199"/>
                      <a:gd name="T41" fmla="*/ 66 h 201"/>
                      <a:gd name="T42" fmla="*/ 9 w 199"/>
                      <a:gd name="T43" fmla="*/ 75 h 201"/>
                      <a:gd name="T44" fmla="*/ 24 w 199"/>
                      <a:gd name="T45" fmla="*/ 81 h 201"/>
                      <a:gd name="T46" fmla="*/ 39 w 199"/>
                      <a:gd name="T47" fmla="*/ 76 h 201"/>
                      <a:gd name="T48" fmla="*/ 49 w 199"/>
                      <a:gd name="T49" fmla="*/ 88 h 201"/>
                      <a:gd name="T50" fmla="*/ 61 w 199"/>
                      <a:gd name="T51" fmla="*/ 94 h 201"/>
                      <a:gd name="T52" fmla="*/ 68 w 199"/>
                      <a:gd name="T53" fmla="*/ 102 h 201"/>
                      <a:gd name="T54" fmla="*/ 80 w 199"/>
                      <a:gd name="T55" fmla="*/ 114 h 201"/>
                      <a:gd name="T56" fmla="*/ 82 w 199"/>
                      <a:gd name="T57" fmla="*/ 135 h 201"/>
                      <a:gd name="T58" fmla="*/ 93 w 199"/>
                      <a:gd name="T59" fmla="*/ 145 h 201"/>
                      <a:gd name="T60" fmla="*/ 98 w 199"/>
                      <a:gd name="T61" fmla="*/ 157 h 201"/>
                      <a:gd name="T62" fmla="*/ 90 w 199"/>
                      <a:gd name="T63" fmla="*/ 173 h 201"/>
                      <a:gd name="T64" fmla="*/ 86 w 199"/>
                      <a:gd name="T65" fmla="*/ 181 h 201"/>
                      <a:gd name="T66" fmla="*/ 94 w 199"/>
                      <a:gd name="T67" fmla="*/ 187 h 201"/>
                      <a:gd name="T68" fmla="*/ 107 w 199"/>
                      <a:gd name="T69" fmla="*/ 197 h 201"/>
                      <a:gd name="T70" fmla="*/ 119 w 199"/>
                      <a:gd name="T71" fmla="*/ 180 h 201"/>
                      <a:gd name="T72" fmla="*/ 128 w 199"/>
                      <a:gd name="T73" fmla="*/ 157 h 201"/>
                      <a:gd name="T74" fmla="*/ 137 w 199"/>
                      <a:gd name="T75" fmla="*/ 149 h 201"/>
                      <a:gd name="T76" fmla="*/ 144 w 199"/>
                      <a:gd name="T77" fmla="*/ 147 h 201"/>
                      <a:gd name="T78" fmla="*/ 155 w 199"/>
                      <a:gd name="T79" fmla="*/ 142 h 201"/>
                      <a:gd name="T80" fmla="*/ 163 w 199"/>
                      <a:gd name="T81" fmla="*/ 139 h 201"/>
                      <a:gd name="T82" fmla="*/ 169 w 199"/>
                      <a:gd name="T83" fmla="*/ 130 h 201"/>
                      <a:gd name="T84" fmla="*/ 175 w 199"/>
                      <a:gd name="T85" fmla="*/ 116 h 201"/>
                      <a:gd name="T86" fmla="*/ 176 w 199"/>
                      <a:gd name="T87" fmla="*/ 98 h 201"/>
                      <a:gd name="T88" fmla="*/ 178 w 199"/>
                      <a:gd name="T89" fmla="*/ 91 h 201"/>
                      <a:gd name="T90" fmla="*/ 182 w 199"/>
                      <a:gd name="T91" fmla="*/ 86 h 201"/>
                      <a:gd name="T92" fmla="*/ 196 w 199"/>
                      <a:gd name="T93" fmla="*/ 57 h 201"/>
                      <a:gd name="T94" fmla="*/ 110 w 199"/>
                      <a:gd name="T95" fmla="*/ 190 h 201"/>
                      <a:gd name="T96" fmla="*/ 115 w 199"/>
                      <a:gd name="T97" fmla="*/ 186 h 2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199" h="201">
                        <a:moveTo>
                          <a:pt x="196" y="57"/>
                        </a:moveTo>
                        <a:cubicBezTo>
                          <a:pt x="195" y="55"/>
                          <a:pt x="195" y="53"/>
                          <a:pt x="194" y="52"/>
                        </a:cubicBezTo>
                        <a:cubicBezTo>
                          <a:pt x="192" y="51"/>
                          <a:pt x="189" y="52"/>
                          <a:pt x="188" y="51"/>
                        </a:cubicBezTo>
                        <a:cubicBezTo>
                          <a:pt x="183" y="50"/>
                          <a:pt x="180" y="46"/>
                          <a:pt x="177" y="44"/>
                        </a:cubicBezTo>
                        <a:cubicBezTo>
                          <a:pt x="175" y="43"/>
                          <a:pt x="173" y="42"/>
                          <a:pt x="172" y="41"/>
                        </a:cubicBezTo>
                        <a:cubicBezTo>
                          <a:pt x="169" y="40"/>
                          <a:pt x="168" y="41"/>
                          <a:pt x="165" y="41"/>
                        </a:cubicBezTo>
                        <a:cubicBezTo>
                          <a:pt x="161" y="42"/>
                          <a:pt x="157" y="37"/>
                          <a:pt x="153" y="39"/>
                        </a:cubicBezTo>
                        <a:cubicBezTo>
                          <a:pt x="150" y="40"/>
                          <a:pt x="147" y="35"/>
                          <a:pt x="145" y="34"/>
                        </a:cubicBezTo>
                        <a:cubicBezTo>
                          <a:pt x="142" y="32"/>
                          <a:pt x="138" y="30"/>
                          <a:pt x="135" y="30"/>
                        </a:cubicBezTo>
                        <a:cubicBezTo>
                          <a:pt x="133" y="29"/>
                          <a:pt x="131" y="29"/>
                          <a:pt x="130" y="30"/>
                        </a:cubicBezTo>
                        <a:cubicBezTo>
                          <a:pt x="129" y="33"/>
                          <a:pt x="126" y="34"/>
                          <a:pt x="125" y="36"/>
                        </a:cubicBezTo>
                        <a:cubicBezTo>
                          <a:pt x="123" y="39"/>
                          <a:pt x="124" y="38"/>
                          <a:pt x="122" y="36"/>
                        </a:cubicBezTo>
                        <a:cubicBezTo>
                          <a:pt x="122" y="36"/>
                          <a:pt x="121" y="35"/>
                          <a:pt x="121" y="35"/>
                        </a:cubicBezTo>
                        <a:cubicBezTo>
                          <a:pt x="119" y="34"/>
                          <a:pt x="120" y="36"/>
                          <a:pt x="119" y="37"/>
                        </a:cubicBezTo>
                        <a:cubicBezTo>
                          <a:pt x="118" y="38"/>
                          <a:pt x="115" y="29"/>
                          <a:pt x="116" y="29"/>
                        </a:cubicBezTo>
                        <a:cubicBezTo>
                          <a:pt x="116" y="29"/>
                          <a:pt x="113" y="33"/>
                          <a:pt x="112" y="33"/>
                        </a:cubicBezTo>
                        <a:cubicBezTo>
                          <a:pt x="112" y="33"/>
                          <a:pt x="116" y="30"/>
                          <a:pt x="115" y="29"/>
                        </a:cubicBezTo>
                        <a:cubicBezTo>
                          <a:pt x="113" y="28"/>
                          <a:pt x="113" y="33"/>
                          <a:pt x="111" y="33"/>
                        </a:cubicBezTo>
                        <a:cubicBezTo>
                          <a:pt x="111" y="33"/>
                          <a:pt x="115" y="27"/>
                          <a:pt x="115" y="26"/>
                        </a:cubicBezTo>
                        <a:cubicBezTo>
                          <a:pt x="115" y="25"/>
                          <a:pt x="117" y="25"/>
                          <a:pt x="117" y="24"/>
                        </a:cubicBezTo>
                        <a:cubicBezTo>
                          <a:pt x="118" y="23"/>
                          <a:pt x="119" y="25"/>
                          <a:pt x="120" y="23"/>
                        </a:cubicBezTo>
                        <a:cubicBezTo>
                          <a:pt x="121" y="22"/>
                          <a:pt x="120" y="22"/>
                          <a:pt x="120" y="20"/>
                        </a:cubicBezTo>
                        <a:cubicBezTo>
                          <a:pt x="121" y="19"/>
                          <a:pt x="121" y="17"/>
                          <a:pt x="119" y="16"/>
                        </a:cubicBezTo>
                        <a:cubicBezTo>
                          <a:pt x="116" y="15"/>
                          <a:pt x="116" y="11"/>
                          <a:pt x="116" y="8"/>
                        </a:cubicBezTo>
                        <a:cubicBezTo>
                          <a:pt x="116" y="7"/>
                          <a:pt x="115" y="6"/>
                          <a:pt x="114" y="5"/>
                        </a:cubicBezTo>
                        <a:cubicBezTo>
                          <a:pt x="113" y="4"/>
                          <a:pt x="112" y="7"/>
                          <a:pt x="111" y="8"/>
                        </a:cubicBezTo>
                        <a:cubicBezTo>
                          <a:pt x="110" y="11"/>
                          <a:pt x="108" y="15"/>
                          <a:pt x="105" y="15"/>
                        </a:cubicBezTo>
                        <a:cubicBezTo>
                          <a:pt x="104" y="15"/>
                          <a:pt x="103" y="14"/>
                          <a:pt x="101" y="14"/>
                        </a:cubicBezTo>
                        <a:cubicBezTo>
                          <a:pt x="100" y="14"/>
                          <a:pt x="99" y="15"/>
                          <a:pt x="98" y="14"/>
                        </a:cubicBezTo>
                        <a:cubicBezTo>
                          <a:pt x="96" y="13"/>
                          <a:pt x="95" y="14"/>
                          <a:pt x="93" y="14"/>
                        </a:cubicBezTo>
                        <a:cubicBezTo>
                          <a:pt x="91" y="14"/>
                          <a:pt x="92" y="14"/>
                          <a:pt x="91" y="16"/>
                        </a:cubicBezTo>
                        <a:cubicBezTo>
                          <a:pt x="90" y="17"/>
                          <a:pt x="85" y="16"/>
                          <a:pt x="84" y="17"/>
                        </a:cubicBezTo>
                        <a:cubicBezTo>
                          <a:pt x="82" y="17"/>
                          <a:pt x="79" y="19"/>
                          <a:pt x="77" y="19"/>
                        </a:cubicBezTo>
                        <a:cubicBezTo>
                          <a:pt x="74" y="19"/>
                          <a:pt x="72" y="15"/>
                          <a:pt x="72" y="13"/>
                        </a:cubicBezTo>
                        <a:cubicBezTo>
                          <a:pt x="70" y="10"/>
                          <a:pt x="74" y="8"/>
                          <a:pt x="73" y="5"/>
                        </a:cubicBezTo>
                        <a:cubicBezTo>
                          <a:pt x="72" y="3"/>
                          <a:pt x="71" y="0"/>
                          <a:pt x="69" y="1"/>
                        </a:cubicBezTo>
                        <a:cubicBezTo>
                          <a:pt x="69" y="2"/>
                          <a:pt x="62" y="5"/>
                          <a:pt x="61" y="5"/>
                        </a:cubicBezTo>
                        <a:cubicBezTo>
                          <a:pt x="60" y="5"/>
                          <a:pt x="58" y="5"/>
                          <a:pt x="58" y="6"/>
                        </a:cubicBezTo>
                        <a:cubicBezTo>
                          <a:pt x="57" y="6"/>
                          <a:pt x="57" y="9"/>
                          <a:pt x="56" y="7"/>
                        </a:cubicBezTo>
                        <a:cubicBezTo>
                          <a:pt x="55" y="6"/>
                          <a:pt x="47" y="5"/>
                          <a:pt x="47" y="6"/>
                        </a:cubicBezTo>
                        <a:cubicBezTo>
                          <a:pt x="47" y="6"/>
                          <a:pt x="49" y="7"/>
                          <a:pt x="49" y="7"/>
                        </a:cubicBezTo>
                        <a:cubicBezTo>
                          <a:pt x="50" y="8"/>
                          <a:pt x="50" y="9"/>
                          <a:pt x="50" y="11"/>
                        </a:cubicBezTo>
                        <a:cubicBezTo>
                          <a:pt x="51" y="11"/>
                          <a:pt x="51" y="13"/>
                          <a:pt x="52" y="14"/>
                        </a:cubicBezTo>
                        <a:cubicBezTo>
                          <a:pt x="52" y="14"/>
                          <a:pt x="54" y="14"/>
                          <a:pt x="54" y="14"/>
                        </a:cubicBezTo>
                        <a:cubicBezTo>
                          <a:pt x="54" y="15"/>
                          <a:pt x="52" y="16"/>
                          <a:pt x="51" y="16"/>
                        </a:cubicBezTo>
                        <a:cubicBezTo>
                          <a:pt x="50" y="17"/>
                          <a:pt x="50" y="18"/>
                          <a:pt x="49" y="19"/>
                        </a:cubicBezTo>
                        <a:cubicBezTo>
                          <a:pt x="49" y="19"/>
                          <a:pt x="44" y="23"/>
                          <a:pt x="43" y="22"/>
                        </a:cubicBezTo>
                        <a:cubicBezTo>
                          <a:pt x="43" y="21"/>
                          <a:pt x="42" y="21"/>
                          <a:pt x="41" y="22"/>
                        </a:cubicBezTo>
                        <a:cubicBezTo>
                          <a:pt x="40" y="23"/>
                          <a:pt x="38" y="21"/>
                          <a:pt x="38" y="21"/>
                        </a:cubicBezTo>
                        <a:cubicBezTo>
                          <a:pt x="36" y="20"/>
                          <a:pt x="35" y="16"/>
                          <a:pt x="34" y="16"/>
                        </a:cubicBezTo>
                        <a:cubicBezTo>
                          <a:pt x="32" y="15"/>
                          <a:pt x="29" y="18"/>
                          <a:pt x="27" y="18"/>
                        </a:cubicBezTo>
                        <a:cubicBezTo>
                          <a:pt x="25" y="18"/>
                          <a:pt x="23" y="18"/>
                          <a:pt x="21" y="18"/>
                        </a:cubicBezTo>
                        <a:cubicBezTo>
                          <a:pt x="21" y="18"/>
                          <a:pt x="21" y="20"/>
                          <a:pt x="22" y="20"/>
                        </a:cubicBezTo>
                        <a:cubicBezTo>
                          <a:pt x="22" y="21"/>
                          <a:pt x="24" y="21"/>
                          <a:pt x="25" y="21"/>
                        </a:cubicBezTo>
                        <a:cubicBezTo>
                          <a:pt x="25" y="22"/>
                          <a:pt x="21" y="23"/>
                          <a:pt x="20" y="23"/>
                        </a:cubicBezTo>
                        <a:cubicBezTo>
                          <a:pt x="19" y="24"/>
                          <a:pt x="21" y="27"/>
                          <a:pt x="22" y="28"/>
                        </a:cubicBezTo>
                        <a:cubicBezTo>
                          <a:pt x="24" y="32"/>
                          <a:pt x="24" y="35"/>
                          <a:pt x="22" y="39"/>
                        </a:cubicBezTo>
                        <a:cubicBezTo>
                          <a:pt x="22" y="41"/>
                          <a:pt x="22" y="47"/>
                          <a:pt x="20" y="47"/>
                        </a:cubicBezTo>
                        <a:cubicBezTo>
                          <a:pt x="19" y="48"/>
                          <a:pt x="17" y="47"/>
                          <a:pt x="15" y="48"/>
                        </a:cubicBezTo>
                        <a:cubicBezTo>
                          <a:pt x="14" y="49"/>
                          <a:pt x="11" y="49"/>
                          <a:pt x="10" y="49"/>
                        </a:cubicBezTo>
                        <a:cubicBezTo>
                          <a:pt x="5" y="51"/>
                          <a:pt x="5" y="53"/>
                          <a:pt x="5" y="57"/>
                        </a:cubicBezTo>
                        <a:cubicBezTo>
                          <a:pt x="5" y="59"/>
                          <a:pt x="2" y="59"/>
                          <a:pt x="2" y="60"/>
                        </a:cubicBezTo>
                        <a:cubicBezTo>
                          <a:pt x="2" y="63"/>
                          <a:pt x="0" y="64"/>
                          <a:pt x="2" y="66"/>
                        </a:cubicBezTo>
                        <a:cubicBezTo>
                          <a:pt x="4" y="68"/>
                          <a:pt x="4" y="70"/>
                          <a:pt x="5" y="72"/>
                        </a:cubicBezTo>
                        <a:cubicBezTo>
                          <a:pt x="5" y="73"/>
                          <a:pt x="6" y="73"/>
                          <a:pt x="7" y="73"/>
                        </a:cubicBezTo>
                        <a:cubicBezTo>
                          <a:pt x="8" y="73"/>
                          <a:pt x="8" y="74"/>
                          <a:pt x="9" y="75"/>
                        </a:cubicBezTo>
                        <a:cubicBezTo>
                          <a:pt x="11" y="78"/>
                          <a:pt x="16" y="75"/>
                          <a:pt x="18" y="73"/>
                        </a:cubicBezTo>
                        <a:cubicBezTo>
                          <a:pt x="18" y="76"/>
                          <a:pt x="16" y="81"/>
                          <a:pt x="19" y="82"/>
                        </a:cubicBezTo>
                        <a:cubicBezTo>
                          <a:pt x="20" y="82"/>
                          <a:pt x="23" y="81"/>
                          <a:pt x="24" y="81"/>
                        </a:cubicBezTo>
                        <a:cubicBezTo>
                          <a:pt x="27" y="82"/>
                          <a:pt x="28" y="82"/>
                          <a:pt x="30" y="80"/>
                        </a:cubicBezTo>
                        <a:cubicBezTo>
                          <a:pt x="30" y="79"/>
                          <a:pt x="32" y="79"/>
                          <a:pt x="33" y="79"/>
                        </a:cubicBezTo>
                        <a:cubicBezTo>
                          <a:pt x="35" y="77"/>
                          <a:pt x="37" y="76"/>
                          <a:pt x="39" y="76"/>
                        </a:cubicBezTo>
                        <a:cubicBezTo>
                          <a:pt x="41" y="75"/>
                          <a:pt x="46" y="73"/>
                          <a:pt x="44" y="77"/>
                        </a:cubicBezTo>
                        <a:cubicBezTo>
                          <a:pt x="44" y="79"/>
                          <a:pt x="43" y="81"/>
                          <a:pt x="44" y="83"/>
                        </a:cubicBezTo>
                        <a:cubicBezTo>
                          <a:pt x="45" y="85"/>
                          <a:pt x="47" y="87"/>
                          <a:pt x="49" y="88"/>
                        </a:cubicBezTo>
                        <a:cubicBezTo>
                          <a:pt x="51" y="90"/>
                          <a:pt x="54" y="89"/>
                          <a:pt x="56" y="90"/>
                        </a:cubicBezTo>
                        <a:cubicBezTo>
                          <a:pt x="57" y="91"/>
                          <a:pt x="58" y="92"/>
                          <a:pt x="59" y="92"/>
                        </a:cubicBezTo>
                        <a:cubicBezTo>
                          <a:pt x="60" y="92"/>
                          <a:pt x="61" y="93"/>
                          <a:pt x="61" y="94"/>
                        </a:cubicBezTo>
                        <a:cubicBezTo>
                          <a:pt x="63" y="94"/>
                          <a:pt x="68" y="93"/>
                          <a:pt x="68" y="96"/>
                        </a:cubicBezTo>
                        <a:cubicBezTo>
                          <a:pt x="69" y="98"/>
                          <a:pt x="68" y="98"/>
                          <a:pt x="69" y="100"/>
                        </a:cubicBezTo>
                        <a:cubicBezTo>
                          <a:pt x="70" y="101"/>
                          <a:pt x="69" y="101"/>
                          <a:pt x="68" y="102"/>
                        </a:cubicBezTo>
                        <a:cubicBezTo>
                          <a:pt x="68" y="102"/>
                          <a:pt x="70" y="107"/>
                          <a:pt x="70" y="108"/>
                        </a:cubicBezTo>
                        <a:cubicBezTo>
                          <a:pt x="70" y="109"/>
                          <a:pt x="78" y="108"/>
                          <a:pt x="79" y="108"/>
                        </a:cubicBezTo>
                        <a:cubicBezTo>
                          <a:pt x="79" y="110"/>
                          <a:pt x="78" y="113"/>
                          <a:pt x="80" y="114"/>
                        </a:cubicBezTo>
                        <a:cubicBezTo>
                          <a:pt x="83" y="116"/>
                          <a:pt x="83" y="118"/>
                          <a:pt x="82" y="122"/>
                        </a:cubicBezTo>
                        <a:cubicBezTo>
                          <a:pt x="81" y="124"/>
                          <a:pt x="80" y="127"/>
                          <a:pt x="81" y="130"/>
                        </a:cubicBezTo>
                        <a:cubicBezTo>
                          <a:pt x="81" y="131"/>
                          <a:pt x="82" y="133"/>
                          <a:pt x="82" y="135"/>
                        </a:cubicBezTo>
                        <a:cubicBezTo>
                          <a:pt x="82" y="136"/>
                          <a:pt x="80" y="138"/>
                          <a:pt x="82" y="138"/>
                        </a:cubicBezTo>
                        <a:cubicBezTo>
                          <a:pt x="83" y="139"/>
                          <a:pt x="86" y="140"/>
                          <a:pt x="88" y="139"/>
                        </a:cubicBezTo>
                        <a:cubicBezTo>
                          <a:pt x="90" y="137"/>
                          <a:pt x="94" y="144"/>
                          <a:pt x="93" y="145"/>
                        </a:cubicBezTo>
                        <a:cubicBezTo>
                          <a:pt x="93" y="146"/>
                          <a:pt x="93" y="147"/>
                          <a:pt x="94" y="148"/>
                        </a:cubicBezTo>
                        <a:cubicBezTo>
                          <a:pt x="95" y="149"/>
                          <a:pt x="97" y="147"/>
                          <a:pt x="98" y="148"/>
                        </a:cubicBezTo>
                        <a:cubicBezTo>
                          <a:pt x="102" y="150"/>
                          <a:pt x="98" y="154"/>
                          <a:pt x="98" y="157"/>
                        </a:cubicBezTo>
                        <a:cubicBezTo>
                          <a:pt x="100" y="154"/>
                          <a:pt x="102" y="160"/>
                          <a:pt x="102" y="160"/>
                        </a:cubicBezTo>
                        <a:cubicBezTo>
                          <a:pt x="103" y="164"/>
                          <a:pt x="101" y="165"/>
                          <a:pt x="98" y="166"/>
                        </a:cubicBezTo>
                        <a:cubicBezTo>
                          <a:pt x="94" y="168"/>
                          <a:pt x="92" y="170"/>
                          <a:pt x="90" y="173"/>
                        </a:cubicBezTo>
                        <a:cubicBezTo>
                          <a:pt x="89" y="175"/>
                          <a:pt x="88" y="176"/>
                          <a:pt x="86" y="177"/>
                        </a:cubicBezTo>
                        <a:cubicBezTo>
                          <a:pt x="85" y="179"/>
                          <a:pt x="83" y="180"/>
                          <a:pt x="81" y="182"/>
                        </a:cubicBezTo>
                        <a:cubicBezTo>
                          <a:pt x="83" y="182"/>
                          <a:pt x="85" y="181"/>
                          <a:pt x="86" y="181"/>
                        </a:cubicBezTo>
                        <a:cubicBezTo>
                          <a:pt x="87" y="181"/>
                          <a:pt x="88" y="183"/>
                          <a:pt x="89" y="183"/>
                        </a:cubicBezTo>
                        <a:cubicBezTo>
                          <a:pt x="89" y="184"/>
                          <a:pt x="90" y="185"/>
                          <a:pt x="91" y="186"/>
                        </a:cubicBezTo>
                        <a:cubicBezTo>
                          <a:pt x="92" y="187"/>
                          <a:pt x="93" y="186"/>
                          <a:pt x="94" y="187"/>
                        </a:cubicBezTo>
                        <a:cubicBezTo>
                          <a:pt x="96" y="189"/>
                          <a:pt x="100" y="190"/>
                          <a:pt x="101" y="193"/>
                        </a:cubicBezTo>
                        <a:cubicBezTo>
                          <a:pt x="102" y="195"/>
                          <a:pt x="103" y="199"/>
                          <a:pt x="104" y="201"/>
                        </a:cubicBezTo>
                        <a:cubicBezTo>
                          <a:pt x="105" y="200"/>
                          <a:pt x="106" y="199"/>
                          <a:pt x="107" y="197"/>
                        </a:cubicBezTo>
                        <a:cubicBezTo>
                          <a:pt x="107" y="196"/>
                          <a:pt x="108" y="194"/>
                          <a:pt x="109" y="193"/>
                        </a:cubicBezTo>
                        <a:cubicBezTo>
                          <a:pt x="110" y="190"/>
                          <a:pt x="113" y="189"/>
                          <a:pt x="116" y="187"/>
                        </a:cubicBezTo>
                        <a:cubicBezTo>
                          <a:pt x="118" y="185"/>
                          <a:pt x="118" y="183"/>
                          <a:pt x="119" y="180"/>
                        </a:cubicBezTo>
                        <a:cubicBezTo>
                          <a:pt x="121" y="176"/>
                          <a:pt x="124" y="175"/>
                          <a:pt x="126" y="172"/>
                        </a:cubicBezTo>
                        <a:cubicBezTo>
                          <a:pt x="129" y="169"/>
                          <a:pt x="126" y="165"/>
                          <a:pt x="127" y="161"/>
                        </a:cubicBezTo>
                        <a:cubicBezTo>
                          <a:pt x="128" y="160"/>
                          <a:pt x="128" y="159"/>
                          <a:pt x="128" y="157"/>
                        </a:cubicBezTo>
                        <a:cubicBezTo>
                          <a:pt x="128" y="156"/>
                          <a:pt x="128" y="156"/>
                          <a:pt x="129" y="156"/>
                        </a:cubicBezTo>
                        <a:cubicBezTo>
                          <a:pt x="131" y="155"/>
                          <a:pt x="132" y="153"/>
                          <a:pt x="133" y="152"/>
                        </a:cubicBezTo>
                        <a:cubicBezTo>
                          <a:pt x="134" y="151"/>
                          <a:pt x="135" y="150"/>
                          <a:pt x="137" y="149"/>
                        </a:cubicBezTo>
                        <a:cubicBezTo>
                          <a:pt x="138" y="149"/>
                          <a:pt x="139" y="148"/>
                          <a:pt x="141" y="147"/>
                        </a:cubicBezTo>
                        <a:cubicBezTo>
                          <a:pt x="142" y="147"/>
                          <a:pt x="143" y="148"/>
                          <a:pt x="144" y="148"/>
                        </a:cubicBezTo>
                        <a:cubicBezTo>
                          <a:pt x="145" y="148"/>
                          <a:pt x="144" y="147"/>
                          <a:pt x="144" y="147"/>
                        </a:cubicBezTo>
                        <a:cubicBezTo>
                          <a:pt x="143" y="146"/>
                          <a:pt x="147" y="145"/>
                          <a:pt x="147" y="145"/>
                        </a:cubicBezTo>
                        <a:cubicBezTo>
                          <a:pt x="147" y="145"/>
                          <a:pt x="149" y="142"/>
                          <a:pt x="149" y="143"/>
                        </a:cubicBezTo>
                        <a:cubicBezTo>
                          <a:pt x="150" y="144"/>
                          <a:pt x="155" y="142"/>
                          <a:pt x="155" y="142"/>
                        </a:cubicBezTo>
                        <a:cubicBezTo>
                          <a:pt x="156" y="142"/>
                          <a:pt x="155" y="143"/>
                          <a:pt x="156" y="143"/>
                        </a:cubicBezTo>
                        <a:cubicBezTo>
                          <a:pt x="157" y="143"/>
                          <a:pt x="160" y="143"/>
                          <a:pt x="161" y="142"/>
                        </a:cubicBezTo>
                        <a:cubicBezTo>
                          <a:pt x="162" y="141"/>
                          <a:pt x="162" y="140"/>
                          <a:pt x="163" y="139"/>
                        </a:cubicBezTo>
                        <a:cubicBezTo>
                          <a:pt x="164" y="139"/>
                          <a:pt x="165" y="138"/>
                          <a:pt x="165" y="137"/>
                        </a:cubicBezTo>
                        <a:cubicBezTo>
                          <a:pt x="166" y="136"/>
                          <a:pt x="165" y="134"/>
                          <a:pt x="166" y="133"/>
                        </a:cubicBezTo>
                        <a:cubicBezTo>
                          <a:pt x="167" y="132"/>
                          <a:pt x="168" y="131"/>
                          <a:pt x="169" y="130"/>
                        </a:cubicBezTo>
                        <a:cubicBezTo>
                          <a:pt x="171" y="127"/>
                          <a:pt x="172" y="126"/>
                          <a:pt x="172" y="123"/>
                        </a:cubicBezTo>
                        <a:cubicBezTo>
                          <a:pt x="172" y="121"/>
                          <a:pt x="172" y="120"/>
                          <a:pt x="173" y="118"/>
                        </a:cubicBezTo>
                        <a:cubicBezTo>
                          <a:pt x="173" y="117"/>
                          <a:pt x="174" y="117"/>
                          <a:pt x="175" y="116"/>
                        </a:cubicBezTo>
                        <a:cubicBezTo>
                          <a:pt x="176" y="115"/>
                          <a:pt x="175" y="113"/>
                          <a:pt x="175" y="112"/>
                        </a:cubicBezTo>
                        <a:cubicBezTo>
                          <a:pt x="175" y="110"/>
                          <a:pt x="176" y="109"/>
                          <a:pt x="176" y="107"/>
                        </a:cubicBezTo>
                        <a:cubicBezTo>
                          <a:pt x="177" y="104"/>
                          <a:pt x="176" y="101"/>
                          <a:pt x="176" y="98"/>
                        </a:cubicBezTo>
                        <a:cubicBezTo>
                          <a:pt x="176" y="96"/>
                          <a:pt x="175" y="94"/>
                          <a:pt x="176" y="93"/>
                        </a:cubicBezTo>
                        <a:cubicBezTo>
                          <a:pt x="177" y="91"/>
                          <a:pt x="176" y="92"/>
                          <a:pt x="176" y="90"/>
                        </a:cubicBezTo>
                        <a:cubicBezTo>
                          <a:pt x="176" y="90"/>
                          <a:pt x="178" y="91"/>
                          <a:pt x="178" y="91"/>
                        </a:cubicBezTo>
                        <a:cubicBezTo>
                          <a:pt x="178" y="91"/>
                          <a:pt x="178" y="90"/>
                          <a:pt x="178" y="90"/>
                        </a:cubicBezTo>
                        <a:cubicBezTo>
                          <a:pt x="178" y="90"/>
                          <a:pt x="179" y="90"/>
                          <a:pt x="179" y="90"/>
                        </a:cubicBezTo>
                        <a:cubicBezTo>
                          <a:pt x="181" y="90"/>
                          <a:pt x="182" y="87"/>
                          <a:pt x="182" y="86"/>
                        </a:cubicBezTo>
                        <a:cubicBezTo>
                          <a:pt x="183" y="85"/>
                          <a:pt x="184" y="83"/>
                          <a:pt x="185" y="81"/>
                        </a:cubicBezTo>
                        <a:cubicBezTo>
                          <a:pt x="187" y="79"/>
                          <a:pt x="189" y="79"/>
                          <a:pt x="190" y="77"/>
                        </a:cubicBezTo>
                        <a:cubicBezTo>
                          <a:pt x="195" y="71"/>
                          <a:pt x="199" y="64"/>
                          <a:pt x="196" y="57"/>
                        </a:cubicBezTo>
                        <a:cubicBezTo>
                          <a:pt x="194" y="53"/>
                          <a:pt x="198" y="60"/>
                          <a:pt x="196" y="57"/>
                        </a:cubicBezTo>
                        <a:close/>
                        <a:moveTo>
                          <a:pt x="115" y="186"/>
                        </a:moveTo>
                        <a:cubicBezTo>
                          <a:pt x="113" y="187"/>
                          <a:pt x="112" y="189"/>
                          <a:pt x="110" y="190"/>
                        </a:cubicBezTo>
                        <a:cubicBezTo>
                          <a:pt x="107" y="191"/>
                          <a:pt x="112" y="188"/>
                          <a:pt x="112" y="187"/>
                        </a:cubicBezTo>
                        <a:cubicBezTo>
                          <a:pt x="113" y="186"/>
                          <a:pt x="114" y="184"/>
                          <a:pt x="116" y="182"/>
                        </a:cubicBezTo>
                        <a:cubicBezTo>
                          <a:pt x="118" y="180"/>
                          <a:pt x="117" y="184"/>
                          <a:pt x="115" y="186"/>
                        </a:cubicBezTo>
                        <a:cubicBezTo>
                          <a:pt x="115" y="186"/>
                          <a:pt x="116" y="185"/>
                          <a:pt x="115" y="186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203" name="Freeform 629">
                    <a:extLst>
                      <a:ext uri="{FF2B5EF4-FFF2-40B4-BE49-F238E27FC236}">
                        <a16:creationId xmlns:a16="http://schemas.microsoft.com/office/drawing/2014/main" id="{6F36FFA7-4FA7-8748-9F3A-67F36E3A0B7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70749" y="9918925"/>
                    <a:ext cx="275312" cy="302405"/>
                  </a:xfrm>
                  <a:custGeom>
                    <a:avLst/>
                    <a:gdLst>
                      <a:gd name="T0" fmla="*/ 21 w 27"/>
                      <a:gd name="T1" fmla="*/ 10 h 28"/>
                      <a:gd name="T2" fmla="*/ 17 w 27"/>
                      <a:gd name="T3" fmla="*/ 7 h 28"/>
                      <a:gd name="T4" fmla="*/ 14 w 27"/>
                      <a:gd name="T5" fmla="*/ 6 h 28"/>
                      <a:gd name="T6" fmla="*/ 11 w 27"/>
                      <a:gd name="T7" fmla="*/ 3 h 28"/>
                      <a:gd name="T8" fmla="*/ 6 w 27"/>
                      <a:gd name="T9" fmla="*/ 2 h 28"/>
                      <a:gd name="T10" fmla="*/ 4 w 27"/>
                      <a:gd name="T11" fmla="*/ 3 h 28"/>
                      <a:gd name="T12" fmla="*/ 3 w 27"/>
                      <a:gd name="T13" fmla="*/ 6 h 28"/>
                      <a:gd name="T14" fmla="*/ 3 w 27"/>
                      <a:gd name="T15" fmla="*/ 12 h 28"/>
                      <a:gd name="T16" fmla="*/ 2 w 27"/>
                      <a:gd name="T17" fmla="*/ 17 h 28"/>
                      <a:gd name="T18" fmla="*/ 1 w 27"/>
                      <a:gd name="T19" fmla="*/ 22 h 28"/>
                      <a:gd name="T20" fmla="*/ 4 w 27"/>
                      <a:gd name="T21" fmla="*/ 25 h 28"/>
                      <a:gd name="T22" fmla="*/ 9 w 27"/>
                      <a:gd name="T23" fmla="*/ 26 h 28"/>
                      <a:gd name="T24" fmla="*/ 13 w 27"/>
                      <a:gd name="T25" fmla="*/ 28 h 28"/>
                      <a:gd name="T26" fmla="*/ 19 w 27"/>
                      <a:gd name="T27" fmla="*/ 28 h 28"/>
                      <a:gd name="T28" fmla="*/ 24 w 27"/>
                      <a:gd name="T29" fmla="*/ 25 h 28"/>
                      <a:gd name="T30" fmla="*/ 26 w 27"/>
                      <a:gd name="T31" fmla="*/ 19 h 28"/>
                      <a:gd name="T32" fmla="*/ 24 w 27"/>
                      <a:gd name="T33" fmla="*/ 14 h 28"/>
                      <a:gd name="T34" fmla="*/ 21 w 27"/>
                      <a:gd name="T35" fmla="*/ 10 h 28"/>
                      <a:gd name="T36" fmla="*/ 21 w 27"/>
                      <a:gd name="T37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" h="28">
                        <a:moveTo>
                          <a:pt x="21" y="10"/>
                        </a:moveTo>
                        <a:cubicBezTo>
                          <a:pt x="20" y="8"/>
                          <a:pt x="18" y="8"/>
                          <a:pt x="17" y="7"/>
                        </a:cubicBezTo>
                        <a:cubicBezTo>
                          <a:pt x="16" y="6"/>
                          <a:pt x="15" y="7"/>
                          <a:pt x="14" y="6"/>
                        </a:cubicBezTo>
                        <a:cubicBezTo>
                          <a:pt x="13" y="5"/>
                          <a:pt x="12" y="4"/>
                          <a:pt x="11" y="3"/>
                        </a:cubicBezTo>
                        <a:cubicBezTo>
                          <a:pt x="10" y="0"/>
                          <a:pt x="9" y="1"/>
                          <a:pt x="6" y="2"/>
                        </a:cubicBezTo>
                        <a:cubicBezTo>
                          <a:pt x="5" y="2"/>
                          <a:pt x="5" y="1"/>
                          <a:pt x="4" y="3"/>
                        </a:cubicBezTo>
                        <a:cubicBezTo>
                          <a:pt x="3" y="4"/>
                          <a:pt x="3" y="5"/>
                          <a:pt x="3" y="6"/>
                        </a:cubicBezTo>
                        <a:cubicBezTo>
                          <a:pt x="3" y="8"/>
                          <a:pt x="3" y="10"/>
                          <a:pt x="3" y="12"/>
                        </a:cubicBezTo>
                        <a:cubicBezTo>
                          <a:pt x="3" y="13"/>
                          <a:pt x="3" y="15"/>
                          <a:pt x="2" y="17"/>
                        </a:cubicBezTo>
                        <a:cubicBezTo>
                          <a:pt x="0" y="19"/>
                          <a:pt x="0" y="19"/>
                          <a:pt x="1" y="22"/>
                        </a:cubicBezTo>
                        <a:cubicBezTo>
                          <a:pt x="2" y="24"/>
                          <a:pt x="2" y="24"/>
                          <a:pt x="4" y="25"/>
                        </a:cubicBezTo>
                        <a:cubicBezTo>
                          <a:pt x="6" y="25"/>
                          <a:pt x="8" y="25"/>
                          <a:pt x="9" y="26"/>
                        </a:cubicBezTo>
                        <a:cubicBezTo>
                          <a:pt x="10" y="26"/>
                          <a:pt x="12" y="28"/>
                          <a:pt x="13" y="28"/>
                        </a:cubicBezTo>
                        <a:cubicBezTo>
                          <a:pt x="15" y="27"/>
                          <a:pt x="17" y="28"/>
                          <a:pt x="19" y="28"/>
                        </a:cubicBezTo>
                        <a:cubicBezTo>
                          <a:pt x="20" y="28"/>
                          <a:pt x="23" y="26"/>
                          <a:pt x="24" y="25"/>
                        </a:cubicBezTo>
                        <a:cubicBezTo>
                          <a:pt x="26" y="23"/>
                          <a:pt x="27" y="21"/>
                          <a:pt x="26" y="19"/>
                        </a:cubicBezTo>
                        <a:cubicBezTo>
                          <a:pt x="25" y="17"/>
                          <a:pt x="25" y="16"/>
                          <a:pt x="24" y="14"/>
                        </a:cubicBezTo>
                        <a:cubicBezTo>
                          <a:pt x="24" y="12"/>
                          <a:pt x="23" y="11"/>
                          <a:pt x="21" y="10"/>
                        </a:cubicBezTo>
                        <a:cubicBezTo>
                          <a:pt x="20" y="9"/>
                          <a:pt x="22" y="10"/>
                          <a:pt x="21" y="1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204" name="Freeform 630">
                    <a:extLst>
                      <a:ext uri="{FF2B5EF4-FFF2-40B4-BE49-F238E27FC236}">
                        <a16:creationId xmlns:a16="http://schemas.microsoft.com/office/drawing/2014/main" id="{8C08BB25-B3B7-274D-9AFC-2517826E3B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83147" y="9443189"/>
                    <a:ext cx="1052459" cy="1936127"/>
                  </a:xfrm>
                  <a:custGeom>
                    <a:avLst/>
                    <a:gdLst>
                      <a:gd name="T0" fmla="*/ 80 w 103"/>
                      <a:gd name="T1" fmla="*/ 52 h 179"/>
                      <a:gd name="T2" fmla="*/ 85 w 103"/>
                      <a:gd name="T3" fmla="*/ 42 h 179"/>
                      <a:gd name="T4" fmla="*/ 102 w 103"/>
                      <a:gd name="T5" fmla="*/ 29 h 179"/>
                      <a:gd name="T6" fmla="*/ 99 w 103"/>
                      <a:gd name="T7" fmla="*/ 21 h 179"/>
                      <a:gd name="T8" fmla="*/ 94 w 103"/>
                      <a:gd name="T9" fmla="*/ 29 h 179"/>
                      <a:gd name="T10" fmla="*/ 82 w 103"/>
                      <a:gd name="T11" fmla="*/ 30 h 179"/>
                      <a:gd name="T12" fmla="*/ 79 w 103"/>
                      <a:gd name="T13" fmla="*/ 28 h 179"/>
                      <a:gd name="T14" fmla="*/ 81 w 103"/>
                      <a:gd name="T15" fmla="*/ 22 h 179"/>
                      <a:gd name="T16" fmla="*/ 64 w 103"/>
                      <a:gd name="T17" fmla="*/ 9 h 179"/>
                      <a:gd name="T18" fmla="*/ 57 w 103"/>
                      <a:gd name="T19" fmla="*/ 2 h 179"/>
                      <a:gd name="T20" fmla="*/ 48 w 103"/>
                      <a:gd name="T21" fmla="*/ 4 h 179"/>
                      <a:gd name="T22" fmla="*/ 39 w 103"/>
                      <a:gd name="T23" fmla="*/ 1 h 179"/>
                      <a:gd name="T24" fmla="*/ 35 w 103"/>
                      <a:gd name="T25" fmla="*/ 9 h 179"/>
                      <a:gd name="T26" fmla="*/ 27 w 103"/>
                      <a:gd name="T27" fmla="*/ 22 h 179"/>
                      <a:gd name="T28" fmla="*/ 25 w 103"/>
                      <a:gd name="T29" fmla="*/ 32 h 179"/>
                      <a:gd name="T30" fmla="*/ 21 w 103"/>
                      <a:gd name="T31" fmla="*/ 39 h 179"/>
                      <a:gd name="T32" fmla="*/ 19 w 103"/>
                      <a:gd name="T33" fmla="*/ 47 h 179"/>
                      <a:gd name="T34" fmla="*/ 17 w 103"/>
                      <a:gd name="T35" fmla="*/ 52 h 179"/>
                      <a:gd name="T36" fmla="*/ 20 w 103"/>
                      <a:gd name="T37" fmla="*/ 61 h 179"/>
                      <a:gd name="T38" fmla="*/ 18 w 103"/>
                      <a:gd name="T39" fmla="*/ 79 h 179"/>
                      <a:gd name="T40" fmla="*/ 15 w 103"/>
                      <a:gd name="T41" fmla="*/ 94 h 179"/>
                      <a:gd name="T42" fmla="*/ 10 w 103"/>
                      <a:gd name="T43" fmla="*/ 117 h 179"/>
                      <a:gd name="T44" fmla="*/ 13 w 103"/>
                      <a:gd name="T45" fmla="*/ 130 h 179"/>
                      <a:gd name="T46" fmla="*/ 12 w 103"/>
                      <a:gd name="T47" fmla="*/ 135 h 179"/>
                      <a:gd name="T48" fmla="*/ 8 w 103"/>
                      <a:gd name="T49" fmla="*/ 147 h 179"/>
                      <a:gd name="T50" fmla="*/ 5 w 103"/>
                      <a:gd name="T51" fmla="*/ 156 h 179"/>
                      <a:gd name="T52" fmla="*/ 8 w 103"/>
                      <a:gd name="T53" fmla="*/ 170 h 179"/>
                      <a:gd name="T54" fmla="*/ 13 w 103"/>
                      <a:gd name="T55" fmla="*/ 176 h 179"/>
                      <a:gd name="T56" fmla="*/ 23 w 103"/>
                      <a:gd name="T57" fmla="*/ 178 h 179"/>
                      <a:gd name="T58" fmla="*/ 27 w 103"/>
                      <a:gd name="T59" fmla="*/ 179 h 179"/>
                      <a:gd name="T60" fmla="*/ 24 w 103"/>
                      <a:gd name="T61" fmla="*/ 169 h 179"/>
                      <a:gd name="T62" fmla="*/ 25 w 103"/>
                      <a:gd name="T63" fmla="*/ 163 h 179"/>
                      <a:gd name="T64" fmla="*/ 28 w 103"/>
                      <a:gd name="T65" fmla="*/ 163 h 179"/>
                      <a:gd name="T66" fmla="*/ 31 w 103"/>
                      <a:gd name="T67" fmla="*/ 157 h 179"/>
                      <a:gd name="T68" fmla="*/ 40 w 103"/>
                      <a:gd name="T69" fmla="*/ 151 h 179"/>
                      <a:gd name="T70" fmla="*/ 41 w 103"/>
                      <a:gd name="T71" fmla="*/ 145 h 179"/>
                      <a:gd name="T72" fmla="*/ 32 w 103"/>
                      <a:gd name="T73" fmla="*/ 140 h 179"/>
                      <a:gd name="T74" fmla="*/ 39 w 103"/>
                      <a:gd name="T75" fmla="*/ 131 h 179"/>
                      <a:gd name="T76" fmla="*/ 43 w 103"/>
                      <a:gd name="T77" fmla="*/ 124 h 179"/>
                      <a:gd name="T78" fmla="*/ 48 w 103"/>
                      <a:gd name="T79" fmla="*/ 116 h 179"/>
                      <a:gd name="T80" fmla="*/ 51 w 103"/>
                      <a:gd name="T81" fmla="*/ 114 h 179"/>
                      <a:gd name="T82" fmla="*/ 45 w 103"/>
                      <a:gd name="T83" fmla="*/ 113 h 179"/>
                      <a:gd name="T84" fmla="*/ 54 w 103"/>
                      <a:gd name="T85" fmla="*/ 108 h 179"/>
                      <a:gd name="T86" fmla="*/ 58 w 103"/>
                      <a:gd name="T87" fmla="*/ 102 h 179"/>
                      <a:gd name="T88" fmla="*/ 59 w 103"/>
                      <a:gd name="T89" fmla="*/ 97 h 179"/>
                      <a:gd name="T90" fmla="*/ 60 w 103"/>
                      <a:gd name="T91" fmla="*/ 96 h 179"/>
                      <a:gd name="T92" fmla="*/ 76 w 103"/>
                      <a:gd name="T93" fmla="*/ 93 h 179"/>
                      <a:gd name="T94" fmla="*/ 84 w 103"/>
                      <a:gd name="T95" fmla="*/ 87 h 179"/>
                      <a:gd name="T96" fmla="*/ 83 w 103"/>
                      <a:gd name="T97" fmla="*/ 78 h 179"/>
                      <a:gd name="T98" fmla="*/ 78 w 103"/>
                      <a:gd name="T99" fmla="*/ 69 h 179"/>
                      <a:gd name="T100" fmla="*/ 78 w 103"/>
                      <a:gd name="T101" fmla="*/ 66 h 179"/>
                      <a:gd name="T102" fmla="*/ 78 w 103"/>
                      <a:gd name="T103" fmla="*/ 62 h 1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103" h="179">
                        <a:moveTo>
                          <a:pt x="78" y="62"/>
                        </a:moveTo>
                        <a:cubicBezTo>
                          <a:pt x="81" y="59"/>
                          <a:pt x="79" y="56"/>
                          <a:pt x="80" y="52"/>
                        </a:cubicBezTo>
                        <a:cubicBezTo>
                          <a:pt x="80" y="51"/>
                          <a:pt x="80" y="49"/>
                          <a:pt x="80" y="48"/>
                        </a:cubicBezTo>
                        <a:cubicBezTo>
                          <a:pt x="81" y="45"/>
                          <a:pt x="83" y="44"/>
                          <a:pt x="85" y="42"/>
                        </a:cubicBezTo>
                        <a:cubicBezTo>
                          <a:pt x="89" y="39"/>
                          <a:pt x="91" y="34"/>
                          <a:pt x="95" y="31"/>
                        </a:cubicBezTo>
                        <a:cubicBezTo>
                          <a:pt x="97" y="30"/>
                          <a:pt x="100" y="30"/>
                          <a:pt x="102" y="29"/>
                        </a:cubicBezTo>
                        <a:cubicBezTo>
                          <a:pt x="103" y="27"/>
                          <a:pt x="102" y="24"/>
                          <a:pt x="101" y="23"/>
                        </a:cubicBezTo>
                        <a:cubicBezTo>
                          <a:pt x="100" y="21"/>
                          <a:pt x="101" y="21"/>
                          <a:pt x="99" y="21"/>
                        </a:cubicBezTo>
                        <a:cubicBezTo>
                          <a:pt x="97" y="20"/>
                          <a:pt x="98" y="24"/>
                          <a:pt x="97" y="25"/>
                        </a:cubicBezTo>
                        <a:cubicBezTo>
                          <a:pt x="96" y="26"/>
                          <a:pt x="95" y="28"/>
                          <a:pt x="94" y="29"/>
                        </a:cubicBezTo>
                        <a:cubicBezTo>
                          <a:pt x="93" y="30"/>
                          <a:pt x="90" y="29"/>
                          <a:pt x="88" y="30"/>
                        </a:cubicBezTo>
                        <a:cubicBezTo>
                          <a:pt x="87" y="32"/>
                          <a:pt x="84" y="30"/>
                          <a:pt x="82" y="30"/>
                        </a:cubicBezTo>
                        <a:cubicBezTo>
                          <a:pt x="81" y="30"/>
                          <a:pt x="79" y="31"/>
                          <a:pt x="78" y="30"/>
                        </a:cubicBezTo>
                        <a:cubicBezTo>
                          <a:pt x="76" y="30"/>
                          <a:pt x="79" y="28"/>
                          <a:pt x="79" y="28"/>
                        </a:cubicBezTo>
                        <a:cubicBezTo>
                          <a:pt x="80" y="27"/>
                          <a:pt x="79" y="26"/>
                          <a:pt x="79" y="26"/>
                        </a:cubicBezTo>
                        <a:cubicBezTo>
                          <a:pt x="79" y="24"/>
                          <a:pt x="80" y="23"/>
                          <a:pt x="81" y="22"/>
                        </a:cubicBezTo>
                        <a:cubicBezTo>
                          <a:pt x="85" y="18"/>
                          <a:pt x="77" y="16"/>
                          <a:pt x="74" y="14"/>
                        </a:cubicBezTo>
                        <a:cubicBezTo>
                          <a:pt x="71" y="12"/>
                          <a:pt x="67" y="12"/>
                          <a:pt x="64" y="9"/>
                        </a:cubicBezTo>
                        <a:cubicBezTo>
                          <a:pt x="63" y="8"/>
                          <a:pt x="61" y="7"/>
                          <a:pt x="60" y="6"/>
                        </a:cubicBezTo>
                        <a:cubicBezTo>
                          <a:pt x="59" y="4"/>
                          <a:pt x="58" y="2"/>
                          <a:pt x="57" y="2"/>
                        </a:cubicBezTo>
                        <a:cubicBezTo>
                          <a:pt x="56" y="1"/>
                          <a:pt x="53" y="1"/>
                          <a:pt x="52" y="2"/>
                        </a:cubicBezTo>
                        <a:cubicBezTo>
                          <a:pt x="51" y="3"/>
                          <a:pt x="50" y="6"/>
                          <a:pt x="48" y="4"/>
                        </a:cubicBezTo>
                        <a:cubicBezTo>
                          <a:pt x="47" y="2"/>
                          <a:pt x="45" y="2"/>
                          <a:pt x="43" y="2"/>
                        </a:cubicBezTo>
                        <a:cubicBezTo>
                          <a:pt x="41" y="2"/>
                          <a:pt x="41" y="0"/>
                          <a:pt x="39" y="1"/>
                        </a:cubicBezTo>
                        <a:cubicBezTo>
                          <a:pt x="38" y="2"/>
                          <a:pt x="35" y="3"/>
                          <a:pt x="35" y="4"/>
                        </a:cubicBezTo>
                        <a:cubicBezTo>
                          <a:pt x="34" y="6"/>
                          <a:pt x="35" y="8"/>
                          <a:pt x="35" y="9"/>
                        </a:cubicBezTo>
                        <a:cubicBezTo>
                          <a:pt x="34" y="13"/>
                          <a:pt x="31" y="13"/>
                          <a:pt x="28" y="14"/>
                        </a:cubicBezTo>
                        <a:cubicBezTo>
                          <a:pt x="26" y="15"/>
                          <a:pt x="27" y="20"/>
                          <a:pt x="27" y="22"/>
                        </a:cubicBezTo>
                        <a:cubicBezTo>
                          <a:pt x="27" y="24"/>
                          <a:pt x="28" y="26"/>
                          <a:pt x="28" y="27"/>
                        </a:cubicBezTo>
                        <a:cubicBezTo>
                          <a:pt x="28" y="28"/>
                          <a:pt x="25" y="31"/>
                          <a:pt x="25" y="32"/>
                        </a:cubicBezTo>
                        <a:cubicBezTo>
                          <a:pt x="24" y="33"/>
                          <a:pt x="21" y="35"/>
                          <a:pt x="21" y="36"/>
                        </a:cubicBezTo>
                        <a:cubicBezTo>
                          <a:pt x="21" y="37"/>
                          <a:pt x="21" y="38"/>
                          <a:pt x="21" y="39"/>
                        </a:cubicBezTo>
                        <a:cubicBezTo>
                          <a:pt x="21" y="40"/>
                          <a:pt x="20" y="41"/>
                          <a:pt x="20" y="42"/>
                        </a:cubicBezTo>
                        <a:cubicBezTo>
                          <a:pt x="20" y="43"/>
                          <a:pt x="21" y="46"/>
                          <a:pt x="19" y="47"/>
                        </a:cubicBezTo>
                        <a:cubicBezTo>
                          <a:pt x="19" y="48"/>
                          <a:pt x="19" y="50"/>
                          <a:pt x="19" y="51"/>
                        </a:cubicBezTo>
                        <a:cubicBezTo>
                          <a:pt x="18" y="51"/>
                          <a:pt x="17" y="51"/>
                          <a:pt x="17" y="52"/>
                        </a:cubicBezTo>
                        <a:cubicBezTo>
                          <a:pt x="17" y="54"/>
                          <a:pt x="19" y="55"/>
                          <a:pt x="19" y="57"/>
                        </a:cubicBezTo>
                        <a:cubicBezTo>
                          <a:pt x="19" y="58"/>
                          <a:pt x="19" y="60"/>
                          <a:pt x="20" y="61"/>
                        </a:cubicBezTo>
                        <a:cubicBezTo>
                          <a:pt x="22" y="65"/>
                          <a:pt x="18" y="69"/>
                          <a:pt x="18" y="73"/>
                        </a:cubicBezTo>
                        <a:cubicBezTo>
                          <a:pt x="17" y="75"/>
                          <a:pt x="19" y="77"/>
                          <a:pt x="18" y="79"/>
                        </a:cubicBezTo>
                        <a:cubicBezTo>
                          <a:pt x="17" y="80"/>
                          <a:pt x="15" y="81"/>
                          <a:pt x="14" y="83"/>
                        </a:cubicBezTo>
                        <a:cubicBezTo>
                          <a:pt x="13" y="85"/>
                          <a:pt x="17" y="93"/>
                          <a:pt x="15" y="94"/>
                        </a:cubicBezTo>
                        <a:cubicBezTo>
                          <a:pt x="11" y="96"/>
                          <a:pt x="12" y="101"/>
                          <a:pt x="11" y="105"/>
                        </a:cubicBezTo>
                        <a:cubicBezTo>
                          <a:pt x="9" y="108"/>
                          <a:pt x="10" y="113"/>
                          <a:pt x="10" y="117"/>
                        </a:cubicBezTo>
                        <a:cubicBezTo>
                          <a:pt x="10" y="120"/>
                          <a:pt x="10" y="123"/>
                          <a:pt x="10" y="126"/>
                        </a:cubicBezTo>
                        <a:cubicBezTo>
                          <a:pt x="10" y="127"/>
                          <a:pt x="15" y="130"/>
                          <a:pt x="13" y="130"/>
                        </a:cubicBezTo>
                        <a:cubicBezTo>
                          <a:pt x="13" y="130"/>
                          <a:pt x="9" y="131"/>
                          <a:pt x="11" y="132"/>
                        </a:cubicBezTo>
                        <a:cubicBezTo>
                          <a:pt x="13" y="132"/>
                          <a:pt x="13" y="133"/>
                          <a:pt x="12" y="135"/>
                        </a:cubicBezTo>
                        <a:cubicBezTo>
                          <a:pt x="11" y="137"/>
                          <a:pt x="11" y="139"/>
                          <a:pt x="11" y="142"/>
                        </a:cubicBezTo>
                        <a:cubicBezTo>
                          <a:pt x="11" y="144"/>
                          <a:pt x="9" y="145"/>
                          <a:pt x="8" y="147"/>
                        </a:cubicBezTo>
                        <a:cubicBezTo>
                          <a:pt x="7" y="148"/>
                          <a:pt x="8" y="150"/>
                          <a:pt x="8" y="152"/>
                        </a:cubicBezTo>
                        <a:cubicBezTo>
                          <a:pt x="8" y="153"/>
                          <a:pt x="6" y="156"/>
                          <a:pt x="5" y="156"/>
                        </a:cubicBezTo>
                        <a:cubicBezTo>
                          <a:pt x="0" y="158"/>
                          <a:pt x="3" y="164"/>
                          <a:pt x="4" y="167"/>
                        </a:cubicBezTo>
                        <a:cubicBezTo>
                          <a:pt x="5" y="169"/>
                          <a:pt x="8" y="166"/>
                          <a:pt x="8" y="170"/>
                        </a:cubicBezTo>
                        <a:cubicBezTo>
                          <a:pt x="8" y="171"/>
                          <a:pt x="7" y="174"/>
                          <a:pt x="9" y="175"/>
                        </a:cubicBezTo>
                        <a:cubicBezTo>
                          <a:pt x="10" y="176"/>
                          <a:pt x="11" y="176"/>
                          <a:pt x="13" y="176"/>
                        </a:cubicBezTo>
                        <a:cubicBezTo>
                          <a:pt x="15" y="177"/>
                          <a:pt x="18" y="177"/>
                          <a:pt x="20" y="177"/>
                        </a:cubicBezTo>
                        <a:cubicBezTo>
                          <a:pt x="21" y="177"/>
                          <a:pt x="22" y="177"/>
                          <a:pt x="23" y="178"/>
                        </a:cubicBezTo>
                        <a:cubicBezTo>
                          <a:pt x="23" y="177"/>
                          <a:pt x="24" y="177"/>
                          <a:pt x="25" y="177"/>
                        </a:cubicBezTo>
                        <a:cubicBezTo>
                          <a:pt x="25" y="178"/>
                          <a:pt x="27" y="179"/>
                          <a:pt x="27" y="179"/>
                        </a:cubicBezTo>
                        <a:cubicBezTo>
                          <a:pt x="28" y="179"/>
                          <a:pt x="26" y="176"/>
                          <a:pt x="26" y="175"/>
                        </a:cubicBezTo>
                        <a:cubicBezTo>
                          <a:pt x="24" y="173"/>
                          <a:pt x="24" y="171"/>
                          <a:pt x="24" y="169"/>
                        </a:cubicBezTo>
                        <a:cubicBezTo>
                          <a:pt x="24" y="167"/>
                          <a:pt x="24" y="166"/>
                          <a:pt x="27" y="164"/>
                        </a:cubicBezTo>
                        <a:cubicBezTo>
                          <a:pt x="29" y="163"/>
                          <a:pt x="25" y="163"/>
                          <a:pt x="25" y="163"/>
                        </a:cubicBezTo>
                        <a:cubicBezTo>
                          <a:pt x="25" y="163"/>
                          <a:pt x="27" y="162"/>
                          <a:pt x="26" y="162"/>
                        </a:cubicBezTo>
                        <a:cubicBezTo>
                          <a:pt x="27" y="162"/>
                          <a:pt x="27" y="163"/>
                          <a:pt x="28" y="163"/>
                        </a:cubicBezTo>
                        <a:cubicBezTo>
                          <a:pt x="29" y="164"/>
                          <a:pt x="30" y="163"/>
                          <a:pt x="31" y="163"/>
                        </a:cubicBezTo>
                        <a:cubicBezTo>
                          <a:pt x="32" y="161"/>
                          <a:pt x="31" y="159"/>
                          <a:pt x="31" y="157"/>
                        </a:cubicBezTo>
                        <a:cubicBezTo>
                          <a:pt x="32" y="155"/>
                          <a:pt x="34" y="154"/>
                          <a:pt x="37" y="153"/>
                        </a:cubicBezTo>
                        <a:cubicBezTo>
                          <a:pt x="38" y="152"/>
                          <a:pt x="39" y="152"/>
                          <a:pt x="40" y="151"/>
                        </a:cubicBezTo>
                        <a:cubicBezTo>
                          <a:pt x="41" y="150"/>
                          <a:pt x="39" y="149"/>
                          <a:pt x="39" y="149"/>
                        </a:cubicBezTo>
                        <a:cubicBezTo>
                          <a:pt x="39" y="148"/>
                          <a:pt x="42" y="147"/>
                          <a:pt x="41" y="145"/>
                        </a:cubicBezTo>
                        <a:cubicBezTo>
                          <a:pt x="40" y="143"/>
                          <a:pt x="36" y="145"/>
                          <a:pt x="35" y="143"/>
                        </a:cubicBezTo>
                        <a:cubicBezTo>
                          <a:pt x="34" y="142"/>
                          <a:pt x="33" y="142"/>
                          <a:pt x="32" y="140"/>
                        </a:cubicBezTo>
                        <a:cubicBezTo>
                          <a:pt x="31" y="138"/>
                          <a:pt x="33" y="135"/>
                          <a:pt x="34" y="134"/>
                        </a:cubicBezTo>
                        <a:cubicBezTo>
                          <a:pt x="36" y="133"/>
                          <a:pt x="37" y="131"/>
                          <a:pt x="39" y="131"/>
                        </a:cubicBezTo>
                        <a:cubicBezTo>
                          <a:pt x="41" y="130"/>
                          <a:pt x="41" y="132"/>
                          <a:pt x="42" y="129"/>
                        </a:cubicBezTo>
                        <a:cubicBezTo>
                          <a:pt x="42" y="127"/>
                          <a:pt x="44" y="126"/>
                          <a:pt x="43" y="124"/>
                        </a:cubicBezTo>
                        <a:cubicBezTo>
                          <a:pt x="42" y="121"/>
                          <a:pt x="47" y="121"/>
                          <a:pt x="48" y="119"/>
                        </a:cubicBezTo>
                        <a:cubicBezTo>
                          <a:pt x="48" y="119"/>
                          <a:pt x="43" y="115"/>
                          <a:pt x="48" y="116"/>
                        </a:cubicBezTo>
                        <a:cubicBezTo>
                          <a:pt x="49" y="117"/>
                          <a:pt x="49" y="118"/>
                          <a:pt x="50" y="118"/>
                        </a:cubicBezTo>
                        <a:cubicBezTo>
                          <a:pt x="52" y="118"/>
                          <a:pt x="52" y="115"/>
                          <a:pt x="51" y="114"/>
                        </a:cubicBezTo>
                        <a:cubicBezTo>
                          <a:pt x="51" y="113"/>
                          <a:pt x="49" y="115"/>
                          <a:pt x="49" y="115"/>
                        </a:cubicBezTo>
                        <a:cubicBezTo>
                          <a:pt x="47" y="115"/>
                          <a:pt x="45" y="114"/>
                          <a:pt x="45" y="113"/>
                        </a:cubicBezTo>
                        <a:cubicBezTo>
                          <a:pt x="45" y="112"/>
                          <a:pt x="43" y="105"/>
                          <a:pt x="45" y="105"/>
                        </a:cubicBezTo>
                        <a:cubicBezTo>
                          <a:pt x="48" y="106"/>
                          <a:pt x="50" y="108"/>
                          <a:pt x="54" y="108"/>
                        </a:cubicBezTo>
                        <a:cubicBezTo>
                          <a:pt x="55" y="108"/>
                          <a:pt x="56" y="107"/>
                          <a:pt x="57" y="107"/>
                        </a:cubicBezTo>
                        <a:cubicBezTo>
                          <a:pt x="59" y="105"/>
                          <a:pt x="57" y="104"/>
                          <a:pt x="58" y="102"/>
                        </a:cubicBezTo>
                        <a:cubicBezTo>
                          <a:pt x="58" y="101"/>
                          <a:pt x="59" y="100"/>
                          <a:pt x="59" y="100"/>
                        </a:cubicBezTo>
                        <a:cubicBezTo>
                          <a:pt x="60" y="98"/>
                          <a:pt x="59" y="98"/>
                          <a:pt x="59" y="97"/>
                        </a:cubicBezTo>
                        <a:cubicBezTo>
                          <a:pt x="58" y="96"/>
                          <a:pt x="58" y="94"/>
                          <a:pt x="59" y="94"/>
                        </a:cubicBezTo>
                        <a:cubicBezTo>
                          <a:pt x="61" y="94"/>
                          <a:pt x="60" y="96"/>
                          <a:pt x="60" y="96"/>
                        </a:cubicBezTo>
                        <a:cubicBezTo>
                          <a:pt x="59" y="95"/>
                          <a:pt x="65" y="95"/>
                          <a:pt x="65" y="95"/>
                        </a:cubicBezTo>
                        <a:cubicBezTo>
                          <a:pt x="69" y="95"/>
                          <a:pt x="72" y="93"/>
                          <a:pt x="76" y="93"/>
                        </a:cubicBezTo>
                        <a:cubicBezTo>
                          <a:pt x="77" y="92"/>
                          <a:pt x="80" y="91"/>
                          <a:pt x="82" y="90"/>
                        </a:cubicBezTo>
                        <a:cubicBezTo>
                          <a:pt x="83" y="89"/>
                          <a:pt x="83" y="88"/>
                          <a:pt x="84" y="87"/>
                        </a:cubicBezTo>
                        <a:cubicBezTo>
                          <a:pt x="85" y="86"/>
                          <a:pt x="86" y="85"/>
                          <a:pt x="87" y="83"/>
                        </a:cubicBezTo>
                        <a:cubicBezTo>
                          <a:pt x="87" y="80"/>
                          <a:pt x="85" y="80"/>
                          <a:pt x="83" y="78"/>
                        </a:cubicBezTo>
                        <a:cubicBezTo>
                          <a:pt x="82" y="76"/>
                          <a:pt x="85" y="75"/>
                          <a:pt x="83" y="73"/>
                        </a:cubicBezTo>
                        <a:cubicBezTo>
                          <a:pt x="82" y="72"/>
                          <a:pt x="78" y="71"/>
                          <a:pt x="78" y="69"/>
                        </a:cubicBezTo>
                        <a:cubicBezTo>
                          <a:pt x="78" y="69"/>
                          <a:pt x="78" y="68"/>
                          <a:pt x="79" y="68"/>
                        </a:cubicBezTo>
                        <a:cubicBezTo>
                          <a:pt x="79" y="67"/>
                          <a:pt x="78" y="67"/>
                          <a:pt x="78" y="66"/>
                        </a:cubicBezTo>
                        <a:cubicBezTo>
                          <a:pt x="78" y="65"/>
                          <a:pt x="77" y="63"/>
                          <a:pt x="78" y="62"/>
                        </a:cubicBezTo>
                        <a:cubicBezTo>
                          <a:pt x="79" y="61"/>
                          <a:pt x="77" y="63"/>
                          <a:pt x="78" y="62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205" name="Freeform 631">
                    <a:extLst>
                      <a:ext uri="{FF2B5EF4-FFF2-40B4-BE49-F238E27FC236}">
                        <a16:creationId xmlns:a16="http://schemas.microsoft.com/office/drawing/2014/main" id="{9C1AA309-E9F6-3C4B-9D8C-652645FCE2A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00091" y="7403805"/>
                    <a:ext cx="223040" cy="261837"/>
                  </a:xfrm>
                  <a:custGeom>
                    <a:avLst/>
                    <a:gdLst>
                      <a:gd name="T0" fmla="*/ 15 w 22"/>
                      <a:gd name="T1" fmla="*/ 23 h 24"/>
                      <a:gd name="T2" fmla="*/ 19 w 22"/>
                      <a:gd name="T3" fmla="*/ 24 h 24"/>
                      <a:gd name="T4" fmla="*/ 19 w 22"/>
                      <a:gd name="T5" fmla="*/ 17 h 24"/>
                      <a:gd name="T6" fmla="*/ 20 w 22"/>
                      <a:gd name="T7" fmla="*/ 10 h 24"/>
                      <a:gd name="T8" fmla="*/ 21 w 22"/>
                      <a:gd name="T9" fmla="*/ 7 h 24"/>
                      <a:gd name="T10" fmla="*/ 22 w 22"/>
                      <a:gd name="T11" fmla="*/ 3 h 24"/>
                      <a:gd name="T12" fmla="*/ 17 w 22"/>
                      <a:gd name="T13" fmla="*/ 4 h 24"/>
                      <a:gd name="T14" fmla="*/ 12 w 22"/>
                      <a:gd name="T15" fmla="*/ 5 h 24"/>
                      <a:gd name="T16" fmla="*/ 9 w 22"/>
                      <a:gd name="T17" fmla="*/ 8 h 24"/>
                      <a:gd name="T18" fmla="*/ 4 w 22"/>
                      <a:gd name="T19" fmla="*/ 9 h 24"/>
                      <a:gd name="T20" fmla="*/ 3 w 22"/>
                      <a:gd name="T21" fmla="*/ 12 h 24"/>
                      <a:gd name="T22" fmla="*/ 0 w 22"/>
                      <a:gd name="T23" fmla="*/ 13 h 24"/>
                      <a:gd name="T24" fmla="*/ 6 w 22"/>
                      <a:gd name="T25" fmla="*/ 19 h 24"/>
                      <a:gd name="T26" fmla="*/ 11 w 22"/>
                      <a:gd name="T27" fmla="*/ 22 h 24"/>
                      <a:gd name="T28" fmla="*/ 15 w 22"/>
                      <a:gd name="T29" fmla="*/ 23 h 24"/>
                      <a:gd name="T30" fmla="*/ 15 w 22"/>
                      <a:gd name="T31" fmla="*/ 23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22" h="24">
                        <a:moveTo>
                          <a:pt x="15" y="23"/>
                        </a:moveTo>
                        <a:cubicBezTo>
                          <a:pt x="16" y="24"/>
                          <a:pt x="17" y="24"/>
                          <a:pt x="19" y="24"/>
                        </a:cubicBezTo>
                        <a:cubicBezTo>
                          <a:pt x="17" y="21"/>
                          <a:pt x="19" y="20"/>
                          <a:pt x="19" y="17"/>
                        </a:cubicBezTo>
                        <a:cubicBezTo>
                          <a:pt x="19" y="15"/>
                          <a:pt x="20" y="12"/>
                          <a:pt x="20" y="10"/>
                        </a:cubicBezTo>
                        <a:cubicBezTo>
                          <a:pt x="20" y="9"/>
                          <a:pt x="21" y="8"/>
                          <a:pt x="21" y="7"/>
                        </a:cubicBezTo>
                        <a:cubicBezTo>
                          <a:pt x="22" y="6"/>
                          <a:pt x="21" y="5"/>
                          <a:pt x="22" y="3"/>
                        </a:cubicBezTo>
                        <a:cubicBezTo>
                          <a:pt x="22" y="0"/>
                          <a:pt x="18" y="4"/>
                          <a:pt x="17" y="4"/>
                        </a:cubicBezTo>
                        <a:cubicBezTo>
                          <a:pt x="15" y="4"/>
                          <a:pt x="14" y="3"/>
                          <a:pt x="12" y="5"/>
                        </a:cubicBezTo>
                        <a:cubicBezTo>
                          <a:pt x="12" y="5"/>
                          <a:pt x="10" y="9"/>
                          <a:pt x="9" y="8"/>
                        </a:cubicBezTo>
                        <a:cubicBezTo>
                          <a:pt x="7" y="8"/>
                          <a:pt x="6" y="8"/>
                          <a:pt x="4" y="9"/>
                        </a:cubicBezTo>
                        <a:cubicBezTo>
                          <a:pt x="4" y="10"/>
                          <a:pt x="4" y="12"/>
                          <a:pt x="3" y="12"/>
                        </a:cubicBezTo>
                        <a:cubicBezTo>
                          <a:pt x="3" y="13"/>
                          <a:pt x="1" y="13"/>
                          <a:pt x="0" y="13"/>
                        </a:cubicBezTo>
                        <a:cubicBezTo>
                          <a:pt x="2" y="15"/>
                          <a:pt x="4" y="18"/>
                          <a:pt x="6" y="19"/>
                        </a:cubicBezTo>
                        <a:cubicBezTo>
                          <a:pt x="7" y="21"/>
                          <a:pt x="9" y="22"/>
                          <a:pt x="11" y="22"/>
                        </a:cubicBezTo>
                        <a:cubicBezTo>
                          <a:pt x="12" y="22"/>
                          <a:pt x="14" y="22"/>
                          <a:pt x="15" y="23"/>
                        </a:cubicBezTo>
                        <a:cubicBezTo>
                          <a:pt x="16" y="23"/>
                          <a:pt x="15" y="22"/>
                          <a:pt x="15" y="23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206" name="Freeform 632">
                    <a:extLst>
                      <a:ext uri="{FF2B5EF4-FFF2-40B4-BE49-F238E27FC236}">
                        <a16:creationId xmlns:a16="http://schemas.microsoft.com/office/drawing/2014/main" id="{4276F6A6-6221-1340-B390-AF41A38AD69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69793" y="7643512"/>
                    <a:ext cx="174248" cy="162265"/>
                  </a:xfrm>
                  <a:custGeom>
                    <a:avLst/>
                    <a:gdLst>
                      <a:gd name="T0" fmla="*/ 16 w 17"/>
                      <a:gd name="T1" fmla="*/ 10 h 15"/>
                      <a:gd name="T2" fmla="*/ 17 w 17"/>
                      <a:gd name="T3" fmla="*/ 8 h 15"/>
                      <a:gd name="T4" fmla="*/ 15 w 17"/>
                      <a:gd name="T5" fmla="*/ 6 h 15"/>
                      <a:gd name="T6" fmla="*/ 12 w 17"/>
                      <a:gd name="T7" fmla="*/ 2 h 15"/>
                      <a:gd name="T8" fmla="*/ 8 w 17"/>
                      <a:gd name="T9" fmla="*/ 1 h 15"/>
                      <a:gd name="T10" fmla="*/ 3 w 17"/>
                      <a:gd name="T11" fmla="*/ 0 h 15"/>
                      <a:gd name="T12" fmla="*/ 3 w 17"/>
                      <a:gd name="T13" fmla="*/ 6 h 15"/>
                      <a:gd name="T14" fmla="*/ 6 w 17"/>
                      <a:gd name="T15" fmla="*/ 7 h 15"/>
                      <a:gd name="T16" fmla="*/ 4 w 17"/>
                      <a:gd name="T17" fmla="*/ 5 h 15"/>
                      <a:gd name="T18" fmla="*/ 7 w 17"/>
                      <a:gd name="T19" fmla="*/ 7 h 15"/>
                      <a:gd name="T20" fmla="*/ 11 w 17"/>
                      <a:gd name="T21" fmla="*/ 10 h 15"/>
                      <a:gd name="T22" fmla="*/ 14 w 17"/>
                      <a:gd name="T23" fmla="*/ 14 h 15"/>
                      <a:gd name="T24" fmla="*/ 16 w 17"/>
                      <a:gd name="T25" fmla="*/ 10 h 15"/>
                      <a:gd name="T26" fmla="*/ 16 w 17"/>
                      <a:gd name="T27" fmla="*/ 10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7" h="15">
                        <a:moveTo>
                          <a:pt x="16" y="10"/>
                        </a:moveTo>
                        <a:cubicBezTo>
                          <a:pt x="16" y="9"/>
                          <a:pt x="16" y="8"/>
                          <a:pt x="17" y="8"/>
                        </a:cubicBezTo>
                        <a:cubicBezTo>
                          <a:pt x="16" y="7"/>
                          <a:pt x="16" y="6"/>
                          <a:pt x="15" y="6"/>
                        </a:cubicBezTo>
                        <a:cubicBezTo>
                          <a:pt x="14" y="5"/>
                          <a:pt x="13" y="2"/>
                          <a:pt x="12" y="2"/>
                        </a:cubicBezTo>
                        <a:cubicBezTo>
                          <a:pt x="10" y="2"/>
                          <a:pt x="9" y="2"/>
                          <a:pt x="8" y="1"/>
                        </a:cubicBezTo>
                        <a:cubicBezTo>
                          <a:pt x="7" y="0"/>
                          <a:pt x="4" y="0"/>
                          <a:pt x="3" y="0"/>
                        </a:cubicBezTo>
                        <a:cubicBezTo>
                          <a:pt x="4" y="1"/>
                          <a:pt x="0" y="6"/>
                          <a:pt x="3" y="6"/>
                        </a:cubicBezTo>
                        <a:cubicBezTo>
                          <a:pt x="4" y="6"/>
                          <a:pt x="4" y="8"/>
                          <a:pt x="6" y="7"/>
                        </a:cubicBezTo>
                        <a:cubicBezTo>
                          <a:pt x="7" y="6"/>
                          <a:pt x="4" y="5"/>
                          <a:pt x="4" y="5"/>
                        </a:cubicBezTo>
                        <a:cubicBezTo>
                          <a:pt x="5" y="5"/>
                          <a:pt x="7" y="6"/>
                          <a:pt x="7" y="7"/>
                        </a:cubicBezTo>
                        <a:cubicBezTo>
                          <a:pt x="8" y="9"/>
                          <a:pt x="10" y="8"/>
                          <a:pt x="11" y="10"/>
                        </a:cubicBezTo>
                        <a:cubicBezTo>
                          <a:pt x="12" y="11"/>
                          <a:pt x="12" y="13"/>
                          <a:pt x="14" y="14"/>
                        </a:cubicBezTo>
                        <a:cubicBezTo>
                          <a:pt x="17" y="15"/>
                          <a:pt x="17" y="12"/>
                          <a:pt x="16" y="10"/>
                        </a:cubicBezTo>
                        <a:cubicBezTo>
                          <a:pt x="16" y="9"/>
                          <a:pt x="16" y="11"/>
                          <a:pt x="16" y="1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207" name="Freeform 633">
                    <a:extLst>
                      <a:ext uri="{FF2B5EF4-FFF2-40B4-BE49-F238E27FC236}">
                        <a16:creationId xmlns:a16="http://schemas.microsoft.com/office/drawing/2014/main" id="{CC026366-864D-D249-9216-299F3ABADBE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074632" y="7459121"/>
                    <a:ext cx="115005" cy="95888"/>
                  </a:xfrm>
                  <a:custGeom>
                    <a:avLst/>
                    <a:gdLst>
                      <a:gd name="T0" fmla="*/ 4 w 11"/>
                      <a:gd name="T1" fmla="*/ 1 h 9"/>
                      <a:gd name="T2" fmla="*/ 4 w 11"/>
                      <a:gd name="T3" fmla="*/ 0 h 9"/>
                      <a:gd name="T4" fmla="*/ 0 w 11"/>
                      <a:gd name="T5" fmla="*/ 4 h 9"/>
                      <a:gd name="T6" fmla="*/ 11 w 11"/>
                      <a:gd name="T7" fmla="*/ 5 h 9"/>
                      <a:gd name="T8" fmla="*/ 4 w 11"/>
                      <a:gd name="T9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4" y="1"/>
                        </a:move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2" y="5"/>
                          <a:pt x="11" y="9"/>
                          <a:pt x="11" y="5"/>
                        </a:cubicBezTo>
                        <a:cubicBezTo>
                          <a:pt x="11" y="2"/>
                          <a:pt x="6" y="3"/>
                          <a:pt x="4" y="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208" name="Freeform 634">
                    <a:extLst>
                      <a:ext uri="{FF2B5EF4-FFF2-40B4-BE49-F238E27FC236}">
                        <a16:creationId xmlns:a16="http://schemas.microsoft.com/office/drawing/2014/main" id="{D4DA1E1F-A497-EA49-A3C8-99F6A42E9F8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952658" y="7263669"/>
                    <a:ext cx="205617" cy="250772"/>
                  </a:xfrm>
                  <a:custGeom>
                    <a:avLst/>
                    <a:gdLst>
                      <a:gd name="T0" fmla="*/ 16 w 20"/>
                      <a:gd name="T1" fmla="*/ 16 h 23"/>
                      <a:gd name="T2" fmla="*/ 20 w 20"/>
                      <a:gd name="T3" fmla="*/ 12 h 23"/>
                      <a:gd name="T4" fmla="*/ 16 w 20"/>
                      <a:gd name="T5" fmla="*/ 8 h 23"/>
                      <a:gd name="T6" fmla="*/ 16 w 20"/>
                      <a:gd name="T7" fmla="*/ 1 h 23"/>
                      <a:gd name="T8" fmla="*/ 8 w 20"/>
                      <a:gd name="T9" fmla="*/ 1 h 23"/>
                      <a:gd name="T10" fmla="*/ 7 w 20"/>
                      <a:gd name="T11" fmla="*/ 6 h 23"/>
                      <a:gd name="T12" fmla="*/ 8 w 20"/>
                      <a:gd name="T13" fmla="*/ 10 h 23"/>
                      <a:gd name="T14" fmla="*/ 4 w 20"/>
                      <a:gd name="T15" fmla="*/ 10 h 23"/>
                      <a:gd name="T16" fmla="*/ 2 w 20"/>
                      <a:gd name="T17" fmla="*/ 15 h 23"/>
                      <a:gd name="T18" fmla="*/ 12 w 20"/>
                      <a:gd name="T19" fmla="*/ 21 h 23"/>
                      <a:gd name="T20" fmla="*/ 16 w 20"/>
                      <a:gd name="T21" fmla="*/ 16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0" h="23">
                        <a:moveTo>
                          <a:pt x="16" y="16"/>
                        </a:moveTo>
                        <a:cubicBezTo>
                          <a:pt x="16" y="14"/>
                          <a:pt x="19" y="13"/>
                          <a:pt x="20" y="12"/>
                        </a:cubicBezTo>
                        <a:cubicBezTo>
                          <a:pt x="17" y="11"/>
                          <a:pt x="16" y="11"/>
                          <a:pt x="16" y="8"/>
                        </a:cubicBezTo>
                        <a:cubicBezTo>
                          <a:pt x="16" y="7"/>
                          <a:pt x="17" y="2"/>
                          <a:pt x="16" y="1"/>
                        </a:cubicBezTo>
                        <a:cubicBezTo>
                          <a:pt x="15" y="0"/>
                          <a:pt x="10" y="1"/>
                          <a:pt x="8" y="1"/>
                        </a:cubicBezTo>
                        <a:cubicBezTo>
                          <a:pt x="6" y="1"/>
                          <a:pt x="6" y="4"/>
                          <a:pt x="7" y="6"/>
                        </a:cubicBezTo>
                        <a:cubicBezTo>
                          <a:pt x="8" y="7"/>
                          <a:pt x="12" y="10"/>
                          <a:pt x="8" y="10"/>
                        </a:cubicBezTo>
                        <a:cubicBezTo>
                          <a:pt x="7" y="10"/>
                          <a:pt x="5" y="10"/>
                          <a:pt x="4" y="10"/>
                        </a:cubicBezTo>
                        <a:cubicBezTo>
                          <a:pt x="2" y="10"/>
                          <a:pt x="2" y="14"/>
                          <a:pt x="2" y="15"/>
                        </a:cubicBezTo>
                        <a:cubicBezTo>
                          <a:pt x="0" y="21"/>
                          <a:pt x="8" y="20"/>
                          <a:pt x="12" y="21"/>
                        </a:cubicBezTo>
                        <a:cubicBezTo>
                          <a:pt x="13" y="23"/>
                          <a:pt x="16" y="17"/>
                          <a:pt x="16" y="16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209" name="Freeform 635">
                    <a:extLst>
                      <a:ext uri="{FF2B5EF4-FFF2-40B4-BE49-F238E27FC236}">
                        <a16:creationId xmlns:a16="http://schemas.microsoft.com/office/drawing/2014/main" id="{06AD544F-B675-3D4B-8B5B-C3DA080F4C3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08526" y="6408083"/>
                    <a:ext cx="1529904" cy="1039977"/>
                  </a:xfrm>
                  <a:custGeom>
                    <a:avLst/>
                    <a:gdLst>
                      <a:gd name="T0" fmla="*/ 132 w 150"/>
                      <a:gd name="T1" fmla="*/ 88 h 96"/>
                      <a:gd name="T2" fmla="*/ 130 w 150"/>
                      <a:gd name="T3" fmla="*/ 80 h 96"/>
                      <a:gd name="T4" fmla="*/ 144 w 150"/>
                      <a:gd name="T5" fmla="*/ 78 h 96"/>
                      <a:gd name="T6" fmla="*/ 146 w 150"/>
                      <a:gd name="T7" fmla="*/ 68 h 96"/>
                      <a:gd name="T8" fmla="*/ 146 w 150"/>
                      <a:gd name="T9" fmla="*/ 61 h 96"/>
                      <a:gd name="T10" fmla="*/ 132 w 150"/>
                      <a:gd name="T11" fmla="*/ 64 h 96"/>
                      <a:gd name="T12" fmla="*/ 126 w 150"/>
                      <a:gd name="T13" fmla="*/ 76 h 96"/>
                      <a:gd name="T14" fmla="*/ 110 w 150"/>
                      <a:gd name="T15" fmla="*/ 76 h 96"/>
                      <a:gd name="T16" fmla="*/ 102 w 150"/>
                      <a:gd name="T17" fmla="*/ 69 h 96"/>
                      <a:gd name="T18" fmla="*/ 96 w 150"/>
                      <a:gd name="T19" fmla="*/ 51 h 96"/>
                      <a:gd name="T20" fmla="*/ 98 w 150"/>
                      <a:gd name="T21" fmla="*/ 38 h 96"/>
                      <a:gd name="T22" fmla="*/ 90 w 150"/>
                      <a:gd name="T23" fmla="*/ 35 h 96"/>
                      <a:gd name="T24" fmla="*/ 82 w 150"/>
                      <a:gd name="T25" fmla="*/ 24 h 96"/>
                      <a:gd name="T26" fmla="*/ 75 w 150"/>
                      <a:gd name="T27" fmla="*/ 17 h 96"/>
                      <a:gd name="T28" fmla="*/ 68 w 150"/>
                      <a:gd name="T29" fmla="*/ 20 h 96"/>
                      <a:gd name="T30" fmla="*/ 59 w 150"/>
                      <a:gd name="T31" fmla="*/ 10 h 96"/>
                      <a:gd name="T32" fmla="*/ 45 w 150"/>
                      <a:gd name="T33" fmla="*/ 6 h 96"/>
                      <a:gd name="T34" fmla="*/ 29 w 150"/>
                      <a:gd name="T35" fmla="*/ 8 h 96"/>
                      <a:gd name="T36" fmla="*/ 13 w 150"/>
                      <a:gd name="T37" fmla="*/ 1 h 96"/>
                      <a:gd name="T38" fmla="*/ 7 w 150"/>
                      <a:gd name="T39" fmla="*/ 16 h 96"/>
                      <a:gd name="T40" fmla="*/ 15 w 150"/>
                      <a:gd name="T41" fmla="*/ 28 h 96"/>
                      <a:gd name="T42" fmla="*/ 15 w 150"/>
                      <a:gd name="T43" fmla="*/ 32 h 96"/>
                      <a:gd name="T44" fmla="*/ 25 w 150"/>
                      <a:gd name="T45" fmla="*/ 38 h 96"/>
                      <a:gd name="T46" fmla="*/ 26 w 150"/>
                      <a:gd name="T47" fmla="*/ 44 h 96"/>
                      <a:gd name="T48" fmla="*/ 36 w 150"/>
                      <a:gd name="T49" fmla="*/ 53 h 96"/>
                      <a:gd name="T50" fmla="*/ 36 w 150"/>
                      <a:gd name="T51" fmla="*/ 47 h 96"/>
                      <a:gd name="T52" fmla="*/ 32 w 150"/>
                      <a:gd name="T53" fmla="*/ 42 h 96"/>
                      <a:gd name="T54" fmla="*/ 26 w 150"/>
                      <a:gd name="T55" fmla="*/ 32 h 96"/>
                      <a:gd name="T56" fmla="*/ 20 w 150"/>
                      <a:gd name="T57" fmla="*/ 23 h 96"/>
                      <a:gd name="T58" fmla="*/ 13 w 150"/>
                      <a:gd name="T59" fmla="*/ 16 h 96"/>
                      <a:gd name="T60" fmla="*/ 11 w 150"/>
                      <a:gd name="T61" fmla="*/ 5 h 96"/>
                      <a:gd name="T62" fmla="*/ 15 w 150"/>
                      <a:gd name="T63" fmla="*/ 7 h 96"/>
                      <a:gd name="T64" fmla="*/ 20 w 150"/>
                      <a:gd name="T65" fmla="*/ 9 h 96"/>
                      <a:gd name="T66" fmla="*/ 23 w 150"/>
                      <a:gd name="T67" fmla="*/ 19 h 96"/>
                      <a:gd name="T68" fmla="*/ 23 w 150"/>
                      <a:gd name="T69" fmla="*/ 20 h 96"/>
                      <a:gd name="T70" fmla="*/ 32 w 150"/>
                      <a:gd name="T71" fmla="*/ 27 h 96"/>
                      <a:gd name="T72" fmla="*/ 36 w 150"/>
                      <a:gd name="T73" fmla="*/ 33 h 96"/>
                      <a:gd name="T74" fmla="*/ 38 w 150"/>
                      <a:gd name="T75" fmla="*/ 38 h 96"/>
                      <a:gd name="T76" fmla="*/ 46 w 150"/>
                      <a:gd name="T77" fmla="*/ 45 h 96"/>
                      <a:gd name="T78" fmla="*/ 54 w 150"/>
                      <a:gd name="T79" fmla="*/ 53 h 96"/>
                      <a:gd name="T80" fmla="*/ 56 w 150"/>
                      <a:gd name="T81" fmla="*/ 59 h 96"/>
                      <a:gd name="T82" fmla="*/ 58 w 150"/>
                      <a:gd name="T83" fmla="*/ 65 h 96"/>
                      <a:gd name="T84" fmla="*/ 60 w 150"/>
                      <a:gd name="T85" fmla="*/ 72 h 96"/>
                      <a:gd name="T86" fmla="*/ 68 w 150"/>
                      <a:gd name="T87" fmla="*/ 77 h 96"/>
                      <a:gd name="T88" fmla="*/ 89 w 150"/>
                      <a:gd name="T89" fmla="*/ 86 h 96"/>
                      <a:gd name="T90" fmla="*/ 113 w 150"/>
                      <a:gd name="T91" fmla="*/ 88 h 96"/>
                      <a:gd name="T92" fmla="*/ 126 w 150"/>
                      <a:gd name="T93" fmla="*/ 89 h 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150" h="96">
                        <a:moveTo>
                          <a:pt x="126" y="89"/>
                        </a:moveTo>
                        <a:cubicBezTo>
                          <a:pt x="127" y="89"/>
                          <a:pt x="134" y="90"/>
                          <a:pt x="132" y="88"/>
                        </a:cubicBezTo>
                        <a:cubicBezTo>
                          <a:pt x="131" y="86"/>
                          <a:pt x="129" y="85"/>
                          <a:pt x="128" y="83"/>
                        </a:cubicBezTo>
                        <a:cubicBezTo>
                          <a:pt x="128" y="83"/>
                          <a:pt x="129" y="80"/>
                          <a:pt x="130" y="80"/>
                        </a:cubicBezTo>
                        <a:cubicBezTo>
                          <a:pt x="131" y="79"/>
                          <a:pt x="136" y="80"/>
                          <a:pt x="138" y="80"/>
                        </a:cubicBezTo>
                        <a:cubicBezTo>
                          <a:pt x="141" y="80"/>
                          <a:pt x="140" y="75"/>
                          <a:pt x="144" y="78"/>
                        </a:cubicBezTo>
                        <a:cubicBezTo>
                          <a:pt x="145" y="76"/>
                          <a:pt x="146" y="75"/>
                          <a:pt x="146" y="73"/>
                        </a:cubicBezTo>
                        <a:cubicBezTo>
                          <a:pt x="146" y="71"/>
                          <a:pt x="145" y="69"/>
                          <a:pt x="146" y="68"/>
                        </a:cubicBezTo>
                        <a:cubicBezTo>
                          <a:pt x="147" y="66"/>
                          <a:pt x="150" y="64"/>
                          <a:pt x="150" y="63"/>
                        </a:cubicBezTo>
                        <a:cubicBezTo>
                          <a:pt x="149" y="61"/>
                          <a:pt x="148" y="61"/>
                          <a:pt x="146" y="61"/>
                        </a:cubicBezTo>
                        <a:cubicBezTo>
                          <a:pt x="143" y="61"/>
                          <a:pt x="139" y="61"/>
                          <a:pt x="136" y="62"/>
                        </a:cubicBezTo>
                        <a:cubicBezTo>
                          <a:pt x="134" y="62"/>
                          <a:pt x="133" y="63"/>
                          <a:pt x="132" y="64"/>
                        </a:cubicBezTo>
                        <a:cubicBezTo>
                          <a:pt x="131" y="66"/>
                          <a:pt x="132" y="68"/>
                          <a:pt x="131" y="70"/>
                        </a:cubicBezTo>
                        <a:cubicBezTo>
                          <a:pt x="131" y="71"/>
                          <a:pt x="126" y="76"/>
                          <a:pt x="126" y="76"/>
                        </a:cubicBezTo>
                        <a:cubicBezTo>
                          <a:pt x="122" y="75"/>
                          <a:pt x="118" y="76"/>
                          <a:pt x="114" y="78"/>
                        </a:cubicBezTo>
                        <a:cubicBezTo>
                          <a:pt x="112" y="78"/>
                          <a:pt x="111" y="77"/>
                          <a:pt x="110" y="76"/>
                        </a:cubicBezTo>
                        <a:cubicBezTo>
                          <a:pt x="109" y="75"/>
                          <a:pt x="107" y="75"/>
                          <a:pt x="105" y="74"/>
                        </a:cubicBezTo>
                        <a:cubicBezTo>
                          <a:pt x="103" y="74"/>
                          <a:pt x="103" y="71"/>
                          <a:pt x="102" y="69"/>
                        </a:cubicBezTo>
                        <a:cubicBezTo>
                          <a:pt x="101" y="67"/>
                          <a:pt x="99" y="66"/>
                          <a:pt x="98" y="64"/>
                        </a:cubicBezTo>
                        <a:cubicBezTo>
                          <a:pt x="97" y="60"/>
                          <a:pt x="95" y="55"/>
                          <a:pt x="96" y="51"/>
                        </a:cubicBezTo>
                        <a:cubicBezTo>
                          <a:pt x="96" y="48"/>
                          <a:pt x="95" y="44"/>
                          <a:pt x="97" y="41"/>
                        </a:cubicBezTo>
                        <a:cubicBezTo>
                          <a:pt x="98" y="40"/>
                          <a:pt x="98" y="39"/>
                          <a:pt x="98" y="38"/>
                        </a:cubicBezTo>
                        <a:cubicBezTo>
                          <a:pt x="99" y="36"/>
                          <a:pt x="97" y="37"/>
                          <a:pt x="96" y="36"/>
                        </a:cubicBezTo>
                        <a:cubicBezTo>
                          <a:pt x="94" y="36"/>
                          <a:pt x="92" y="35"/>
                          <a:pt x="90" y="35"/>
                        </a:cubicBezTo>
                        <a:cubicBezTo>
                          <a:pt x="89" y="34"/>
                          <a:pt x="87" y="32"/>
                          <a:pt x="87" y="30"/>
                        </a:cubicBezTo>
                        <a:cubicBezTo>
                          <a:pt x="87" y="27"/>
                          <a:pt x="84" y="26"/>
                          <a:pt x="82" y="24"/>
                        </a:cubicBezTo>
                        <a:cubicBezTo>
                          <a:pt x="81" y="22"/>
                          <a:pt x="81" y="20"/>
                          <a:pt x="80" y="18"/>
                        </a:cubicBezTo>
                        <a:cubicBezTo>
                          <a:pt x="79" y="17"/>
                          <a:pt x="77" y="17"/>
                          <a:pt x="75" y="17"/>
                        </a:cubicBezTo>
                        <a:cubicBezTo>
                          <a:pt x="74" y="16"/>
                          <a:pt x="72" y="16"/>
                          <a:pt x="71" y="17"/>
                        </a:cubicBezTo>
                        <a:cubicBezTo>
                          <a:pt x="71" y="18"/>
                          <a:pt x="70" y="20"/>
                          <a:pt x="68" y="20"/>
                        </a:cubicBezTo>
                        <a:cubicBezTo>
                          <a:pt x="66" y="20"/>
                          <a:pt x="63" y="18"/>
                          <a:pt x="62" y="16"/>
                        </a:cubicBezTo>
                        <a:cubicBezTo>
                          <a:pt x="61" y="13"/>
                          <a:pt x="61" y="12"/>
                          <a:pt x="59" y="10"/>
                        </a:cubicBezTo>
                        <a:cubicBezTo>
                          <a:pt x="57" y="9"/>
                          <a:pt x="54" y="6"/>
                          <a:pt x="52" y="6"/>
                        </a:cubicBezTo>
                        <a:cubicBezTo>
                          <a:pt x="51" y="5"/>
                          <a:pt x="45" y="5"/>
                          <a:pt x="45" y="6"/>
                        </a:cubicBezTo>
                        <a:cubicBezTo>
                          <a:pt x="43" y="9"/>
                          <a:pt x="42" y="8"/>
                          <a:pt x="39" y="8"/>
                        </a:cubicBezTo>
                        <a:cubicBezTo>
                          <a:pt x="35" y="8"/>
                          <a:pt x="32" y="8"/>
                          <a:pt x="29" y="8"/>
                        </a:cubicBezTo>
                        <a:cubicBezTo>
                          <a:pt x="28" y="8"/>
                          <a:pt x="25" y="6"/>
                          <a:pt x="23" y="5"/>
                        </a:cubicBezTo>
                        <a:cubicBezTo>
                          <a:pt x="20" y="4"/>
                          <a:pt x="17" y="3"/>
                          <a:pt x="13" y="1"/>
                        </a:cubicBezTo>
                        <a:cubicBezTo>
                          <a:pt x="9" y="0"/>
                          <a:pt x="4" y="1"/>
                          <a:pt x="0" y="2"/>
                        </a:cubicBezTo>
                        <a:cubicBezTo>
                          <a:pt x="1" y="7"/>
                          <a:pt x="5" y="11"/>
                          <a:pt x="7" y="16"/>
                        </a:cubicBezTo>
                        <a:cubicBezTo>
                          <a:pt x="8" y="18"/>
                          <a:pt x="11" y="20"/>
                          <a:pt x="13" y="21"/>
                        </a:cubicBezTo>
                        <a:cubicBezTo>
                          <a:pt x="14" y="23"/>
                          <a:pt x="16" y="26"/>
                          <a:pt x="15" y="28"/>
                        </a:cubicBezTo>
                        <a:cubicBezTo>
                          <a:pt x="15" y="28"/>
                          <a:pt x="8" y="26"/>
                          <a:pt x="12" y="29"/>
                        </a:cubicBezTo>
                        <a:cubicBezTo>
                          <a:pt x="13" y="30"/>
                          <a:pt x="14" y="31"/>
                          <a:pt x="15" y="32"/>
                        </a:cubicBezTo>
                        <a:cubicBezTo>
                          <a:pt x="17" y="32"/>
                          <a:pt x="18" y="32"/>
                          <a:pt x="19" y="33"/>
                        </a:cubicBezTo>
                        <a:cubicBezTo>
                          <a:pt x="21" y="34"/>
                          <a:pt x="23" y="36"/>
                          <a:pt x="25" y="38"/>
                        </a:cubicBezTo>
                        <a:cubicBezTo>
                          <a:pt x="26" y="39"/>
                          <a:pt x="25" y="41"/>
                          <a:pt x="24" y="42"/>
                        </a:cubicBezTo>
                        <a:cubicBezTo>
                          <a:pt x="23" y="43"/>
                          <a:pt x="25" y="44"/>
                          <a:pt x="26" y="44"/>
                        </a:cubicBezTo>
                        <a:cubicBezTo>
                          <a:pt x="29" y="46"/>
                          <a:pt x="31" y="48"/>
                          <a:pt x="33" y="50"/>
                        </a:cubicBezTo>
                        <a:cubicBezTo>
                          <a:pt x="34" y="51"/>
                          <a:pt x="35" y="53"/>
                          <a:pt x="36" y="53"/>
                        </a:cubicBezTo>
                        <a:cubicBezTo>
                          <a:pt x="37" y="53"/>
                          <a:pt x="38" y="51"/>
                          <a:pt x="37" y="50"/>
                        </a:cubicBezTo>
                        <a:cubicBezTo>
                          <a:pt x="37" y="49"/>
                          <a:pt x="36" y="48"/>
                          <a:pt x="36" y="47"/>
                        </a:cubicBezTo>
                        <a:cubicBezTo>
                          <a:pt x="35" y="46"/>
                          <a:pt x="33" y="47"/>
                          <a:pt x="32" y="46"/>
                        </a:cubicBezTo>
                        <a:cubicBezTo>
                          <a:pt x="30" y="44"/>
                          <a:pt x="32" y="44"/>
                          <a:pt x="32" y="42"/>
                        </a:cubicBezTo>
                        <a:cubicBezTo>
                          <a:pt x="32" y="42"/>
                          <a:pt x="30" y="40"/>
                          <a:pt x="30" y="39"/>
                        </a:cubicBezTo>
                        <a:cubicBezTo>
                          <a:pt x="28" y="37"/>
                          <a:pt x="28" y="34"/>
                          <a:pt x="26" y="32"/>
                        </a:cubicBezTo>
                        <a:cubicBezTo>
                          <a:pt x="24" y="31"/>
                          <a:pt x="22" y="29"/>
                          <a:pt x="21" y="27"/>
                        </a:cubicBezTo>
                        <a:cubicBezTo>
                          <a:pt x="21" y="26"/>
                          <a:pt x="21" y="24"/>
                          <a:pt x="20" y="23"/>
                        </a:cubicBezTo>
                        <a:cubicBezTo>
                          <a:pt x="19" y="22"/>
                          <a:pt x="18" y="21"/>
                          <a:pt x="17" y="20"/>
                        </a:cubicBezTo>
                        <a:cubicBezTo>
                          <a:pt x="16" y="18"/>
                          <a:pt x="15" y="17"/>
                          <a:pt x="13" y="16"/>
                        </a:cubicBezTo>
                        <a:cubicBezTo>
                          <a:pt x="12" y="15"/>
                          <a:pt x="12" y="13"/>
                          <a:pt x="12" y="12"/>
                        </a:cubicBezTo>
                        <a:cubicBezTo>
                          <a:pt x="12" y="11"/>
                          <a:pt x="10" y="6"/>
                          <a:pt x="11" y="5"/>
                        </a:cubicBezTo>
                        <a:cubicBezTo>
                          <a:pt x="12" y="4"/>
                          <a:pt x="13" y="7"/>
                          <a:pt x="14" y="7"/>
                        </a:cubicBezTo>
                        <a:cubicBezTo>
                          <a:pt x="15" y="7"/>
                          <a:pt x="15" y="7"/>
                          <a:pt x="15" y="7"/>
                        </a:cubicBezTo>
                        <a:cubicBezTo>
                          <a:pt x="17" y="6"/>
                          <a:pt x="17" y="7"/>
                          <a:pt x="18" y="8"/>
                        </a:cubicBezTo>
                        <a:cubicBezTo>
                          <a:pt x="19" y="8"/>
                          <a:pt x="20" y="8"/>
                          <a:pt x="20" y="9"/>
                        </a:cubicBezTo>
                        <a:cubicBezTo>
                          <a:pt x="20" y="11"/>
                          <a:pt x="21" y="13"/>
                          <a:pt x="22" y="15"/>
                        </a:cubicBezTo>
                        <a:cubicBezTo>
                          <a:pt x="22" y="16"/>
                          <a:pt x="23" y="18"/>
                          <a:pt x="23" y="19"/>
                        </a:cubicBezTo>
                        <a:cubicBezTo>
                          <a:pt x="23" y="20"/>
                          <a:pt x="22" y="21"/>
                          <a:pt x="22" y="22"/>
                        </a:cubicBezTo>
                        <a:cubicBezTo>
                          <a:pt x="23" y="22"/>
                          <a:pt x="23" y="20"/>
                          <a:pt x="23" y="20"/>
                        </a:cubicBezTo>
                        <a:cubicBezTo>
                          <a:pt x="24" y="19"/>
                          <a:pt x="25" y="22"/>
                          <a:pt x="26" y="22"/>
                        </a:cubicBezTo>
                        <a:cubicBezTo>
                          <a:pt x="27" y="23"/>
                          <a:pt x="32" y="26"/>
                          <a:pt x="32" y="27"/>
                        </a:cubicBezTo>
                        <a:cubicBezTo>
                          <a:pt x="32" y="29"/>
                          <a:pt x="33" y="30"/>
                          <a:pt x="34" y="30"/>
                        </a:cubicBezTo>
                        <a:cubicBezTo>
                          <a:pt x="35" y="31"/>
                          <a:pt x="35" y="32"/>
                          <a:pt x="36" y="33"/>
                        </a:cubicBezTo>
                        <a:cubicBezTo>
                          <a:pt x="37" y="34"/>
                          <a:pt x="38" y="33"/>
                          <a:pt x="38" y="34"/>
                        </a:cubicBezTo>
                        <a:cubicBezTo>
                          <a:pt x="39" y="35"/>
                          <a:pt x="37" y="36"/>
                          <a:pt x="38" y="38"/>
                        </a:cubicBezTo>
                        <a:cubicBezTo>
                          <a:pt x="40" y="39"/>
                          <a:pt x="42" y="40"/>
                          <a:pt x="44" y="42"/>
                        </a:cubicBezTo>
                        <a:cubicBezTo>
                          <a:pt x="45" y="43"/>
                          <a:pt x="45" y="44"/>
                          <a:pt x="46" y="45"/>
                        </a:cubicBezTo>
                        <a:cubicBezTo>
                          <a:pt x="47" y="46"/>
                          <a:pt x="48" y="46"/>
                          <a:pt x="49" y="48"/>
                        </a:cubicBezTo>
                        <a:cubicBezTo>
                          <a:pt x="51" y="49"/>
                          <a:pt x="52" y="51"/>
                          <a:pt x="54" y="53"/>
                        </a:cubicBezTo>
                        <a:cubicBezTo>
                          <a:pt x="55" y="54"/>
                          <a:pt x="56" y="55"/>
                          <a:pt x="57" y="56"/>
                        </a:cubicBezTo>
                        <a:cubicBezTo>
                          <a:pt x="58" y="58"/>
                          <a:pt x="56" y="58"/>
                          <a:pt x="56" y="59"/>
                        </a:cubicBezTo>
                        <a:cubicBezTo>
                          <a:pt x="56" y="60"/>
                          <a:pt x="59" y="59"/>
                          <a:pt x="59" y="61"/>
                        </a:cubicBezTo>
                        <a:cubicBezTo>
                          <a:pt x="58" y="63"/>
                          <a:pt x="57" y="63"/>
                          <a:pt x="58" y="65"/>
                        </a:cubicBezTo>
                        <a:cubicBezTo>
                          <a:pt x="58" y="65"/>
                          <a:pt x="56" y="67"/>
                          <a:pt x="57" y="68"/>
                        </a:cubicBezTo>
                        <a:cubicBezTo>
                          <a:pt x="58" y="69"/>
                          <a:pt x="59" y="71"/>
                          <a:pt x="60" y="72"/>
                        </a:cubicBezTo>
                        <a:cubicBezTo>
                          <a:pt x="61" y="73"/>
                          <a:pt x="62" y="73"/>
                          <a:pt x="63" y="73"/>
                        </a:cubicBezTo>
                        <a:cubicBezTo>
                          <a:pt x="66" y="74"/>
                          <a:pt x="66" y="76"/>
                          <a:pt x="68" y="77"/>
                        </a:cubicBezTo>
                        <a:cubicBezTo>
                          <a:pt x="71" y="79"/>
                          <a:pt x="75" y="79"/>
                          <a:pt x="77" y="81"/>
                        </a:cubicBezTo>
                        <a:cubicBezTo>
                          <a:pt x="81" y="83"/>
                          <a:pt x="85" y="85"/>
                          <a:pt x="89" y="86"/>
                        </a:cubicBezTo>
                        <a:cubicBezTo>
                          <a:pt x="92" y="88"/>
                          <a:pt x="97" y="90"/>
                          <a:pt x="101" y="91"/>
                        </a:cubicBezTo>
                        <a:cubicBezTo>
                          <a:pt x="105" y="91"/>
                          <a:pt x="108" y="87"/>
                          <a:pt x="113" y="88"/>
                        </a:cubicBezTo>
                        <a:cubicBezTo>
                          <a:pt x="117" y="89"/>
                          <a:pt x="120" y="93"/>
                          <a:pt x="123" y="96"/>
                        </a:cubicBezTo>
                        <a:cubicBezTo>
                          <a:pt x="123" y="95"/>
                          <a:pt x="124" y="90"/>
                          <a:pt x="126" y="89"/>
                        </a:cubicBezTo>
                        <a:cubicBezTo>
                          <a:pt x="127" y="89"/>
                          <a:pt x="125" y="89"/>
                          <a:pt x="126" y="89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210" name="Freeform 636">
                    <a:extLst>
                      <a:ext uri="{FF2B5EF4-FFF2-40B4-BE49-F238E27FC236}">
                        <a16:creationId xmlns:a16="http://schemas.microsoft.com/office/drawing/2014/main" id="{B24C1F08-BBE3-A649-AEF2-5AE44031BD4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105999" y="7374303"/>
                    <a:ext cx="306678" cy="173330"/>
                  </a:xfrm>
                  <a:custGeom>
                    <a:avLst/>
                    <a:gdLst>
                      <a:gd name="T0" fmla="*/ 12 w 30"/>
                      <a:gd name="T1" fmla="*/ 15 h 16"/>
                      <a:gd name="T2" fmla="*/ 13 w 30"/>
                      <a:gd name="T3" fmla="*/ 13 h 16"/>
                      <a:gd name="T4" fmla="*/ 16 w 30"/>
                      <a:gd name="T5" fmla="*/ 11 h 16"/>
                      <a:gd name="T6" fmla="*/ 20 w 30"/>
                      <a:gd name="T7" fmla="*/ 10 h 16"/>
                      <a:gd name="T8" fmla="*/ 24 w 30"/>
                      <a:gd name="T9" fmla="*/ 7 h 16"/>
                      <a:gd name="T10" fmla="*/ 30 w 30"/>
                      <a:gd name="T11" fmla="*/ 5 h 16"/>
                      <a:gd name="T12" fmla="*/ 20 w 30"/>
                      <a:gd name="T13" fmla="*/ 1 h 16"/>
                      <a:gd name="T14" fmla="*/ 14 w 30"/>
                      <a:gd name="T15" fmla="*/ 2 h 16"/>
                      <a:gd name="T16" fmla="*/ 8 w 30"/>
                      <a:gd name="T17" fmla="*/ 1 h 16"/>
                      <a:gd name="T18" fmla="*/ 2 w 30"/>
                      <a:gd name="T19" fmla="*/ 4 h 16"/>
                      <a:gd name="T20" fmla="*/ 1 w 30"/>
                      <a:gd name="T21" fmla="*/ 9 h 16"/>
                      <a:gd name="T22" fmla="*/ 8 w 30"/>
                      <a:gd name="T23" fmla="*/ 14 h 16"/>
                      <a:gd name="T24" fmla="*/ 10 w 30"/>
                      <a:gd name="T25" fmla="*/ 14 h 16"/>
                      <a:gd name="T26" fmla="*/ 9 w 30"/>
                      <a:gd name="T27" fmla="*/ 16 h 16"/>
                      <a:gd name="T28" fmla="*/ 12 w 30"/>
                      <a:gd name="T2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0" h="16">
                        <a:moveTo>
                          <a:pt x="12" y="15"/>
                        </a:moveTo>
                        <a:cubicBezTo>
                          <a:pt x="13" y="15"/>
                          <a:pt x="13" y="14"/>
                          <a:pt x="13" y="13"/>
                        </a:cubicBezTo>
                        <a:cubicBezTo>
                          <a:pt x="13" y="12"/>
                          <a:pt x="15" y="11"/>
                          <a:pt x="16" y="11"/>
                        </a:cubicBezTo>
                        <a:cubicBezTo>
                          <a:pt x="18" y="10"/>
                          <a:pt x="18" y="12"/>
                          <a:pt x="20" y="10"/>
                        </a:cubicBezTo>
                        <a:cubicBezTo>
                          <a:pt x="21" y="9"/>
                          <a:pt x="22" y="6"/>
                          <a:pt x="24" y="7"/>
                        </a:cubicBezTo>
                        <a:cubicBezTo>
                          <a:pt x="27" y="7"/>
                          <a:pt x="27" y="6"/>
                          <a:pt x="30" y="5"/>
                        </a:cubicBezTo>
                        <a:cubicBezTo>
                          <a:pt x="26" y="3"/>
                          <a:pt x="25" y="0"/>
                          <a:pt x="20" y="1"/>
                        </a:cubicBezTo>
                        <a:cubicBezTo>
                          <a:pt x="18" y="1"/>
                          <a:pt x="16" y="2"/>
                          <a:pt x="14" y="2"/>
                        </a:cubicBezTo>
                        <a:cubicBezTo>
                          <a:pt x="12" y="2"/>
                          <a:pt x="10" y="1"/>
                          <a:pt x="8" y="1"/>
                        </a:cubicBezTo>
                        <a:cubicBezTo>
                          <a:pt x="5" y="2"/>
                          <a:pt x="4" y="2"/>
                          <a:pt x="2" y="4"/>
                        </a:cubicBezTo>
                        <a:cubicBezTo>
                          <a:pt x="2" y="5"/>
                          <a:pt x="0" y="7"/>
                          <a:pt x="1" y="9"/>
                        </a:cubicBezTo>
                        <a:cubicBezTo>
                          <a:pt x="4" y="11"/>
                          <a:pt x="8" y="9"/>
                          <a:pt x="8" y="14"/>
                        </a:cubicBezTo>
                        <a:cubicBezTo>
                          <a:pt x="8" y="14"/>
                          <a:pt x="10" y="14"/>
                          <a:pt x="10" y="14"/>
                        </a:cubicBezTo>
                        <a:cubicBezTo>
                          <a:pt x="10" y="14"/>
                          <a:pt x="9" y="16"/>
                          <a:pt x="9" y="16"/>
                        </a:cubicBezTo>
                        <a:cubicBezTo>
                          <a:pt x="10" y="16"/>
                          <a:pt x="12" y="16"/>
                          <a:pt x="12" y="15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211" name="Freeform 637">
                    <a:extLst>
                      <a:ext uri="{FF2B5EF4-FFF2-40B4-BE49-F238E27FC236}">
                        <a16:creationId xmlns:a16="http://schemas.microsoft.com/office/drawing/2014/main" id="{F596C921-9650-3B44-85FE-6CCFA02EC6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105999" y="7230476"/>
                    <a:ext cx="73184" cy="162265"/>
                  </a:xfrm>
                  <a:custGeom>
                    <a:avLst/>
                    <a:gdLst>
                      <a:gd name="T0" fmla="*/ 5 w 7"/>
                      <a:gd name="T1" fmla="*/ 1 h 15"/>
                      <a:gd name="T2" fmla="*/ 2 w 7"/>
                      <a:gd name="T3" fmla="*/ 4 h 15"/>
                      <a:gd name="T4" fmla="*/ 1 w 7"/>
                      <a:gd name="T5" fmla="*/ 6 h 15"/>
                      <a:gd name="T6" fmla="*/ 2 w 7"/>
                      <a:gd name="T7" fmla="*/ 14 h 15"/>
                      <a:gd name="T8" fmla="*/ 6 w 7"/>
                      <a:gd name="T9" fmla="*/ 8 h 15"/>
                      <a:gd name="T10" fmla="*/ 7 w 7"/>
                      <a:gd name="T11" fmla="*/ 2 h 15"/>
                      <a:gd name="T12" fmla="*/ 5 w 7"/>
                      <a:gd name="T13" fmla="*/ 1 h 15"/>
                      <a:gd name="T14" fmla="*/ 5 w 7"/>
                      <a:gd name="T15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7" h="15">
                        <a:moveTo>
                          <a:pt x="5" y="1"/>
                        </a:moveTo>
                        <a:cubicBezTo>
                          <a:pt x="4" y="0"/>
                          <a:pt x="2" y="3"/>
                          <a:pt x="2" y="4"/>
                        </a:cubicBezTo>
                        <a:cubicBezTo>
                          <a:pt x="1" y="5"/>
                          <a:pt x="1" y="4"/>
                          <a:pt x="1" y="6"/>
                        </a:cubicBezTo>
                        <a:cubicBezTo>
                          <a:pt x="1" y="7"/>
                          <a:pt x="0" y="15"/>
                          <a:pt x="2" y="14"/>
                        </a:cubicBezTo>
                        <a:cubicBezTo>
                          <a:pt x="2" y="13"/>
                          <a:pt x="5" y="10"/>
                          <a:pt x="6" y="8"/>
                        </a:cubicBezTo>
                        <a:cubicBezTo>
                          <a:pt x="6" y="5"/>
                          <a:pt x="6" y="4"/>
                          <a:pt x="7" y="2"/>
                        </a:cubicBezTo>
                        <a:cubicBezTo>
                          <a:pt x="7" y="1"/>
                          <a:pt x="6" y="1"/>
                          <a:pt x="5" y="1"/>
                        </a:cubicBezTo>
                        <a:cubicBezTo>
                          <a:pt x="4" y="0"/>
                          <a:pt x="6" y="1"/>
                          <a:pt x="5" y="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212" name="Freeform 638">
                    <a:extLst>
                      <a:ext uri="{FF2B5EF4-FFF2-40B4-BE49-F238E27FC236}">
                        <a16:creationId xmlns:a16="http://schemas.microsoft.com/office/drawing/2014/main" id="{100BD68C-1CD5-F844-A8FE-5232C302AA2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72688" y="7134588"/>
                    <a:ext cx="132428" cy="118010"/>
                  </a:xfrm>
                  <a:custGeom>
                    <a:avLst/>
                    <a:gdLst>
                      <a:gd name="T0" fmla="*/ 12 w 13"/>
                      <a:gd name="T1" fmla="*/ 3 h 11"/>
                      <a:gd name="T2" fmla="*/ 6 w 13"/>
                      <a:gd name="T3" fmla="*/ 1 h 11"/>
                      <a:gd name="T4" fmla="*/ 7 w 13"/>
                      <a:gd name="T5" fmla="*/ 5 h 11"/>
                      <a:gd name="T6" fmla="*/ 9 w 13"/>
                      <a:gd name="T7" fmla="*/ 9 h 11"/>
                      <a:gd name="T8" fmla="*/ 6 w 13"/>
                      <a:gd name="T9" fmla="*/ 10 h 11"/>
                      <a:gd name="T10" fmla="*/ 5 w 13"/>
                      <a:gd name="T11" fmla="*/ 8 h 11"/>
                      <a:gd name="T12" fmla="*/ 0 w 13"/>
                      <a:gd name="T13" fmla="*/ 9 h 11"/>
                      <a:gd name="T14" fmla="*/ 3 w 13"/>
                      <a:gd name="T15" fmla="*/ 11 h 11"/>
                      <a:gd name="T16" fmla="*/ 13 w 13"/>
                      <a:gd name="T17" fmla="*/ 11 h 11"/>
                      <a:gd name="T18" fmla="*/ 12 w 13"/>
                      <a:gd name="T19" fmla="*/ 3 h 11"/>
                      <a:gd name="T20" fmla="*/ 12 w 13"/>
                      <a:gd name="T21" fmla="*/ 3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3" h="11">
                        <a:moveTo>
                          <a:pt x="12" y="3"/>
                        </a:moveTo>
                        <a:cubicBezTo>
                          <a:pt x="10" y="3"/>
                          <a:pt x="8" y="0"/>
                          <a:pt x="6" y="1"/>
                        </a:cubicBezTo>
                        <a:cubicBezTo>
                          <a:pt x="3" y="2"/>
                          <a:pt x="7" y="3"/>
                          <a:pt x="7" y="5"/>
                        </a:cubicBezTo>
                        <a:cubicBezTo>
                          <a:pt x="8" y="6"/>
                          <a:pt x="10" y="8"/>
                          <a:pt x="9" y="9"/>
                        </a:cubicBezTo>
                        <a:cubicBezTo>
                          <a:pt x="8" y="10"/>
                          <a:pt x="7" y="10"/>
                          <a:pt x="6" y="10"/>
                        </a:cubicBezTo>
                        <a:cubicBezTo>
                          <a:pt x="4" y="9"/>
                          <a:pt x="6" y="9"/>
                          <a:pt x="5" y="8"/>
                        </a:cubicBezTo>
                        <a:cubicBezTo>
                          <a:pt x="5" y="8"/>
                          <a:pt x="0" y="9"/>
                          <a:pt x="0" y="9"/>
                        </a:cubicBezTo>
                        <a:cubicBezTo>
                          <a:pt x="0" y="11"/>
                          <a:pt x="2" y="11"/>
                          <a:pt x="3" y="11"/>
                        </a:cubicBezTo>
                        <a:cubicBezTo>
                          <a:pt x="6" y="10"/>
                          <a:pt x="9" y="11"/>
                          <a:pt x="13" y="11"/>
                        </a:cubicBezTo>
                        <a:cubicBezTo>
                          <a:pt x="13" y="8"/>
                          <a:pt x="12" y="5"/>
                          <a:pt x="12" y="3"/>
                        </a:cubicBezTo>
                        <a:cubicBezTo>
                          <a:pt x="11" y="3"/>
                          <a:pt x="12" y="5"/>
                          <a:pt x="12" y="3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213" name="Freeform 639">
                    <a:extLst>
                      <a:ext uri="{FF2B5EF4-FFF2-40B4-BE49-F238E27FC236}">
                        <a16:creationId xmlns:a16="http://schemas.microsoft.com/office/drawing/2014/main" id="{BE5171BD-1C73-294B-BA2F-19FDCB27643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94665" y="7134588"/>
                    <a:ext cx="184705" cy="162265"/>
                  </a:xfrm>
                  <a:custGeom>
                    <a:avLst/>
                    <a:gdLst>
                      <a:gd name="T0" fmla="*/ 14 w 18"/>
                      <a:gd name="T1" fmla="*/ 7 h 15"/>
                      <a:gd name="T2" fmla="*/ 8 w 18"/>
                      <a:gd name="T3" fmla="*/ 3 h 15"/>
                      <a:gd name="T4" fmla="*/ 1 w 18"/>
                      <a:gd name="T5" fmla="*/ 1 h 15"/>
                      <a:gd name="T6" fmla="*/ 0 w 18"/>
                      <a:gd name="T7" fmla="*/ 3 h 15"/>
                      <a:gd name="T8" fmla="*/ 1 w 18"/>
                      <a:gd name="T9" fmla="*/ 10 h 15"/>
                      <a:gd name="T10" fmla="*/ 2 w 18"/>
                      <a:gd name="T11" fmla="*/ 12 h 15"/>
                      <a:gd name="T12" fmla="*/ 4 w 18"/>
                      <a:gd name="T13" fmla="*/ 10 h 15"/>
                      <a:gd name="T14" fmla="*/ 13 w 18"/>
                      <a:gd name="T15" fmla="*/ 10 h 15"/>
                      <a:gd name="T16" fmla="*/ 17 w 18"/>
                      <a:gd name="T17" fmla="*/ 10 h 15"/>
                      <a:gd name="T18" fmla="*/ 14 w 18"/>
                      <a:gd name="T19" fmla="*/ 7 h 15"/>
                      <a:gd name="T20" fmla="*/ 14 w 18"/>
                      <a:gd name="T21" fmla="*/ 7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8" h="15">
                        <a:moveTo>
                          <a:pt x="14" y="7"/>
                        </a:moveTo>
                        <a:cubicBezTo>
                          <a:pt x="12" y="6"/>
                          <a:pt x="10" y="4"/>
                          <a:pt x="8" y="3"/>
                        </a:cubicBezTo>
                        <a:cubicBezTo>
                          <a:pt x="7" y="2"/>
                          <a:pt x="2" y="0"/>
                          <a:pt x="1" y="1"/>
                        </a:cubicBezTo>
                        <a:cubicBezTo>
                          <a:pt x="1" y="1"/>
                          <a:pt x="3" y="3"/>
                          <a:pt x="0" y="3"/>
                        </a:cubicBezTo>
                        <a:cubicBezTo>
                          <a:pt x="0" y="5"/>
                          <a:pt x="1" y="7"/>
                          <a:pt x="1" y="10"/>
                        </a:cubicBezTo>
                        <a:cubicBezTo>
                          <a:pt x="1" y="11"/>
                          <a:pt x="1" y="11"/>
                          <a:pt x="2" y="12"/>
                        </a:cubicBezTo>
                        <a:cubicBezTo>
                          <a:pt x="3" y="15"/>
                          <a:pt x="3" y="11"/>
                          <a:pt x="4" y="10"/>
                        </a:cubicBezTo>
                        <a:cubicBezTo>
                          <a:pt x="6" y="8"/>
                          <a:pt x="11" y="10"/>
                          <a:pt x="13" y="10"/>
                        </a:cubicBezTo>
                        <a:cubicBezTo>
                          <a:pt x="15" y="10"/>
                          <a:pt x="15" y="11"/>
                          <a:pt x="17" y="10"/>
                        </a:cubicBezTo>
                        <a:cubicBezTo>
                          <a:pt x="18" y="8"/>
                          <a:pt x="17" y="7"/>
                          <a:pt x="14" y="7"/>
                        </a:cubicBezTo>
                        <a:cubicBezTo>
                          <a:pt x="12" y="7"/>
                          <a:pt x="16" y="7"/>
                          <a:pt x="14" y="7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214" name="Freeform 640">
                    <a:extLst>
                      <a:ext uri="{FF2B5EF4-FFF2-40B4-BE49-F238E27FC236}">
                        <a16:creationId xmlns:a16="http://schemas.microsoft.com/office/drawing/2014/main" id="{0826B266-7337-4849-94DE-F862EFC2E97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70403" y="3527861"/>
                    <a:ext cx="1982950" cy="1408762"/>
                  </a:xfrm>
                  <a:custGeom>
                    <a:avLst/>
                    <a:gdLst>
                      <a:gd name="T0" fmla="*/ 184 w 194"/>
                      <a:gd name="T1" fmla="*/ 118 h 130"/>
                      <a:gd name="T2" fmla="*/ 161 w 194"/>
                      <a:gd name="T3" fmla="*/ 97 h 130"/>
                      <a:gd name="T4" fmla="*/ 143 w 194"/>
                      <a:gd name="T5" fmla="*/ 92 h 130"/>
                      <a:gd name="T6" fmla="*/ 138 w 194"/>
                      <a:gd name="T7" fmla="*/ 76 h 130"/>
                      <a:gd name="T8" fmla="*/ 135 w 194"/>
                      <a:gd name="T9" fmla="*/ 14 h 130"/>
                      <a:gd name="T10" fmla="*/ 84 w 194"/>
                      <a:gd name="T11" fmla="*/ 8 h 130"/>
                      <a:gd name="T12" fmla="*/ 71 w 194"/>
                      <a:gd name="T13" fmla="*/ 5 h 130"/>
                      <a:gd name="T14" fmla="*/ 62 w 194"/>
                      <a:gd name="T15" fmla="*/ 1 h 130"/>
                      <a:gd name="T16" fmla="*/ 43 w 194"/>
                      <a:gd name="T17" fmla="*/ 8 h 130"/>
                      <a:gd name="T18" fmla="*/ 32 w 194"/>
                      <a:gd name="T19" fmla="*/ 11 h 130"/>
                      <a:gd name="T20" fmla="*/ 12 w 194"/>
                      <a:gd name="T21" fmla="*/ 23 h 130"/>
                      <a:gd name="T22" fmla="*/ 26 w 194"/>
                      <a:gd name="T23" fmla="*/ 38 h 130"/>
                      <a:gd name="T24" fmla="*/ 33 w 194"/>
                      <a:gd name="T25" fmla="*/ 42 h 130"/>
                      <a:gd name="T26" fmla="*/ 38 w 194"/>
                      <a:gd name="T27" fmla="*/ 45 h 130"/>
                      <a:gd name="T28" fmla="*/ 24 w 194"/>
                      <a:gd name="T29" fmla="*/ 42 h 130"/>
                      <a:gd name="T30" fmla="*/ 9 w 194"/>
                      <a:gd name="T31" fmla="*/ 46 h 130"/>
                      <a:gd name="T32" fmla="*/ 12 w 194"/>
                      <a:gd name="T33" fmla="*/ 58 h 130"/>
                      <a:gd name="T34" fmla="*/ 32 w 194"/>
                      <a:gd name="T35" fmla="*/ 58 h 130"/>
                      <a:gd name="T36" fmla="*/ 38 w 194"/>
                      <a:gd name="T37" fmla="*/ 61 h 130"/>
                      <a:gd name="T38" fmla="*/ 21 w 194"/>
                      <a:gd name="T39" fmla="*/ 71 h 130"/>
                      <a:gd name="T40" fmla="*/ 15 w 194"/>
                      <a:gd name="T41" fmla="*/ 78 h 130"/>
                      <a:gd name="T42" fmla="*/ 17 w 194"/>
                      <a:gd name="T43" fmla="*/ 84 h 130"/>
                      <a:gd name="T44" fmla="*/ 26 w 194"/>
                      <a:gd name="T45" fmla="*/ 89 h 130"/>
                      <a:gd name="T46" fmla="*/ 22 w 194"/>
                      <a:gd name="T47" fmla="*/ 94 h 130"/>
                      <a:gd name="T48" fmla="*/ 31 w 194"/>
                      <a:gd name="T49" fmla="*/ 93 h 130"/>
                      <a:gd name="T50" fmla="*/ 38 w 194"/>
                      <a:gd name="T51" fmla="*/ 102 h 130"/>
                      <a:gd name="T52" fmla="*/ 48 w 194"/>
                      <a:gd name="T53" fmla="*/ 105 h 130"/>
                      <a:gd name="T54" fmla="*/ 54 w 194"/>
                      <a:gd name="T55" fmla="*/ 103 h 130"/>
                      <a:gd name="T56" fmla="*/ 55 w 194"/>
                      <a:gd name="T57" fmla="*/ 106 h 130"/>
                      <a:gd name="T58" fmla="*/ 51 w 194"/>
                      <a:gd name="T59" fmla="*/ 114 h 130"/>
                      <a:gd name="T60" fmla="*/ 41 w 194"/>
                      <a:gd name="T61" fmla="*/ 124 h 130"/>
                      <a:gd name="T62" fmla="*/ 36 w 194"/>
                      <a:gd name="T63" fmla="*/ 126 h 130"/>
                      <a:gd name="T64" fmla="*/ 43 w 194"/>
                      <a:gd name="T65" fmla="*/ 125 h 130"/>
                      <a:gd name="T66" fmla="*/ 54 w 194"/>
                      <a:gd name="T67" fmla="*/ 118 h 130"/>
                      <a:gd name="T68" fmla="*/ 72 w 194"/>
                      <a:gd name="T69" fmla="*/ 107 h 130"/>
                      <a:gd name="T70" fmla="*/ 77 w 194"/>
                      <a:gd name="T71" fmla="*/ 91 h 130"/>
                      <a:gd name="T72" fmla="*/ 94 w 194"/>
                      <a:gd name="T73" fmla="*/ 86 h 130"/>
                      <a:gd name="T74" fmla="*/ 87 w 194"/>
                      <a:gd name="T75" fmla="*/ 97 h 130"/>
                      <a:gd name="T76" fmla="*/ 101 w 194"/>
                      <a:gd name="T77" fmla="*/ 88 h 130"/>
                      <a:gd name="T78" fmla="*/ 119 w 194"/>
                      <a:gd name="T79" fmla="*/ 92 h 130"/>
                      <a:gd name="T80" fmla="*/ 136 w 194"/>
                      <a:gd name="T81" fmla="*/ 95 h 130"/>
                      <a:gd name="T82" fmla="*/ 145 w 194"/>
                      <a:gd name="T83" fmla="*/ 98 h 130"/>
                      <a:gd name="T84" fmla="*/ 160 w 194"/>
                      <a:gd name="T85" fmla="*/ 102 h 130"/>
                      <a:gd name="T86" fmla="*/ 169 w 194"/>
                      <a:gd name="T87" fmla="*/ 104 h 130"/>
                      <a:gd name="T88" fmla="*/ 176 w 194"/>
                      <a:gd name="T89" fmla="*/ 111 h 130"/>
                      <a:gd name="T90" fmla="*/ 184 w 194"/>
                      <a:gd name="T91" fmla="*/ 121 h 130"/>
                      <a:gd name="T92" fmla="*/ 186 w 194"/>
                      <a:gd name="T93" fmla="*/ 125 h 130"/>
                      <a:gd name="T94" fmla="*/ 194 w 194"/>
                      <a:gd name="T95" fmla="*/ 126 h 1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194" h="130">
                        <a:moveTo>
                          <a:pt x="194" y="126"/>
                        </a:moveTo>
                        <a:cubicBezTo>
                          <a:pt x="193" y="125"/>
                          <a:pt x="191" y="125"/>
                          <a:pt x="193" y="123"/>
                        </a:cubicBezTo>
                        <a:cubicBezTo>
                          <a:pt x="193" y="122"/>
                          <a:pt x="192" y="122"/>
                          <a:pt x="191" y="122"/>
                        </a:cubicBezTo>
                        <a:cubicBezTo>
                          <a:pt x="189" y="120"/>
                          <a:pt x="185" y="119"/>
                          <a:pt x="184" y="118"/>
                        </a:cubicBezTo>
                        <a:cubicBezTo>
                          <a:pt x="180" y="113"/>
                          <a:pt x="178" y="107"/>
                          <a:pt x="174" y="103"/>
                        </a:cubicBezTo>
                        <a:cubicBezTo>
                          <a:pt x="172" y="102"/>
                          <a:pt x="170" y="100"/>
                          <a:pt x="169" y="99"/>
                        </a:cubicBezTo>
                        <a:cubicBezTo>
                          <a:pt x="167" y="98"/>
                          <a:pt x="167" y="95"/>
                          <a:pt x="165" y="95"/>
                        </a:cubicBezTo>
                        <a:cubicBezTo>
                          <a:pt x="164" y="95"/>
                          <a:pt x="161" y="97"/>
                          <a:pt x="161" y="97"/>
                        </a:cubicBezTo>
                        <a:cubicBezTo>
                          <a:pt x="162" y="99"/>
                          <a:pt x="159" y="100"/>
                          <a:pt x="158" y="100"/>
                        </a:cubicBezTo>
                        <a:cubicBezTo>
                          <a:pt x="155" y="101"/>
                          <a:pt x="152" y="97"/>
                          <a:pt x="150" y="95"/>
                        </a:cubicBezTo>
                        <a:cubicBezTo>
                          <a:pt x="149" y="94"/>
                          <a:pt x="148" y="94"/>
                          <a:pt x="147" y="92"/>
                        </a:cubicBezTo>
                        <a:cubicBezTo>
                          <a:pt x="146" y="90"/>
                          <a:pt x="144" y="91"/>
                          <a:pt x="143" y="92"/>
                        </a:cubicBezTo>
                        <a:cubicBezTo>
                          <a:pt x="141" y="92"/>
                          <a:pt x="141" y="91"/>
                          <a:pt x="139" y="92"/>
                        </a:cubicBezTo>
                        <a:cubicBezTo>
                          <a:pt x="139" y="92"/>
                          <a:pt x="138" y="92"/>
                          <a:pt x="138" y="91"/>
                        </a:cubicBezTo>
                        <a:cubicBezTo>
                          <a:pt x="138" y="90"/>
                          <a:pt x="138" y="90"/>
                          <a:pt x="138" y="89"/>
                        </a:cubicBezTo>
                        <a:cubicBezTo>
                          <a:pt x="138" y="85"/>
                          <a:pt x="138" y="80"/>
                          <a:pt x="138" y="76"/>
                        </a:cubicBezTo>
                        <a:cubicBezTo>
                          <a:pt x="138" y="64"/>
                          <a:pt x="138" y="51"/>
                          <a:pt x="138" y="38"/>
                        </a:cubicBezTo>
                        <a:cubicBezTo>
                          <a:pt x="138" y="33"/>
                          <a:pt x="138" y="27"/>
                          <a:pt x="138" y="21"/>
                        </a:cubicBezTo>
                        <a:cubicBezTo>
                          <a:pt x="138" y="20"/>
                          <a:pt x="138" y="18"/>
                          <a:pt x="138" y="16"/>
                        </a:cubicBezTo>
                        <a:cubicBezTo>
                          <a:pt x="138" y="15"/>
                          <a:pt x="137" y="15"/>
                          <a:pt x="135" y="14"/>
                        </a:cubicBezTo>
                        <a:cubicBezTo>
                          <a:pt x="130" y="12"/>
                          <a:pt x="127" y="12"/>
                          <a:pt x="122" y="12"/>
                        </a:cubicBezTo>
                        <a:cubicBezTo>
                          <a:pt x="117" y="12"/>
                          <a:pt x="113" y="11"/>
                          <a:pt x="108" y="10"/>
                        </a:cubicBezTo>
                        <a:cubicBezTo>
                          <a:pt x="102" y="10"/>
                          <a:pt x="97" y="8"/>
                          <a:pt x="92" y="8"/>
                        </a:cubicBezTo>
                        <a:cubicBezTo>
                          <a:pt x="89" y="8"/>
                          <a:pt x="87" y="9"/>
                          <a:pt x="84" y="8"/>
                        </a:cubicBezTo>
                        <a:cubicBezTo>
                          <a:pt x="84" y="8"/>
                          <a:pt x="80" y="7"/>
                          <a:pt x="80" y="7"/>
                        </a:cubicBezTo>
                        <a:cubicBezTo>
                          <a:pt x="80" y="7"/>
                          <a:pt x="81" y="5"/>
                          <a:pt x="81" y="4"/>
                        </a:cubicBezTo>
                        <a:cubicBezTo>
                          <a:pt x="81" y="4"/>
                          <a:pt x="78" y="4"/>
                          <a:pt x="78" y="4"/>
                        </a:cubicBezTo>
                        <a:cubicBezTo>
                          <a:pt x="76" y="4"/>
                          <a:pt x="73" y="5"/>
                          <a:pt x="71" y="5"/>
                        </a:cubicBezTo>
                        <a:cubicBezTo>
                          <a:pt x="69" y="5"/>
                          <a:pt x="70" y="1"/>
                          <a:pt x="67" y="3"/>
                        </a:cubicBezTo>
                        <a:cubicBezTo>
                          <a:pt x="66" y="3"/>
                          <a:pt x="65" y="5"/>
                          <a:pt x="64" y="4"/>
                        </a:cubicBezTo>
                        <a:cubicBezTo>
                          <a:pt x="62" y="4"/>
                          <a:pt x="62" y="3"/>
                          <a:pt x="64" y="2"/>
                        </a:cubicBezTo>
                        <a:cubicBezTo>
                          <a:pt x="66" y="2"/>
                          <a:pt x="63" y="1"/>
                          <a:pt x="62" y="1"/>
                        </a:cubicBezTo>
                        <a:cubicBezTo>
                          <a:pt x="58" y="0"/>
                          <a:pt x="58" y="1"/>
                          <a:pt x="56" y="3"/>
                        </a:cubicBezTo>
                        <a:cubicBezTo>
                          <a:pt x="53" y="6"/>
                          <a:pt x="49" y="4"/>
                          <a:pt x="45" y="5"/>
                        </a:cubicBezTo>
                        <a:cubicBezTo>
                          <a:pt x="41" y="6"/>
                          <a:pt x="45" y="8"/>
                          <a:pt x="45" y="8"/>
                        </a:cubicBezTo>
                        <a:cubicBezTo>
                          <a:pt x="44" y="8"/>
                          <a:pt x="43" y="8"/>
                          <a:pt x="43" y="8"/>
                        </a:cubicBezTo>
                        <a:cubicBezTo>
                          <a:pt x="43" y="8"/>
                          <a:pt x="44" y="10"/>
                          <a:pt x="43" y="10"/>
                        </a:cubicBezTo>
                        <a:cubicBezTo>
                          <a:pt x="42" y="10"/>
                          <a:pt x="42" y="8"/>
                          <a:pt x="42" y="7"/>
                        </a:cubicBezTo>
                        <a:cubicBezTo>
                          <a:pt x="41" y="7"/>
                          <a:pt x="38" y="10"/>
                          <a:pt x="38" y="10"/>
                        </a:cubicBezTo>
                        <a:cubicBezTo>
                          <a:pt x="36" y="11"/>
                          <a:pt x="34" y="9"/>
                          <a:pt x="32" y="11"/>
                        </a:cubicBezTo>
                        <a:cubicBezTo>
                          <a:pt x="30" y="12"/>
                          <a:pt x="28" y="13"/>
                          <a:pt x="27" y="15"/>
                        </a:cubicBezTo>
                        <a:cubicBezTo>
                          <a:pt x="27" y="17"/>
                          <a:pt x="27" y="19"/>
                          <a:pt x="25" y="20"/>
                        </a:cubicBezTo>
                        <a:cubicBezTo>
                          <a:pt x="23" y="21"/>
                          <a:pt x="22" y="22"/>
                          <a:pt x="20" y="22"/>
                        </a:cubicBezTo>
                        <a:cubicBezTo>
                          <a:pt x="19" y="22"/>
                          <a:pt x="13" y="22"/>
                          <a:pt x="12" y="23"/>
                        </a:cubicBezTo>
                        <a:cubicBezTo>
                          <a:pt x="12" y="24"/>
                          <a:pt x="10" y="27"/>
                          <a:pt x="10" y="27"/>
                        </a:cubicBezTo>
                        <a:cubicBezTo>
                          <a:pt x="11" y="28"/>
                          <a:pt x="14" y="28"/>
                          <a:pt x="15" y="29"/>
                        </a:cubicBezTo>
                        <a:cubicBezTo>
                          <a:pt x="18" y="30"/>
                          <a:pt x="21" y="32"/>
                          <a:pt x="23" y="34"/>
                        </a:cubicBezTo>
                        <a:cubicBezTo>
                          <a:pt x="24" y="35"/>
                          <a:pt x="24" y="37"/>
                          <a:pt x="26" y="38"/>
                        </a:cubicBezTo>
                        <a:cubicBezTo>
                          <a:pt x="28" y="38"/>
                          <a:pt x="29" y="38"/>
                          <a:pt x="31" y="37"/>
                        </a:cubicBezTo>
                        <a:cubicBezTo>
                          <a:pt x="31" y="37"/>
                          <a:pt x="34" y="38"/>
                          <a:pt x="34" y="38"/>
                        </a:cubicBezTo>
                        <a:cubicBezTo>
                          <a:pt x="36" y="41"/>
                          <a:pt x="31" y="39"/>
                          <a:pt x="31" y="39"/>
                        </a:cubicBezTo>
                        <a:cubicBezTo>
                          <a:pt x="29" y="39"/>
                          <a:pt x="32" y="41"/>
                          <a:pt x="33" y="42"/>
                        </a:cubicBezTo>
                        <a:cubicBezTo>
                          <a:pt x="34" y="44"/>
                          <a:pt x="35" y="43"/>
                          <a:pt x="37" y="42"/>
                        </a:cubicBezTo>
                        <a:cubicBezTo>
                          <a:pt x="38" y="41"/>
                          <a:pt x="41" y="41"/>
                          <a:pt x="42" y="42"/>
                        </a:cubicBezTo>
                        <a:cubicBezTo>
                          <a:pt x="43" y="43"/>
                          <a:pt x="38" y="44"/>
                          <a:pt x="38" y="44"/>
                        </a:cubicBezTo>
                        <a:cubicBezTo>
                          <a:pt x="37" y="44"/>
                          <a:pt x="38" y="44"/>
                          <a:pt x="38" y="45"/>
                        </a:cubicBezTo>
                        <a:cubicBezTo>
                          <a:pt x="38" y="46"/>
                          <a:pt x="36" y="45"/>
                          <a:pt x="36" y="45"/>
                        </a:cubicBezTo>
                        <a:cubicBezTo>
                          <a:pt x="35" y="45"/>
                          <a:pt x="34" y="46"/>
                          <a:pt x="32" y="46"/>
                        </a:cubicBezTo>
                        <a:cubicBezTo>
                          <a:pt x="30" y="46"/>
                          <a:pt x="26" y="47"/>
                          <a:pt x="24" y="46"/>
                        </a:cubicBezTo>
                        <a:cubicBezTo>
                          <a:pt x="22" y="45"/>
                          <a:pt x="25" y="43"/>
                          <a:pt x="24" y="42"/>
                        </a:cubicBezTo>
                        <a:cubicBezTo>
                          <a:pt x="23" y="42"/>
                          <a:pt x="21" y="42"/>
                          <a:pt x="20" y="43"/>
                        </a:cubicBezTo>
                        <a:cubicBezTo>
                          <a:pt x="19" y="43"/>
                          <a:pt x="17" y="43"/>
                          <a:pt x="16" y="43"/>
                        </a:cubicBezTo>
                        <a:cubicBezTo>
                          <a:pt x="14" y="44"/>
                          <a:pt x="15" y="46"/>
                          <a:pt x="15" y="46"/>
                        </a:cubicBezTo>
                        <a:cubicBezTo>
                          <a:pt x="13" y="46"/>
                          <a:pt x="11" y="45"/>
                          <a:pt x="9" y="46"/>
                        </a:cubicBezTo>
                        <a:cubicBezTo>
                          <a:pt x="8" y="47"/>
                          <a:pt x="6" y="48"/>
                          <a:pt x="5" y="49"/>
                        </a:cubicBezTo>
                        <a:cubicBezTo>
                          <a:pt x="0" y="52"/>
                          <a:pt x="12" y="52"/>
                          <a:pt x="12" y="53"/>
                        </a:cubicBezTo>
                        <a:cubicBezTo>
                          <a:pt x="11" y="54"/>
                          <a:pt x="8" y="54"/>
                          <a:pt x="10" y="55"/>
                        </a:cubicBezTo>
                        <a:cubicBezTo>
                          <a:pt x="11" y="56"/>
                          <a:pt x="11" y="58"/>
                          <a:pt x="12" y="58"/>
                        </a:cubicBezTo>
                        <a:cubicBezTo>
                          <a:pt x="16" y="59"/>
                          <a:pt x="19" y="58"/>
                          <a:pt x="23" y="58"/>
                        </a:cubicBezTo>
                        <a:cubicBezTo>
                          <a:pt x="24" y="59"/>
                          <a:pt x="25" y="59"/>
                          <a:pt x="26" y="59"/>
                        </a:cubicBezTo>
                        <a:cubicBezTo>
                          <a:pt x="28" y="59"/>
                          <a:pt x="27" y="59"/>
                          <a:pt x="29" y="60"/>
                        </a:cubicBezTo>
                        <a:cubicBezTo>
                          <a:pt x="29" y="60"/>
                          <a:pt x="31" y="58"/>
                          <a:pt x="32" y="58"/>
                        </a:cubicBezTo>
                        <a:cubicBezTo>
                          <a:pt x="33" y="57"/>
                          <a:pt x="34" y="57"/>
                          <a:pt x="35" y="57"/>
                        </a:cubicBezTo>
                        <a:cubicBezTo>
                          <a:pt x="36" y="56"/>
                          <a:pt x="37" y="55"/>
                          <a:pt x="37" y="55"/>
                        </a:cubicBezTo>
                        <a:cubicBezTo>
                          <a:pt x="38" y="56"/>
                          <a:pt x="39" y="57"/>
                          <a:pt x="38" y="58"/>
                        </a:cubicBezTo>
                        <a:cubicBezTo>
                          <a:pt x="37" y="59"/>
                          <a:pt x="36" y="59"/>
                          <a:pt x="38" y="61"/>
                        </a:cubicBezTo>
                        <a:cubicBezTo>
                          <a:pt x="40" y="65"/>
                          <a:pt x="38" y="68"/>
                          <a:pt x="33" y="67"/>
                        </a:cubicBezTo>
                        <a:cubicBezTo>
                          <a:pt x="33" y="67"/>
                          <a:pt x="32" y="66"/>
                          <a:pt x="31" y="67"/>
                        </a:cubicBezTo>
                        <a:cubicBezTo>
                          <a:pt x="30" y="68"/>
                          <a:pt x="29" y="70"/>
                          <a:pt x="28" y="70"/>
                        </a:cubicBezTo>
                        <a:cubicBezTo>
                          <a:pt x="26" y="71"/>
                          <a:pt x="20" y="68"/>
                          <a:pt x="21" y="71"/>
                        </a:cubicBezTo>
                        <a:cubicBezTo>
                          <a:pt x="21" y="71"/>
                          <a:pt x="18" y="73"/>
                          <a:pt x="19" y="73"/>
                        </a:cubicBezTo>
                        <a:cubicBezTo>
                          <a:pt x="19" y="73"/>
                          <a:pt x="20" y="73"/>
                          <a:pt x="20" y="73"/>
                        </a:cubicBezTo>
                        <a:cubicBezTo>
                          <a:pt x="21" y="74"/>
                          <a:pt x="18" y="75"/>
                          <a:pt x="17" y="76"/>
                        </a:cubicBezTo>
                        <a:cubicBezTo>
                          <a:pt x="16" y="76"/>
                          <a:pt x="15" y="77"/>
                          <a:pt x="15" y="78"/>
                        </a:cubicBezTo>
                        <a:cubicBezTo>
                          <a:pt x="14" y="80"/>
                          <a:pt x="16" y="80"/>
                          <a:pt x="14" y="81"/>
                        </a:cubicBezTo>
                        <a:cubicBezTo>
                          <a:pt x="12" y="82"/>
                          <a:pt x="14" y="84"/>
                          <a:pt x="15" y="85"/>
                        </a:cubicBezTo>
                        <a:cubicBezTo>
                          <a:pt x="15" y="86"/>
                          <a:pt x="18" y="81"/>
                          <a:pt x="19" y="81"/>
                        </a:cubicBezTo>
                        <a:cubicBezTo>
                          <a:pt x="19" y="81"/>
                          <a:pt x="17" y="84"/>
                          <a:pt x="17" y="84"/>
                        </a:cubicBezTo>
                        <a:cubicBezTo>
                          <a:pt x="16" y="85"/>
                          <a:pt x="19" y="87"/>
                          <a:pt x="20" y="87"/>
                        </a:cubicBezTo>
                        <a:cubicBezTo>
                          <a:pt x="21" y="88"/>
                          <a:pt x="21" y="89"/>
                          <a:pt x="22" y="88"/>
                        </a:cubicBezTo>
                        <a:cubicBezTo>
                          <a:pt x="23" y="87"/>
                          <a:pt x="24" y="86"/>
                          <a:pt x="24" y="86"/>
                        </a:cubicBezTo>
                        <a:cubicBezTo>
                          <a:pt x="24" y="87"/>
                          <a:pt x="25" y="89"/>
                          <a:pt x="26" y="89"/>
                        </a:cubicBezTo>
                        <a:cubicBezTo>
                          <a:pt x="24" y="90"/>
                          <a:pt x="23" y="89"/>
                          <a:pt x="22" y="89"/>
                        </a:cubicBezTo>
                        <a:cubicBezTo>
                          <a:pt x="21" y="90"/>
                          <a:pt x="20" y="87"/>
                          <a:pt x="19" y="87"/>
                        </a:cubicBezTo>
                        <a:cubicBezTo>
                          <a:pt x="18" y="87"/>
                          <a:pt x="16" y="90"/>
                          <a:pt x="18" y="91"/>
                        </a:cubicBezTo>
                        <a:cubicBezTo>
                          <a:pt x="20" y="92"/>
                          <a:pt x="20" y="93"/>
                          <a:pt x="22" y="94"/>
                        </a:cubicBezTo>
                        <a:cubicBezTo>
                          <a:pt x="23" y="96"/>
                          <a:pt x="25" y="95"/>
                          <a:pt x="27" y="95"/>
                        </a:cubicBezTo>
                        <a:cubicBezTo>
                          <a:pt x="28" y="94"/>
                          <a:pt x="30" y="95"/>
                          <a:pt x="30" y="93"/>
                        </a:cubicBezTo>
                        <a:cubicBezTo>
                          <a:pt x="30" y="91"/>
                          <a:pt x="31" y="88"/>
                          <a:pt x="33" y="89"/>
                        </a:cubicBezTo>
                        <a:cubicBezTo>
                          <a:pt x="33" y="88"/>
                          <a:pt x="31" y="92"/>
                          <a:pt x="31" y="93"/>
                        </a:cubicBezTo>
                        <a:cubicBezTo>
                          <a:pt x="31" y="94"/>
                          <a:pt x="35" y="97"/>
                          <a:pt x="34" y="98"/>
                        </a:cubicBezTo>
                        <a:cubicBezTo>
                          <a:pt x="32" y="100"/>
                          <a:pt x="35" y="101"/>
                          <a:pt x="35" y="101"/>
                        </a:cubicBezTo>
                        <a:cubicBezTo>
                          <a:pt x="34" y="101"/>
                          <a:pt x="32" y="104"/>
                          <a:pt x="32" y="104"/>
                        </a:cubicBezTo>
                        <a:cubicBezTo>
                          <a:pt x="33" y="105"/>
                          <a:pt x="38" y="102"/>
                          <a:pt x="38" y="102"/>
                        </a:cubicBezTo>
                        <a:cubicBezTo>
                          <a:pt x="38" y="103"/>
                          <a:pt x="37" y="103"/>
                          <a:pt x="37" y="104"/>
                        </a:cubicBezTo>
                        <a:cubicBezTo>
                          <a:pt x="37" y="104"/>
                          <a:pt x="39" y="102"/>
                          <a:pt x="40" y="101"/>
                        </a:cubicBezTo>
                        <a:cubicBezTo>
                          <a:pt x="41" y="101"/>
                          <a:pt x="45" y="102"/>
                          <a:pt x="45" y="103"/>
                        </a:cubicBezTo>
                        <a:cubicBezTo>
                          <a:pt x="46" y="104"/>
                          <a:pt x="48" y="107"/>
                          <a:pt x="48" y="105"/>
                        </a:cubicBezTo>
                        <a:cubicBezTo>
                          <a:pt x="48" y="104"/>
                          <a:pt x="50" y="100"/>
                          <a:pt x="50" y="100"/>
                        </a:cubicBezTo>
                        <a:cubicBezTo>
                          <a:pt x="50" y="99"/>
                          <a:pt x="53" y="102"/>
                          <a:pt x="53" y="101"/>
                        </a:cubicBezTo>
                        <a:cubicBezTo>
                          <a:pt x="53" y="101"/>
                          <a:pt x="50" y="101"/>
                          <a:pt x="50" y="102"/>
                        </a:cubicBezTo>
                        <a:cubicBezTo>
                          <a:pt x="50" y="104"/>
                          <a:pt x="53" y="104"/>
                          <a:pt x="54" y="103"/>
                        </a:cubicBezTo>
                        <a:cubicBezTo>
                          <a:pt x="55" y="102"/>
                          <a:pt x="56" y="103"/>
                          <a:pt x="57" y="102"/>
                        </a:cubicBezTo>
                        <a:cubicBezTo>
                          <a:pt x="57" y="102"/>
                          <a:pt x="59" y="100"/>
                          <a:pt x="59" y="100"/>
                        </a:cubicBezTo>
                        <a:cubicBezTo>
                          <a:pt x="59" y="100"/>
                          <a:pt x="57" y="103"/>
                          <a:pt x="56" y="104"/>
                        </a:cubicBezTo>
                        <a:cubicBezTo>
                          <a:pt x="56" y="105"/>
                          <a:pt x="56" y="105"/>
                          <a:pt x="55" y="106"/>
                        </a:cubicBezTo>
                        <a:cubicBezTo>
                          <a:pt x="55" y="107"/>
                          <a:pt x="56" y="106"/>
                          <a:pt x="56" y="107"/>
                        </a:cubicBezTo>
                        <a:cubicBezTo>
                          <a:pt x="56" y="107"/>
                          <a:pt x="55" y="108"/>
                          <a:pt x="54" y="109"/>
                        </a:cubicBezTo>
                        <a:cubicBezTo>
                          <a:pt x="54" y="111"/>
                          <a:pt x="54" y="111"/>
                          <a:pt x="55" y="112"/>
                        </a:cubicBezTo>
                        <a:cubicBezTo>
                          <a:pt x="55" y="112"/>
                          <a:pt x="52" y="114"/>
                          <a:pt x="51" y="114"/>
                        </a:cubicBezTo>
                        <a:cubicBezTo>
                          <a:pt x="50" y="116"/>
                          <a:pt x="49" y="117"/>
                          <a:pt x="47" y="118"/>
                        </a:cubicBezTo>
                        <a:cubicBezTo>
                          <a:pt x="45" y="118"/>
                          <a:pt x="43" y="120"/>
                          <a:pt x="42" y="121"/>
                        </a:cubicBezTo>
                        <a:cubicBezTo>
                          <a:pt x="41" y="121"/>
                          <a:pt x="41" y="122"/>
                          <a:pt x="40" y="122"/>
                        </a:cubicBezTo>
                        <a:cubicBezTo>
                          <a:pt x="40" y="123"/>
                          <a:pt x="41" y="124"/>
                          <a:pt x="41" y="124"/>
                        </a:cubicBezTo>
                        <a:cubicBezTo>
                          <a:pt x="40" y="125"/>
                          <a:pt x="37" y="124"/>
                          <a:pt x="36" y="124"/>
                        </a:cubicBezTo>
                        <a:cubicBezTo>
                          <a:pt x="33" y="124"/>
                          <a:pt x="32" y="125"/>
                          <a:pt x="30" y="127"/>
                        </a:cubicBezTo>
                        <a:cubicBezTo>
                          <a:pt x="29" y="128"/>
                          <a:pt x="30" y="130"/>
                          <a:pt x="31" y="129"/>
                        </a:cubicBezTo>
                        <a:cubicBezTo>
                          <a:pt x="33" y="128"/>
                          <a:pt x="35" y="125"/>
                          <a:pt x="36" y="126"/>
                        </a:cubicBezTo>
                        <a:cubicBezTo>
                          <a:pt x="36" y="125"/>
                          <a:pt x="35" y="129"/>
                          <a:pt x="38" y="126"/>
                        </a:cubicBezTo>
                        <a:cubicBezTo>
                          <a:pt x="38" y="126"/>
                          <a:pt x="40" y="129"/>
                          <a:pt x="41" y="127"/>
                        </a:cubicBezTo>
                        <a:cubicBezTo>
                          <a:pt x="41" y="126"/>
                          <a:pt x="40" y="126"/>
                          <a:pt x="41" y="126"/>
                        </a:cubicBezTo>
                        <a:cubicBezTo>
                          <a:pt x="42" y="125"/>
                          <a:pt x="42" y="125"/>
                          <a:pt x="43" y="125"/>
                        </a:cubicBezTo>
                        <a:cubicBezTo>
                          <a:pt x="44" y="125"/>
                          <a:pt x="44" y="125"/>
                          <a:pt x="45" y="124"/>
                        </a:cubicBezTo>
                        <a:cubicBezTo>
                          <a:pt x="46" y="123"/>
                          <a:pt x="48" y="123"/>
                          <a:pt x="50" y="122"/>
                        </a:cubicBezTo>
                        <a:cubicBezTo>
                          <a:pt x="53" y="121"/>
                          <a:pt x="49" y="121"/>
                          <a:pt x="51" y="120"/>
                        </a:cubicBezTo>
                        <a:cubicBezTo>
                          <a:pt x="52" y="119"/>
                          <a:pt x="53" y="118"/>
                          <a:pt x="54" y="118"/>
                        </a:cubicBezTo>
                        <a:cubicBezTo>
                          <a:pt x="56" y="117"/>
                          <a:pt x="58" y="116"/>
                          <a:pt x="59" y="116"/>
                        </a:cubicBezTo>
                        <a:cubicBezTo>
                          <a:pt x="62" y="114"/>
                          <a:pt x="60" y="115"/>
                          <a:pt x="60" y="113"/>
                        </a:cubicBezTo>
                        <a:cubicBezTo>
                          <a:pt x="60" y="113"/>
                          <a:pt x="68" y="109"/>
                          <a:pt x="69" y="108"/>
                        </a:cubicBezTo>
                        <a:cubicBezTo>
                          <a:pt x="70" y="108"/>
                          <a:pt x="72" y="108"/>
                          <a:pt x="72" y="107"/>
                        </a:cubicBezTo>
                        <a:cubicBezTo>
                          <a:pt x="72" y="104"/>
                          <a:pt x="73" y="105"/>
                          <a:pt x="75" y="104"/>
                        </a:cubicBezTo>
                        <a:cubicBezTo>
                          <a:pt x="78" y="102"/>
                          <a:pt x="69" y="101"/>
                          <a:pt x="73" y="97"/>
                        </a:cubicBezTo>
                        <a:cubicBezTo>
                          <a:pt x="75" y="96"/>
                          <a:pt x="77" y="96"/>
                          <a:pt x="78" y="95"/>
                        </a:cubicBezTo>
                        <a:cubicBezTo>
                          <a:pt x="79" y="94"/>
                          <a:pt x="79" y="91"/>
                          <a:pt x="77" y="91"/>
                        </a:cubicBezTo>
                        <a:cubicBezTo>
                          <a:pt x="79" y="91"/>
                          <a:pt x="79" y="92"/>
                          <a:pt x="81" y="91"/>
                        </a:cubicBezTo>
                        <a:cubicBezTo>
                          <a:pt x="82" y="90"/>
                          <a:pt x="83" y="88"/>
                          <a:pt x="85" y="87"/>
                        </a:cubicBezTo>
                        <a:cubicBezTo>
                          <a:pt x="86" y="86"/>
                          <a:pt x="88" y="84"/>
                          <a:pt x="89" y="84"/>
                        </a:cubicBezTo>
                        <a:cubicBezTo>
                          <a:pt x="90" y="84"/>
                          <a:pt x="95" y="84"/>
                          <a:pt x="94" y="86"/>
                        </a:cubicBezTo>
                        <a:cubicBezTo>
                          <a:pt x="93" y="87"/>
                          <a:pt x="91" y="85"/>
                          <a:pt x="89" y="86"/>
                        </a:cubicBezTo>
                        <a:cubicBezTo>
                          <a:pt x="87" y="87"/>
                          <a:pt x="87" y="88"/>
                          <a:pt x="86" y="90"/>
                        </a:cubicBezTo>
                        <a:cubicBezTo>
                          <a:pt x="86" y="92"/>
                          <a:pt x="84" y="94"/>
                          <a:pt x="84" y="96"/>
                        </a:cubicBezTo>
                        <a:cubicBezTo>
                          <a:pt x="83" y="97"/>
                          <a:pt x="87" y="96"/>
                          <a:pt x="87" y="97"/>
                        </a:cubicBezTo>
                        <a:cubicBezTo>
                          <a:pt x="86" y="97"/>
                          <a:pt x="81" y="99"/>
                          <a:pt x="85" y="99"/>
                        </a:cubicBezTo>
                        <a:cubicBezTo>
                          <a:pt x="88" y="99"/>
                          <a:pt x="90" y="97"/>
                          <a:pt x="93" y="96"/>
                        </a:cubicBezTo>
                        <a:cubicBezTo>
                          <a:pt x="95" y="94"/>
                          <a:pt x="97" y="94"/>
                          <a:pt x="99" y="93"/>
                        </a:cubicBezTo>
                        <a:cubicBezTo>
                          <a:pt x="103" y="92"/>
                          <a:pt x="101" y="90"/>
                          <a:pt x="101" y="88"/>
                        </a:cubicBezTo>
                        <a:cubicBezTo>
                          <a:pt x="100" y="84"/>
                          <a:pt x="109" y="87"/>
                          <a:pt x="111" y="88"/>
                        </a:cubicBezTo>
                        <a:cubicBezTo>
                          <a:pt x="113" y="88"/>
                          <a:pt x="114" y="90"/>
                          <a:pt x="116" y="91"/>
                        </a:cubicBezTo>
                        <a:cubicBezTo>
                          <a:pt x="116" y="91"/>
                          <a:pt x="118" y="88"/>
                          <a:pt x="119" y="89"/>
                        </a:cubicBezTo>
                        <a:cubicBezTo>
                          <a:pt x="119" y="89"/>
                          <a:pt x="119" y="91"/>
                          <a:pt x="119" y="92"/>
                        </a:cubicBezTo>
                        <a:cubicBezTo>
                          <a:pt x="121" y="93"/>
                          <a:pt x="122" y="93"/>
                          <a:pt x="123" y="93"/>
                        </a:cubicBezTo>
                        <a:cubicBezTo>
                          <a:pt x="126" y="93"/>
                          <a:pt x="129" y="92"/>
                          <a:pt x="131" y="93"/>
                        </a:cubicBezTo>
                        <a:cubicBezTo>
                          <a:pt x="132" y="93"/>
                          <a:pt x="133" y="94"/>
                          <a:pt x="134" y="93"/>
                        </a:cubicBezTo>
                        <a:cubicBezTo>
                          <a:pt x="135" y="93"/>
                          <a:pt x="135" y="94"/>
                          <a:pt x="136" y="95"/>
                        </a:cubicBezTo>
                        <a:cubicBezTo>
                          <a:pt x="137" y="95"/>
                          <a:pt x="139" y="96"/>
                          <a:pt x="140" y="96"/>
                        </a:cubicBezTo>
                        <a:cubicBezTo>
                          <a:pt x="142" y="96"/>
                          <a:pt x="143" y="94"/>
                          <a:pt x="144" y="94"/>
                        </a:cubicBezTo>
                        <a:cubicBezTo>
                          <a:pt x="146" y="93"/>
                          <a:pt x="145" y="96"/>
                          <a:pt x="145" y="96"/>
                        </a:cubicBezTo>
                        <a:cubicBezTo>
                          <a:pt x="144" y="97"/>
                          <a:pt x="144" y="97"/>
                          <a:pt x="145" y="98"/>
                        </a:cubicBezTo>
                        <a:cubicBezTo>
                          <a:pt x="148" y="99"/>
                          <a:pt x="150" y="100"/>
                          <a:pt x="152" y="101"/>
                        </a:cubicBezTo>
                        <a:cubicBezTo>
                          <a:pt x="154" y="103"/>
                          <a:pt x="156" y="105"/>
                          <a:pt x="158" y="106"/>
                        </a:cubicBezTo>
                        <a:cubicBezTo>
                          <a:pt x="159" y="106"/>
                          <a:pt x="160" y="105"/>
                          <a:pt x="161" y="105"/>
                        </a:cubicBezTo>
                        <a:cubicBezTo>
                          <a:pt x="162" y="104"/>
                          <a:pt x="160" y="103"/>
                          <a:pt x="160" y="102"/>
                        </a:cubicBezTo>
                        <a:cubicBezTo>
                          <a:pt x="160" y="101"/>
                          <a:pt x="163" y="103"/>
                          <a:pt x="163" y="103"/>
                        </a:cubicBezTo>
                        <a:cubicBezTo>
                          <a:pt x="163" y="104"/>
                          <a:pt x="166" y="106"/>
                          <a:pt x="167" y="105"/>
                        </a:cubicBezTo>
                        <a:cubicBezTo>
                          <a:pt x="167" y="105"/>
                          <a:pt x="165" y="99"/>
                          <a:pt x="165" y="99"/>
                        </a:cubicBezTo>
                        <a:cubicBezTo>
                          <a:pt x="166" y="99"/>
                          <a:pt x="168" y="104"/>
                          <a:pt x="169" y="104"/>
                        </a:cubicBezTo>
                        <a:cubicBezTo>
                          <a:pt x="169" y="105"/>
                          <a:pt x="170" y="107"/>
                          <a:pt x="171" y="107"/>
                        </a:cubicBezTo>
                        <a:cubicBezTo>
                          <a:pt x="172" y="107"/>
                          <a:pt x="173" y="105"/>
                          <a:pt x="173" y="105"/>
                        </a:cubicBezTo>
                        <a:cubicBezTo>
                          <a:pt x="171" y="106"/>
                          <a:pt x="177" y="110"/>
                          <a:pt x="177" y="111"/>
                        </a:cubicBezTo>
                        <a:cubicBezTo>
                          <a:pt x="176" y="111"/>
                          <a:pt x="176" y="111"/>
                          <a:pt x="176" y="111"/>
                        </a:cubicBezTo>
                        <a:cubicBezTo>
                          <a:pt x="175" y="112"/>
                          <a:pt x="177" y="112"/>
                          <a:pt x="177" y="113"/>
                        </a:cubicBezTo>
                        <a:cubicBezTo>
                          <a:pt x="177" y="113"/>
                          <a:pt x="175" y="114"/>
                          <a:pt x="176" y="114"/>
                        </a:cubicBezTo>
                        <a:cubicBezTo>
                          <a:pt x="177" y="115"/>
                          <a:pt x="178" y="116"/>
                          <a:pt x="179" y="117"/>
                        </a:cubicBezTo>
                        <a:cubicBezTo>
                          <a:pt x="181" y="119"/>
                          <a:pt x="182" y="120"/>
                          <a:pt x="184" y="121"/>
                        </a:cubicBezTo>
                        <a:cubicBezTo>
                          <a:pt x="184" y="121"/>
                          <a:pt x="182" y="125"/>
                          <a:pt x="183" y="125"/>
                        </a:cubicBezTo>
                        <a:cubicBezTo>
                          <a:pt x="184" y="126"/>
                          <a:pt x="184" y="124"/>
                          <a:pt x="184" y="124"/>
                        </a:cubicBezTo>
                        <a:cubicBezTo>
                          <a:pt x="185" y="123"/>
                          <a:pt x="185" y="126"/>
                          <a:pt x="186" y="127"/>
                        </a:cubicBezTo>
                        <a:cubicBezTo>
                          <a:pt x="186" y="127"/>
                          <a:pt x="186" y="126"/>
                          <a:pt x="186" y="125"/>
                        </a:cubicBezTo>
                        <a:cubicBezTo>
                          <a:pt x="186" y="127"/>
                          <a:pt x="192" y="130"/>
                          <a:pt x="193" y="127"/>
                        </a:cubicBezTo>
                        <a:cubicBezTo>
                          <a:pt x="193" y="127"/>
                          <a:pt x="193" y="128"/>
                          <a:pt x="193" y="128"/>
                        </a:cubicBezTo>
                        <a:cubicBezTo>
                          <a:pt x="193" y="128"/>
                          <a:pt x="194" y="127"/>
                          <a:pt x="194" y="126"/>
                        </a:cubicBezTo>
                        <a:cubicBezTo>
                          <a:pt x="193" y="126"/>
                          <a:pt x="194" y="127"/>
                          <a:pt x="194" y="126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215" name="Freeform 641">
                    <a:extLst>
                      <a:ext uri="{FF2B5EF4-FFF2-40B4-BE49-F238E27FC236}">
                        <a16:creationId xmlns:a16="http://schemas.microsoft.com/office/drawing/2014/main" id="{DCDDD22E-BD4A-CF4E-94EE-57F24FEA51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7751" y="5323848"/>
                    <a:ext cx="2951770" cy="1548902"/>
                  </a:xfrm>
                  <a:custGeom>
                    <a:avLst/>
                    <a:gdLst>
                      <a:gd name="T0" fmla="*/ 84 w 289"/>
                      <a:gd name="T1" fmla="*/ 106 h 143"/>
                      <a:gd name="T2" fmla="*/ 105 w 289"/>
                      <a:gd name="T3" fmla="*/ 119 h 143"/>
                      <a:gd name="T4" fmla="*/ 125 w 289"/>
                      <a:gd name="T5" fmla="*/ 127 h 143"/>
                      <a:gd name="T6" fmla="*/ 137 w 289"/>
                      <a:gd name="T7" fmla="*/ 127 h 143"/>
                      <a:gd name="T8" fmla="*/ 149 w 289"/>
                      <a:gd name="T9" fmla="*/ 119 h 143"/>
                      <a:gd name="T10" fmla="*/ 162 w 289"/>
                      <a:gd name="T11" fmla="*/ 118 h 143"/>
                      <a:gd name="T12" fmla="*/ 177 w 289"/>
                      <a:gd name="T13" fmla="*/ 119 h 143"/>
                      <a:gd name="T14" fmla="*/ 171 w 289"/>
                      <a:gd name="T15" fmla="*/ 113 h 143"/>
                      <a:gd name="T16" fmla="*/ 186 w 289"/>
                      <a:gd name="T17" fmla="*/ 113 h 143"/>
                      <a:gd name="T18" fmla="*/ 209 w 289"/>
                      <a:gd name="T19" fmla="*/ 122 h 143"/>
                      <a:gd name="T20" fmla="*/ 213 w 289"/>
                      <a:gd name="T21" fmla="*/ 133 h 143"/>
                      <a:gd name="T22" fmla="*/ 220 w 289"/>
                      <a:gd name="T23" fmla="*/ 143 h 143"/>
                      <a:gd name="T24" fmla="*/ 215 w 289"/>
                      <a:gd name="T25" fmla="*/ 108 h 143"/>
                      <a:gd name="T26" fmla="*/ 234 w 289"/>
                      <a:gd name="T27" fmla="*/ 92 h 143"/>
                      <a:gd name="T28" fmla="*/ 239 w 289"/>
                      <a:gd name="T29" fmla="*/ 86 h 143"/>
                      <a:gd name="T30" fmla="*/ 244 w 289"/>
                      <a:gd name="T31" fmla="*/ 82 h 143"/>
                      <a:gd name="T32" fmla="*/ 242 w 289"/>
                      <a:gd name="T33" fmla="*/ 78 h 143"/>
                      <a:gd name="T34" fmla="*/ 238 w 289"/>
                      <a:gd name="T35" fmla="*/ 71 h 143"/>
                      <a:gd name="T36" fmla="*/ 239 w 289"/>
                      <a:gd name="T37" fmla="*/ 69 h 143"/>
                      <a:gd name="T38" fmla="*/ 242 w 289"/>
                      <a:gd name="T39" fmla="*/ 75 h 143"/>
                      <a:gd name="T40" fmla="*/ 246 w 289"/>
                      <a:gd name="T41" fmla="*/ 62 h 143"/>
                      <a:gd name="T42" fmla="*/ 253 w 289"/>
                      <a:gd name="T43" fmla="*/ 52 h 143"/>
                      <a:gd name="T44" fmla="*/ 265 w 289"/>
                      <a:gd name="T45" fmla="*/ 48 h 143"/>
                      <a:gd name="T46" fmla="*/ 271 w 289"/>
                      <a:gd name="T47" fmla="*/ 48 h 143"/>
                      <a:gd name="T48" fmla="*/ 274 w 289"/>
                      <a:gd name="T49" fmla="*/ 35 h 143"/>
                      <a:gd name="T50" fmla="*/ 288 w 289"/>
                      <a:gd name="T51" fmla="*/ 28 h 143"/>
                      <a:gd name="T52" fmla="*/ 276 w 289"/>
                      <a:gd name="T53" fmla="*/ 13 h 143"/>
                      <a:gd name="T54" fmla="*/ 264 w 289"/>
                      <a:gd name="T55" fmla="*/ 28 h 143"/>
                      <a:gd name="T56" fmla="*/ 237 w 289"/>
                      <a:gd name="T57" fmla="*/ 39 h 143"/>
                      <a:gd name="T58" fmla="*/ 224 w 289"/>
                      <a:gd name="T59" fmla="*/ 45 h 143"/>
                      <a:gd name="T60" fmla="*/ 208 w 289"/>
                      <a:gd name="T61" fmla="*/ 44 h 143"/>
                      <a:gd name="T62" fmla="*/ 203 w 289"/>
                      <a:gd name="T63" fmla="*/ 36 h 143"/>
                      <a:gd name="T64" fmla="*/ 196 w 289"/>
                      <a:gd name="T65" fmla="*/ 28 h 143"/>
                      <a:gd name="T66" fmla="*/ 185 w 289"/>
                      <a:gd name="T67" fmla="*/ 48 h 143"/>
                      <a:gd name="T68" fmla="*/ 187 w 289"/>
                      <a:gd name="T69" fmla="*/ 25 h 143"/>
                      <a:gd name="T70" fmla="*/ 196 w 289"/>
                      <a:gd name="T71" fmla="*/ 17 h 143"/>
                      <a:gd name="T72" fmla="*/ 184 w 289"/>
                      <a:gd name="T73" fmla="*/ 13 h 143"/>
                      <a:gd name="T74" fmla="*/ 165 w 289"/>
                      <a:gd name="T75" fmla="*/ 15 h 143"/>
                      <a:gd name="T76" fmla="*/ 158 w 289"/>
                      <a:gd name="T77" fmla="*/ 5 h 143"/>
                      <a:gd name="T78" fmla="*/ 147 w 289"/>
                      <a:gd name="T79" fmla="*/ 4 h 143"/>
                      <a:gd name="T80" fmla="*/ 30 w 289"/>
                      <a:gd name="T81" fmla="*/ 4 h 143"/>
                      <a:gd name="T82" fmla="*/ 7 w 289"/>
                      <a:gd name="T83" fmla="*/ 9 h 143"/>
                      <a:gd name="T84" fmla="*/ 8 w 289"/>
                      <a:gd name="T85" fmla="*/ 21 h 143"/>
                      <a:gd name="T86" fmla="*/ 2 w 289"/>
                      <a:gd name="T87" fmla="*/ 40 h 143"/>
                      <a:gd name="T88" fmla="*/ 5 w 289"/>
                      <a:gd name="T89" fmla="*/ 63 h 143"/>
                      <a:gd name="T90" fmla="*/ 12 w 289"/>
                      <a:gd name="T91" fmla="*/ 73 h 143"/>
                      <a:gd name="T92" fmla="*/ 21 w 289"/>
                      <a:gd name="T93" fmla="*/ 88 h 143"/>
                      <a:gd name="T94" fmla="*/ 39 w 289"/>
                      <a:gd name="T95" fmla="*/ 102 h 14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289" h="143">
                        <a:moveTo>
                          <a:pt x="68" y="108"/>
                        </a:moveTo>
                        <a:cubicBezTo>
                          <a:pt x="71" y="108"/>
                          <a:pt x="74" y="108"/>
                          <a:pt x="78" y="108"/>
                        </a:cubicBezTo>
                        <a:cubicBezTo>
                          <a:pt x="79" y="108"/>
                          <a:pt x="81" y="108"/>
                          <a:pt x="82" y="108"/>
                        </a:cubicBezTo>
                        <a:cubicBezTo>
                          <a:pt x="83" y="108"/>
                          <a:pt x="83" y="106"/>
                          <a:pt x="84" y="106"/>
                        </a:cubicBezTo>
                        <a:cubicBezTo>
                          <a:pt x="85" y="105"/>
                          <a:pt x="91" y="105"/>
                          <a:pt x="91" y="106"/>
                        </a:cubicBezTo>
                        <a:cubicBezTo>
                          <a:pt x="94" y="108"/>
                          <a:pt x="97" y="110"/>
                          <a:pt x="100" y="112"/>
                        </a:cubicBezTo>
                        <a:cubicBezTo>
                          <a:pt x="100" y="112"/>
                          <a:pt x="101" y="115"/>
                          <a:pt x="101" y="116"/>
                        </a:cubicBezTo>
                        <a:cubicBezTo>
                          <a:pt x="102" y="118"/>
                          <a:pt x="102" y="118"/>
                          <a:pt x="105" y="119"/>
                        </a:cubicBezTo>
                        <a:cubicBezTo>
                          <a:pt x="107" y="120"/>
                          <a:pt x="108" y="121"/>
                          <a:pt x="109" y="119"/>
                        </a:cubicBezTo>
                        <a:cubicBezTo>
                          <a:pt x="110" y="116"/>
                          <a:pt x="111" y="116"/>
                          <a:pt x="114" y="117"/>
                        </a:cubicBezTo>
                        <a:cubicBezTo>
                          <a:pt x="116" y="117"/>
                          <a:pt x="119" y="118"/>
                          <a:pt x="119" y="120"/>
                        </a:cubicBezTo>
                        <a:cubicBezTo>
                          <a:pt x="121" y="123"/>
                          <a:pt x="123" y="124"/>
                          <a:pt x="125" y="127"/>
                        </a:cubicBezTo>
                        <a:cubicBezTo>
                          <a:pt x="127" y="129"/>
                          <a:pt x="126" y="133"/>
                          <a:pt x="129" y="134"/>
                        </a:cubicBezTo>
                        <a:cubicBezTo>
                          <a:pt x="131" y="136"/>
                          <a:pt x="135" y="136"/>
                          <a:pt x="137" y="137"/>
                        </a:cubicBezTo>
                        <a:cubicBezTo>
                          <a:pt x="137" y="136"/>
                          <a:pt x="135" y="129"/>
                          <a:pt x="135" y="129"/>
                        </a:cubicBezTo>
                        <a:cubicBezTo>
                          <a:pt x="137" y="130"/>
                          <a:pt x="136" y="127"/>
                          <a:pt x="137" y="127"/>
                        </a:cubicBezTo>
                        <a:cubicBezTo>
                          <a:pt x="137" y="126"/>
                          <a:pt x="139" y="126"/>
                          <a:pt x="140" y="125"/>
                        </a:cubicBezTo>
                        <a:cubicBezTo>
                          <a:pt x="141" y="125"/>
                          <a:pt x="142" y="122"/>
                          <a:pt x="142" y="122"/>
                        </a:cubicBezTo>
                        <a:cubicBezTo>
                          <a:pt x="143" y="123"/>
                          <a:pt x="144" y="123"/>
                          <a:pt x="145" y="122"/>
                        </a:cubicBezTo>
                        <a:cubicBezTo>
                          <a:pt x="147" y="121"/>
                          <a:pt x="148" y="121"/>
                          <a:pt x="149" y="119"/>
                        </a:cubicBezTo>
                        <a:cubicBezTo>
                          <a:pt x="151" y="118"/>
                          <a:pt x="148" y="118"/>
                          <a:pt x="148" y="117"/>
                        </a:cubicBezTo>
                        <a:cubicBezTo>
                          <a:pt x="148" y="117"/>
                          <a:pt x="151" y="118"/>
                          <a:pt x="152" y="117"/>
                        </a:cubicBezTo>
                        <a:cubicBezTo>
                          <a:pt x="154" y="116"/>
                          <a:pt x="155" y="116"/>
                          <a:pt x="157" y="116"/>
                        </a:cubicBezTo>
                        <a:cubicBezTo>
                          <a:pt x="159" y="116"/>
                          <a:pt x="160" y="119"/>
                          <a:pt x="162" y="118"/>
                        </a:cubicBezTo>
                        <a:cubicBezTo>
                          <a:pt x="165" y="116"/>
                          <a:pt x="166" y="118"/>
                          <a:pt x="168" y="119"/>
                        </a:cubicBezTo>
                        <a:cubicBezTo>
                          <a:pt x="170" y="120"/>
                          <a:pt x="171" y="118"/>
                          <a:pt x="172" y="118"/>
                        </a:cubicBezTo>
                        <a:cubicBezTo>
                          <a:pt x="173" y="117"/>
                          <a:pt x="176" y="119"/>
                          <a:pt x="176" y="120"/>
                        </a:cubicBezTo>
                        <a:cubicBezTo>
                          <a:pt x="177" y="121"/>
                          <a:pt x="178" y="120"/>
                          <a:pt x="177" y="119"/>
                        </a:cubicBezTo>
                        <a:cubicBezTo>
                          <a:pt x="177" y="119"/>
                          <a:pt x="176" y="118"/>
                          <a:pt x="175" y="118"/>
                        </a:cubicBezTo>
                        <a:cubicBezTo>
                          <a:pt x="174" y="117"/>
                          <a:pt x="176" y="117"/>
                          <a:pt x="176" y="117"/>
                        </a:cubicBezTo>
                        <a:cubicBezTo>
                          <a:pt x="175" y="115"/>
                          <a:pt x="175" y="114"/>
                          <a:pt x="173" y="115"/>
                        </a:cubicBezTo>
                        <a:cubicBezTo>
                          <a:pt x="173" y="115"/>
                          <a:pt x="169" y="115"/>
                          <a:pt x="171" y="113"/>
                        </a:cubicBezTo>
                        <a:cubicBezTo>
                          <a:pt x="173" y="113"/>
                          <a:pt x="174" y="114"/>
                          <a:pt x="175" y="114"/>
                        </a:cubicBezTo>
                        <a:cubicBezTo>
                          <a:pt x="178" y="113"/>
                          <a:pt x="180" y="113"/>
                          <a:pt x="183" y="113"/>
                        </a:cubicBezTo>
                        <a:cubicBezTo>
                          <a:pt x="184" y="113"/>
                          <a:pt x="183" y="113"/>
                          <a:pt x="184" y="114"/>
                        </a:cubicBezTo>
                        <a:cubicBezTo>
                          <a:pt x="184" y="114"/>
                          <a:pt x="185" y="114"/>
                          <a:pt x="186" y="113"/>
                        </a:cubicBezTo>
                        <a:cubicBezTo>
                          <a:pt x="188" y="113"/>
                          <a:pt x="190" y="113"/>
                          <a:pt x="192" y="113"/>
                        </a:cubicBezTo>
                        <a:cubicBezTo>
                          <a:pt x="194" y="113"/>
                          <a:pt x="194" y="115"/>
                          <a:pt x="196" y="116"/>
                        </a:cubicBezTo>
                        <a:cubicBezTo>
                          <a:pt x="198" y="118"/>
                          <a:pt x="200" y="116"/>
                          <a:pt x="202" y="115"/>
                        </a:cubicBezTo>
                        <a:cubicBezTo>
                          <a:pt x="203" y="115"/>
                          <a:pt x="209" y="121"/>
                          <a:pt x="209" y="122"/>
                        </a:cubicBezTo>
                        <a:cubicBezTo>
                          <a:pt x="210" y="123"/>
                          <a:pt x="208" y="125"/>
                          <a:pt x="209" y="126"/>
                        </a:cubicBezTo>
                        <a:cubicBezTo>
                          <a:pt x="210" y="128"/>
                          <a:pt x="209" y="128"/>
                          <a:pt x="210" y="130"/>
                        </a:cubicBezTo>
                        <a:cubicBezTo>
                          <a:pt x="210" y="131"/>
                          <a:pt x="211" y="132"/>
                          <a:pt x="211" y="132"/>
                        </a:cubicBezTo>
                        <a:cubicBezTo>
                          <a:pt x="212" y="132"/>
                          <a:pt x="212" y="133"/>
                          <a:pt x="213" y="133"/>
                        </a:cubicBezTo>
                        <a:cubicBezTo>
                          <a:pt x="214" y="134"/>
                          <a:pt x="213" y="136"/>
                          <a:pt x="214" y="137"/>
                        </a:cubicBezTo>
                        <a:cubicBezTo>
                          <a:pt x="215" y="138"/>
                          <a:pt x="216" y="138"/>
                          <a:pt x="217" y="140"/>
                        </a:cubicBezTo>
                        <a:cubicBezTo>
                          <a:pt x="219" y="143"/>
                          <a:pt x="218" y="140"/>
                          <a:pt x="220" y="141"/>
                        </a:cubicBezTo>
                        <a:cubicBezTo>
                          <a:pt x="220" y="141"/>
                          <a:pt x="220" y="143"/>
                          <a:pt x="220" y="143"/>
                        </a:cubicBezTo>
                        <a:cubicBezTo>
                          <a:pt x="221" y="143"/>
                          <a:pt x="222" y="136"/>
                          <a:pt x="222" y="135"/>
                        </a:cubicBezTo>
                        <a:cubicBezTo>
                          <a:pt x="222" y="132"/>
                          <a:pt x="221" y="130"/>
                          <a:pt x="220" y="126"/>
                        </a:cubicBezTo>
                        <a:cubicBezTo>
                          <a:pt x="218" y="123"/>
                          <a:pt x="218" y="120"/>
                          <a:pt x="217" y="117"/>
                        </a:cubicBezTo>
                        <a:cubicBezTo>
                          <a:pt x="215" y="115"/>
                          <a:pt x="214" y="111"/>
                          <a:pt x="215" y="108"/>
                        </a:cubicBezTo>
                        <a:cubicBezTo>
                          <a:pt x="216" y="105"/>
                          <a:pt x="218" y="103"/>
                          <a:pt x="221" y="101"/>
                        </a:cubicBezTo>
                        <a:cubicBezTo>
                          <a:pt x="222" y="100"/>
                          <a:pt x="223" y="100"/>
                          <a:pt x="224" y="99"/>
                        </a:cubicBezTo>
                        <a:cubicBezTo>
                          <a:pt x="225" y="98"/>
                          <a:pt x="226" y="96"/>
                          <a:pt x="227" y="96"/>
                        </a:cubicBezTo>
                        <a:cubicBezTo>
                          <a:pt x="229" y="94"/>
                          <a:pt x="232" y="94"/>
                          <a:pt x="234" y="92"/>
                        </a:cubicBezTo>
                        <a:cubicBezTo>
                          <a:pt x="235" y="91"/>
                          <a:pt x="236" y="89"/>
                          <a:pt x="238" y="89"/>
                        </a:cubicBezTo>
                        <a:cubicBezTo>
                          <a:pt x="238" y="89"/>
                          <a:pt x="242" y="89"/>
                          <a:pt x="241" y="87"/>
                        </a:cubicBezTo>
                        <a:cubicBezTo>
                          <a:pt x="241" y="87"/>
                          <a:pt x="238" y="88"/>
                          <a:pt x="238" y="88"/>
                        </a:cubicBezTo>
                        <a:cubicBezTo>
                          <a:pt x="238" y="87"/>
                          <a:pt x="240" y="88"/>
                          <a:pt x="239" y="86"/>
                        </a:cubicBezTo>
                        <a:cubicBezTo>
                          <a:pt x="239" y="86"/>
                          <a:pt x="238" y="85"/>
                          <a:pt x="239" y="85"/>
                        </a:cubicBezTo>
                        <a:cubicBezTo>
                          <a:pt x="239" y="84"/>
                          <a:pt x="239" y="85"/>
                          <a:pt x="240" y="84"/>
                        </a:cubicBezTo>
                        <a:cubicBezTo>
                          <a:pt x="239" y="85"/>
                          <a:pt x="241" y="86"/>
                          <a:pt x="241" y="85"/>
                        </a:cubicBezTo>
                        <a:cubicBezTo>
                          <a:pt x="242" y="85"/>
                          <a:pt x="245" y="83"/>
                          <a:pt x="244" y="82"/>
                        </a:cubicBezTo>
                        <a:cubicBezTo>
                          <a:pt x="244" y="83"/>
                          <a:pt x="238" y="82"/>
                          <a:pt x="239" y="81"/>
                        </a:cubicBezTo>
                        <a:cubicBezTo>
                          <a:pt x="239" y="80"/>
                          <a:pt x="240" y="82"/>
                          <a:pt x="241" y="81"/>
                        </a:cubicBezTo>
                        <a:cubicBezTo>
                          <a:pt x="241" y="81"/>
                          <a:pt x="243" y="80"/>
                          <a:pt x="243" y="80"/>
                        </a:cubicBezTo>
                        <a:cubicBezTo>
                          <a:pt x="243" y="80"/>
                          <a:pt x="242" y="79"/>
                          <a:pt x="242" y="78"/>
                        </a:cubicBezTo>
                        <a:cubicBezTo>
                          <a:pt x="243" y="77"/>
                          <a:pt x="243" y="76"/>
                          <a:pt x="241" y="76"/>
                        </a:cubicBezTo>
                        <a:cubicBezTo>
                          <a:pt x="241" y="76"/>
                          <a:pt x="237" y="74"/>
                          <a:pt x="237" y="74"/>
                        </a:cubicBezTo>
                        <a:cubicBezTo>
                          <a:pt x="238" y="73"/>
                          <a:pt x="239" y="74"/>
                          <a:pt x="240" y="74"/>
                        </a:cubicBezTo>
                        <a:cubicBezTo>
                          <a:pt x="241" y="73"/>
                          <a:pt x="239" y="71"/>
                          <a:pt x="238" y="71"/>
                        </a:cubicBezTo>
                        <a:cubicBezTo>
                          <a:pt x="237" y="70"/>
                          <a:pt x="236" y="69"/>
                          <a:pt x="236" y="68"/>
                        </a:cubicBezTo>
                        <a:cubicBezTo>
                          <a:pt x="235" y="67"/>
                          <a:pt x="238" y="65"/>
                          <a:pt x="237" y="64"/>
                        </a:cubicBezTo>
                        <a:cubicBezTo>
                          <a:pt x="238" y="65"/>
                          <a:pt x="237" y="66"/>
                          <a:pt x="237" y="67"/>
                        </a:cubicBezTo>
                        <a:cubicBezTo>
                          <a:pt x="237" y="67"/>
                          <a:pt x="239" y="69"/>
                          <a:pt x="239" y="69"/>
                        </a:cubicBezTo>
                        <a:cubicBezTo>
                          <a:pt x="241" y="67"/>
                          <a:pt x="239" y="62"/>
                          <a:pt x="242" y="61"/>
                        </a:cubicBezTo>
                        <a:cubicBezTo>
                          <a:pt x="241" y="61"/>
                          <a:pt x="241" y="66"/>
                          <a:pt x="242" y="67"/>
                        </a:cubicBezTo>
                        <a:cubicBezTo>
                          <a:pt x="242" y="69"/>
                          <a:pt x="244" y="69"/>
                          <a:pt x="244" y="71"/>
                        </a:cubicBezTo>
                        <a:cubicBezTo>
                          <a:pt x="244" y="72"/>
                          <a:pt x="241" y="74"/>
                          <a:pt x="242" y="75"/>
                        </a:cubicBezTo>
                        <a:cubicBezTo>
                          <a:pt x="242" y="75"/>
                          <a:pt x="248" y="69"/>
                          <a:pt x="247" y="67"/>
                        </a:cubicBezTo>
                        <a:cubicBezTo>
                          <a:pt x="247" y="65"/>
                          <a:pt x="245" y="64"/>
                          <a:pt x="245" y="62"/>
                        </a:cubicBezTo>
                        <a:cubicBezTo>
                          <a:pt x="244" y="61"/>
                          <a:pt x="245" y="58"/>
                          <a:pt x="247" y="59"/>
                        </a:cubicBezTo>
                        <a:cubicBezTo>
                          <a:pt x="246" y="58"/>
                          <a:pt x="245" y="61"/>
                          <a:pt x="246" y="62"/>
                        </a:cubicBezTo>
                        <a:cubicBezTo>
                          <a:pt x="248" y="64"/>
                          <a:pt x="248" y="65"/>
                          <a:pt x="250" y="62"/>
                        </a:cubicBezTo>
                        <a:cubicBezTo>
                          <a:pt x="251" y="61"/>
                          <a:pt x="253" y="58"/>
                          <a:pt x="252" y="56"/>
                        </a:cubicBezTo>
                        <a:cubicBezTo>
                          <a:pt x="252" y="56"/>
                          <a:pt x="251" y="55"/>
                          <a:pt x="252" y="54"/>
                        </a:cubicBezTo>
                        <a:cubicBezTo>
                          <a:pt x="252" y="54"/>
                          <a:pt x="253" y="52"/>
                          <a:pt x="253" y="52"/>
                        </a:cubicBezTo>
                        <a:cubicBezTo>
                          <a:pt x="253" y="52"/>
                          <a:pt x="253" y="54"/>
                          <a:pt x="253" y="54"/>
                        </a:cubicBezTo>
                        <a:cubicBezTo>
                          <a:pt x="253" y="54"/>
                          <a:pt x="258" y="51"/>
                          <a:pt x="260" y="51"/>
                        </a:cubicBezTo>
                        <a:cubicBezTo>
                          <a:pt x="261" y="50"/>
                          <a:pt x="263" y="51"/>
                          <a:pt x="264" y="51"/>
                        </a:cubicBezTo>
                        <a:cubicBezTo>
                          <a:pt x="266" y="50"/>
                          <a:pt x="265" y="49"/>
                          <a:pt x="265" y="48"/>
                        </a:cubicBezTo>
                        <a:cubicBezTo>
                          <a:pt x="266" y="48"/>
                          <a:pt x="266" y="50"/>
                          <a:pt x="267" y="50"/>
                        </a:cubicBezTo>
                        <a:cubicBezTo>
                          <a:pt x="267" y="50"/>
                          <a:pt x="269" y="49"/>
                          <a:pt x="269" y="49"/>
                        </a:cubicBezTo>
                        <a:cubicBezTo>
                          <a:pt x="271" y="51"/>
                          <a:pt x="275" y="46"/>
                          <a:pt x="272" y="46"/>
                        </a:cubicBezTo>
                        <a:cubicBezTo>
                          <a:pt x="272" y="46"/>
                          <a:pt x="272" y="48"/>
                          <a:pt x="271" y="48"/>
                        </a:cubicBezTo>
                        <a:cubicBezTo>
                          <a:pt x="270" y="48"/>
                          <a:pt x="268" y="44"/>
                          <a:pt x="268" y="44"/>
                        </a:cubicBezTo>
                        <a:cubicBezTo>
                          <a:pt x="269" y="43"/>
                          <a:pt x="268" y="42"/>
                          <a:pt x="269" y="41"/>
                        </a:cubicBezTo>
                        <a:cubicBezTo>
                          <a:pt x="270" y="39"/>
                          <a:pt x="271" y="37"/>
                          <a:pt x="272" y="36"/>
                        </a:cubicBezTo>
                        <a:cubicBezTo>
                          <a:pt x="273" y="36"/>
                          <a:pt x="274" y="35"/>
                          <a:pt x="274" y="35"/>
                        </a:cubicBezTo>
                        <a:cubicBezTo>
                          <a:pt x="276" y="36"/>
                          <a:pt x="277" y="33"/>
                          <a:pt x="278" y="32"/>
                        </a:cubicBezTo>
                        <a:cubicBezTo>
                          <a:pt x="278" y="32"/>
                          <a:pt x="280" y="33"/>
                          <a:pt x="281" y="32"/>
                        </a:cubicBezTo>
                        <a:cubicBezTo>
                          <a:pt x="283" y="31"/>
                          <a:pt x="285" y="31"/>
                          <a:pt x="286" y="30"/>
                        </a:cubicBezTo>
                        <a:cubicBezTo>
                          <a:pt x="287" y="30"/>
                          <a:pt x="289" y="29"/>
                          <a:pt x="288" y="28"/>
                        </a:cubicBezTo>
                        <a:cubicBezTo>
                          <a:pt x="286" y="26"/>
                          <a:pt x="286" y="25"/>
                          <a:pt x="285" y="24"/>
                        </a:cubicBezTo>
                        <a:cubicBezTo>
                          <a:pt x="281" y="23"/>
                          <a:pt x="287" y="14"/>
                          <a:pt x="281" y="14"/>
                        </a:cubicBezTo>
                        <a:cubicBezTo>
                          <a:pt x="280" y="13"/>
                          <a:pt x="279" y="15"/>
                          <a:pt x="278" y="14"/>
                        </a:cubicBezTo>
                        <a:cubicBezTo>
                          <a:pt x="277" y="13"/>
                          <a:pt x="277" y="12"/>
                          <a:pt x="276" y="13"/>
                        </a:cubicBezTo>
                        <a:cubicBezTo>
                          <a:pt x="275" y="14"/>
                          <a:pt x="274" y="16"/>
                          <a:pt x="273" y="17"/>
                        </a:cubicBezTo>
                        <a:cubicBezTo>
                          <a:pt x="272" y="18"/>
                          <a:pt x="272" y="20"/>
                          <a:pt x="271" y="21"/>
                        </a:cubicBezTo>
                        <a:cubicBezTo>
                          <a:pt x="271" y="23"/>
                          <a:pt x="270" y="26"/>
                          <a:pt x="268" y="26"/>
                        </a:cubicBezTo>
                        <a:cubicBezTo>
                          <a:pt x="266" y="26"/>
                          <a:pt x="266" y="28"/>
                          <a:pt x="264" y="28"/>
                        </a:cubicBezTo>
                        <a:cubicBezTo>
                          <a:pt x="259" y="28"/>
                          <a:pt x="254" y="28"/>
                          <a:pt x="249" y="28"/>
                        </a:cubicBezTo>
                        <a:cubicBezTo>
                          <a:pt x="247" y="28"/>
                          <a:pt x="247" y="28"/>
                          <a:pt x="246" y="29"/>
                        </a:cubicBezTo>
                        <a:cubicBezTo>
                          <a:pt x="245" y="31"/>
                          <a:pt x="241" y="33"/>
                          <a:pt x="241" y="34"/>
                        </a:cubicBezTo>
                        <a:cubicBezTo>
                          <a:pt x="242" y="37"/>
                          <a:pt x="239" y="39"/>
                          <a:pt x="237" y="39"/>
                        </a:cubicBezTo>
                        <a:cubicBezTo>
                          <a:pt x="235" y="39"/>
                          <a:pt x="234" y="38"/>
                          <a:pt x="232" y="38"/>
                        </a:cubicBezTo>
                        <a:cubicBezTo>
                          <a:pt x="230" y="38"/>
                          <a:pt x="228" y="39"/>
                          <a:pt x="227" y="39"/>
                        </a:cubicBezTo>
                        <a:cubicBezTo>
                          <a:pt x="227" y="39"/>
                          <a:pt x="227" y="42"/>
                          <a:pt x="228" y="42"/>
                        </a:cubicBezTo>
                        <a:cubicBezTo>
                          <a:pt x="227" y="43"/>
                          <a:pt x="226" y="44"/>
                          <a:pt x="224" y="45"/>
                        </a:cubicBezTo>
                        <a:cubicBezTo>
                          <a:pt x="222" y="46"/>
                          <a:pt x="219" y="48"/>
                          <a:pt x="216" y="49"/>
                        </a:cubicBezTo>
                        <a:cubicBezTo>
                          <a:pt x="213" y="50"/>
                          <a:pt x="210" y="50"/>
                          <a:pt x="207" y="49"/>
                        </a:cubicBezTo>
                        <a:cubicBezTo>
                          <a:pt x="206" y="48"/>
                          <a:pt x="205" y="47"/>
                          <a:pt x="206" y="46"/>
                        </a:cubicBezTo>
                        <a:cubicBezTo>
                          <a:pt x="206" y="46"/>
                          <a:pt x="207" y="44"/>
                          <a:pt x="208" y="44"/>
                        </a:cubicBezTo>
                        <a:cubicBezTo>
                          <a:pt x="208" y="44"/>
                          <a:pt x="208" y="45"/>
                          <a:pt x="208" y="46"/>
                        </a:cubicBezTo>
                        <a:cubicBezTo>
                          <a:pt x="210" y="42"/>
                          <a:pt x="211" y="39"/>
                          <a:pt x="209" y="35"/>
                        </a:cubicBezTo>
                        <a:cubicBezTo>
                          <a:pt x="208" y="34"/>
                          <a:pt x="206" y="36"/>
                          <a:pt x="205" y="36"/>
                        </a:cubicBezTo>
                        <a:cubicBezTo>
                          <a:pt x="204" y="37"/>
                          <a:pt x="204" y="36"/>
                          <a:pt x="203" y="36"/>
                        </a:cubicBezTo>
                        <a:cubicBezTo>
                          <a:pt x="202" y="35"/>
                          <a:pt x="204" y="34"/>
                          <a:pt x="204" y="34"/>
                        </a:cubicBezTo>
                        <a:cubicBezTo>
                          <a:pt x="208" y="30"/>
                          <a:pt x="205" y="26"/>
                          <a:pt x="201" y="25"/>
                        </a:cubicBezTo>
                        <a:cubicBezTo>
                          <a:pt x="198" y="24"/>
                          <a:pt x="198" y="25"/>
                          <a:pt x="196" y="26"/>
                        </a:cubicBezTo>
                        <a:cubicBezTo>
                          <a:pt x="196" y="27"/>
                          <a:pt x="196" y="27"/>
                          <a:pt x="196" y="28"/>
                        </a:cubicBezTo>
                        <a:cubicBezTo>
                          <a:pt x="196" y="29"/>
                          <a:pt x="194" y="28"/>
                          <a:pt x="193" y="28"/>
                        </a:cubicBezTo>
                        <a:cubicBezTo>
                          <a:pt x="192" y="28"/>
                          <a:pt x="190" y="36"/>
                          <a:pt x="190" y="37"/>
                        </a:cubicBezTo>
                        <a:cubicBezTo>
                          <a:pt x="191" y="42"/>
                          <a:pt x="192" y="45"/>
                          <a:pt x="188" y="47"/>
                        </a:cubicBezTo>
                        <a:cubicBezTo>
                          <a:pt x="188" y="48"/>
                          <a:pt x="185" y="49"/>
                          <a:pt x="185" y="48"/>
                        </a:cubicBezTo>
                        <a:cubicBezTo>
                          <a:pt x="185" y="46"/>
                          <a:pt x="184" y="44"/>
                          <a:pt x="184" y="42"/>
                        </a:cubicBezTo>
                        <a:cubicBezTo>
                          <a:pt x="184" y="41"/>
                          <a:pt x="186" y="30"/>
                          <a:pt x="186" y="30"/>
                        </a:cubicBezTo>
                        <a:cubicBezTo>
                          <a:pt x="185" y="30"/>
                          <a:pt x="183" y="32"/>
                          <a:pt x="183" y="31"/>
                        </a:cubicBezTo>
                        <a:cubicBezTo>
                          <a:pt x="183" y="30"/>
                          <a:pt x="186" y="26"/>
                          <a:pt x="187" y="25"/>
                        </a:cubicBezTo>
                        <a:cubicBezTo>
                          <a:pt x="188" y="23"/>
                          <a:pt x="191" y="23"/>
                          <a:pt x="193" y="22"/>
                        </a:cubicBezTo>
                        <a:cubicBezTo>
                          <a:pt x="196" y="22"/>
                          <a:pt x="199" y="23"/>
                          <a:pt x="202" y="23"/>
                        </a:cubicBezTo>
                        <a:cubicBezTo>
                          <a:pt x="205" y="23"/>
                          <a:pt x="201" y="20"/>
                          <a:pt x="199" y="20"/>
                        </a:cubicBezTo>
                        <a:cubicBezTo>
                          <a:pt x="197" y="20"/>
                          <a:pt x="199" y="17"/>
                          <a:pt x="196" y="17"/>
                        </a:cubicBezTo>
                        <a:cubicBezTo>
                          <a:pt x="194" y="18"/>
                          <a:pt x="192" y="19"/>
                          <a:pt x="189" y="19"/>
                        </a:cubicBezTo>
                        <a:cubicBezTo>
                          <a:pt x="187" y="19"/>
                          <a:pt x="185" y="17"/>
                          <a:pt x="183" y="16"/>
                        </a:cubicBezTo>
                        <a:cubicBezTo>
                          <a:pt x="183" y="16"/>
                          <a:pt x="180" y="16"/>
                          <a:pt x="181" y="15"/>
                        </a:cubicBezTo>
                        <a:cubicBezTo>
                          <a:pt x="182" y="15"/>
                          <a:pt x="184" y="14"/>
                          <a:pt x="184" y="13"/>
                        </a:cubicBezTo>
                        <a:cubicBezTo>
                          <a:pt x="184" y="13"/>
                          <a:pt x="176" y="16"/>
                          <a:pt x="175" y="16"/>
                        </a:cubicBezTo>
                        <a:cubicBezTo>
                          <a:pt x="174" y="17"/>
                          <a:pt x="173" y="18"/>
                          <a:pt x="172" y="18"/>
                        </a:cubicBezTo>
                        <a:cubicBezTo>
                          <a:pt x="170" y="18"/>
                          <a:pt x="170" y="16"/>
                          <a:pt x="168" y="16"/>
                        </a:cubicBezTo>
                        <a:cubicBezTo>
                          <a:pt x="167" y="16"/>
                          <a:pt x="162" y="18"/>
                          <a:pt x="165" y="15"/>
                        </a:cubicBezTo>
                        <a:cubicBezTo>
                          <a:pt x="168" y="13"/>
                          <a:pt x="171" y="11"/>
                          <a:pt x="174" y="9"/>
                        </a:cubicBezTo>
                        <a:cubicBezTo>
                          <a:pt x="172" y="9"/>
                          <a:pt x="170" y="7"/>
                          <a:pt x="168" y="9"/>
                        </a:cubicBezTo>
                        <a:cubicBezTo>
                          <a:pt x="165" y="10"/>
                          <a:pt x="164" y="8"/>
                          <a:pt x="161" y="7"/>
                        </a:cubicBezTo>
                        <a:cubicBezTo>
                          <a:pt x="160" y="7"/>
                          <a:pt x="159" y="6"/>
                          <a:pt x="158" y="5"/>
                        </a:cubicBezTo>
                        <a:cubicBezTo>
                          <a:pt x="156" y="5"/>
                          <a:pt x="155" y="6"/>
                          <a:pt x="153" y="6"/>
                        </a:cubicBezTo>
                        <a:cubicBezTo>
                          <a:pt x="152" y="5"/>
                          <a:pt x="150" y="5"/>
                          <a:pt x="150" y="3"/>
                        </a:cubicBezTo>
                        <a:cubicBezTo>
                          <a:pt x="150" y="3"/>
                          <a:pt x="148" y="0"/>
                          <a:pt x="148" y="1"/>
                        </a:cubicBezTo>
                        <a:cubicBezTo>
                          <a:pt x="147" y="1"/>
                          <a:pt x="148" y="4"/>
                          <a:pt x="147" y="4"/>
                        </a:cubicBezTo>
                        <a:cubicBezTo>
                          <a:pt x="146" y="4"/>
                          <a:pt x="145" y="4"/>
                          <a:pt x="145" y="4"/>
                        </a:cubicBezTo>
                        <a:cubicBezTo>
                          <a:pt x="142" y="4"/>
                          <a:pt x="139" y="4"/>
                          <a:pt x="136" y="4"/>
                        </a:cubicBezTo>
                        <a:cubicBezTo>
                          <a:pt x="125" y="4"/>
                          <a:pt x="115" y="4"/>
                          <a:pt x="105" y="4"/>
                        </a:cubicBezTo>
                        <a:cubicBezTo>
                          <a:pt x="80" y="4"/>
                          <a:pt x="55" y="4"/>
                          <a:pt x="30" y="4"/>
                        </a:cubicBezTo>
                        <a:cubicBezTo>
                          <a:pt x="24" y="4"/>
                          <a:pt x="17" y="4"/>
                          <a:pt x="11" y="4"/>
                        </a:cubicBezTo>
                        <a:cubicBezTo>
                          <a:pt x="12" y="5"/>
                          <a:pt x="14" y="13"/>
                          <a:pt x="11" y="14"/>
                        </a:cubicBezTo>
                        <a:cubicBezTo>
                          <a:pt x="9" y="14"/>
                          <a:pt x="8" y="14"/>
                          <a:pt x="10" y="12"/>
                        </a:cubicBezTo>
                        <a:cubicBezTo>
                          <a:pt x="12" y="9"/>
                          <a:pt x="9" y="9"/>
                          <a:pt x="7" y="9"/>
                        </a:cubicBezTo>
                        <a:cubicBezTo>
                          <a:pt x="5" y="9"/>
                          <a:pt x="2" y="7"/>
                          <a:pt x="1" y="7"/>
                        </a:cubicBezTo>
                        <a:cubicBezTo>
                          <a:pt x="0" y="8"/>
                          <a:pt x="2" y="12"/>
                          <a:pt x="2" y="12"/>
                        </a:cubicBezTo>
                        <a:cubicBezTo>
                          <a:pt x="3" y="15"/>
                          <a:pt x="4" y="16"/>
                          <a:pt x="4" y="18"/>
                        </a:cubicBezTo>
                        <a:cubicBezTo>
                          <a:pt x="4" y="19"/>
                          <a:pt x="7" y="21"/>
                          <a:pt x="8" y="21"/>
                        </a:cubicBezTo>
                        <a:cubicBezTo>
                          <a:pt x="7" y="21"/>
                          <a:pt x="6" y="21"/>
                          <a:pt x="5" y="22"/>
                        </a:cubicBezTo>
                        <a:cubicBezTo>
                          <a:pt x="4" y="23"/>
                          <a:pt x="5" y="24"/>
                          <a:pt x="5" y="25"/>
                        </a:cubicBezTo>
                        <a:cubicBezTo>
                          <a:pt x="5" y="28"/>
                          <a:pt x="5" y="30"/>
                          <a:pt x="4" y="32"/>
                        </a:cubicBezTo>
                        <a:cubicBezTo>
                          <a:pt x="4" y="35"/>
                          <a:pt x="3" y="37"/>
                          <a:pt x="2" y="40"/>
                        </a:cubicBezTo>
                        <a:cubicBezTo>
                          <a:pt x="1" y="43"/>
                          <a:pt x="3" y="46"/>
                          <a:pt x="4" y="49"/>
                        </a:cubicBezTo>
                        <a:cubicBezTo>
                          <a:pt x="4" y="52"/>
                          <a:pt x="3" y="54"/>
                          <a:pt x="3" y="56"/>
                        </a:cubicBezTo>
                        <a:cubicBezTo>
                          <a:pt x="3" y="57"/>
                          <a:pt x="4" y="58"/>
                          <a:pt x="4" y="59"/>
                        </a:cubicBezTo>
                        <a:cubicBezTo>
                          <a:pt x="5" y="60"/>
                          <a:pt x="5" y="62"/>
                          <a:pt x="5" y="63"/>
                        </a:cubicBezTo>
                        <a:cubicBezTo>
                          <a:pt x="6" y="66"/>
                          <a:pt x="9" y="67"/>
                          <a:pt x="10" y="70"/>
                        </a:cubicBezTo>
                        <a:cubicBezTo>
                          <a:pt x="11" y="72"/>
                          <a:pt x="11" y="71"/>
                          <a:pt x="12" y="70"/>
                        </a:cubicBezTo>
                        <a:cubicBezTo>
                          <a:pt x="12" y="70"/>
                          <a:pt x="13" y="73"/>
                          <a:pt x="13" y="73"/>
                        </a:cubicBezTo>
                        <a:cubicBezTo>
                          <a:pt x="13" y="73"/>
                          <a:pt x="12" y="72"/>
                          <a:pt x="12" y="73"/>
                        </a:cubicBezTo>
                        <a:cubicBezTo>
                          <a:pt x="12" y="74"/>
                          <a:pt x="12" y="75"/>
                          <a:pt x="13" y="76"/>
                        </a:cubicBezTo>
                        <a:cubicBezTo>
                          <a:pt x="14" y="76"/>
                          <a:pt x="14" y="76"/>
                          <a:pt x="15" y="77"/>
                        </a:cubicBezTo>
                        <a:cubicBezTo>
                          <a:pt x="16" y="78"/>
                          <a:pt x="14" y="79"/>
                          <a:pt x="15" y="80"/>
                        </a:cubicBezTo>
                        <a:cubicBezTo>
                          <a:pt x="17" y="83"/>
                          <a:pt x="21" y="85"/>
                          <a:pt x="21" y="88"/>
                        </a:cubicBezTo>
                        <a:cubicBezTo>
                          <a:pt x="22" y="90"/>
                          <a:pt x="23" y="90"/>
                          <a:pt x="25" y="91"/>
                        </a:cubicBezTo>
                        <a:cubicBezTo>
                          <a:pt x="27" y="92"/>
                          <a:pt x="29" y="93"/>
                          <a:pt x="31" y="93"/>
                        </a:cubicBezTo>
                        <a:cubicBezTo>
                          <a:pt x="33" y="93"/>
                          <a:pt x="35" y="95"/>
                          <a:pt x="36" y="96"/>
                        </a:cubicBezTo>
                        <a:cubicBezTo>
                          <a:pt x="36" y="97"/>
                          <a:pt x="40" y="101"/>
                          <a:pt x="39" y="102"/>
                        </a:cubicBezTo>
                        <a:cubicBezTo>
                          <a:pt x="43" y="101"/>
                          <a:pt x="48" y="100"/>
                          <a:pt x="52" y="101"/>
                        </a:cubicBezTo>
                        <a:cubicBezTo>
                          <a:pt x="58" y="103"/>
                          <a:pt x="63" y="106"/>
                          <a:pt x="68" y="108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216" name="Freeform 642">
                    <a:extLst>
                      <a:ext uri="{FF2B5EF4-FFF2-40B4-BE49-F238E27FC236}">
                        <a16:creationId xmlns:a16="http://schemas.microsoft.com/office/drawing/2014/main" id="{E377BAED-82C8-044C-B0AD-1C8AC28F161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481816" y="3486882"/>
                    <a:ext cx="4359697" cy="2371297"/>
                  </a:xfrm>
                  <a:custGeom>
                    <a:avLst/>
                    <a:gdLst>
                      <a:gd name="T0" fmla="*/ 255 w 427"/>
                      <a:gd name="T1" fmla="*/ 181 h 219"/>
                      <a:gd name="T2" fmla="*/ 299 w 427"/>
                      <a:gd name="T3" fmla="*/ 195 h 219"/>
                      <a:gd name="T4" fmla="*/ 296 w 427"/>
                      <a:gd name="T5" fmla="*/ 215 h 219"/>
                      <a:gd name="T6" fmla="*/ 332 w 427"/>
                      <a:gd name="T7" fmla="*/ 200 h 219"/>
                      <a:gd name="T8" fmla="*/ 366 w 427"/>
                      <a:gd name="T9" fmla="*/ 196 h 219"/>
                      <a:gd name="T10" fmla="*/ 383 w 427"/>
                      <a:gd name="T11" fmla="*/ 200 h 219"/>
                      <a:gd name="T12" fmla="*/ 391 w 427"/>
                      <a:gd name="T13" fmla="*/ 201 h 219"/>
                      <a:gd name="T14" fmla="*/ 380 w 427"/>
                      <a:gd name="T15" fmla="*/ 188 h 219"/>
                      <a:gd name="T16" fmla="*/ 382 w 427"/>
                      <a:gd name="T17" fmla="*/ 176 h 219"/>
                      <a:gd name="T18" fmla="*/ 354 w 427"/>
                      <a:gd name="T19" fmla="*/ 180 h 219"/>
                      <a:gd name="T20" fmla="*/ 414 w 427"/>
                      <a:gd name="T21" fmla="*/ 160 h 219"/>
                      <a:gd name="T22" fmla="*/ 417 w 427"/>
                      <a:gd name="T23" fmla="*/ 144 h 219"/>
                      <a:gd name="T24" fmla="*/ 415 w 427"/>
                      <a:gd name="T25" fmla="*/ 139 h 219"/>
                      <a:gd name="T26" fmla="*/ 394 w 427"/>
                      <a:gd name="T27" fmla="*/ 126 h 219"/>
                      <a:gd name="T28" fmla="*/ 390 w 427"/>
                      <a:gd name="T29" fmla="*/ 110 h 219"/>
                      <a:gd name="T30" fmla="*/ 378 w 427"/>
                      <a:gd name="T31" fmla="*/ 104 h 219"/>
                      <a:gd name="T32" fmla="*/ 364 w 427"/>
                      <a:gd name="T33" fmla="*/ 112 h 219"/>
                      <a:gd name="T34" fmla="*/ 356 w 427"/>
                      <a:gd name="T35" fmla="*/ 107 h 219"/>
                      <a:gd name="T36" fmla="*/ 342 w 427"/>
                      <a:gd name="T37" fmla="*/ 85 h 219"/>
                      <a:gd name="T38" fmla="*/ 314 w 427"/>
                      <a:gd name="T39" fmla="*/ 91 h 219"/>
                      <a:gd name="T40" fmla="*/ 320 w 427"/>
                      <a:gd name="T41" fmla="*/ 116 h 219"/>
                      <a:gd name="T42" fmla="*/ 306 w 427"/>
                      <a:gd name="T43" fmla="*/ 159 h 219"/>
                      <a:gd name="T44" fmla="*/ 292 w 427"/>
                      <a:gd name="T45" fmla="*/ 135 h 219"/>
                      <a:gd name="T46" fmla="*/ 250 w 427"/>
                      <a:gd name="T47" fmla="*/ 119 h 219"/>
                      <a:gd name="T48" fmla="*/ 237 w 427"/>
                      <a:gd name="T49" fmla="*/ 86 h 219"/>
                      <a:gd name="T50" fmla="*/ 246 w 427"/>
                      <a:gd name="T51" fmla="*/ 77 h 219"/>
                      <a:gd name="T52" fmla="*/ 246 w 427"/>
                      <a:gd name="T53" fmla="*/ 70 h 219"/>
                      <a:gd name="T54" fmla="*/ 263 w 427"/>
                      <a:gd name="T55" fmla="*/ 58 h 219"/>
                      <a:gd name="T56" fmla="*/ 276 w 427"/>
                      <a:gd name="T57" fmla="*/ 48 h 219"/>
                      <a:gd name="T58" fmla="*/ 293 w 427"/>
                      <a:gd name="T59" fmla="*/ 36 h 219"/>
                      <a:gd name="T60" fmla="*/ 276 w 427"/>
                      <a:gd name="T61" fmla="*/ 23 h 219"/>
                      <a:gd name="T62" fmla="*/ 262 w 427"/>
                      <a:gd name="T63" fmla="*/ 35 h 219"/>
                      <a:gd name="T64" fmla="*/ 252 w 427"/>
                      <a:gd name="T65" fmla="*/ 23 h 219"/>
                      <a:gd name="T66" fmla="*/ 241 w 427"/>
                      <a:gd name="T67" fmla="*/ 10 h 219"/>
                      <a:gd name="T68" fmla="*/ 223 w 427"/>
                      <a:gd name="T69" fmla="*/ 6 h 219"/>
                      <a:gd name="T70" fmla="*/ 232 w 427"/>
                      <a:gd name="T71" fmla="*/ 27 h 219"/>
                      <a:gd name="T72" fmla="*/ 226 w 427"/>
                      <a:gd name="T73" fmla="*/ 40 h 219"/>
                      <a:gd name="T74" fmla="*/ 218 w 427"/>
                      <a:gd name="T75" fmla="*/ 37 h 219"/>
                      <a:gd name="T76" fmla="*/ 164 w 427"/>
                      <a:gd name="T77" fmla="*/ 29 h 219"/>
                      <a:gd name="T78" fmla="*/ 166 w 427"/>
                      <a:gd name="T79" fmla="*/ 41 h 219"/>
                      <a:gd name="T80" fmla="*/ 160 w 427"/>
                      <a:gd name="T81" fmla="*/ 40 h 219"/>
                      <a:gd name="T82" fmla="*/ 133 w 427"/>
                      <a:gd name="T83" fmla="*/ 30 h 219"/>
                      <a:gd name="T84" fmla="*/ 83 w 427"/>
                      <a:gd name="T85" fmla="*/ 23 h 219"/>
                      <a:gd name="T86" fmla="*/ 71 w 427"/>
                      <a:gd name="T87" fmla="*/ 18 h 219"/>
                      <a:gd name="T88" fmla="*/ 50 w 427"/>
                      <a:gd name="T89" fmla="*/ 24 h 219"/>
                      <a:gd name="T90" fmla="*/ 49 w 427"/>
                      <a:gd name="T91" fmla="*/ 22 h 219"/>
                      <a:gd name="T92" fmla="*/ 29 w 427"/>
                      <a:gd name="T93" fmla="*/ 23 h 219"/>
                      <a:gd name="T94" fmla="*/ 21 w 427"/>
                      <a:gd name="T95" fmla="*/ 28 h 219"/>
                      <a:gd name="T96" fmla="*/ 3 w 427"/>
                      <a:gd name="T97" fmla="*/ 97 h 219"/>
                      <a:gd name="T98" fmla="*/ 40 w 427"/>
                      <a:gd name="T99" fmla="*/ 116 h 219"/>
                      <a:gd name="T100" fmla="*/ 53 w 427"/>
                      <a:gd name="T101" fmla="*/ 141 h 219"/>
                      <a:gd name="T102" fmla="*/ 62 w 427"/>
                      <a:gd name="T103" fmla="*/ 150 h 219"/>
                      <a:gd name="T104" fmla="*/ 67 w 427"/>
                      <a:gd name="T105" fmla="*/ 160 h 219"/>
                      <a:gd name="T106" fmla="*/ 80 w 427"/>
                      <a:gd name="T107" fmla="*/ 166 h 219"/>
                      <a:gd name="T108" fmla="*/ 133 w 427"/>
                      <a:gd name="T109" fmla="*/ 176 h 219"/>
                      <a:gd name="T110" fmla="*/ 97 w 427"/>
                      <a:gd name="T111" fmla="*/ 57 h 219"/>
                      <a:gd name="T112" fmla="*/ 87 w 427"/>
                      <a:gd name="T113" fmla="*/ 51 h 219"/>
                      <a:gd name="T114" fmla="*/ 113 w 427"/>
                      <a:gd name="T115" fmla="*/ 49 h 219"/>
                      <a:gd name="T116" fmla="*/ 142 w 427"/>
                      <a:gd name="T117" fmla="*/ 85 h 219"/>
                      <a:gd name="T118" fmla="*/ 131 w 427"/>
                      <a:gd name="T119" fmla="*/ 85 h 219"/>
                      <a:gd name="T120" fmla="*/ 160 w 427"/>
                      <a:gd name="T121" fmla="*/ 78 h 219"/>
                      <a:gd name="T122" fmla="*/ 210 w 427"/>
                      <a:gd name="T123" fmla="*/ 150 h 219"/>
                      <a:gd name="T124" fmla="*/ 222 w 427"/>
                      <a:gd name="T125" fmla="*/ 165 h 2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427" h="219">
                        <a:moveTo>
                          <a:pt x="229" y="174"/>
                        </a:moveTo>
                        <a:cubicBezTo>
                          <a:pt x="229" y="174"/>
                          <a:pt x="229" y="173"/>
                          <a:pt x="229" y="173"/>
                        </a:cubicBezTo>
                        <a:cubicBezTo>
                          <a:pt x="229" y="173"/>
                          <a:pt x="232" y="177"/>
                          <a:pt x="232" y="177"/>
                        </a:cubicBezTo>
                        <a:cubicBezTo>
                          <a:pt x="234" y="177"/>
                          <a:pt x="235" y="178"/>
                          <a:pt x="236" y="178"/>
                        </a:cubicBezTo>
                        <a:cubicBezTo>
                          <a:pt x="238" y="178"/>
                          <a:pt x="238" y="177"/>
                          <a:pt x="239" y="178"/>
                        </a:cubicBezTo>
                        <a:cubicBezTo>
                          <a:pt x="242" y="179"/>
                          <a:pt x="244" y="180"/>
                          <a:pt x="246" y="181"/>
                        </a:cubicBezTo>
                        <a:cubicBezTo>
                          <a:pt x="247" y="182"/>
                          <a:pt x="248" y="181"/>
                          <a:pt x="249" y="181"/>
                        </a:cubicBezTo>
                        <a:cubicBezTo>
                          <a:pt x="250" y="180"/>
                          <a:pt x="251" y="180"/>
                          <a:pt x="252" y="180"/>
                        </a:cubicBezTo>
                        <a:cubicBezTo>
                          <a:pt x="253" y="180"/>
                          <a:pt x="254" y="181"/>
                          <a:pt x="255" y="181"/>
                        </a:cubicBezTo>
                        <a:cubicBezTo>
                          <a:pt x="257" y="181"/>
                          <a:pt x="258" y="180"/>
                          <a:pt x="259" y="179"/>
                        </a:cubicBezTo>
                        <a:cubicBezTo>
                          <a:pt x="260" y="178"/>
                          <a:pt x="263" y="175"/>
                          <a:pt x="264" y="175"/>
                        </a:cubicBezTo>
                        <a:cubicBezTo>
                          <a:pt x="264" y="175"/>
                          <a:pt x="265" y="176"/>
                          <a:pt x="265" y="176"/>
                        </a:cubicBezTo>
                        <a:cubicBezTo>
                          <a:pt x="267" y="176"/>
                          <a:pt x="268" y="176"/>
                          <a:pt x="269" y="176"/>
                        </a:cubicBezTo>
                        <a:cubicBezTo>
                          <a:pt x="273" y="176"/>
                          <a:pt x="272" y="179"/>
                          <a:pt x="274" y="181"/>
                        </a:cubicBezTo>
                        <a:cubicBezTo>
                          <a:pt x="275" y="182"/>
                          <a:pt x="279" y="181"/>
                          <a:pt x="279" y="183"/>
                        </a:cubicBezTo>
                        <a:cubicBezTo>
                          <a:pt x="279" y="185"/>
                          <a:pt x="280" y="187"/>
                          <a:pt x="281" y="189"/>
                        </a:cubicBezTo>
                        <a:cubicBezTo>
                          <a:pt x="281" y="194"/>
                          <a:pt x="290" y="193"/>
                          <a:pt x="293" y="194"/>
                        </a:cubicBezTo>
                        <a:cubicBezTo>
                          <a:pt x="295" y="194"/>
                          <a:pt x="298" y="194"/>
                          <a:pt x="299" y="195"/>
                        </a:cubicBezTo>
                        <a:cubicBezTo>
                          <a:pt x="300" y="196"/>
                          <a:pt x="305" y="201"/>
                          <a:pt x="304" y="201"/>
                        </a:cubicBezTo>
                        <a:cubicBezTo>
                          <a:pt x="302" y="203"/>
                          <a:pt x="302" y="203"/>
                          <a:pt x="300" y="202"/>
                        </a:cubicBezTo>
                        <a:cubicBezTo>
                          <a:pt x="299" y="201"/>
                          <a:pt x="295" y="199"/>
                          <a:pt x="295" y="199"/>
                        </a:cubicBezTo>
                        <a:cubicBezTo>
                          <a:pt x="295" y="200"/>
                          <a:pt x="298" y="201"/>
                          <a:pt x="297" y="203"/>
                        </a:cubicBezTo>
                        <a:cubicBezTo>
                          <a:pt x="296" y="204"/>
                          <a:pt x="295" y="206"/>
                          <a:pt x="295" y="207"/>
                        </a:cubicBezTo>
                        <a:cubicBezTo>
                          <a:pt x="295" y="209"/>
                          <a:pt x="295" y="210"/>
                          <a:pt x="294" y="211"/>
                        </a:cubicBezTo>
                        <a:cubicBezTo>
                          <a:pt x="294" y="212"/>
                          <a:pt x="291" y="213"/>
                          <a:pt x="291" y="213"/>
                        </a:cubicBezTo>
                        <a:cubicBezTo>
                          <a:pt x="290" y="214"/>
                          <a:pt x="287" y="219"/>
                          <a:pt x="291" y="219"/>
                        </a:cubicBezTo>
                        <a:cubicBezTo>
                          <a:pt x="292" y="219"/>
                          <a:pt x="294" y="217"/>
                          <a:pt x="296" y="215"/>
                        </a:cubicBezTo>
                        <a:cubicBezTo>
                          <a:pt x="298" y="214"/>
                          <a:pt x="299" y="216"/>
                          <a:pt x="301" y="215"/>
                        </a:cubicBezTo>
                        <a:cubicBezTo>
                          <a:pt x="304" y="215"/>
                          <a:pt x="305" y="213"/>
                          <a:pt x="308" y="213"/>
                        </a:cubicBezTo>
                        <a:cubicBezTo>
                          <a:pt x="308" y="211"/>
                          <a:pt x="308" y="212"/>
                          <a:pt x="306" y="211"/>
                        </a:cubicBezTo>
                        <a:cubicBezTo>
                          <a:pt x="305" y="211"/>
                          <a:pt x="305" y="210"/>
                          <a:pt x="306" y="210"/>
                        </a:cubicBezTo>
                        <a:cubicBezTo>
                          <a:pt x="307" y="208"/>
                          <a:pt x="308" y="207"/>
                          <a:pt x="311" y="207"/>
                        </a:cubicBezTo>
                        <a:cubicBezTo>
                          <a:pt x="312" y="207"/>
                          <a:pt x="315" y="205"/>
                          <a:pt x="317" y="206"/>
                        </a:cubicBezTo>
                        <a:cubicBezTo>
                          <a:pt x="319" y="207"/>
                          <a:pt x="320" y="203"/>
                          <a:pt x="322" y="206"/>
                        </a:cubicBezTo>
                        <a:cubicBezTo>
                          <a:pt x="324" y="204"/>
                          <a:pt x="325" y="203"/>
                          <a:pt x="327" y="201"/>
                        </a:cubicBezTo>
                        <a:cubicBezTo>
                          <a:pt x="329" y="200"/>
                          <a:pt x="330" y="200"/>
                          <a:pt x="332" y="200"/>
                        </a:cubicBezTo>
                        <a:cubicBezTo>
                          <a:pt x="335" y="200"/>
                          <a:pt x="339" y="200"/>
                          <a:pt x="342" y="200"/>
                        </a:cubicBezTo>
                        <a:cubicBezTo>
                          <a:pt x="345" y="200"/>
                          <a:pt x="346" y="201"/>
                          <a:pt x="347" y="199"/>
                        </a:cubicBezTo>
                        <a:cubicBezTo>
                          <a:pt x="348" y="198"/>
                          <a:pt x="349" y="199"/>
                          <a:pt x="350" y="198"/>
                        </a:cubicBezTo>
                        <a:cubicBezTo>
                          <a:pt x="351" y="196"/>
                          <a:pt x="352" y="195"/>
                          <a:pt x="352" y="193"/>
                        </a:cubicBezTo>
                        <a:cubicBezTo>
                          <a:pt x="353" y="191"/>
                          <a:pt x="353" y="190"/>
                          <a:pt x="354" y="188"/>
                        </a:cubicBezTo>
                        <a:cubicBezTo>
                          <a:pt x="355" y="187"/>
                          <a:pt x="356" y="186"/>
                          <a:pt x="357" y="185"/>
                        </a:cubicBezTo>
                        <a:cubicBezTo>
                          <a:pt x="358" y="184"/>
                          <a:pt x="359" y="187"/>
                          <a:pt x="361" y="186"/>
                        </a:cubicBezTo>
                        <a:cubicBezTo>
                          <a:pt x="363" y="184"/>
                          <a:pt x="365" y="187"/>
                          <a:pt x="365" y="189"/>
                        </a:cubicBezTo>
                        <a:cubicBezTo>
                          <a:pt x="365" y="190"/>
                          <a:pt x="364" y="196"/>
                          <a:pt x="366" y="196"/>
                        </a:cubicBezTo>
                        <a:cubicBezTo>
                          <a:pt x="367" y="197"/>
                          <a:pt x="368" y="199"/>
                          <a:pt x="369" y="201"/>
                        </a:cubicBezTo>
                        <a:cubicBezTo>
                          <a:pt x="370" y="199"/>
                          <a:pt x="381" y="196"/>
                          <a:pt x="381" y="196"/>
                        </a:cubicBezTo>
                        <a:cubicBezTo>
                          <a:pt x="381" y="195"/>
                          <a:pt x="380" y="195"/>
                          <a:pt x="380" y="194"/>
                        </a:cubicBezTo>
                        <a:cubicBezTo>
                          <a:pt x="380" y="194"/>
                          <a:pt x="382" y="196"/>
                          <a:pt x="382" y="196"/>
                        </a:cubicBezTo>
                        <a:cubicBezTo>
                          <a:pt x="382" y="197"/>
                          <a:pt x="380" y="197"/>
                          <a:pt x="380" y="197"/>
                        </a:cubicBezTo>
                        <a:cubicBezTo>
                          <a:pt x="380" y="197"/>
                          <a:pt x="386" y="198"/>
                          <a:pt x="386" y="198"/>
                        </a:cubicBezTo>
                        <a:cubicBezTo>
                          <a:pt x="386" y="198"/>
                          <a:pt x="386" y="198"/>
                          <a:pt x="386" y="198"/>
                        </a:cubicBezTo>
                        <a:cubicBezTo>
                          <a:pt x="386" y="198"/>
                          <a:pt x="386" y="199"/>
                          <a:pt x="386" y="199"/>
                        </a:cubicBezTo>
                        <a:cubicBezTo>
                          <a:pt x="385" y="199"/>
                          <a:pt x="384" y="199"/>
                          <a:pt x="383" y="200"/>
                        </a:cubicBezTo>
                        <a:cubicBezTo>
                          <a:pt x="383" y="201"/>
                          <a:pt x="382" y="198"/>
                          <a:pt x="382" y="198"/>
                        </a:cubicBezTo>
                        <a:cubicBezTo>
                          <a:pt x="381" y="198"/>
                          <a:pt x="381" y="199"/>
                          <a:pt x="381" y="199"/>
                        </a:cubicBezTo>
                        <a:cubicBezTo>
                          <a:pt x="381" y="199"/>
                          <a:pt x="381" y="198"/>
                          <a:pt x="380" y="199"/>
                        </a:cubicBezTo>
                        <a:cubicBezTo>
                          <a:pt x="379" y="200"/>
                          <a:pt x="378" y="200"/>
                          <a:pt x="377" y="201"/>
                        </a:cubicBezTo>
                        <a:cubicBezTo>
                          <a:pt x="375" y="202"/>
                          <a:pt x="371" y="205"/>
                          <a:pt x="373" y="208"/>
                        </a:cubicBezTo>
                        <a:cubicBezTo>
                          <a:pt x="376" y="210"/>
                          <a:pt x="378" y="208"/>
                          <a:pt x="379" y="207"/>
                        </a:cubicBezTo>
                        <a:cubicBezTo>
                          <a:pt x="380" y="206"/>
                          <a:pt x="384" y="203"/>
                          <a:pt x="384" y="202"/>
                        </a:cubicBezTo>
                        <a:cubicBezTo>
                          <a:pt x="384" y="203"/>
                          <a:pt x="386" y="204"/>
                          <a:pt x="387" y="203"/>
                        </a:cubicBezTo>
                        <a:cubicBezTo>
                          <a:pt x="387" y="202"/>
                          <a:pt x="390" y="201"/>
                          <a:pt x="391" y="201"/>
                        </a:cubicBezTo>
                        <a:cubicBezTo>
                          <a:pt x="393" y="200"/>
                          <a:pt x="395" y="199"/>
                          <a:pt x="397" y="199"/>
                        </a:cubicBezTo>
                        <a:cubicBezTo>
                          <a:pt x="398" y="199"/>
                          <a:pt x="398" y="199"/>
                          <a:pt x="398" y="198"/>
                        </a:cubicBezTo>
                        <a:cubicBezTo>
                          <a:pt x="397" y="197"/>
                          <a:pt x="398" y="197"/>
                          <a:pt x="398" y="197"/>
                        </a:cubicBezTo>
                        <a:cubicBezTo>
                          <a:pt x="398" y="196"/>
                          <a:pt x="396" y="197"/>
                          <a:pt x="395" y="196"/>
                        </a:cubicBezTo>
                        <a:cubicBezTo>
                          <a:pt x="394" y="196"/>
                          <a:pt x="395" y="194"/>
                          <a:pt x="393" y="196"/>
                        </a:cubicBezTo>
                        <a:cubicBezTo>
                          <a:pt x="391" y="197"/>
                          <a:pt x="387" y="196"/>
                          <a:pt x="385" y="195"/>
                        </a:cubicBezTo>
                        <a:cubicBezTo>
                          <a:pt x="384" y="195"/>
                          <a:pt x="385" y="193"/>
                          <a:pt x="384" y="193"/>
                        </a:cubicBezTo>
                        <a:cubicBezTo>
                          <a:pt x="384" y="193"/>
                          <a:pt x="382" y="193"/>
                          <a:pt x="381" y="192"/>
                        </a:cubicBezTo>
                        <a:cubicBezTo>
                          <a:pt x="380" y="192"/>
                          <a:pt x="380" y="189"/>
                          <a:pt x="380" y="188"/>
                        </a:cubicBezTo>
                        <a:cubicBezTo>
                          <a:pt x="380" y="187"/>
                          <a:pt x="378" y="188"/>
                          <a:pt x="377" y="187"/>
                        </a:cubicBezTo>
                        <a:cubicBezTo>
                          <a:pt x="377" y="187"/>
                          <a:pt x="379" y="185"/>
                          <a:pt x="379" y="185"/>
                        </a:cubicBezTo>
                        <a:cubicBezTo>
                          <a:pt x="380" y="184"/>
                          <a:pt x="380" y="181"/>
                          <a:pt x="378" y="181"/>
                        </a:cubicBezTo>
                        <a:cubicBezTo>
                          <a:pt x="378" y="181"/>
                          <a:pt x="376" y="185"/>
                          <a:pt x="375" y="183"/>
                        </a:cubicBezTo>
                        <a:cubicBezTo>
                          <a:pt x="375" y="181"/>
                          <a:pt x="374" y="182"/>
                          <a:pt x="373" y="181"/>
                        </a:cubicBezTo>
                        <a:cubicBezTo>
                          <a:pt x="373" y="180"/>
                          <a:pt x="376" y="181"/>
                          <a:pt x="376" y="181"/>
                        </a:cubicBezTo>
                        <a:cubicBezTo>
                          <a:pt x="378" y="181"/>
                          <a:pt x="379" y="180"/>
                          <a:pt x="380" y="180"/>
                        </a:cubicBezTo>
                        <a:cubicBezTo>
                          <a:pt x="381" y="179"/>
                          <a:pt x="382" y="179"/>
                          <a:pt x="383" y="179"/>
                        </a:cubicBezTo>
                        <a:cubicBezTo>
                          <a:pt x="384" y="178"/>
                          <a:pt x="382" y="176"/>
                          <a:pt x="382" y="176"/>
                        </a:cubicBezTo>
                        <a:cubicBezTo>
                          <a:pt x="382" y="176"/>
                          <a:pt x="383" y="176"/>
                          <a:pt x="383" y="176"/>
                        </a:cubicBezTo>
                        <a:cubicBezTo>
                          <a:pt x="383" y="176"/>
                          <a:pt x="379" y="174"/>
                          <a:pt x="379" y="174"/>
                        </a:cubicBezTo>
                        <a:cubicBezTo>
                          <a:pt x="377" y="173"/>
                          <a:pt x="375" y="173"/>
                          <a:pt x="373" y="174"/>
                        </a:cubicBezTo>
                        <a:cubicBezTo>
                          <a:pt x="369" y="175"/>
                          <a:pt x="366" y="176"/>
                          <a:pt x="363" y="178"/>
                        </a:cubicBezTo>
                        <a:cubicBezTo>
                          <a:pt x="360" y="179"/>
                          <a:pt x="358" y="181"/>
                          <a:pt x="355" y="183"/>
                        </a:cubicBezTo>
                        <a:cubicBezTo>
                          <a:pt x="354" y="184"/>
                          <a:pt x="353" y="185"/>
                          <a:pt x="352" y="187"/>
                        </a:cubicBezTo>
                        <a:cubicBezTo>
                          <a:pt x="352" y="187"/>
                          <a:pt x="348" y="189"/>
                          <a:pt x="348" y="189"/>
                        </a:cubicBezTo>
                        <a:cubicBezTo>
                          <a:pt x="348" y="188"/>
                          <a:pt x="353" y="184"/>
                          <a:pt x="354" y="183"/>
                        </a:cubicBezTo>
                        <a:cubicBezTo>
                          <a:pt x="354" y="182"/>
                          <a:pt x="355" y="181"/>
                          <a:pt x="354" y="180"/>
                        </a:cubicBezTo>
                        <a:cubicBezTo>
                          <a:pt x="353" y="180"/>
                          <a:pt x="351" y="179"/>
                          <a:pt x="350" y="179"/>
                        </a:cubicBezTo>
                        <a:cubicBezTo>
                          <a:pt x="351" y="179"/>
                          <a:pt x="353" y="180"/>
                          <a:pt x="354" y="180"/>
                        </a:cubicBezTo>
                        <a:cubicBezTo>
                          <a:pt x="356" y="181"/>
                          <a:pt x="358" y="178"/>
                          <a:pt x="359" y="177"/>
                        </a:cubicBezTo>
                        <a:cubicBezTo>
                          <a:pt x="360" y="176"/>
                          <a:pt x="361" y="174"/>
                          <a:pt x="363" y="173"/>
                        </a:cubicBezTo>
                        <a:cubicBezTo>
                          <a:pt x="365" y="173"/>
                          <a:pt x="367" y="174"/>
                          <a:pt x="368" y="172"/>
                        </a:cubicBezTo>
                        <a:cubicBezTo>
                          <a:pt x="369" y="168"/>
                          <a:pt x="371" y="167"/>
                          <a:pt x="375" y="167"/>
                        </a:cubicBezTo>
                        <a:cubicBezTo>
                          <a:pt x="379" y="167"/>
                          <a:pt x="383" y="167"/>
                          <a:pt x="387" y="167"/>
                        </a:cubicBezTo>
                        <a:cubicBezTo>
                          <a:pt x="394" y="167"/>
                          <a:pt x="404" y="169"/>
                          <a:pt x="409" y="163"/>
                        </a:cubicBezTo>
                        <a:cubicBezTo>
                          <a:pt x="411" y="161"/>
                          <a:pt x="412" y="160"/>
                          <a:pt x="414" y="160"/>
                        </a:cubicBezTo>
                        <a:cubicBezTo>
                          <a:pt x="416" y="160"/>
                          <a:pt x="418" y="160"/>
                          <a:pt x="421" y="158"/>
                        </a:cubicBezTo>
                        <a:cubicBezTo>
                          <a:pt x="422" y="158"/>
                          <a:pt x="425" y="156"/>
                          <a:pt x="425" y="155"/>
                        </a:cubicBezTo>
                        <a:cubicBezTo>
                          <a:pt x="427" y="152"/>
                          <a:pt x="422" y="153"/>
                          <a:pt x="422" y="152"/>
                        </a:cubicBezTo>
                        <a:cubicBezTo>
                          <a:pt x="422" y="151"/>
                          <a:pt x="424" y="151"/>
                          <a:pt x="424" y="151"/>
                        </a:cubicBezTo>
                        <a:cubicBezTo>
                          <a:pt x="425" y="150"/>
                          <a:pt x="424" y="149"/>
                          <a:pt x="424" y="148"/>
                        </a:cubicBezTo>
                        <a:cubicBezTo>
                          <a:pt x="424" y="148"/>
                          <a:pt x="425" y="147"/>
                          <a:pt x="425" y="147"/>
                        </a:cubicBezTo>
                        <a:cubicBezTo>
                          <a:pt x="425" y="146"/>
                          <a:pt x="423" y="145"/>
                          <a:pt x="423" y="145"/>
                        </a:cubicBezTo>
                        <a:cubicBezTo>
                          <a:pt x="422" y="144"/>
                          <a:pt x="421" y="144"/>
                          <a:pt x="421" y="143"/>
                        </a:cubicBezTo>
                        <a:cubicBezTo>
                          <a:pt x="420" y="143"/>
                          <a:pt x="418" y="146"/>
                          <a:pt x="417" y="144"/>
                        </a:cubicBezTo>
                        <a:cubicBezTo>
                          <a:pt x="417" y="144"/>
                          <a:pt x="419" y="143"/>
                          <a:pt x="418" y="143"/>
                        </a:cubicBezTo>
                        <a:cubicBezTo>
                          <a:pt x="418" y="142"/>
                          <a:pt x="417" y="141"/>
                          <a:pt x="416" y="141"/>
                        </a:cubicBezTo>
                        <a:cubicBezTo>
                          <a:pt x="415" y="140"/>
                          <a:pt x="411" y="141"/>
                          <a:pt x="410" y="142"/>
                        </a:cubicBezTo>
                        <a:cubicBezTo>
                          <a:pt x="409" y="144"/>
                          <a:pt x="406" y="145"/>
                          <a:pt x="404" y="146"/>
                        </a:cubicBezTo>
                        <a:cubicBezTo>
                          <a:pt x="403" y="146"/>
                          <a:pt x="400" y="144"/>
                          <a:pt x="400" y="143"/>
                        </a:cubicBezTo>
                        <a:cubicBezTo>
                          <a:pt x="400" y="142"/>
                          <a:pt x="403" y="145"/>
                          <a:pt x="403" y="145"/>
                        </a:cubicBezTo>
                        <a:cubicBezTo>
                          <a:pt x="404" y="145"/>
                          <a:pt x="408" y="142"/>
                          <a:pt x="408" y="142"/>
                        </a:cubicBezTo>
                        <a:cubicBezTo>
                          <a:pt x="408" y="142"/>
                          <a:pt x="406" y="141"/>
                          <a:pt x="406" y="141"/>
                        </a:cubicBezTo>
                        <a:cubicBezTo>
                          <a:pt x="409" y="140"/>
                          <a:pt x="412" y="140"/>
                          <a:pt x="415" y="139"/>
                        </a:cubicBezTo>
                        <a:cubicBezTo>
                          <a:pt x="415" y="139"/>
                          <a:pt x="417" y="138"/>
                          <a:pt x="416" y="137"/>
                        </a:cubicBezTo>
                        <a:cubicBezTo>
                          <a:pt x="416" y="137"/>
                          <a:pt x="414" y="135"/>
                          <a:pt x="414" y="135"/>
                        </a:cubicBezTo>
                        <a:cubicBezTo>
                          <a:pt x="412" y="136"/>
                          <a:pt x="410" y="136"/>
                          <a:pt x="409" y="134"/>
                        </a:cubicBezTo>
                        <a:cubicBezTo>
                          <a:pt x="408" y="134"/>
                          <a:pt x="404" y="137"/>
                          <a:pt x="404" y="136"/>
                        </a:cubicBezTo>
                        <a:cubicBezTo>
                          <a:pt x="404" y="136"/>
                          <a:pt x="407" y="133"/>
                          <a:pt x="404" y="134"/>
                        </a:cubicBezTo>
                        <a:cubicBezTo>
                          <a:pt x="404" y="134"/>
                          <a:pt x="400" y="135"/>
                          <a:pt x="400" y="135"/>
                        </a:cubicBezTo>
                        <a:cubicBezTo>
                          <a:pt x="401" y="133"/>
                          <a:pt x="404" y="133"/>
                          <a:pt x="402" y="130"/>
                        </a:cubicBezTo>
                        <a:cubicBezTo>
                          <a:pt x="402" y="130"/>
                          <a:pt x="398" y="128"/>
                          <a:pt x="398" y="128"/>
                        </a:cubicBezTo>
                        <a:cubicBezTo>
                          <a:pt x="396" y="128"/>
                          <a:pt x="396" y="126"/>
                          <a:pt x="394" y="126"/>
                        </a:cubicBezTo>
                        <a:cubicBezTo>
                          <a:pt x="395" y="126"/>
                          <a:pt x="392" y="122"/>
                          <a:pt x="392" y="122"/>
                        </a:cubicBezTo>
                        <a:cubicBezTo>
                          <a:pt x="392" y="122"/>
                          <a:pt x="393" y="123"/>
                          <a:pt x="394" y="123"/>
                        </a:cubicBezTo>
                        <a:cubicBezTo>
                          <a:pt x="395" y="124"/>
                          <a:pt x="395" y="122"/>
                          <a:pt x="396" y="122"/>
                        </a:cubicBezTo>
                        <a:cubicBezTo>
                          <a:pt x="400" y="121"/>
                          <a:pt x="393" y="118"/>
                          <a:pt x="392" y="117"/>
                        </a:cubicBezTo>
                        <a:cubicBezTo>
                          <a:pt x="392" y="118"/>
                          <a:pt x="394" y="116"/>
                          <a:pt x="394" y="116"/>
                        </a:cubicBezTo>
                        <a:cubicBezTo>
                          <a:pt x="395" y="115"/>
                          <a:pt x="393" y="115"/>
                          <a:pt x="392" y="114"/>
                        </a:cubicBezTo>
                        <a:cubicBezTo>
                          <a:pt x="392" y="114"/>
                          <a:pt x="391" y="113"/>
                          <a:pt x="390" y="113"/>
                        </a:cubicBezTo>
                        <a:cubicBezTo>
                          <a:pt x="390" y="113"/>
                          <a:pt x="388" y="113"/>
                          <a:pt x="388" y="113"/>
                        </a:cubicBezTo>
                        <a:cubicBezTo>
                          <a:pt x="389" y="112"/>
                          <a:pt x="391" y="113"/>
                          <a:pt x="390" y="110"/>
                        </a:cubicBezTo>
                        <a:cubicBezTo>
                          <a:pt x="389" y="110"/>
                          <a:pt x="386" y="111"/>
                          <a:pt x="386" y="111"/>
                        </a:cubicBezTo>
                        <a:cubicBezTo>
                          <a:pt x="386" y="110"/>
                          <a:pt x="389" y="110"/>
                          <a:pt x="388" y="108"/>
                        </a:cubicBezTo>
                        <a:cubicBezTo>
                          <a:pt x="388" y="107"/>
                          <a:pt x="388" y="106"/>
                          <a:pt x="387" y="105"/>
                        </a:cubicBezTo>
                        <a:cubicBezTo>
                          <a:pt x="387" y="105"/>
                          <a:pt x="386" y="106"/>
                          <a:pt x="386" y="105"/>
                        </a:cubicBezTo>
                        <a:cubicBezTo>
                          <a:pt x="386" y="106"/>
                          <a:pt x="384" y="102"/>
                          <a:pt x="384" y="102"/>
                        </a:cubicBezTo>
                        <a:cubicBezTo>
                          <a:pt x="383" y="100"/>
                          <a:pt x="382" y="99"/>
                          <a:pt x="382" y="98"/>
                        </a:cubicBezTo>
                        <a:cubicBezTo>
                          <a:pt x="381" y="96"/>
                          <a:pt x="381" y="94"/>
                          <a:pt x="379" y="97"/>
                        </a:cubicBezTo>
                        <a:cubicBezTo>
                          <a:pt x="379" y="97"/>
                          <a:pt x="378" y="101"/>
                          <a:pt x="379" y="100"/>
                        </a:cubicBezTo>
                        <a:cubicBezTo>
                          <a:pt x="375" y="101"/>
                          <a:pt x="377" y="101"/>
                          <a:pt x="378" y="104"/>
                        </a:cubicBezTo>
                        <a:cubicBezTo>
                          <a:pt x="378" y="103"/>
                          <a:pt x="377" y="103"/>
                          <a:pt x="377" y="104"/>
                        </a:cubicBezTo>
                        <a:cubicBezTo>
                          <a:pt x="376" y="104"/>
                          <a:pt x="376" y="104"/>
                          <a:pt x="375" y="105"/>
                        </a:cubicBezTo>
                        <a:cubicBezTo>
                          <a:pt x="375" y="105"/>
                          <a:pt x="377" y="106"/>
                          <a:pt x="377" y="106"/>
                        </a:cubicBezTo>
                        <a:cubicBezTo>
                          <a:pt x="376" y="107"/>
                          <a:pt x="374" y="106"/>
                          <a:pt x="374" y="107"/>
                        </a:cubicBezTo>
                        <a:cubicBezTo>
                          <a:pt x="373" y="108"/>
                          <a:pt x="375" y="110"/>
                          <a:pt x="373" y="111"/>
                        </a:cubicBezTo>
                        <a:cubicBezTo>
                          <a:pt x="374" y="111"/>
                          <a:pt x="372" y="107"/>
                          <a:pt x="370" y="109"/>
                        </a:cubicBezTo>
                        <a:cubicBezTo>
                          <a:pt x="370" y="110"/>
                          <a:pt x="366" y="113"/>
                          <a:pt x="366" y="113"/>
                        </a:cubicBezTo>
                        <a:cubicBezTo>
                          <a:pt x="365" y="113"/>
                          <a:pt x="365" y="112"/>
                          <a:pt x="365" y="111"/>
                        </a:cubicBezTo>
                        <a:cubicBezTo>
                          <a:pt x="364" y="111"/>
                          <a:pt x="364" y="112"/>
                          <a:pt x="364" y="112"/>
                        </a:cubicBezTo>
                        <a:cubicBezTo>
                          <a:pt x="363" y="111"/>
                          <a:pt x="364" y="111"/>
                          <a:pt x="364" y="110"/>
                        </a:cubicBezTo>
                        <a:cubicBezTo>
                          <a:pt x="364" y="111"/>
                          <a:pt x="357" y="116"/>
                          <a:pt x="357" y="115"/>
                        </a:cubicBezTo>
                        <a:cubicBezTo>
                          <a:pt x="356" y="114"/>
                          <a:pt x="360" y="113"/>
                          <a:pt x="361" y="113"/>
                        </a:cubicBezTo>
                        <a:cubicBezTo>
                          <a:pt x="363" y="111"/>
                          <a:pt x="363" y="110"/>
                          <a:pt x="362" y="108"/>
                        </a:cubicBezTo>
                        <a:cubicBezTo>
                          <a:pt x="361" y="107"/>
                          <a:pt x="358" y="107"/>
                          <a:pt x="357" y="107"/>
                        </a:cubicBezTo>
                        <a:cubicBezTo>
                          <a:pt x="356" y="107"/>
                          <a:pt x="356" y="108"/>
                          <a:pt x="356" y="108"/>
                        </a:cubicBezTo>
                        <a:cubicBezTo>
                          <a:pt x="355" y="110"/>
                          <a:pt x="353" y="108"/>
                          <a:pt x="352" y="108"/>
                        </a:cubicBezTo>
                        <a:cubicBezTo>
                          <a:pt x="353" y="108"/>
                          <a:pt x="355" y="106"/>
                          <a:pt x="355" y="106"/>
                        </a:cubicBezTo>
                        <a:cubicBezTo>
                          <a:pt x="355" y="106"/>
                          <a:pt x="356" y="107"/>
                          <a:pt x="356" y="107"/>
                        </a:cubicBezTo>
                        <a:cubicBezTo>
                          <a:pt x="355" y="107"/>
                          <a:pt x="357" y="105"/>
                          <a:pt x="357" y="105"/>
                        </a:cubicBezTo>
                        <a:cubicBezTo>
                          <a:pt x="358" y="103"/>
                          <a:pt x="356" y="104"/>
                          <a:pt x="355" y="103"/>
                        </a:cubicBezTo>
                        <a:cubicBezTo>
                          <a:pt x="355" y="103"/>
                          <a:pt x="356" y="98"/>
                          <a:pt x="354" y="99"/>
                        </a:cubicBezTo>
                        <a:cubicBezTo>
                          <a:pt x="355" y="98"/>
                          <a:pt x="356" y="98"/>
                          <a:pt x="355" y="96"/>
                        </a:cubicBezTo>
                        <a:cubicBezTo>
                          <a:pt x="353" y="95"/>
                          <a:pt x="357" y="94"/>
                          <a:pt x="356" y="92"/>
                        </a:cubicBezTo>
                        <a:cubicBezTo>
                          <a:pt x="356" y="91"/>
                          <a:pt x="354" y="93"/>
                          <a:pt x="353" y="92"/>
                        </a:cubicBezTo>
                        <a:cubicBezTo>
                          <a:pt x="352" y="91"/>
                          <a:pt x="350" y="91"/>
                          <a:pt x="349" y="91"/>
                        </a:cubicBezTo>
                        <a:cubicBezTo>
                          <a:pt x="347" y="90"/>
                          <a:pt x="346" y="90"/>
                          <a:pt x="345" y="88"/>
                        </a:cubicBezTo>
                        <a:cubicBezTo>
                          <a:pt x="345" y="86"/>
                          <a:pt x="342" y="87"/>
                          <a:pt x="342" y="85"/>
                        </a:cubicBezTo>
                        <a:cubicBezTo>
                          <a:pt x="342" y="84"/>
                          <a:pt x="340" y="85"/>
                          <a:pt x="340" y="85"/>
                        </a:cubicBezTo>
                        <a:cubicBezTo>
                          <a:pt x="341" y="83"/>
                          <a:pt x="339" y="83"/>
                          <a:pt x="338" y="82"/>
                        </a:cubicBezTo>
                        <a:cubicBezTo>
                          <a:pt x="336" y="81"/>
                          <a:pt x="336" y="80"/>
                          <a:pt x="334" y="81"/>
                        </a:cubicBezTo>
                        <a:cubicBezTo>
                          <a:pt x="332" y="82"/>
                          <a:pt x="331" y="83"/>
                          <a:pt x="329" y="82"/>
                        </a:cubicBezTo>
                        <a:cubicBezTo>
                          <a:pt x="327" y="81"/>
                          <a:pt x="326" y="83"/>
                          <a:pt x="324" y="82"/>
                        </a:cubicBezTo>
                        <a:cubicBezTo>
                          <a:pt x="322" y="80"/>
                          <a:pt x="320" y="80"/>
                          <a:pt x="318" y="80"/>
                        </a:cubicBezTo>
                        <a:cubicBezTo>
                          <a:pt x="316" y="80"/>
                          <a:pt x="314" y="80"/>
                          <a:pt x="313" y="82"/>
                        </a:cubicBezTo>
                        <a:cubicBezTo>
                          <a:pt x="312" y="84"/>
                          <a:pt x="315" y="85"/>
                          <a:pt x="315" y="86"/>
                        </a:cubicBezTo>
                        <a:cubicBezTo>
                          <a:pt x="316" y="87"/>
                          <a:pt x="315" y="90"/>
                          <a:pt x="314" y="91"/>
                        </a:cubicBezTo>
                        <a:cubicBezTo>
                          <a:pt x="314" y="92"/>
                          <a:pt x="314" y="91"/>
                          <a:pt x="313" y="92"/>
                        </a:cubicBezTo>
                        <a:cubicBezTo>
                          <a:pt x="313" y="92"/>
                          <a:pt x="315" y="94"/>
                          <a:pt x="315" y="94"/>
                        </a:cubicBezTo>
                        <a:cubicBezTo>
                          <a:pt x="315" y="96"/>
                          <a:pt x="316" y="98"/>
                          <a:pt x="316" y="99"/>
                        </a:cubicBezTo>
                        <a:cubicBezTo>
                          <a:pt x="316" y="100"/>
                          <a:pt x="316" y="100"/>
                          <a:pt x="316" y="101"/>
                        </a:cubicBezTo>
                        <a:cubicBezTo>
                          <a:pt x="316" y="102"/>
                          <a:pt x="315" y="101"/>
                          <a:pt x="315" y="101"/>
                        </a:cubicBezTo>
                        <a:cubicBezTo>
                          <a:pt x="314" y="102"/>
                          <a:pt x="314" y="104"/>
                          <a:pt x="314" y="104"/>
                        </a:cubicBezTo>
                        <a:cubicBezTo>
                          <a:pt x="313" y="105"/>
                          <a:pt x="312" y="106"/>
                          <a:pt x="312" y="107"/>
                        </a:cubicBezTo>
                        <a:cubicBezTo>
                          <a:pt x="311" y="109"/>
                          <a:pt x="311" y="109"/>
                          <a:pt x="312" y="110"/>
                        </a:cubicBezTo>
                        <a:cubicBezTo>
                          <a:pt x="315" y="112"/>
                          <a:pt x="318" y="114"/>
                          <a:pt x="320" y="116"/>
                        </a:cubicBezTo>
                        <a:cubicBezTo>
                          <a:pt x="321" y="119"/>
                          <a:pt x="322" y="124"/>
                          <a:pt x="321" y="127"/>
                        </a:cubicBezTo>
                        <a:cubicBezTo>
                          <a:pt x="319" y="131"/>
                          <a:pt x="313" y="133"/>
                          <a:pt x="310" y="135"/>
                        </a:cubicBezTo>
                        <a:cubicBezTo>
                          <a:pt x="309" y="136"/>
                          <a:pt x="308" y="136"/>
                          <a:pt x="307" y="137"/>
                        </a:cubicBezTo>
                        <a:cubicBezTo>
                          <a:pt x="304" y="138"/>
                          <a:pt x="308" y="141"/>
                          <a:pt x="308" y="143"/>
                        </a:cubicBezTo>
                        <a:cubicBezTo>
                          <a:pt x="308" y="143"/>
                          <a:pt x="309" y="145"/>
                          <a:pt x="309" y="146"/>
                        </a:cubicBezTo>
                        <a:cubicBezTo>
                          <a:pt x="309" y="148"/>
                          <a:pt x="309" y="149"/>
                          <a:pt x="310" y="151"/>
                        </a:cubicBezTo>
                        <a:cubicBezTo>
                          <a:pt x="311" y="153"/>
                          <a:pt x="311" y="154"/>
                          <a:pt x="309" y="156"/>
                        </a:cubicBezTo>
                        <a:cubicBezTo>
                          <a:pt x="309" y="156"/>
                          <a:pt x="310" y="160"/>
                          <a:pt x="309" y="161"/>
                        </a:cubicBezTo>
                        <a:cubicBezTo>
                          <a:pt x="308" y="161"/>
                          <a:pt x="307" y="157"/>
                          <a:pt x="306" y="159"/>
                        </a:cubicBezTo>
                        <a:cubicBezTo>
                          <a:pt x="305" y="161"/>
                          <a:pt x="307" y="164"/>
                          <a:pt x="307" y="164"/>
                        </a:cubicBezTo>
                        <a:cubicBezTo>
                          <a:pt x="307" y="163"/>
                          <a:pt x="301" y="158"/>
                          <a:pt x="298" y="161"/>
                        </a:cubicBezTo>
                        <a:cubicBezTo>
                          <a:pt x="299" y="160"/>
                          <a:pt x="302" y="159"/>
                          <a:pt x="300" y="157"/>
                        </a:cubicBezTo>
                        <a:cubicBezTo>
                          <a:pt x="299" y="156"/>
                          <a:pt x="298" y="155"/>
                          <a:pt x="297" y="155"/>
                        </a:cubicBezTo>
                        <a:cubicBezTo>
                          <a:pt x="297" y="154"/>
                          <a:pt x="295" y="154"/>
                          <a:pt x="294" y="154"/>
                        </a:cubicBezTo>
                        <a:cubicBezTo>
                          <a:pt x="294" y="153"/>
                          <a:pt x="295" y="153"/>
                          <a:pt x="294" y="151"/>
                        </a:cubicBezTo>
                        <a:cubicBezTo>
                          <a:pt x="293" y="150"/>
                          <a:pt x="292" y="148"/>
                          <a:pt x="293" y="146"/>
                        </a:cubicBezTo>
                        <a:cubicBezTo>
                          <a:pt x="294" y="143"/>
                          <a:pt x="291" y="142"/>
                          <a:pt x="291" y="140"/>
                        </a:cubicBezTo>
                        <a:cubicBezTo>
                          <a:pt x="291" y="138"/>
                          <a:pt x="293" y="137"/>
                          <a:pt x="292" y="135"/>
                        </a:cubicBezTo>
                        <a:cubicBezTo>
                          <a:pt x="290" y="133"/>
                          <a:pt x="286" y="133"/>
                          <a:pt x="283" y="133"/>
                        </a:cubicBezTo>
                        <a:cubicBezTo>
                          <a:pt x="282" y="133"/>
                          <a:pt x="281" y="133"/>
                          <a:pt x="279" y="133"/>
                        </a:cubicBezTo>
                        <a:cubicBezTo>
                          <a:pt x="279" y="133"/>
                          <a:pt x="277" y="135"/>
                          <a:pt x="277" y="135"/>
                        </a:cubicBezTo>
                        <a:cubicBezTo>
                          <a:pt x="277" y="134"/>
                          <a:pt x="278" y="134"/>
                          <a:pt x="277" y="133"/>
                        </a:cubicBezTo>
                        <a:cubicBezTo>
                          <a:pt x="277" y="132"/>
                          <a:pt x="276" y="131"/>
                          <a:pt x="275" y="131"/>
                        </a:cubicBezTo>
                        <a:cubicBezTo>
                          <a:pt x="273" y="130"/>
                          <a:pt x="271" y="130"/>
                          <a:pt x="269" y="129"/>
                        </a:cubicBezTo>
                        <a:cubicBezTo>
                          <a:pt x="266" y="128"/>
                          <a:pt x="264" y="125"/>
                          <a:pt x="261" y="123"/>
                        </a:cubicBezTo>
                        <a:cubicBezTo>
                          <a:pt x="259" y="122"/>
                          <a:pt x="257" y="121"/>
                          <a:pt x="256" y="121"/>
                        </a:cubicBezTo>
                        <a:cubicBezTo>
                          <a:pt x="254" y="121"/>
                          <a:pt x="252" y="119"/>
                          <a:pt x="250" y="119"/>
                        </a:cubicBezTo>
                        <a:cubicBezTo>
                          <a:pt x="249" y="119"/>
                          <a:pt x="240" y="121"/>
                          <a:pt x="240" y="121"/>
                        </a:cubicBezTo>
                        <a:cubicBezTo>
                          <a:pt x="240" y="120"/>
                          <a:pt x="241" y="120"/>
                          <a:pt x="242" y="119"/>
                        </a:cubicBezTo>
                        <a:cubicBezTo>
                          <a:pt x="242" y="118"/>
                          <a:pt x="241" y="117"/>
                          <a:pt x="241" y="117"/>
                        </a:cubicBezTo>
                        <a:cubicBezTo>
                          <a:pt x="240" y="114"/>
                          <a:pt x="239" y="112"/>
                          <a:pt x="238" y="110"/>
                        </a:cubicBezTo>
                        <a:cubicBezTo>
                          <a:pt x="237" y="108"/>
                          <a:pt x="236" y="108"/>
                          <a:pt x="234" y="108"/>
                        </a:cubicBezTo>
                        <a:cubicBezTo>
                          <a:pt x="231" y="108"/>
                          <a:pt x="230" y="108"/>
                          <a:pt x="230" y="105"/>
                        </a:cubicBezTo>
                        <a:cubicBezTo>
                          <a:pt x="231" y="103"/>
                          <a:pt x="230" y="100"/>
                          <a:pt x="230" y="98"/>
                        </a:cubicBezTo>
                        <a:cubicBezTo>
                          <a:pt x="231" y="95"/>
                          <a:pt x="233" y="93"/>
                          <a:pt x="234" y="90"/>
                        </a:cubicBezTo>
                        <a:cubicBezTo>
                          <a:pt x="235" y="88"/>
                          <a:pt x="235" y="87"/>
                          <a:pt x="237" y="86"/>
                        </a:cubicBezTo>
                        <a:cubicBezTo>
                          <a:pt x="238" y="86"/>
                          <a:pt x="237" y="85"/>
                          <a:pt x="237" y="84"/>
                        </a:cubicBezTo>
                        <a:cubicBezTo>
                          <a:pt x="238" y="84"/>
                          <a:pt x="240" y="82"/>
                          <a:pt x="240" y="82"/>
                        </a:cubicBezTo>
                        <a:cubicBezTo>
                          <a:pt x="240" y="82"/>
                          <a:pt x="240" y="82"/>
                          <a:pt x="239" y="81"/>
                        </a:cubicBezTo>
                        <a:cubicBezTo>
                          <a:pt x="239" y="81"/>
                          <a:pt x="240" y="81"/>
                          <a:pt x="240" y="81"/>
                        </a:cubicBezTo>
                        <a:cubicBezTo>
                          <a:pt x="240" y="79"/>
                          <a:pt x="242" y="80"/>
                          <a:pt x="243" y="80"/>
                        </a:cubicBezTo>
                        <a:cubicBezTo>
                          <a:pt x="244" y="80"/>
                          <a:pt x="244" y="79"/>
                          <a:pt x="244" y="79"/>
                        </a:cubicBezTo>
                        <a:cubicBezTo>
                          <a:pt x="245" y="77"/>
                          <a:pt x="243" y="78"/>
                          <a:pt x="242" y="77"/>
                        </a:cubicBezTo>
                        <a:cubicBezTo>
                          <a:pt x="242" y="77"/>
                          <a:pt x="244" y="77"/>
                          <a:pt x="244" y="77"/>
                        </a:cubicBezTo>
                        <a:cubicBezTo>
                          <a:pt x="245" y="76"/>
                          <a:pt x="246" y="77"/>
                          <a:pt x="246" y="77"/>
                        </a:cubicBezTo>
                        <a:cubicBezTo>
                          <a:pt x="248" y="79"/>
                          <a:pt x="248" y="77"/>
                          <a:pt x="250" y="76"/>
                        </a:cubicBezTo>
                        <a:cubicBezTo>
                          <a:pt x="252" y="74"/>
                          <a:pt x="248" y="72"/>
                          <a:pt x="246" y="71"/>
                        </a:cubicBezTo>
                        <a:cubicBezTo>
                          <a:pt x="245" y="71"/>
                          <a:pt x="241" y="72"/>
                          <a:pt x="241" y="72"/>
                        </a:cubicBezTo>
                        <a:cubicBezTo>
                          <a:pt x="240" y="70"/>
                          <a:pt x="243" y="70"/>
                          <a:pt x="240" y="69"/>
                        </a:cubicBezTo>
                        <a:cubicBezTo>
                          <a:pt x="239" y="69"/>
                          <a:pt x="234" y="69"/>
                          <a:pt x="234" y="68"/>
                        </a:cubicBezTo>
                        <a:cubicBezTo>
                          <a:pt x="234" y="67"/>
                          <a:pt x="236" y="67"/>
                          <a:pt x="236" y="67"/>
                        </a:cubicBezTo>
                        <a:cubicBezTo>
                          <a:pt x="237" y="66"/>
                          <a:pt x="237" y="67"/>
                          <a:pt x="238" y="67"/>
                        </a:cubicBezTo>
                        <a:cubicBezTo>
                          <a:pt x="237" y="68"/>
                          <a:pt x="240" y="68"/>
                          <a:pt x="240" y="68"/>
                        </a:cubicBezTo>
                        <a:cubicBezTo>
                          <a:pt x="242" y="68"/>
                          <a:pt x="245" y="70"/>
                          <a:pt x="246" y="70"/>
                        </a:cubicBezTo>
                        <a:cubicBezTo>
                          <a:pt x="247" y="70"/>
                          <a:pt x="248" y="71"/>
                          <a:pt x="249" y="71"/>
                        </a:cubicBezTo>
                        <a:cubicBezTo>
                          <a:pt x="251" y="72"/>
                          <a:pt x="250" y="71"/>
                          <a:pt x="251" y="71"/>
                        </a:cubicBezTo>
                        <a:cubicBezTo>
                          <a:pt x="252" y="71"/>
                          <a:pt x="255" y="71"/>
                          <a:pt x="254" y="70"/>
                        </a:cubicBezTo>
                        <a:cubicBezTo>
                          <a:pt x="253" y="69"/>
                          <a:pt x="254" y="67"/>
                          <a:pt x="255" y="66"/>
                        </a:cubicBezTo>
                        <a:cubicBezTo>
                          <a:pt x="255" y="67"/>
                          <a:pt x="258" y="68"/>
                          <a:pt x="258" y="68"/>
                        </a:cubicBezTo>
                        <a:cubicBezTo>
                          <a:pt x="260" y="68"/>
                          <a:pt x="261" y="68"/>
                          <a:pt x="263" y="67"/>
                        </a:cubicBezTo>
                        <a:cubicBezTo>
                          <a:pt x="264" y="66"/>
                          <a:pt x="265" y="64"/>
                          <a:pt x="266" y="63"/>
                        </a:cubicBezTo>
                        <a:cubicBezTo>
                          <a:pt x="267" y="62"/>
                          <a:pt x="269" y="61"/>
                          <a:pt x="268" y="59"/>
                        </a:cubicBezTo>
                        <a:cubicBezTo>
                          <a:pt x="267" y="57"/>
                          <a:pt x="264" y="58"/>
                          <a:pt x="263" y="58"/>
                        </a:cubicBezTo>
                        <a:cubicBezTo>
                          <a:pt x="260" y="58"/>
                          <a:pt x="258" y="57"/>
                          <a:pt x="256" y="56"/>
                        </a:cubicBezTo>
                        <a:cubicBezTo>
                          <a:pt x="255" y="55"/>
                          <a:pt x="254" y="54"/>
                          <a:pt x="252" y="53"/>
                        </a:cubicBezTo>
                        <a:cubicBezTo>
                          <a:pt x="252" y="53"/>
                          <a:pt x="247" y="53"/>
                          <a:pt x="247" y="53"/>
                        </a:cubicBezTo>
                        <a:cubicBezTo>
                          <a:pt x="247" y="52"/>
                          <a:pt x="252" y="53"/>
                          <a:pt x="253" y="53"/>
                        </a:cubicBezTo>
                        <a:cubicBezTo>
                          <a:pt x="255" y="53"/>
                          <a:pt x="255" y="52"/>
                          <a:pt x="257" y="53"/>
                        </a:cubicBezTo>
                        <a:cubicBezTo>
                          <a:pt x="261" y="55"/>
                          <a:pt x="265" y="59"/>
                          <a:pt x="269" y="56"/>
                        </a:cubicBezTo>
                        <a:cubicBezTo>
                          <a:pt x="271" y="54"/>
                          <a:pt x="272" y="53"/>
                          <a:pt x="273" y="51"/>
                        </a:cubicBezTo>
                        <a:cubicBezTo>
                          <a:pt x="274" y="50"/>
                          <a:pt x="268" y="49"/>
                          <a:pt x="271" y="47"/>
                        </a:cubicBezTo>
                        <a:cubicBezTo>
                          <a:pt x="272" y="47"/>
                          <a:pt x="275" y="47"/>
                          <a:pt x="276" y="48"/>
                        </a:cubicBezTo>
                        <a:cubicBezTo>
                          <a:pt x="279" y="48"/>
                          <a:pt x="279" y="50"/>
                          <a:pt x="282" y="48"/>
                        </a:cubicBezTo>
                        <a:cubicBezTo>
                          <a:pt x="282" y="48"/>
                          <a:pt x="285" y="49"/>
                          <a:pt x="284" y="47"/>
                        </a:cubicBezTo>
                        <a:cubicBezTo>
                          <a:pt x="283" y="46"/>
                          <a:pt x="279" y="44"/>
                          <a:pt x="278" y="44"/>
                        </a:cubicBezTo>
                        <a:cubicBezTo>
                          <a:pt x="280" y="43"/>
                          <a:pt x="282" y="45"/>
                          <a:pt x="284" y="45"/>
                        </a:cubicBezTo>
                        <a:cubicBezTo>
                          <a:pt x="285" y="45"/>
                          <a:pt x="287" y="50"/>
                          <a:pt x="289" y="49"/>
                        </a:cubicBezTo>
                        <a:cubicBezTo>
                          <a:pt x="289" y="49"/>
                          <a:pt x="288" y="48"/>
                          <a:pt x="288" y="48"/>
                        </a:cubicBezTo>
                        <a:cubicBezTo>
                          <a:pt x="289" y="47"/>
                          <a:pt x="290" y="47"/>
                          <a:pt x="292" y="46"/>
                        </a:cubicBezTo>
                        <a:cubicBezTo>
                          <a:pt x="293" y="45"/>
                          <a:pt x="296" y="42"/>
                          <a:pt x="297" y="41"/>
                        </a:cubicBezTo>
                        <a:cubicBezTo>
                          <a:pt x="297" y="38"/>
                          <a:pt x="295" y="38"/>
                          <a:pt x="293" y="36"/>
                        </a:cubicBezTo>
                        <a:cubicBezTo>
                          <a:pt x="293" y="36"/>
                          <a:pt x="290" y="30"/>
                          <a:pt x="290" y="31"/>
                        </a:cubicBezTo>
                        <a:cubicBezTo>
                          <a:pt x="291" y="30"/>
                          <a:pt x="295" y="30"/>
                          <a:pt x="296" y="30"/>
                        </a:cubicBezTo>
                        <a:cubicBezTo>
                          <a:pt x="299" y="29"/>
                          <a:pt x="294" y="28"/>
                          <a:pt x="294" y="27"/>
                        </a:cubicBezTo>
                        <a:cubicBezTo>
                          <a:pt x="293" y="26"/>
                          <a:pt x="297" y="26"/>
                          <a:pt x="297" y="25"/>
                        </a:cubicBezTo>
                        <a:cubicBezTo>
                          <a:pt x="297" y="25"/>
                          <a:pt x="287" y="21"/>
                          <a:pt x="287" y="21"/>
                        </a:cubicBezTo>
                        <a:cubicBezTo>
                          <a:pt x="288" y="21"/>
                          <a:pt x="290" y="20"/>
                          <a:pt x="291" y="20"/>
                        </a:cubicBezTo>
                        <a:cubicBezTo>
                          <a:pt x="288" y="20"/>
                          <a:pt x="285" y="19"/>
                          <a:pt x="282" y="19"/>
                        </a:cubicBezTo>
                        <a:cubicBezTo>
                          <a:pt x="280" y="19"/>
                          <a:pt x="277" y="20"/>
                          <a:pt x="276" y="19"/>
                        </a:cubicBezTo>
                        <a:cubicBezTo>
                          <a:pt x="278" y="20"/>
                          <a:pt x="275" y="21"/>
                          <a:pt x="276" y="23"/>
                        </a:cubicBezTo>
                        <a:cubicBezTo>
                          <a:pt x="277" y="24"/>
                          <a:pt x="280" y="25"/>
                          <a:pt x="280" y="26"/>
                        </a:cubicBezTo>
                        <a:cubicBezTo>
                          <a:pt x="280" y="26"/>
                          <a:pt x="278" y="27"/>
                          <a:pt x="278" y="27"/>
                        </a:cubicBezTo>
                        <a:cubicBezTo>
                          <a:pt x="278" y="27"/>
                          <a:pt x="280" y="28"/>
                          <a:pt x="279" y="28"/>
                        </a:cubicBezTo>
                        <a:cubicBezTo>
                          <a:pt x="277" y="29"/>
                          <a:pt x="276" y="27"/>
                          <a:pt x="275" y="31"/>
                        </a:cubicBezTo>
                        <a:cubicBezTo>
                          <a:pt x="274" y="33"/>
                          <a:pt x="274" y="35"/>
                          <a:pt x="273" y="37"/>
                        </a:cubicBezTo>
                        <a:cubicBezTo>
                          <a:pt x="272" y="37"/>
                          <a:pt x="271" y="38"/>
                          <a:pt x="271" y="39"/>
                        </a:cubicBezTo>
                        <a:cubicBezTo>
                          <a:pt x="271" y="40"/>
                          <a:pt x="270" y="40"/>
                          <a:pt x="270" y="41"/>
                        </a:cubicBezTo>
                        <a:cubicBezTo>
                          <a:pt x="267" y="42"/>
                          <a:pt x="268" y="43"/>
                          <a:pt x="266" y="40"/>
                        </a:cubicBezTo>
                        <a:cubicBezTo>
                          <a:pt x="265" y="39"/>
                          <a:pt x="262" y="37"/>
                          <a:pt x="262" y="35"/>
                        </a:cubicBezTo>
                        <a:cubicBezTo>
                          <a:pt x="262" y="35"/>
                          <a:pt x="262" y="32"/>
                          <a:pt x="263" y="32"/>
                        </a:cubicBezTo>
                        <a:cubicBezTo>
                          <a:pt x="263" y="32"/>
                          <a:pt x="265" y="33"/>
                          <a:pt x="265" y="31"/>
                        </a:cubicBezTo>
                        <a:cubicBezTo>
                          <a:pt x="264" y="29"/>
                          <a:pt x="264" y="28"/>
                          <a:pt x="262" y="26"/>
                        </a:cubicBezTo>
                        <a:cubicBezTo>
                          <a:pt x="260" y="25"/>
                          <a:pt x="258" y="23"/>
                          <a:pt x="256" y="25"/>
                        </a:cubicBezTo>
                        <a:cubicBezTo>
                          <a:pt x="255" y="26"/>
                          <a:pt x="255" y="28"/>
                          <a:pt x="255" y="30"/>
                        </a:cubicBezTo>
                        <a:cubicBezTo>
                          <a:pt x="255" y="31"/>
                          <a:pt x="251" y="31"/>
                          <a:pt x="251" y="30"/>
                        </a:cubicBezTo>
                        <a:cubicBezTo>
                          <a:pt x="251" y="29"/>
                          <a:pt x="251" y="26"/>
                          <a:pt x="250" y="25"/>
                        </a:cubicBezTo>
                        <a:cubicBezTo>
                          <a:pt x="246" y="22"/>
                          <a:pt x="251" y="25"/>
                          <a:pt x="251" y="24"/>
                        </a:cubicBezTo>
                        <a:cubicBezTo>
                          <a:pt x="252" y="24"/>
                          <a:pt x="253" y="23"/>
                          <a:pt x="252" y="23"/>
                        </a:cubicBezTo>
                        <a:cubicBezTo>
                          <a:pt x="252" y="22"/>
                          <a:pt x="251" y="21"/>
                          <a:pt x="250" y="22"/>
                        </a:cubicBezTo>
                        <a:cubicBezTo>
                          <a:pt x="249" y="23"/>
                          <a:pt x="249" y="21"/>
                          <a:pt x="248" y="21"/>
                        </a:cubicBezTo>
                        <a:cubicBezTo>
                          <a:pt x="247" y="20"/>
                          <a:pt x="246" y="22"/>
                          <a:pt x="245" y="21"/>
                        </a:cubicBezTo>
                        <a:cubicBezTo>
                          <a:pt x="243" y="20"/>
                          <a:pt x="242" y="21"/>
                          <a:pt x="243" y="18"/>
                        </a:cubicBezTo>
                        <a:cubicBezTo>
                          <a:pt x="243" y="18"/>
                          <a:pt x="243" y="18"/>
                          <a:pt x="244" y="18"/>
                        </a:cubicBezTo>
                        <a:cubicBezTo>
                          <a:pt x="244" y="17"/>
                          <a:pt x="244" y="17"/>
                          <a:pt x="244" y="16"/>
                        </a:cubicBezTo>
                        <a:cubicBezTo>
                          <a:pt x="245" y="16"/>
                          <a:pt x="245" y="16"/>
                          <a:pt x="246" y="16"/>
                        </a:cubicBezTo>
                        <a:cubicBezTo>
                          <a:pt x="245" y="16"/>
                          <a:pt x="244" y="13"/>
                          <a:pt x="244" y="13"/>
                        </a:cubicBezTo>
                        <a:cubicBezTo>
                          <a:pt x="243" y="11"/>
                          <a:pt x="241" y="11"/>
                          <a:pt x="241" y="10"/>
                        </a:cubicBezTo>
                        <a:cubicBezTo>
                          <a:pt x="239" y="9"/>
                          <a:pt x="240" y="9"/>
                          <a:pt x="239" y="7"/>
                        </a:cubicBezTo>
                        <a:cubicBezTo>
                          <a:pt x="239" y="5"/>
                          <a:pt x="237" y="4"/>
                          <a:pt x="237" y="3"/>
                        </a:cubicBezTo>
                        <a:cubicBezTo>
                          <a:pt x="236" y="1"/>
                          <a:pt x="234" y="1"/>
                          <a:pt x="232" y="1"/>
                        </a:cubicBezTo>
                        <a:cubicBezTo>
                          <a:pt x="231" y="1"/>
                          <a:pt x="232" y="0"/>
                          <a:pt x="230" y="0"/>
                        </a:cubicBezTo>
                        <a:cubicBezTo>
                          <a:pt x="229" y="0"/>
                          <a:pt x="228" y="0"/>
                          <a:pt x="228" y="2"/>
                        </a:cubicBezTo>
                        <a:cubicBezTo>
                          <a:pt x="228" y="2"/>
                          <a:pt x="225" y="3"/>
                          <a:pt x="225" y="3"/>
                        </a:cubicBezTo>
                        <a:cubicBezTo>
                          <a:pt x="226" y="3"/>
                          <a:pt x="228" y="3"/>
                          <a:pt x="228" y="4"/>
                        </a:cubicBezTo>
                        <a:cubicBezTo>
                          <a:pt x="228" y="4"/>
                          <a:pt x="226" y="5"/>
                          <a:pt x="226" y="5"/>
                        </a:cubicBezTo>
                        <a:cubicBezTo>
                          <a:pt x="225" y="6"/>
                          <a:pt x="224" y="4"/>
                          <a:pt x="223" y="6"/>
                        </a:cubicBezTo>
                        <a:cubicBezTo>
                          <a:pt x="222" y="6"/>
                          <a:pt x="221" y="9"/>
                          <a:pt x="221" y="10"/>
                        </a:cubicBezTo>
                        <a:cubicBezTo>
                          <a:pt x="222" y="10"/>
                          <a:pt x="224" y="10"/>
                          <a:pt x="225" y="11"/>
                        </a:cubicBezTo>
                        <a:cubicBezTo>
                          <a:pt x="224" y="10"/>
                          <a:pt x="222" y="14"/>
                          <a:pt x="222" y="15"/>
                        </a:cubicBezTo>
                        <a:cubicBezTo>
                          <a:pt x="222" y="16"/>
                          <a:pt x="224" y="18"/>
                          <a:pt x="225" y="19"/>
                        </a:cubicBezTo>
                        <a:cubicBezTo>
                          <a:pt x="226" y="19"/>
                          <a:pt x="228" y="21"/>
                          <a:pt x="229" y="21"/>
                        </a:cubicBezTo>
                        <a:cubicBezTo>
                          <a:pt x="231" y="20"/>
                          <a:pt x="231" y="20"/>
                          <a:pt x="232" y="21"/>
                        </a:cubicBezTo>
                        <a:cubicBezTo>
                          <a:pt x="233" y="21"/>
                          <a:pt x="235" y="23"/>
                          <a:pt x="235" y="23"/>
                        </a:cubicBezTo>
                        <a:cubicBezTo>
                          <a:pt x="234" y="24"/>
                          <a:pt x="233" y="22"/>
                          <a:pt x="233" y="24"/>
                        </a:cubicBezTo>
                        <a:cubicBezTo>
                          <a:pt x="233" y="26"/>
                          <a:pt x="232" y="26"/>
                          <a:pt x="232" y="27"/>
                        </a:cubicBezTo>
                        <a:cubicBezTo>
                          <a:pt x="231" y="29"/>
                          <a:pt x="233" y="29"/>
                          <a:pt x="234" y="28"/>
                        </a:cubicBezTo>
                        <a:cubicBezTo>
                          <a:pt x="234" y="28"/>
                          <a:pt x="236" y="25"/>
                          <a:pt x="236" y="26"/>
                        </a:cubicBezTo>
                        <a:cubicBezTo>
                          <a:pt x="237" y="27"/>
                          <a:pt x="236" y="29"/>
                          <a:pt x="236" y="30"/>
                        </a:cubicBezTo>
                        <a:cubicBezTo>
                          <a:pt x="235" y="31"/>
                          <a:pt x="234" y="31"/>
                          <a:pt x="233" y="31"/>
                        </a:cubicBezTo>
                        <a:cubicBezTo>
                          <a:pt x="233" y="32"/>
                          <a:pt x="233" y="33"/>
                          <a:pt x="232" y="34"/>
                        </a:cubicBezTo>
                        <a:cubicBezTo>
                          <a:pt x="231" y="34"/>
                          <a:pt x="229" y="34"/>
                          <a:pt x="228" y="35"/>
                        </a:cubicBezTo>
                        <a:cubicBezTo>
                          <a:pt x="227" y="35"/>
                          <a:pt x="226" y="37"/>
                          <a:pt x="226" y="37"/>
                        </a:cubicBezTo>
                        <a:cubicBezTo>
                          <a:pt x="227" y="38"/>
                          <a:pt x="228" y="39"/>
                          <a:pt x="228" y="41"/>
                        </a:cubicBezTo>
                        <a:cubicBezTo>
                          <a:pt x="228" y="42"/>
                          <a:pt x="227" y="41"/>
                          <a:pt x="226" y="40"/>
                        </a:cubicBezTo>
                        <a:cubicBezTo>
                          <a:pt x="226" y="40"/>
                          <a:pt x="225" y="40"/>
                          <a:pt x="225" y="41"/>
                        </a:cubicBezTo>
                        <a:cubicBezTo>
                          <a:pt x="224" y="41"/>
                          <a:pt x="222" y="40"/>
                          <a:pt x="222" y="39"/>
                        </a:cubicBezTo>
                        <a:cubicBezTo>
                          <a:pt x="222" y="38"/>
                          <a:pt x="224" y="35"/>
                          <a:pt x="224" y="34"/>
                        </a:cubicBezTo>
                        <a:cubicBezTo>
                          <a:pt x="225" y="32"/>
                          <a:pt x="222" y="34"/>
                          <a:pt x="222" y="34"/>
                        </a:cubicBezTo>
                        <a:cubicBezTo>
                          <a:pt x="221" y="34"/>
                          <a:pt x="218" y="32"/>
                          <a:pt x="217" y="31"/>
                        </a:cubicBezTo>
                        <a:cubicBezTo>
                          <a:pt x="215" y="30"/>
                          <a:pt x="216" y="32"/>
                          <a:pt x="214" y="32"/>
                        </a:cubicBezTo>
                        <a:cubicBezTo>
                          <a:pt x="213" y="32"/>
                          <a:pt x="210" y="31"/>
                          <a:pt x="212" y="33"/>
                        </a:cubicBezTo>
                        <a:cubicBezTo>
                          <a:pt x="213" y="34"/>
                          <a:pt x="213" y="35"/>
                          <a:pt x="215" y="35"/>
                        </a:cubicBezTo>
                        <a:cubicBezTo>
                          <a:pt x="216" y="35"/>
                          <a:pt x="218" y="35"/>
                          <a:pt x="218" y="37"/>
                        </a:cubicBezTo>
                        <a:cubicBezTo>
                          <a:pt x="220" y="41"/>
                          <a:pt x="214" y="36"/>
                          <a:pt x="213" y="35"/>
                        </a:cubicBezTo>
                        <a:cubicBezTo>
                          <a:pt x="211" y="35"/>
                          <a:pt x="211" y="37"/>
                          <a:pt x="209" y="37"/>
                        </a:cubicBezTo>
                        <a:cubicBezTo>
                          <a:pt x="207" y="37"/>
                          <a:pt x="206" y="36"/>
                          <a:pt x="204" y="36"/>
                        </a:cubicBezTo>
                        <a:cubicBezTo>
                          <a:pt x="200" y="37"/>
                          <a:pt x="197" y="37"/>
                          <a:pt x="193" y="37"/>
                        </a:cubicBezTo>
                        <a:cubicBezTo>
                          <a:pt x="190" y="36"/>
                          <a:pt x="186" y="34"/>
                          <a:pt x="182" y="33"/>
                        </a:cubicBezTo>
                        <a:cubicBezTo>
                          <a:pt x="181" y="33"/>
                          <a:pt x="179" y="33"/>
                          <a:pt x="178" y="32"/>
                        </a:cubicBezTo>
                        <a:cubicBezTo>
                          <a:pt x="177" y="30"/>
                          <a:pt x="177" y="28"/>
                          <a:pt x="176" y="28"/>
                        </a:cubicBezTo>
                        <a:cubicBezTo>
                          <a:pt x="174" y="27"/>
                          <a:pt x="172" y="28"/>
                          <a:pt x="171" y="28"/>
                        </a:cubicBezTo>
                        <a:cubicBezTo>
                          <a:pt x="168" y="29"/>
                          <a:pt x="166" y="29"/>
                          <a:pt x="164" y="29"/>
                        </a:cubicBezTo>
                        <a:cubicBezTo>
                          <a:pt x="163" y="30"/>
                          <a:pt x="161" y="31"/>
                          <a:pt x="161" y="32"/>
                        </a:cubicBezTo>
                        <a:cubicBezTo>
                          <a:pt x="161" y="32"/>
                          <a:pt x="165" y="34"/>
                          <a:pt x="166" y="34"/>
                        </a:cubicBezTo>
                        <a:cubicBezTo>
                          <a:pt x="166" y="34"/>
                          <a:pt x="165" y="31"/>
                          <a:pt x="167" y="32"/>
                        </a:cubicBezTo>
                        <a:cubicBezTo>
                          <a:pt x="168" y="32"/>
                          <a:pt x="168" y="33"/>
                          <a:pt x="169" y="32"/>
                        </a:cubicBezTo>
                        <a:cubicBezTo>
                          <a:pt x="170" y="32"/>
                          <a:pt x="176" y="28"/>
                          <a:pt x="176" y="30"/>
                        </a:cubicBezTo>
                        <a:cubicBezTo>
                          <a:pt x="176" y="31"/>
                          <a:pt x="173" y="32"/>
                          <a:pt x="172" y="33"/>
                        </a:cubicBezTo>
                        <a:cubicBezTo>
                          <a:pt x="171" y="34"/>
                          <a:pt x="169" y="34"/>
                          <a:pt x="167" y="34"/>
                        </a:cubicBezTo>
                        <a:cubicBezTo>
                          <a:pt x="166" y="35"/>
                          <a:pt x="163" y="37"/>
                          <a:pt x="165" y="38"/>
                        </a:cubicBezTo>
                        <a:cubicBezTo>
                          <a:pt x="167" y="38"/>
                          <a:pt x="167" y="39"/>
                          <a:pt x="166" y="41"/>
                        </a:cubicBezTo>
                        <a:cubicBezTo>
                          <a:pt x="166" y="42"/>
                          <a:pt x="168" y="42"/>
                          <a:pt x="168" y="43"/>
                        </a:cubicBezTo>
                        <a:cubicBezTo>
                          <a:pt x="169" y="44"/>
                          <a:pt x="169" y="46"/>
                          <a:pt x="167" y="44"/>
                        </a:cubicBezTo>
                        <a:cubicBezTo>
                          <a:pt x="165" y="42"/>
                          <a:pt x="167" y="46"/>
                          <a:pt x="166" y="45"/>
                        </a:cubicBezTo>
                        <a:cubicBezTo>
                          <a:pt x="165" y="45"/>
                          <a:pt x="163" y="42"/>
                          <a:pt x="162" y="43"/>
                        </a:cubicBezTo>
                        <a:cubicBezTo>
                          <a:pt x="164" y="42"/>
                          <a:pt x="167" y="43"/>
                          <a:pt x="164" y="41"/>
                        </a:cubicBezTo>
                        <a:cubicBezTo>
                          <a:pt x="165" y="41"/>
                          <a:pt x="166" y="40"/>
                          <a:pt x="164" y="39"/>
                        </a:cubicBezTo>
                        <a:cubicBezTo>
                          <a:pt x="166" y="40"/>
                          <a:pt x="161" y="40"/>
                          <a:pt x="162" y="40"/>
                        </a:cubicBezTo>
                        <a:cubicBezTo>
                          <a:pt x="162" y="39"/>
                          <a:pt x="162" y="39"/>
                          <a:pt x="163" y="39"/>
                        </a:cubicBezTo>
                        <a:cubicBezTo>
                          <a:pt x="163" y="38"/>
                          <a:pt x="160" y="40"/>
                          <a:pt x="160" y="40"/>
                        </a:cubicBezTo>
                        <a:cubicBezTo>
                          <a:pt x="159" y="40"/>
                          <a:pt x="160" y="38"/>
                          <a:pt x="159" y="37"/>
                        </a:cubicBezTo>
                        <a:cubicBezTo>
                          <a:pt x="159" y="37"/>
                          <a:pt x="157" y="37"/>
                          <a:pt x="157" y="37"/>
                        </a:cubicBezTo>
                        <a:cubicBezTo>
                          <a:pt x="155" y="37"/>
                          <a:pt x="155" y="34"/>
                          <a:pt x="153" y="35"/>
                        </a:cubicBezTo>
                        <a:cubicBezTo>
                          <a:pt x="151" y="37"/>
                          <a:pt x="150" y="37"/>
                          <a:pt x="147" y="37"/>
                        </a:cubicBezTo>
                        <a:cubicBezTo>
                          <a:pt x="143" y="37"/>
                          <a:pt x="140" y="37"/>
                          <a:pt x="136" y="37"/>
                        </a:cubicBezTo>
                        <a:cubicBezTo>
                          <a:pt x="135" y="37"/>
                          <a:pt x="128" y="37"/>
                          <a:pt x="128" y="36"/>
                        </a:cubicBezTo>
                        <a:cubicBezTo>
                          <a:pt x="127" y="36"/>
                          <a:pt x="130" y="34"/>
                          <a:pt x="131" y="33"/>
                        </a:cubicBezTo>
                        <a:cubicBezTo>
                          <a:pt x="132" y="32"/>
                          <a:pt x="133" y="33"/>
                          <a:pt x="135" y="33"/>
                        </a:cubicBezTo>
                        <a:cubicBezTo>
                          <a:pt x="136" y="32"/>
                          <a:pt x="133" y="30"/>
                          <a:pt x="133" y="30"/>
                        </a:cubicBezTo>
                        <a:cubicBezTo>
                          <a:pt x="131" y="28"/>
                          <a:pt x="130" y="28"/>
                          <a:pt x="128" y="27"/>
                        </a:cubicBezTo>
                        <a:cubicBezTo>
                          <a:pt x="127" y="27"/>
                          <a:pt x="126" y="26"/>
                          <a:pt x="125" y="27"/>
                        </a:cubicBezTo>
                        <a:cubicBezTo>
                          <a:pt x="124" y="28"/>
                          <a:pt x="123" y="29"/>
                          <a:pt x="122" y="28"/>
                        </a:cubicBezTo>
                        <a:cubicBezTo>
                          <a:pt x="119" y="26"/>
                          <a:pt x="116" y="26"/>
                          <a:pt x="113" y="25"/>
                        </a:cubicBezTo>
                        <a:cubicBezTo>
                          <a:pt x="109" y="24"/>
                          <a:pt x="106" y="24"/>
                          <a:pt x="102" y="22"/>
                        </a:cubicBezTo>
                        <a:cubicBezTo>
                          <a:pt x="99" y="20"/>
                          <a:pt x="97" y="19"/>
                          <a:pt x="93" y="19"/>
                        </a:cubicBezTo>
                        <a:cubicBezTo>
                          <a:pt x="92" y="19"/>
                          <a:pt x="91" y="19"/>
                          <a:pt x="90" y="20"/>
                        </a:cubicBezTo>
                        <a:cubicBezTo>
                          <a:pt x="89" y="21"/>
                          <a:pt x="88" y="23"/>
                          <a:pt x="87" y="23"/>
                        </a:cubicBezTo>
                        <a:cubicBezTo>
                          <a:pt x="86" y="23"/>
                          <a:pt x="83" y="24"/>
                          <a:pt x="83" y="23"/>
                        </a:cubicBezTo>
                        <a:cubicBezTo>
                          <a:pt x="83" y="22"/>
                          <a:pt x="85" y="21"/>
                          <a:pt x="85" y="20"/>
                        </a:cubicBezTo>
                        <a:cubicBezTo>
                          <a:pt x="85" y="20"/>
                          <a:pt x="82" y="21"/>
                          <a:pt x="82" y="20"/>
                        </a:cubicBezTo>
                        <a:cubicBezTo>
                          <a:pt x="83" y="19"/>
                          <a:pt x="83" y="18"/>
                          <a:pt x="82" y="17"/>
                        </a:cubicBezTo>
                        <a:cubicBezTo>
                          <a:pt x="82" y="15"/>
                          <a:pt x="78" y="17"/>
                          <a:pt x="78" y="18"/>
                        </a:cubicBezTo>
                        <a:cubicBezTo>
                          <a:pt x="78" y="18"/>
                          <a:pt x="80" y="17"/>
                          <a:pt x="80" y="18"/>
                        </a:cubicBezTo>
                        <a:cubicBezTo>
                          <a:pt x="81" y="18"/>
                          <a:pt x="77" y="20"/>
                          <a:pt x="80" y="20"/>
                        </a:cubicBezTo>
                        <a:cubicBezTo>
                          <a:pt x="79" y="20"/>
                          <a:pt x="78" y="20"/>
                          <a:pt x="78" y="22"/>
                        </a:cubicBezTo>
                        <a:cubicBezTo>
                          <a:pt x="78" y="23"/>
                          <a:pt x="77" y="24"/>
                          <a:pt x="76" y="23"/>
                        </a:cubicBezTo>
                        <a:cubicBezTo>
                          <a:pt x="73" y="22"/>
                          <a:pt x="72" y="21"/>
                          <a:pt x="71" y="18"/>
                        </a:cubicBezTo>
                        <a:cubicBezTo>
                          <a:pt x="70" y="16"/>
                          <a:pt x="68" y="15"/>
                          <a:pt x="66" y="13"/>
                        </a:cubicBezTo>
                        <a:cubicBezTo>
                          <a:pt x="65" y="13"/>
                          <a:pt x="64" y="11"/>
                          <a:pt x="63" y="12"/>
                        </a:cubicBezTo>
                        <a:cubicBezTo>
                          <a:pt x="63" y="14"/>
                          <a:pt x="66" y="15"/>
                          <a:pt x="67" y="16"/>
                        </a:cubicBezTo>
                        <a:cubicBezTo>
                          <a:pt x="67" y="15"/>
                          <a:pt x="63" y="16"/>
                          <a:pt x="63" y="17"/>
                        </a:cubicBezTo>
                        <a:cubicBezTo>
                          <a:pt x="62" y="18"/>
                          <a:pt x="63" y="18"/>
                          <a:pt x="62" y="19"/>
                        </a:cubicBezTo>
                        <a:cubicBezTo>
                          <a:pt x="61" y="19"/>
                          <a:pt x="60" y="21"/>
                          <a:pt x="59" y="20"/>
                        </a:cubicBezTo>
                        <a:cubicBezTo>
                          <a:pt x="59" y="20"/>
                          <a:pt x="59" y="19"/>
                          <a:pt x="59" y="19"/>
                        </a:cubicBezTo>
                        <a:cubicBezTo>
                          <a:pt x="59" y="18"/>
                          <a:pt x="54" y="20"/>
                          <a:pt x="54" y="21"/>
                        </a:cubicBezTo>
                        <a:cubicBezTo>
                          <a:pt x="53" y="22"/>
                          <a:pt x="52" y="23"/>
                          <a:pt x="50" y="24"/>
                        </a:cubicBezTo>
                        <a:cubicBezTo>
                          <a:pt x="49" y="25"/>
                          <a:pt x="50" y="22"/>
                          <a:pt x="49" y="22"/>
                        </a:cubicBezTo>
                        <a:cubicBezTo>
                          <a:pt x="48" y="22"/>
                          <a:pt x="47" y="23"/>
                          <a:pt x="46" y="23"/>
                        </a:cubicBezTo>
                        <a:cubicBezTo>
                          <a:pt x="45" y="23"/>
                          <a:pt x="45" y="25"/>
                          <a:pt x="44" y="25"/>
                        </a:cubicBezTo>
                        <a:cubicBezTo>
                          <a:pt x="43" y="25"/>
                          <a:pt x="40" y="27"/>
                          <a:pt x="41" y="27"/>
                        </a:cubicBezTo>
                        <a:cubicBezTo>
                          <a:pt x="41" y="28"/>
                          <a:pt x="43" y="28"/>
                          <a:pt x="40" y="29"/>
                        </a:cubicBezTo>
                        <a:cubicBezTo>
                          <a:pt x="40" y="29"/>
                          <a:pt x="37" y="29"/>
                          <a:pt x="37" y="28"/>
                        </a:cubicBezTo>
                        <a:cubicBezTo>
                          <a:pt x="37" y="27"/>
                          <a:pt x="40" y="26"/>
                          <a:pt x="40" y="26"/>
                        </a:cubicBezTo>
                        <a:cubicBezTo>
                          <a:pt x="41" y="24"/>
                          <a:pt x="43" y="23"/>
                          <a:pt x="44" y="22"/>
                        </a:cubicBezTo>
                        <a:cubicBezTo>
                          <a:pt x="46" y="21"/>
                          <a:pt x="47" y="21"/>
                          <a:pt x="49" y="22"/>
                        </a:cubicBezTo>
                        <a:cubicBezTo>
                          <a:pt x="48" y="22"/>
                          <a:pt x="56" y="18"/>
                          <a:pt x="56" y="18"/>
                        </a:cubicBezTo>
                        <a:cubicBezTo>
                          <a:pt x="58" y="17"/>
                          <a:pt x="57" y="16"/>
                          <a:pt x="56" y="16"/>
                        </a:cubicBezTo>
                        <a:cubicBezTo>
                          <a:pt x="54" y="16"/>
                          <a:pt x="52" y="16"/>
                          <a:pt x="50" y="17"/>
                        </a:cubicBezTo>
                        <a:cubicBezTo>
                          <a:pt x="49" y="17"/>
                          <a:pt x="49" y="19"/>
                          <a:pt x="47" y="19"/>
                        </a:cubicBezTo>
                        <a:cubicBezTo>
                          <a:pt x="46" y="19"/>
                          <a:pt x="44" y="20"/>
                          <a:pt x="43" y="20"/>
                        </a:cubicBezTo>
                        <a:cubicBezTo>
                          <a:pt x="41" y="20"/>
                          <a:pt x="36" y="25"/>
                          <a:pt x="35" y="24"/>
                        </a:cubicBezTo>
                        <a:cubicBezTo>
                          <a:pt x="34" y="24"/>
                          <a:pt x="36" y="23"/>
                          <a:pt x="36" y="22"/>
                        </a:cubicBezTo>
                        <a:cubicBezTo>
                          <a:pt x="36" y="22"/>
                          <a:pt x="33" y="21"/>
                          <a:pt x="33" y="21"/>
                        </a:cubicBezTo>
                        <a:cubicBezTo>
                          <a:pt x="33" y="21"/>
                          <a:pt x="30" y="23"/>
                          <a:pt x="29" y="23"/>
                        </a:cubicBezTo>
                        <a:cubicBezTo>
                          <a:pt x="28" y="23"/>
                          <a:pt x="26" y="24"/>
                          <a:pt x="25" y="25"/>
                        </a:cubicBezTo>
                        <a:cubicBezTo>
                          <a:pt x="24" y="25"/>
                          <a:pt x="26" y="26"/>
                          <a:pt x="26" y="26"/>
                        </a:cubicBezTo>
                        <a:cubicBezTo>
                          <a:pt x="27" y="26"/>
                          <a:pt x="26" y="27"/>
                          <a:pt x="26" y="27"/>
                        </a:cubicBezTo>
                        <a:cubicBezTo>
                          <a:pt x="26" y="28"/>
                          <a:pt x="30" y="27"/>
                          <a:pt x="30" y="27"/>
                        </a:cubicBezTo>
                        <a:cubicBezTo>
                          <a:pt x="31" y="26"/>
                          <a:pt x="33" y="25"/>
                          <a:pt x="34" y="24"/>
                        </a:cubicBezTo>
                        <a:cubicBezTo>
                          <a:pt x="29" y="26"/>
                          <a:pt x="34" y="27"/>
                          <a:pt x="33" y="29"/>
                        </a:cubicBezTo>
                        <a:cubicBezTo>
                          <a:pt x="33" y="29"/>
                          <a:pt x="32" y="28"/>
                          <a:pt x="32" y="28"/>
                        </a:cubicBezTo>
                        <a:cubicBezTo>
                          <a:pt x="30" y="27"/>
                          <a:pt x="29" y="28"/>
                          <a:pt x="28" y="29"/>
                        </a:cubicBezTo>
                        <a:cubicBezTo>
                          <a:pt x="27" y="29"/>
                          <a:pt x="23" y="28"/>
                          <a:pt x="21" y="28"/>
                        </a:cubicBezTo>
                        <a:cubicBezTo>
                          <a:pt x="19" y="28"/>
                          <a:pt x="16" y="26"/>
                          <a:pt x="14" y="25"/>
                        </a:cubicBezTo>
                        <a:cubicBezTo>
                          <a:pt x="13" y="25"/>
                          <a:pt x="12" y="24"/>
                          <a:pt x="11" y="24"/>
                        </a:cubicBezTo>
                        <a:cubicBezTo>
                          <a:pt x="10" y="23"/>
                          <a:pt x="9" y="21"/>
                          <a:pt x="10" y="21"/>
                        </a:cubicBezTo>
                        <a:cubicBezTo>
                          <a:pt x="9" y="21"/>
                          <a:pt x="7" y="21"/>
                          <a:pt x="6" y="22"/>
                        </a:cubicBezTo>
                        <a:cubicBezTo>
                          <a:pt x="4" y="22"/>
                          <a:pt x="2" y="22"/>
                          <a:pt x="0" y="21"/>
                        </a:cubicBezTo>
                        <a:cubicBezTo>
                          <a:pt x="0" y="41"/>
                          <a:pt x="0" y="61"/>
                          <a:pt x="0" y="80"/>
                        </a:cubicBezTo>
                        <a:cubicBezTo>
                          <a:pt x="0" y="85"/>
                          <a:pt x="0" y="89"/>
                          <a:pt x="0" y="94"/>
                        </a:cubicBezTo>
                        <a:cubicBezTo>
                          <a:pt x="0" y="95"/>
                          <a:pt x="0" y="96"/>
                          <a:pt x="0" y="97"/>
                        </a:cubicBezTo>
                        <a:cubicBezTo>
                          <a:pt x="0" y="99"/>
                          <a:pt x="2" y="97"/>
                          <a:pt x="3" y="97"/>
                        </a:cubicBezTo>
                        <a:cubicBezTo>
                          <a:pt x="5" y="98"/>
                          <a:pt x="5" y="97"/>
                          <a:pt x="7" y="97"/>
                        </a:cubicBezTo>
                        <a:cubicBezTo>
                          <a:pt x="9" y="97"/>
                          <a:pt x="9" y="98"/>
                          <a:pt x="10" y="99"/>
                        </a:cubicBezTo>
                        <a:cubicBezTo>
                          <a:pt x="11" y="101"/>
                          <a:pt x="16" y="107"/>
                          <a:pt x="18" y="107"/>
                        </a:cubicBezTo>
                        <a:cubicBezTo>
                          <a:pt x="19" y="107"/>
                          <a:pt x="21" y="106"/>
                          <a:pt x="22" y="105"/>
                        </a:cubicBezTo>
                        <a:cubicBezTo>
                          <a:pt x="23" y="104"/>
                          <a:pt x="22" y="103"/>
                          <a:pt x="23" y="102"/>
                        </a:cubicBezTo>
                        <a:cubicBezTo>
                          <a:pt x="24" y="102"/>
                          <a:pt x="28" y="101"/>
                          <a:pt x="28" y="102"/>
                        </a:cubicBezTo>
                        <a:cubicBezTo>
                          <a:pt x="30" y="104"/>
                          <a:pt x="32" y="105"/>
                          <a:pt x="33" y="107"/>
                        </a:cubicBezTo>
                        <a:cubicBezTo>
                          <a:pt x="35" y="109"/>
                          <a:pt x="37" y="110"/>
                          <a:pt x="38" y="112"/>
                        </a:cubicBezTo>
                        <a:cubicBezTo>
                          <a:pt x="39" y="113"/>
                          <a:pt x="39" y="114"/>
                          <a:pt x="40" y="116"/>
                        </a:cubicBezTo>
                        <a:cubicBezTo>
                          <a:pt x="42" y="118"/>
                          <a:pt x="43" y="122"/>
                          <a:pt x="46" y="124"/>
                        </a:cubicBezTo>
                        <a:cubicBezTo>
                          <a:pt x="48" y="126"/>
                          <a:pt x="52" y="127"/>
                          <a:pt x="54" y="128"/>
                        </a:cubicBezTo>
                        <a:cubicBezTo>
                          <a:pt x="56" y="129"/>
                          <a:pt x="53" y="130"/>
                          <a:pt x="54" y="132"/>
                        </a:cubicBezTo>
                        <a:cubicBezTo>
                          <a:pt x="55" y="132"/>
                          <a:pt x="56" y="132"/>
                          <a:pt x="56" y="133"/>
                        </a:cubicBezTo>
                        <a:cubicBezTo>
                          <a:pt x="56" y="133"/>
                          <a:pt x="55" y="136"/>
                          <a:pt x="56" y="135"/>
                        </a:cubicBezTo>
                        <a:cubicBezTo>
                          <a:pt x="55" y="136"/>
                          <a:pt x="53" y="136"/>
                          <a:pt x="53" y="138"/>
                        </a:cubicBezTo>
                        <a:cubicBezTo>
                          <a:pt x="52" y="139"/>
                          <a:pt x="55" y="141"/>
                          <a:pt x="56" y="141"/>
                        </a:cubicBezTo>
                        <a:cubicBezTo>
                          <a:pt x="56" y="141"/>
                          <a:pt x="54" y="143"/>
                          <a:pt x="54" y="143"/>
                        </a:cubicBezTo>
                        <a:cubicBezTo>
                          <a:pt x="54" y="143"/>
                          <a:pt x="53" y="142"/>
                          <a:pt x="53" y="141"/>
                        </a:cubicBezTo>
                        <a:cubicBezTo>
                          <a:pt x="52" y="141"/>
                          <a:pt x="53" y="143"/>
                          <a:pt x="53" y="143"/>
                        </a:cubicBezTo>
                        <a:cubicBezTo>
                          <a:pt x="54" y="144"/>
                          <a:pt x="53" y="145"/>
                          <a:pt x="54" y="146"/>
                        </a:cubicBezTo>
                        <a:cubicBezTo>
                          <a:pt x="55" y="148"/>
                          <a:pt x="55" y="148"/>
                          <a:pt x="57" y="147"/>
                        </a:cubicBezTo>
                        <a:cubicBezTo>
                          <a:pt x="57" y="147"/>
                          <a:pt x="58" y="147"/>
                          <a:pt x="58" y="147"/>
                        </a:cubicBezTo>
                        <a:cubicBezTo>
                          <a:pt x="59" y="147"/>
                          <a:pt x="59" y="145"/>
                          <a:pt x="59" y="145"/>
                        </a:cubicBezTo>
                        <a:cubicBezTo>
                          <a:pt x="59" y="145"/>
                          <a:pt x="60" y="147"/>
                          <a:pt x="61" y="147"/>
                        </a:cubicBezTo>
                        <a:cubicBezTo>
                          <a:pt x="61" y="147"/>
                          <a:pt x="60" y="149"/>
                          <a:pt x="60" y="150"/>
                        </a:cubicBezTo>
                        <a:cubicBezTo>
                          <a:pt x="59" y="151"/>
                          <a:pt x="59" y="152"/>
                          <a:pt x="61" y="151"/>
                        </a:cubicBezTo>
                        <a:cubicBezTo>
                          <a:pt x="61" y="150"/>
                          <a:pt x="62" y="150"/>
                          <a:pt x="62" y="150"/>
                        </a:cubicBezTo>
                        <a:cubicBezTo>
                          <a:pt x="63" y="150"/>
                          <a:pt x="63" y="149"/>
                          <a:pt x="63" y="149"/>
                        </a:cubicBezTo>
                        <a:cubicBezTo>
                          <a:pt x="65" y="148"/>
                          <a:pt x="64" y="151"/>
                          <a:pt x="64" y="152"/>
                        </a:cubicBezTo>
                        <a:cubicBezTo>
                          <a:pt x="64" y="153"/>
                          <a:pt x="65" y="154"/>
                          <a:pt x="66" y="154"/>
                        </a:cubicBezTo>
                        <a:cubicBezTo>
                          <a:pt x="67" y="154"/>
                          <a:pt x="68" y="152"/>
                          <a:pt x="69" y="152"/>
                        </a:cubicBezTo>
                        <a:cubicBezTo>
                          <a:pt x="69" y="152"/>
                          <a:pt x="68" y="153"/>
                          <a:pt x="68" y="153"/>
                        </a:cubicBezTo>
                        <a:cubicBezTo>
                          <a:pt x="68" y="153"/>
                          <a:pt x="70" y="154"/>
                          <a:pt x="70" y="154"/>
                        </a:cubicBezTo>
                        <a:cubicBezTo>
                          <a:pt x="70" y="154"/>
                          <a:pt x="63" y="156"/>
                          <a:pt x="66" y="158"/>
                        </a:cubicBezTo>
                        <a:cubicBezTo>
                          <a:pt x="66" y="158"/>
                          <a:pt x="72" y="157"/>
                          <a:pt x="71" y="158"/>
                        </a:cubicBezTo>
                        <a:cubicBezTo>
                          <a:pt x="71" y="158"/>
                          <a:pt x="66" y="158"/>
                          <a:pt x="67" y="160"/>
                        </a:cubicBezTo>
                        <a:cubicBezTo>
                          <a:pt x="67" y="160"/>
                          <a:pt x="69" y="160"/>
                          <a:pt x="69" y="160"/>
                        </a:cubicBezTo>
                        <a:cubicBezTo>
                          <a:pt x="68" y="161"/>
                          <a:pt x="66" y="161"/>
                          <a:pt x="67" y="162"/>
                        </a:cubicBezTo>
                        <a:cubicBezTo>
                          <a:pt x="69" y="163"/>
                          <a:pt x="71" y="163"/>
                          <a:pt x="72" y="163"/>
                        </a:cubicBezTo>
                        <a:cubicBezTo>
                          <a:pt x="74" y="163"/>
                          <a:pt x="73" y="164"/>
                          <a:pt x="74" y="164"/>
                        </a:cubicBezTo>
                        <a:cubicBezTo>
                          <a:pt x="76" y="165"/>
                          <a:pt x="76" y="162"/>
                          <a:pt x="77" y="162"/>
                        </a:cubicBezTo>
                        <a:cubicBezTo>
                          <a:pt x="78" y="162"/>
                          <a:pt x="77" y="164"/>
                          <a:pt x="77" y="164"/>
                        </a:cubicBezTo>
                        <a:cubicBezTo>
                          <a:pt x="76" y="165"/>
                          <a:pt x="76" y="165"/>
                          <a:pt x="77" y="166"/>
                        </a:cubicBezTo>
                        <a:cubicBezTo>
                          <a:pt x="80" y="168"/>
                          <a:pt x="81" y="163"/>
                          <a:pt x="81" y="163"/>
                        </a:cubicBezTo>
                        <a:cubicBezTo>
                          <a:pt x="81" y="163"/>
                          <a:pt x="81" y="166"/>
                          <a:pt x="80" y="166"/>
                        </a:cubicBezTo>
                        <a:cubicBezTo>
                          <a:pt x="80" y="167"/>
                          <a:pt x="82" y="166"/>
                          <a:pt x="83" y="166"/>
                        </a:cubicBezTo>
                        <a:cubicBezTo>
                          <a:pt x="82" y="168"/>
                          <a:pt x="81" y="169"/>
                          <a:pt x="83" y="170"/>
                        </a:cubicBezTo>
                        <a:cubicBezTo>
                          <a:pt x="85" y="171"/>
                          <a:pt x="86" y="168"/>
                          <a:pt x="86" y="168"/>
                        </a:cubicBezTo>
                        <a:cubicBezTo>
                          <a:pt x="86" y="168"/>
                          <a:pt x="86" y="169"/>
                          <a:pt x="86" y="170"/>
                        </a:cubicBezTo>
                        <a:cubicBezTo>
                          <a:pt x="87" y="172"/>
                          <a:pt x="86" y="171"/>
                          <a:pt x="85" y="171"/>
                        </a:cubicBezTo>
                        <a:cubicBezTo>
                          <a:pt x="84" y="172"/>
                          <a:pt x="90" y="173"/>
                          <a:pt x="89" y="171"/>
                        </a:cubicBezTo>
                        <a:cubicBezTo>
                          <a:pt x="91" y="174"/>
                          <a:pt x="90" y="176"/>
                          <a:pt x="94" y="176"/>
                        </a:cubicBezTo>
                        <a:cubicBezTo>
                          <a:pt x="97" y="176"/>
                          <a:pt x="99" y="176"/>
                          <a:pt x="102" y="176"/>
                        </a:cubicBezTo>
                        <a:cubicBezTo>
                          <a:pt x="113" y="176"/>
                          <a:pt x="123" y="176"/>
                          <a:pt x="133" y="176"/>
                        </a:cubicBezTo>
                        <a:cubicBezTo>
                          <a:pt x="158" y="176"/>
                          <a:pt x="183" y="176"/>
                          <a:pt x="208" y="176"/>
                        </a:cubicBezTo>
                        <a:cubicBezTo>
                          <a:pt x="213" y="176"/>
                          <a:pt x="218" y="176"/>
                          <a:pt x="223" y="176"/>
                        </a:cubicBezTo>
                        <a:cubicBezTo>
                          <a:pt x="224" y="176"/>
                          <a:pt x="229" y="177"/>
                          <a:pt x="229" y="174"/>
                        </a:cubicBezTo>
                        <a:close/>
                        <a:moveTo>
                          <a:pt x="112" y="54"/>
                        </a:moveTo>
                        <a:cubicBezTo>
                          <a:pt x="110" y="54"/>
                          <a:pt x="108" y="53"/>
                          <a:pt x="106" y="54"/>
                        </a:cubicBezTo>
                        <a:cubicBezTo>
                          <a:pt x="104" y="57"/>
                          <a:pt x="108" y="56"/>
                          <a:pt x="108" y="57"/>
                        </a:cubicBezTo>
                        <a:cubicBezTo>
                          <a:pt x="108" y="56"/>
                          <a:pt x="100" y="60"/>
                          <a:pt x="100" y="60"/>
                        </a:cubicBezTo>
                        <a:cubicBezTo>
                          <a:pt x="98" y="59"/>
                          <a:pt x="107" y="53"/>
                          <a:pt x="99" y="56"/>
                        </a:cubicBezTo>
                        <a:cubicBezTo>
                          <a:pt x="98" y="56"/>
                          <a:pt x="97" y="57"/>
                          <a:pt x="97" y="57"/>
                        </a:cubicBezTo>
                        <a:cubicBezTo>
                          <a:pt x="96" y="58"/>
                          <a:pt x="97" y="59"/>
                          <a:pt x="96" y="60"/>
                        </a:cubicBezTo>
                        <a:cubicBezTo>
                          <a:pt x="95" y="60"/>
                          <a:pt x="88" y="59"/>
                          <a:pt x="88" y="59"/>
                        </a:cubicBezTo>
                        <a:cubicBezTo>
                          <a:pt x="88" y="58"/>
                          <a:pt x="91" y="59"/>
                          <a:pt x="91" y="58"/>
                        </a:cubicBezTo>
                        <a:cubicBezTo>
                          <a:pt x="92" y="57"/>
                          <a:pt x="91" y="57"/>
                          <a:pt x="92" y="56"/>
                        </a:cubicBezTo>
                        <a:cubicBezTo>
                          <a:pt x="92" y="55"/>
                          <a:pt x="94" y="54"/>
                          <a:pt x="94" y="54"/>
                        </a:cubicBezTo>
                        <a:cubicBezTo>
                          <a:pt x="94" y="53"/>
                          <a:pt x="91" y="52"/>
                          <a:pt x="94" y="52"/>
                        </a:cubicBezTo>
                        <a:cubicBezTo>
                          <a:pt x="94" y="52"/>
                          <a:pt x="98" y="53"/>
                          <a:pt x="98" y="52"/>
                        </a:cubicBezTo>
                        <a:cubicBezTo>
                          <a:pt x="98" y="51"/>
                          <a:pt x="93" y="50"/>
                          <a:pt x="92" y="50"/>
                        </a:cubicBezTo>
                        <a:cubicBezTo>
                          <a:pt x="91" y="50"/>
                          <a:pt x="89" y="51"/>
                          <a:pt x="87" y="51"/>
                        </a:cubicBezTo>
                        <a:cubicBezTo>
                          <a:pt x="86" y="51"/>
                          <a:pt x="84" y="50"/>
                          <a:pt x="82" y="51"/>
                        </a:cubicBezTo>
                        <a:cubicBezTo>
                          <a:pt x="81" y="51"/>
                          <a:pt x="79" y="53"/>
                          <a:pt x="80" y="51"/>
                        </a:cubicBezTo>
                        <a:cubicBezTo>
                          <a:pt x="81" y="49"/>
                          <a:pt x="83" y="50"/>
                          <a:pt x="84" y="49"/>
                        </a:cubicBezTo>
                        <a:cubicBezTo>
                          <a:pt x="86" y="49"/>
                          <a:pt x="89" y="48"/>
                          <a:pt x="91" y="47"/>
                        </a:cubicBezTo>
                        <a:cubicBezTo>
                          <a:pt x="95" y="46"/>
                          <a:pt x="99" y="46"/>
                          <a:pt x="102" y="44"/>
                        </a:cubicBezTo>
                        <a:cubicBezTo>
                          <a:pt x="104" y="44"/>
                          <a:pt x="107" y="43"/>
                          <a:pt x="108" y="45"/>
                        </a:cubicBezTo>
                        <a:cubicBezTo>
                          <a:pt x="109" y="46"/>
                          <a:pt x="105" y="47"/>
                          <a:pt x="104" y="48"/>
                        </a:cubicBezTo>
                        <a:cubicBezTo>
                          <a:pt x="102" y="49"/>
                          <a:pt x="110" y="49"/>
                          <a:pt x="111" y="49"/>
                        </a:cubicBezTo>
                        <a:cubicBezTo>
                          <a:pt x="111" y="49"/>
                          <a:pt x="113" y="49"/>
                          <a:pt x="113" y="49"/>
                        </a:cubicBezTo>
                        <a:cubicBezTo>
                          <a:pt x="114" y="48"/>
                          <a:pt x="116" y="46"/>
                          <a:pt x="117" y="47"/>
                        </a:cubicBezTo>
                        <a:cubicBezTo>
                          <a:pt x="118" y="48"/>
                          <a:pt x="113" y="54"/>
                          <a:pt x="112" y="54"/>
                        </a:cubicBezTo>
                        <a:cubicBezTo>
                          <a:pt x="110" y="54"/>
                          <a:pt x="114" y="54"/>
                          <a:pt x="112" y="54"/>
                        </a:cubicBezTo>
                        <a:close/>
                        <a:moveTo>
                          <a:pt x="157" y="78"/>
                        </a:moveTo>
                        <a:cubicBezTo>
                          <a:pt x="157" y="78"/>
                          <a:pt x="152" y="78"/>
                          <a:pt x="153" y="78"/>
                        </a:cubicBezTo>
                        <a:cubicBezTo>
                          <a:pt x="153" y="79"/>
                          <a:pt x="155" y="78"/>
                          <a:pt x="155" y="79"/>
                        </a:cubicBezTo>
                        <a:cubicBezTo>
                          <a:pt x="155" y="80"/>
                          <a:pt x="151" y="81"/>
                          <a:pt x="150" y="81"/>
                        </a:cubicBezTo>
                        <a:cubicBezTo>
                          <a:pt x="148" y="81"/>
                          <a:pt x="147" y="83"/>
                          <a:pt x="145" y="84"/>
                        </a:cubicBezTo>
                        <a:cubicBezTo>
                          <a:pt x="145" y="84"/>
                          <a:pt x="141" y="84"/>
                          <a:pt x="142" y="85"/>
                        </a:cubicBezTo>
                        <a:cubicBezTo>
                          <a:pt x="142" y="86"/>
                          <a:pt x="145" y="86"/>
                          <a:pt x="142" y="88"/>
                        </a:cubicBezTo>
                        <a:cubicBezTo>
                          <a:pt x="141" y="88"/>
                          <a:pt x="137" y="88"/>
                          <a:pt x="137" y="89"/>
                        </a:cubicBezTo>
                        <a:cubicBezTo>
                          <a:pt x="136" y="89"/>
                          <a:pt x="137" y="90"/>
                          <a:pt x="137" y="90"/>
                        </a:cubicBezTo>
                        <a:cubicBezTo>
                          <a:pt x="137" y="92"/>
                          <a:pt x="135" y="92"/>
                          <a:pt x="134" y="92"/>
                        </a:cubicBezTo>
                        <a:cubicBezTo>
                          <a:pt x="131" y="93"/>
                          <a:pt x="128" y="93"/>
                          <a:pt x="125" y="93"/>
                        </a:cubicBezTo>
                        <a:cubicBezTo>
                          <a:pt x="125" y="93"/>
                          <a:pt x="120" y="90"/>
                          <a:pt x="120" y="90"/>
                        </a:cubicBezTo>
                        <a:cubicBezTo>
                          <a:pt x="122" y="89"/>
                          <a:pt x="125" y="90"/>
                          <a:pt x="126" y="89"/>
                        </a:cubicBezTo>
                        <a:cubicBezTo>
                          <a:pt x="127" y="89"/>
                          <a:pt x="126" y="87"/>
                          <a:pt x="127" y="87"/>
                        </a:cubicBezTo>
                        <a:cubicBezTo>
                          <a:pt x="128" y="85"/>
                          <a:pt x="130" y="86"/>
                          <a:pt x="131" y="85"/>
                        </a:cubicBezTo>
                        <a:cubicBezTo>
                          <a:pt x="132" y="85"/>
                          <a:pt x="130" y="83"/>
                          <a:pt x="130" y="83"/>
                        </a:cubicBezTo>
                        <a:cubicBezTo>
                          <a:pt x="128" y="82"/>
                          <a:pt x="128" y="82"/>
                          <a:pt x="128" y="81"/>
                        </a:cubicBezTo>
                        <a:cubicBezTo>
                          <a:pt x="128" y="79"/>
                          <a:pt x="126" y="80"/>
                          <a:pt x="126" y="79"/>
                        </a:cubicBezTo>
                        <a:cubicBezTo>
                          <a:pt x="125" y="78"/>
                          <a:pt x="128" y="79"/>
                          <a:pt x="128" y="79"/>
                        </a:cubicBezTo>
                        <a:cubicBezTo>
                          <a:pt x="131" y="80"/>
                          <a:pt x="134" y="81"/>
                          <a:pt x="136" y="82"/>
                        </a:cubicBezTo>
                        <a:cubicBezTo>
                          <a:pt x="138" y="84"/>
                          <a:pt x="142" y="83"/>
                          <a:pt x="144" y="82"/>
                        </a:cubicBezTo>
                        <a:cubicBezTo>
                          <a:pt x="147" y="81"/>
                          <a:pt x="148" y="78"/>
                          <a:pt x="152" y="77"/>
                        </a:cubicBezTo>
                        <a:cubicBezTo>
                          <a:pt x="153" y="76"/>
                          <a:pt x="155" y="76"/>
                          <a:pt x="157" y="77"/>
                        </a:cubicBezTo>
                        <a:cubicBezTo>
                          <a:pt x="157" y="77"/>
                          <a:pt x="160" y="78"/>
                          <a:pt x="160" y="78"/>
                        </a:cubicBezTo>
                        <a:cubicBezTo>
                          <a:pt x="160" y="78"/>
                          <a:pt x="158" y="78"/>
                          <a:pt x="157" y="78"/>
                        </a:cubicBezTo>
                        <a:close/>
                        <a:moveTo>
                          <a:pt x="222" y="165"/>
                        </a:moveTo>
                        <a:cubicBezTo>
                          <a:pt x="221" y="167"/>
                          <a:pt x="219" y="163"/>
                          <a:pt x="219" y="162"/>
                        </a:cubicBezTo>
                        <a:cubicBezTo>
                          <a:pt x="219" y="160"/>
                          <a:pt x="221" y="159"/>
                          <a:pt x="221" y="157"/>
                        </a:cubicBezTo>
                        <a:cubicBezTo>
                          <a:pt x="220" y="156"/>
                          <a:pt x="219" y="159"/>
                          <a:pt x="218" y="158"/>
                        </a:cubicBezTo>
                        <a:cubicBezTo>
                          <a:pt x="218" y="157"/>
                          <a:pt x="218" y="154"/>
                          <a:pt x="216" y="154"/>
                        </a:cubicBezTo>
                        <a:cubicBezTo>
                          <a:pt x="216" y="154"/>
                          <a:pt x="216" y="156"/>
                          <a:pt x="215" y="156"/>
                        </a:cubicBezTo>
                        <a:cubicBezTo>
                          <a:pt x="214" y="155"/>
                          <a:pt x="214" y="154"/>
                          <a:pt x="213" y="153"/>
                        </a:cubicBezTo>
                        <a:cubicBezTo>
                          <a:pt x="212" y="152"/>
                          <a:pt x="211" y="151"/>
                          <a:pt x="210" y="150"/>
                        </a:cubicBezTo>
                        <a:cubicBezTo>
                          <a:pt x="209" y="149"/>
                          <a:pt x="212" y="149"/>
                          <a:pt x="212" y="148"/>
                        </a:cubicBezTo>
                        <a:cubicBezTo>
                          <a:pt x="211" y="147"/>
                          <a:pt x="209" y="148"/>
                          <a:pt x="209" y="147"/>
                        </a:cubicBezTo>
                        <a:cubicBezTo>
                          <a:pt x="209" y="146"/>
                          <a:pt x="210" y="143"/>
                          <a:pt x="210" y="142"/>
                        </a:cubicBezTo>
                        <a:cubicBezTo>
                          <a:pt x="212" y="140"/>
                          <a:pt x="217" y="147"/>
                          <a:pt x="217" y="148"/>
                        </a:cubicBezTo>
                        <a:cubicBezTo>
                          <a:pt x="218" y="150"/>
                          <a:pt x="219" y="151"/>
                          <a:pt x="219" y="153"/>
                        </a:cubicBezTo>
                        <a:cubicBezTo>
                          <a:pt x="220" y="155"/>
                          <a:pt x="220" y="154"/>
                          <a:pt x="221" y="156"/>
                        </a:cubicBezTo>
                        <a:cubicBezTo>
                          <a:pt x="221" y="157"/>
                          <a:pt x="222" y="158"/>
                          <a:pt x="222" y="159"/>
                        </a:cubicBezTo>
                        <a:cubicBezTo>
                          <a:pt x="223" y="161"/>
                          <a:pt x="222" y="163"/>
                          <a:pt x="222" y="165"/>
                        </a:cubicBezTo>
                        <a:cubicBezTo>
                          <a:pt x="221" y="166"/>
                          <a:pt x="222" y="164"/>
                          <a:pt x="222" y="165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217" name="Freeform 777">
                    <a:extLst>
                      <a:ext uri="{FF2B5EF4-FFF2-40B4-BE49-F238E27FC236}">
                        <a16:creationId xmlns:a16="http://schemas.microsoft.com/office/drawing/2014/main" id="{6B652D6E-8A24-994D-8BEF-404DC71501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62421" y="3612683"/>
                    <a:ext cx="163794" cy="121701"/>
                  </a:xfrm>
                  <a:custGeom>
                    <a:avLst/>
                    <a:gdLst>
                      <a:gd name="T0" fmla="*/ 16 w 16"/>
                      <a:gd name="T1" fmla="*/ 6 h 11"/>
                      <a:gd name="T2" fmla="*/ 11 w 16"/>
                      <a:gd name="T3" fmla="*/ 3 h 11"/>
                      <a:gd name="T4" fmla="*/ 5 w 16"/>
                      <a:gd name="T5" fmla="*/ 1 h 11"/>
                      <a:gd name="T6" fmla="*/ 1 w 16"/>
                      <a:gd name="T7" fmla="*/ 1 h 11"/>
                      <a:gd name="T8" fmla="*/ 3 w 16"/>
                      <a:gd name="T9" fmla="*/ 3 h 11"/>
                      <a:gd name="T10" fmla="*/ 1 w 16"/>
                      <a:gd name="T11" fmla="*/ 7 h 11"/>
                      <a:gd name="T12" fmla="*/ 5 w 16"/>
                      <a:gd name="T13" fmla="*/ 7 h 11"/>
                      <a:gd name="T14" fmla="*/ 5 w 16"/>
                      <a:gd name="T15" fmla="*/ 9 h 11"/>
                      <a:gd name="T16" fmla="*/ 16 w 16"/>
                      <a:gd name="T17" fmla="*/ 6 h 11"/>
                      <a:gd name="T18" fmla="*/ 16 w 16"/>
                      <a:gd name="T1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6" h="11">
                        <a:moveTo>
                          <a:pt x="16" y="6"/>
                        </a:moveTo>
                        <a:cubicBezTo>
                          <a:pt x="15" y="5"/>
                          <a:pt x="11" y="3"/>
                          <a:pt x="11" y="3"/>
                        </a:cubicBezTo>
                        <a:cubicBezTo>
                          <a:pt x="9" y="2"/>
                          <a:pt x="7" y="1"/>
                          <a:pt x="5" y="1"/>
                        </a:cubicBezTo>
                        <a:cubicBezTo>
                          <a:pt x="4" y="1"/>
                          <a:pt x="2" y="0"/>
                          <a:pt x="1" y="1"/>
                        </a:cubicBezTo>
                        <a:cubicBezTo>
                          <a:pt x="0" y="2"/>
                          <a:pt x="3" y="3"/>
                          <a:pt x="3" y="3"/>
                        </a:cubicBezTo>
                        <a:cubicBezTo>
                          <a:pt x="2" y="3"/>
                          <a:pt x="0" y="6"/>
                          <a:pt x="1" y="7"/>
                        </a:cubicBezTo>
                        <a:cubicBezTo>
                          <a:pt x="2" y="7"/>
                          <a:pt x="4" y="6"/>
                          <a:pt x="5" y="7"/>
                        </a:cubicBezTo>
                        <a:cubicBezTo>
                          <a:pt x="7" y="8"/>
                          <a:pt x="5" y="8"/>
                          <a:pt x="5" y="9"/>
                        </a:cubicBezTo>
                        <a:cubicBezTo>
                          <a:pt x="5" y="11"/>
                          <a:pt x="16" y="8"/>
                          <a:pt x="16" y="6"/>
                        </a:cubicBezTo>
                        <a:cubicBezTo>
                          <a:pt x="15" y="5"/>
                          <a:pt x="16" y="7"/>
                          <a:pt x="16" y="6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218" name="Freeform 778">
                    <a:extLst>
                      <a:ext uri="{FF2B5EF4-FFF2-40B4-BE49-F238E27FC236}">
                        <a16:creationId xmlns:a16="http://schemas.microsoft.com/office/drawing/2014/main" id="{2DCF66BF-BBCD-DF4A-9B59-D1837AE1E8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914698" y="3527861"/>
                    <a:ext cx="41820" cy="22128"/>
                  </a:xfrm>
                  <a:custGeom>
                    <a:avLst/>
                    <a:gdLst>
                      <a:gd name="T0" fmla="*/ 2 w 4"/>
                      <a:gd name="T1" fmla="*/ 2 h 2"/>
                      <a:gd name="T2" fmla="*/ 2 w 4"/>
                      <a:gd name="T3" fmla="*/ 0 h 2"/>
                      <a:gd name="T4" fmla="*/ 2 w 4"/>
                      <a:gd name="T5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" h="2">
                        <a:moveTo>
                          <a:pt x="2" y="2"/>
                        </a:moveTo>
                        <a:cubicBezTo>
                          <a:pt x="0" y="2"/>
                          <a:pt x="1" y="0"/>
                          <a:pt x="2" y="0"/>
                        </a:cubicBezTo>
                        <a:cubicBezTo>
                          <a:pt x="3" y="0"/>
                          <a:pt x="4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219" name="Freeform 779">
                    <a:extLst>
                      <a:ext uri="{FF2B5EF4-FFF2-40B4-BE49-F238E27FC236}">
                        <a16:creationId xmlns:a16="http://schemas.microsoft.com/office/drawing/2014/main" id="{740EDF5C-F23F-1F49-8186-BB5AA68019C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946062" y="2248174"/>
                    <a:ext cx="111517" cy="66379"/>
                  </a:xfrm>
                  <a:custGeom>
                    <a:avLst/>
                    <a:gdLst>
                      <a:gd name="T0" fmla="*/ 9 w 11"/>
                      <a:gd name="T1" fmla="*/ 4 h 6"/>
                      <a:gd name="T2" fmla="*/ 9 w 11"/>
                      <a:gd name="T3" fmla="*/ 5 h 6"/>
                      <a:gd name="T4" fmla="*/ 3 w 11"/>
                      <a:gd name="T5" fmla="*/ 4 h 6"/>
                      <a:gd name="T6" fmla="*/ 2 w 11"/>
                      <a:gd name="T7" fmla="*/ 1 h 6"/>
                      <a:gd name="T8" fmla="*/ 9 w 11"/>
                      <a:gd name="T9" fmla="*/ 4 h 6"/>
                      <a:gd name="T10" fmla="*/ 9 w 11"/>
                      <a:gd name="T11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1" h="6">
                        <a:moveTo>
                          <a:pt x="9" y="4"/>
                        </a:moveTo>
                        <a:cubicBezTo>
                          <a:pt x="11" y="5"/>
                          <a:pt x="11" y="6"/>
                          <a:pt x="9" y="5"/>
                        </a:cubicBezTo>
                        <a:cubicBezTo>
                          <a:pt x="7" y="5"/>
                          <a:pt x="4" y="4"/>
                          <a:pt x="3" y="4"/>
                        </a:cubicBezTo>
                        <a:cubicBezTo>
                          <a:pt x="2" y="3"/>
                          <a:pt x="0" y="0"/>
                          <a:pt x="2" y="1"/>
                        </a:cubicBezTo>
                        <a:cubicBezTo>
                          <a:pt x="4" y="2"/>
                          <a:pt x="7" y="3"/>
                          <a:pt x="9" y="4"/>
                        </a:cubicBezTo>
                        <a:cubicBezTo>
                          <a:pt x="11" y="5"/>
                          <a:pt x="7" y="3"/>
                          <a:pt x="9" y="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220" name="Freeform 780">
                    <a:extLst>
                      <a:ext uri="{FF2B5EF4-FFF2-40B4-BE49-F238E27FC236}">
                        <a16:creationId xmlns:a16="http://schemas.microsoft.com/office/drawing/2014/main" id="{91F05CF3-C7C7-BB40-951C-0E5B15757BB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291073" y="2152285"/>
                    <a:ext cx="83638" cy="51630"/>
                  </a:xfrm>
                  <a:custGeom>
                    <a:avLst/>
                    <a:gdLst>
                      <a:gd name="T0" fmla="*/ 8 w 8"/>
                      <a:gd name="T1" fmla="*/ 3 h 5"/>
                      <a:gd name="T2" fmla="*/ 0 w 8"/>
                      <a:gd name="T3" fmla="*/ 2 h 5"/>
                      <a:gd name="T4" fmla="*/ 8 w 8"/>
                      <a:gd name="T5" fmla="*/ 3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8" h="5">
                        <a:moveTo>
                          <a:pt x="8" y="3"/>
                        </a:moveTo>
                        <a:cubicBezTo>
                          <a:pt x="8" y="5"/>
                          <a:pt x="0" y="4"/>
                          <a:pt x="0" y="2"/>
                        </a:cubicBezTo>
                        <a:cubicBezTo>
                          <a:pt x="0" y="0"/>
                          <a:pt x="8" y="1"/>
                          <a:pt x="8" y="3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221" name="Freeform 782">
                    <a:extLst>
                      <a:ext uri="{FF2B5EF4-FFF2-40B4-BE49-F238E27FC236}">
                        <a16:creationId xmlns:a16="http://schemas.microsoft.com/office/drawing/2014/main" id="{161A27AF-968A-2B44-BC8F-1502F9B9C35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611877" y="2292429"/>
                    <a:ext cx="59247" cy="44255"/>
                  </a:xfrm>
                  <a:custGeom>
                    <a:avLst/>
                    <a:gdLst>
                      <a:gd name="T0" fmla="*/ 5 w 6"/>
                      <a:gd name="T1" fmla="*/ 3 h 4"/>
                      <a:gd name="T2" fmla="*/ 1 w 6"/>
                      <a:gd name="T3" fmla="*/ 0 h 4"/>
                      <a:gd name="T4" fmla="*/ 5 w 6"/>
                      <a:gd name="T5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" h="4">
                        <a:moveTo>
                          <a:pt x="5" y="3"/>
                        </a:moveTo>
                        <a:cubicBezTo>
                          <a:pt x="4" y="4"/>
                          <a:pt x="0" y="0"/>
                          <a:pt x="1" y="0"/>
                        </a:cubicBezTo>
                        <a:cubicBezTo>
                          <a:pt x="2" y="0"/>
                          <a:pt x="6" y="2"/>
                          <a:pt x="5" y="3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222" name="Freeform 783">
                    <a:extLst>
                      <a:ext uri="{FF2B5EF4-FFF2-40B4-BE49-F238E27FC236}">
                        <a16:creationId xmlns:a16="http://schemas.microsoft.com/office/drawing/2014/main" id="{B694483C-66D8-7E45-B6B4-F6E9A51DD7E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692033" y="2336680"/>
                    <a:ext cx="52274" cy="11065"/>
                  </a:xfrm>
                  <a:custGeom>
                    <a:avLst/>
                    <a:gdLst>
                      <a:gd name="T0" fmla="*/ 4 w 5"/>
                      <a:gd name="T1" fmla="*/ 1 h 1"/>
                      <a:gd name="T2" fmla="*/ 2 w 5"/>
                      <a:gd name="T3" fmla="*/ 0 h 1"/>
                      <a:gd name="T4" fmla="*/ 4 w 5"/>
                      <a:gd name="T5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5" h="1">
                        <a:moveTo>
                          <a:pt x="4" y="1"/>
                        </a:moveTo>
                        <a:cubicBezTo>
                          <a:pt x="2" y="1"/>
                          <a:pt x="0" y="0"/>
                          <a:pt x="2" y="0"/>
                        </a:cubicBezTo>
                        <a:cubicBezTo>
                          <a:pt x="3" y="0"/>
                          <a:pt x="5" y="1"/>
                          <a:pt x="4" y="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223" name="Freeform 784">
                    <a:extLst>
                      <a:ext uri="{FF2B5EF4-FFF2-40B4-BE49-F238E27FC236}">
                        <a16:creationId xmlns:a16="http://schemas.microsoft.com/office/drawing/2014/main" id="{2131DA59-1B6E-B445-BABD-BB7F79B65DD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692033" y="2952554"/>
                    <a:ext cx="41820" cy="77445"/>
                  </a:xfrm>
                  <a:custGeom>
                    <a:avLst/>
                    <a:gdLst>
                      <a:gd name="T0" fmla="*/ 2 w 4"/>
                      <a:gd name="T1" fmla="*/ 0 h 7"/>
                      <a:gd name="T2" fmla="*/ 4 w 4"/>
                      <a:gd name="T3" fmla="*/ 7 h 7"/>
                      <a:gd name="T4" fmla="*/ 2 w 4"/>
                      <a:gd name="T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" h="7">
                        <a:moveTo>
                          <a:pt x="2" y="0"/>
                        </a:moveTo>
                        <a:cubicBezTo>
                          <a:pt x="0" y="0"/>
                          <a:pt x="3" y="7"/>
                          <a:pt x="4" y="7"/>
                        </a:cubicBezTo>
                        <a:cubicBezTo>
                          <a:pt x="4" y="7"/>
                          <a:pt x="3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224" name="Freeform 785">
                    <a:extLst>
                      <a:ext uri="{FF2B5EF4-FFF2-40B4-BE49-F238E27FC236}">
                        <a16:creationId xmlns:a16="http://schemas.microsoft.com/office/drawing/2014/main" id="{BF492FE8-0105-C24F-8058-8173743F23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712941" y="3092689"/>
                    <a:ext cx="69700" cy="44255"/>
                  </a:xfrm>
                  <a:custGeom>
                    <a:avLst/>
                    <a:gdLst>
                      <a:gd name="T0" fmla="*/ 1 w 7"/>
                      <a:gd name="T1" fmla="*/ 0 h 4"/>
                      <a:gd name="T2" fmla="*/ 1 w 7"/>
                      <a:gd name="T3" fmla="*/ 4 h 4"/>
                      <a:gd name="T4" fmla="*/ 5 w 7"/>
                      <a:gd name="T5" fmla="*/ 4 h 4"/>
                      <a:gd name="T6" fmla="*/ 1 w 7"/>
                      <a:gd name="T7" fmla="*/ 0 h 4"/>
                      <a:gd name="T8" fmla="*/ 1 w 7"/>
                      <a:gd name="T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4">
                        <a:moveTo>
                          <a:pt x="1" y="0"/>
                        </a:moveTo>
                        <a:cubicBezTo>
                          <a:pt x="0" y="1"/>
                          <a:pt x="0" y="3"/>
                          <a:pt x="1" y="4"/>
                        </a:cubicBezTo>
                        <a:cubicBezTo>
                          <a:pt x="2" y="4"/>
                          <a:pt x="3" y="4"/>
                          <a:pt x="5" y="4"/>
                        </a:cubicBezTo>
                        <a:cubicBezTo>
                          <a:pt x="7" y="4"/>
                          <a:pt x="1" y="0"/>
                          <a:pt x="1" y="0"/>
                        </a:cubicBezTo>
                        <a:cubicBezTo>
                          <a:pt x="0" y="1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225" name="Freeform 786">
                    <a:extLst>
                      <a:ext uri="{FF2B5EF4-FFF2-40B4-BE49-F238E27FC236}">
                        <a16:creationId xmlns:a16="http://schemas.microsoft.com/office/drawing/2014/main" id="{9BFC5B31-8672-6741-9118-2525D79A2DF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427171" y="3332402"/>
                    <a:ext cx="174248" cy="106947"/>
                  </a:xfrm>
                  <a:custGeom>
                    <a:avLst/>
                    <a:gdLst>
                      <a:gd name="T0" fmla="*/ 0 w 17"/>
                      <a:gd name="T1" fmla="*/ 4 h 10"/>
                      <a:gd name="T2" fmla="*/ 10 w 17"/>
                      <a:gd name="T3" fmla="*/ 2 h 10"/>
                      <a:gd name="T4" fmla="*/ 8 w 17"/>
                      <a:gd name="T5" fmla="*/ 4 h 10"/>
                      <a:gd name="T6" fmla="*/ 12 w 17"/>
                      <a:gd name="T7" fmla="*/ 7 h 10"/>
                      <a:gd name="T8" fmla="*/ 9 w 17"/>
                      <a:gd name="T9" fmla="*/ 7 h 10"/>
                      <a:gd name="T10" fmla="*/ 11 w 17"/>
                      <a:gd name="T11" fmla="*/ 10 h 10"/>
                      <a:gd name="T12" fmla="*/ 8 w 17"/>
                      <a:gd name="T13" fmla="*/ 9 h 10"/>
                      <a:gd name="T14" fmla="*/ 0 w 17"/>
                      <a:gd name="T15" fmla="*/ 4 h 10"/>
                      <a:gd name="T16" fmla="*/ 0 w 17"/>
                      <a:gd name="T17" fmla="*/ 4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7" h="10">
                        <a:moveTo>
                          <a:pt x="0" y="4"/>
                        </a:moveTo>
                        <a:cubicBezTo>
                          <a:pt x="1" y="0"/>
                          <a:pt x="7" y="2"/>
                          <a:pt x="10" y="2"/>
                        </a:cubicBezTo>
                        <a:cubicBezTo>
                          <a:pt x="17" y="3"/>
                          <a:pt x="8" y="4"/>
                          <a:pt x="8" y="4"/>
                        </a:cubicBezTo>
                        <a:cubicBezTo>
                          <a:pt x="8" y="6"/>
                          <a:pt x="12" y="5"/>
                          <a:pt x="12" y="7"/>
                        </a:cubicBezTo>
                        <a:cubicBezTo>
                          <a:pt x="12" y="7"/>
                          <a:pt x="10" y="6"/>
                          <a:pt x="9" y="7"/>
                        </a:cubicBezTo>
                        <a:cubicBezTo>
                          <a:pt x="9" y="7"/>
                          <a:pt x="12" y="10"/>
                          <a:pt x="11" y="10"/>
                        </a:cubicBezTo>
                        <a:cubicBezTo>
                          <a:pt x="10" y="10"/>
                          <a:pt x="9" y="9"/>
                          <a:pt x="8" y="9"/>
                        </a:cubicBezTo>
                        <a:cubicBezTo>
                          <a:pt x="6" y="8"/>
                          <a:pt x="0" y="7"/>
                          <a:pt x="0" y="4"/>
                        </a:cubicBezTo>
                        <a:cubicBezTo>
                          <a:pt x="0" y="3"/>
                          <a:pt x="0" y="7"/>
                          <a:pt x="0" y="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226" name="Freeform 787">
                    <a:extLst>
                      <a:ext uri="{FF2B5EF4-FFF2-40B4-BE49-F238E27FC236}">
                        <a16:creationId xmlns:a16="http://schemas.microsoft.com/office/drawing/2014/main" id="{A6E20E97-EC5E-E249-931B-BDD85EDF0B1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395809" y="3310277"/>
                    <a:ext cx="90610" cy="33193"/>
                  </a:xfrm>
                  <a:custGeom>
                    <a:avLst/>
                    <a:gdLst>
                      <a:gd name="T0" fmla="*/ 8 w 9"/>
                      <a:gd name="T1" fmla="*/ 1 h 3"/>
                      <a:gd name="T2" fmla="*/ 5 w 9"/>
                      <a:gd name="T3" fmla="*/ 0 h 3"/>
                      <a:gd name="T4" fmla="*/ 0 w 9"/>
                      <a:gd name="T5" fmla="*/ 0 h 3"/>
                      <a:gd name="T6" fmla="*/ 8 w 9"/>
                      <a:gd name="T7" fmla="*/ 1 h 3"/>
                      <a:gd name="T8" fmla="*/ 8 w 9"/>
                      <a:gd name="T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3">
                        <a:moveTo>
                          <a:pt x="8" y="1"/>
                        </a:moveTo>
                        <a:cubicBezTo>
                          <a:pt x="9" y="1"/>
                          <a:pt x="5" y="0"/>
                          <a:pt x="5" y="0"/>
                        </a:cubicBezTo>
                        <a:cubicBezTo>
                          <a:pt x="3" y="0"/>
                          <a:pt x="1" y="0"/>
                          <a:pt x="0" y="0"/>
                        </a:cubicBezTo>
                        <a:cubicBezTo>
                          <a:pt x="2" y="0"/>
                          <a:pt x="6" y="3"/>
                          <a:pt x="8" y="1"/>
                        </a:cubicBezTo>
                        <a:cubicBezTo>
                          <a:pt x="9" y="1"/>
                          <a:pt x="7" y="2"/>
                          <a:pt x="8" y="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227" name="Freeform 788">
                    <a:extLst>
                      <a:ext uri="{FF2B5EF4-FFF2-40B4-BE49-F238E27FC236}">
                        <a16:creationId xmlns:a16="http://schemas.microsoft.com/office/drawing/2014/main" id="{3F62110A-BF4E-1344-BB99-63242177A2C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252926" y="3538923"/>
                    <a:ext cx="132428" cy="73757"/>
                  </a:xfrm>
                  <a:custGeom>
                    <a:avLst/>
                    <a:gdLst>
                      <a:gd name="T0" fmla="*/ 12 w 13"/>
                      <a:gd name="T1" fmla="*/ 4 h 7"/>
                      <a:gd name="T2" fmla="*/ 12 w 13"/>
                      <a:gd name="T3" fmla="*/ 1 h 7"/>
                      <a:gd name="T4" fmla="*/ 7 w 13"/>
                      <a:gd name="T5" fmla="*/ 2 h 7"/>
                      <a:gd name="T6" fmla="*/ 3 w 13"/>
                      <a:gd name="T7" fmla="*/ 3 h 7"/>
                      <a:gd name="T8" fmla="*/ 0 w 13"/>
                      <a:gd name="T9" fmla="*/ 5 h 7"/>
                      <a:gd name="T10" fmla="*/ 12 w 13"/>
                      <a:gd name="T11" fmla="*/ 4 h 7"/>
                      <a:gd name="T12" fmla="*/ 12 w 13"/>
                      <a:gd name="T13" fmla="*/ 4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7">
                        <a:moveTo>
                          <a:pt x="12" y="4"/>
                        </a:moveTo>
                        <a:cubicBezTo>
                          <a:pt x="13" y="3"/>
                          <a:pt x="13" y="2"/>
                          <a:pt x="12" y="1"/>
                        </a:cubicBezTo>
                        <a:cubicBezTo>
                          <a:pt x="11" y="0"/>
                          <a:pt x="8" y="1"/>
                          <a:pt x="7" y="2"/>
                        </a:cubicBezTo>
                        <a:cubicBezTo>
                          <a:pt x="6" y="2"/>
                          <a:pt x="4" y="2"/>
                          <a:pt x="3" y="3"/>
                        </a:cubicBezTo>
                        <a:cubicBezTo>
                          <a:pt x="3" y="3"/>
                          <a:pt x="0" y="5"/>
                          <a:pt x="0" y="5"/>
                        </a:cubicBezTo>
                        <a:cubicBezTo>
                          <a:pt x="3" y="7"/>
                          <a:pt x="10" y="6"/>
                          <a:pt x="12" y="4"/>
                        </a:cubicBezTo>
                        <a:cubicBezTo>
                          <a:pt x="13" y="3"/>
                          <a:pt x="9" y="6"/>
                          <a:pt x="12" y="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228" name="Freeform 789">
                    <a:extLst>
                      <a:ext uri="{FF2B5EF4-FFF2-40B4-BE49-F238E27FC236}">
                        <a16:creationId xmlns:a16="http://schemas.microsoft.com/office/drawing/2014/main" id="{A64EF4D5-6E5B-7446-8FBC-F1C8723C6B8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047126" y="3645872"/>
                    <a:ext cx="41820" cy="66379"/>
                  </a:xfrm>
                  <a:custGeom>
                    <a:avLst/>
                    <a:gdLst>
                      <a:gd name="T0" fmla="*/ 3 w 4"/>
                      <a:gd name="T1" fmla="*/ 2 h 6"/>
                      <a:gd name="T2" fmla="*/ 1 w 4"/>
                      <a:gd name="T3" fmla="*/ 3 h 6"/>
                      <a:gd name="T4" fmla="*/ 3 w 4"/>
                      <a:gd name="T5" fmla="*/ 2 h 6"/>
                      <a:gd name="T6" fmla="*/ 3 w 4"/>
                      <a:gd name="T7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4" h="6">
                        <a:moveTo>
                          <a:pt x="3" y="2"/>
                        </a:moveTo>
                        <a:cubicBezTo>
                          <a:pt x="2" y="0"/>
                          <a:pt x="1" y="1"/>
                          <a:pt x="1" y="3"/>
                        </a:cubicBezTo>
                        <a:cubicBezTo>
                          <a:pt x="0" y="6"/>
                          <a:pt x="4" y="4"/>
                          <a:pt x="3" y="2"/>
                        </a:cubicBezTo>
                        <a:cubicBezTo>
                          <a:pt x="3" y="2"/>
                          <a:pt x="4" y="3"/>
                          <a:pt x="3" y="2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229" name="Freeform 790">
                    <a:extLst>
                      <a:ext uri="{FF2B5EF4-FFF2-40B4-BE49-F238E27FC236}">
                        <a16:creationId xmlns:a16="http://schemas.microsoft.com/office/drawing/2014/main" id="{961FEB1F-BF27-9042-8C27-82E9880BA9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956516" y="3505733"/>
                    <a:ext cx="38336" cy="44255"/>
                  </a:xfrm>
                  <a:custGeom>
                    <a:avLst/>
                    <a:gdLst>
                      <a:gd name="T0" fmla="*/ 4 w 4"/>
                      <a:gd name="T1" fmla="*/ 2 h 4"/>
                      <a:gd name="T2" fmla="*/ 1 w 4"/>
                      <a:gd name="T3" fmla="*/ 1 h 4"/>
                      <a:gd name="T4" fmla="*/ 4 w 4"/>
                      <a:gd name="T5" fmla="*/ 2 h 4"/>
                      <a:gd name="T6" fmla="*/ 4 w 4"/>
                      <a:gd name="T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4" h="4">
                        <a:moveTo>
                          <a:pt x="4" y="2"/>
                        </a:moveTo>
                        <a:cubicBezTo>
                          <a:pt x="3" y="2"/>
                          <a:pt x="1" y="0"/>
                          <a:pt x="1" y="1"/>
                        </a:cubicBezTo>
                        <a:cubicBezTo>
                          <a:pt x="0" y="4"/>
                          <a:pt x="4" y="2"/>
                          <a:pt x="4" y="2"/>
                        </a:cubicBezTo>
                        <a:cubicBezTo>
                          <a:pt x="3" y="2"/>
                          <a:pt x="4" y="2"/>
                          <a:pt x="4" y="2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230" name="Freeform 791">
                    <a:extLst>
                      <a:ext uri="{FF2B5EF4-FFF2-40B4-BE49-F238E27FC236}">
                        <a16:creationId xmlns:a16="http://schemas.microsoft.com/office/drawing/2014/main" id="{BFEC9F66-0DF0-4E46-AC29-AA1A7DA7DD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754759" y="2812415"/>
                    <a:ext cx="20911" cy="22128"/>
                  </a:xfrm>
                  <a:custGeom>
                    <a:avLst/>
                    <a:gdLst>
                      <a:gd name="T0" fmla="*/ 2 w 2"/>
                      <a:gd name="T1" fmla="*/ 1 h 2"/>
                      <a:gd name="T2" fmla="*/ 0 w 2"/>
                      <a:gd name="T3" fmla="*/ 2 h 2"/>
                      <a:gd name="T4" fmla="*/ 2 w 2"/>
                      <a:gd name="T5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" h="2">
                        <a:moveTo>
                          <a:pt x="2" y="1"/>
                        </a:moveTo>
                        <a:cubicBezTo>
                          <a:pt x="2" y="0"/>
                          <a:pt x="0" y="1"/>
                          <a:pt x="0" y="2"/>
                        </a:cubicBezTo>
                        <a:cubicBezTo>
                          <a:pt x="1" y="2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231" name="Freeform 792">
                    <a:extLst>
                      <a:ext uri="{FF2B5EF4-FFF2-40B4-BE49-F238E27FC236}">
                        <a16:creationId xmlns:a16="http://schemas.microsoft.com/office/drawing/2014/main" id="{9124CF02-0B6C-1F42-A89C-EAE72566758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671121" y="2694404"/>
                    <a:ext cx="31366" cy="18440"/>
                  </a:xfrm>
                  <a:custGeom>
                    <a:avLst/>
                    <a:gdLst>
                      <a:gd name="T0" fmla="*/ 2 w 3"/>
                      <a:gd name="T1" fmla="*/ 0 h 2"/>
                      <a:gd name="T2" fmla="*/ 1 w 3"/>
                      <a:gd name="T3" fmla="*/ 1 h 2"/>
                      <a:gd name="T4" fmla="*/ 2 w 3"/>
                      <a:gd name="T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" h="2">
                        <a:moveTo>
                          <a:pt x="2" y="0"/>
                        </a:moveTo>
                        <a:cubicBezTo>
                          <a:pt x="1" y="0"/>
                          <a:pt x="0" y="1"/>
                          <a:pt x="1" y="1"/>
                        </a:cubicBezTo>
                        <a:cubicBezTo>
                          <a:pt x="2" y="2"/>
                          <a:pt x="3" y="1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232" name="Freeform 793">
                    <a:extLst>
                      <a:ext uri="{FF2B5EF4-FFF2-40B4-BE49-F238E27FC236}">
                        <a16:creationId xmlns:a16="http://schemas.microsoft.com/office/drawing/2014/main" id="{D0848D42-11D1-FF4B-AF71-0C301BAEB2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754759" y="2650148"/>
                    <a:ext cx="27879" cy="33193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1 w 3"/>
                      <a:gd name="T3" fmla="*/ 2 h 3"/>
                      <a:gd name="T4" fmla="*/ 2 w 3"/>
                      <a:gd name="T5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2" y="0"/>
                          <a:pt x="0" y="1"/>
                          <a:pt x="1" y="2"/>
                        </a:cubicBezTo>
                        <a:cubicBezTo>
                          <a:pt x="1" y="3"/>
                          <a:pt x="3" y="1"/>
                          <a:pt x="2" y="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233" name="Freeform 794">
                    <a:extLst>
                      <a:ext uri="{FF2B5EF4-FFF2-40B4-BE49-F238E27FC236}">
                        <a16:creationId xmlns:a16="http://schemas.microsoft.com/office/drawing/2014/main" id="{8A2F3F62-9714-1645-A43E-F580BFBF1E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63300" y="2867732"/>
                    <a:ext cx="52274" cy="7374"/>
                  </a:xfrm>
                  <a:custGeom>
                    <a:avLst/>
                    <a:gdLst>
                      <a:gd name="T0" fmla="*/ 5 w 5"/>
                      <a:gd name="T1" fmla="*/ 1 h 1"/>
                      <a:gd name="T2" fmla="*/ 1 w 5"/>
                      <a:gd name="T3" fmla="*/ 0 h 1"/>
                      <a:gd name="T4" fmla="*/ 5 w 5"/>
                      <a:gd name="T5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5" h="1">
                        <a:moveTo>
                          <a:pt x="5" y="1"/>
                        </a:moveTo>
                        <a:cubicBezTo>
                          <a:pt x="4" y="0"/>
                          <a:pt x="0" y="0"/>
                          <a:pt x="1" y="0"/>
                        </a:cubicBezTo>
                        <a:cubicBezTo>
                          <a:pt x="2" y="1"/>
                          <a:pt x="5" y="1"/>
                          <a:pt x="5" y="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234" name="Freeform 795">
                    <a:extLst>
                      <a:ext uri="{FF2B5EF4-FFF2-40B4-BE49-F238E27FC236}">
                        <a16:creationId xmlns:a16="http://schemas.microsoft.com/office/drawing/2014/main" id="{FD4BDFA5-DC45-7542-9360-FDE307B8381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26027" y="2867732"/>
                    <a:ext cx="62727" cy="0"/>
                  </a:xfrm>
                  <a:custGeom>
                    <a:avLst/>
                    <a:gdLst>
                      <a:gd name="T0" fmla="*/ 5 w 6"/>
                      <a:gd name="T1" fmla="*/ 1 w 6"/>
                      <a:gd name="T2" fmla="*/ 5 w 6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</a:cxnLst>
                    <a:rect l="0" t="0" r="r" b="b"/>
                    <a:pathLst>
                      <a:path w="6">
                        <a:moveTo>
                          <a:pt x="5" y="0"/>
                        </a:moveTo>
                        <a:cubicBezTo>
                          <a:pt x="4" y="0"/>
                          <a:pt x="0" y="0"/>
                          <a:pt x="1" y="0"/>
                        </a:cubicBezTo>
                        <a:cubicBezTo>
                          <a:pt x="2" y="0"/>
                          <a:pt x="6" y="0"/>
                          <a:pt x="5" y="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235" name="Freeform 796">
                    <a:extLst>
                      <a:ext uri="{FF2B5EF4-FFF2-40B4-BE49-F238E27FC236}">
                        <a16:creationId xmlns:a16="http://schemas.microsoft.com/office/drawing/2014/main" id="{7E28542C-906F-5147-A522-9529B3DF22F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200466" y="2181793"/>
                    <a:ext cx="41820" cy="22128"/>
                  </a:xfrm>
                  <a:custGeom>
                    <a:avLst/>
                    <a:gdLst>
                      <a:gd name="T0" fmla="*/ 3 w 4"/>
                      <a:gd name="T1" fmla="*/ 2 h 2"/>
                      <a:gd name="T2" fmla="*/ 2 w 4"/>
                      <a:gd name="T3" fmla="*/ 0 h 2"/>
                      <a:gd name="T4" fmla="*/ 3 w 4"/>
                      <a:gd name="T5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" h="2">
                        <a:moveTo>
                          <a:pt x="3" y="2"/>
                        </a:moveTo>
                        <a:cubicBezTo>
                          <a:pt x="1" y="2"/>
                          <a:pt x="0" y="0"/>
                          <a:pt x="2" y="0"/>
                        </a:cubicBezTo>
                        <a:cubicBezTo>
                          <a:pt x="3" y="0"/>
                          <a:pt x="4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  <p:sp>
                <p:nvSpPr>
                  <p:cNvPr id="236" name="Freeform 797">
                    <a:extLst>
                      <a:ext uri="{FF2B5EF4-FFF2-40B4-BE49-F238E27FC236}">
                        <a16:creationId xmlns:a16="http://schemas.microsoft.com/office/drawing/2014/main" id="{4038F7C5-398B-FD44-8822-342ADF61287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47732" y="4825952"/>
                    <a:ext cx="94095" cy="129075"/>
                  </a:xfrm>
                  <a:custGeom>
                    <a:avLst/>
                    <a:gdLst>
                      <a:gd name="T0" fmla="*/ 9 w 9"/>
                      <a:gd name="T1" fmla="*/ 11 h 12"/>
                      <a:gd name="T2" fmla="*/ 5 w 9"/>
                      <a:gd name="T3" fmla="*/ 2 h 12"/>
                      <a:gd name="T4" fmla="*/ 2 w 9"/>
                      <a:gd name="T5" fmla="*/ 2 h 12"/>
                      <a:gd name="T6" fmla="*/ 0 w 9"/>
                      <a:gd name="T7" fmla="*/ 3 h 12"/>
                      <a:gd name="T8" fmla="*/ 3 w 9"/>
                      <a:gd name="T9" fmla="*/ 5 h 12"/>
                      <a:gd name="T10" fmla="*/ 3 w 9"/>
                      <a:gd name="T11" fmla="*/ 7 h 12"/>
                      <a:gd name="T12" fmla="*/ 4 w 9"/>
                      <a:gd name="T13" fmla="*/ 7 h 12"/>
                      <a:gd name="T14" fmla="*/ 3 w 9"/>
                      <a:gd name="T15" fmla="*/ 8 h 12"/>
                      <a:gd name="T16" fmla="*/ 6 w 9"/>
                      <a:gd name="T17" fmla="*/ 11 h 12"/>
                      <a:gd name="T18" fmla="*/ 6 w 9"/>
                      <a:gd name="T19" fmla="*/ 9 h 12"/>
                      <a:gd name="T20" fmla="*/ 9 w 9"/>
                      <a:gd name="T21" fmla="*/ 11 h 12"/>
                      <a:gd name="T22" fmla="*/ 9 w 9"/>
                      <a:gd name="T23" fmla="*/ 11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9" h="12">
                        <a:moveTo>
                          <a:pt x="9" y="11"/>
                        </a:moveTo>
                        <a:cubicBezTo>
                          <a:pt x="8" y="8"/>
                          <a:pt x="7" y="4"/>
                          <a:pt x="5" y="2"/>
                        </a:cubicBezTo>
                        <a:cubicBezTo>
                          <a:pt x="4" y="1"/>
                          <a:pt x="3" y="0"/>
                          <a:pt x="2" y="2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1" y="4"/>
                          <a:pt x="3" y="3"/>
                          <a:pt x="3" y="5"/>
                        </a:cubicBezTo>
                        <a:cubicBezTo>
                          <a:pt x="3" y="6"/>
                          <a:pt x="3" y="6"/>
                          <a:pt x="3" y="7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5" y="8"/>
                          <a:pt x="3" y="8"/>
                          <a:pt x="3" y="8"/>
                        </a:cubicBezTo>
                        <a:cubicBezTo>
                          <a:pt x="3" y="9"/>
                          <a:pt x="5" y="11"/>
                          <a:pt x="6" y="11"/>
                        </a:cubicBezTo>
                        <a:cubicBezTo>
                          <a:pt x="6" y="11"/>
                          <a:pt x="2" y="7"/>
                          <a:pt x="6" y="9"/>
                        </a:cubicBezTo>
                        <a:cubicBezTo>
                          <a:pt x="7" y="9"/>
                          <a:pt x="9" y="12"/>
                          <a:pt x="9" y="11"/>
                        </a:cubicBezTo>
                        <a:cubicBezTo>
                          <a:pt x="8" y="10"/>
                          <a:pt x="9" y="12"/>
                          <a:pt x="9" y="1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3200" dirty="0">
                      <a:latin typeface="Lato Regular" charset="0"/>
                    </a:endParaRPr>
                  </a:p>
                </p:txBody>
              </p:sp>
            </p:grpSp>
          </p:grpSp>
        </p:grpSp>
        <p:sp>
          <p:nvSpPr>
            <p:cNvPr id="484" name="Rectangle 483">
              <a:extLst>
                <a:ext uri="{FF2B5EF4-FFF2-40B4-BE49-F238E27FC236}">
                  <a16:creationId xmlns:a16="http://schemas.microsoft.com/office/drawing/2014/main" id="{C508D1F5-0CB9-9944-ACA0-4881BE0D72C8}"/>
                </a:ext>
              </a:extLst>
            </p:cNvPr>
            <p:cNvSpPr/>
            <p:nvPr/>
          </p:nvSpPr>
          <p:spPr>
            <a:xfrm>
              <a:off x="15286765" y="9778289"/>
              <a:ext cx="361480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32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Legal</a:t>
              </a:r>
              <a:endParaRPr lang="en-US" sz="48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endParaRPr>
            </a:p>
          </p:txBody>
        </p:sp>
        <p:sp>
          <p:nvSpPr>
            <p:cNvPr id="485" name="Rectangle 484">
              <a:extLst>
                <a:ext uri="{FF2B5EF4-FFF2-40B4-BE49-F238E27FC236}">
                  <a16:creationId xmlns:a16="http://schemas.microsoft.com/office/drawing/2014/main" id="{6C948E06-97AA-2347-9FBC-AC6392E22AC4}"/>
                </a:ext>
              </a:extLst>
            </p:cNvPr>
            <p:cNvSpPr/>
            <p:nvPr/>
          </p:nvSpPr>
          <p:spPr>
            <a:xfrm>
              <a:off x="8998238" y="5568709"/>
              <a:ext cx="307906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32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Sociological</a:t>
              </a:r>
              <a:endParaRPr lang="en-US" sz="48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endParaRPr>
            </a:p>
          </p:txBody>
        </p:sp>
        <p:sp>
          <p:nvSpPr>
            <p:cNvPr id="486" name="Rectangle 485">
              <a:extLst>
                <a:ext uri="{FF2B5EF4-FFF2-40B4-BE49-F238E27FC236}">
                  <a16:creationId xmlns:a16="http://schemas.microsoft.com/office/drawing/2014/main" id="{6F8B5974-69EE-B942-8775-C147605E42EF}"/>
                </a:ext>
              </a:extLst>
            </p:cNvPr>
            <p:cNvSpPr/>
            <p:nvPr/>
          </p:nvSpPr>
          <p:spPr>
            <a:xfrm>
              <a:off x="9282201" y="8851009"/>
              <a:ext cx="337207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Environmental</a:t>
              </a:r>
              <a:endParaRPr lang="en-US" sz="48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endParaRPr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1E55F374-1905-7A48-B821-25342A42A916}"/>
                </a:ext>
              </a:extLst>
            </p:cNvPr>
            <p:cNvSpPr/>
            <p:nvPr/>
          </p:nvSpPr>
          <p:spPr>
            <a:xfrm>
              <a:off x="6678490" y="6072197"/>
              <a:ext cx="186089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Political</a:t>
              </a:r>
              <a:endParaRPr lang="en-US" sz="48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endParaRPr>
            </a:p>
          </p:txBody>
        </p:sp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5B284545-E25B-8246-8288-76519E285823}"/>
                </a:ext>
              </a:extLst>
            </p:cNvPr>
            <p:cNvSpPr/>
            <p:nvPr/>
          </p:nvSpPr>
          <p:spPr>
            <a:xfrm>
              <a:off x="15649268" y="6093711"/>
              <a:ext cx="361480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Technological</a:t>
              </a:r>
              <a:endParaRPr lang="en-US" sz="48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endParaRPr>
            </a:p>
          </p:txBody>
        </p:sp>
        <p:sp>
          <p:nvSpPr>
            <p:cNvPr id="489" name="Oval Callout 488">
              <a:extLst>
                <a:ext uri="{FF2B5EF4-FFF2-40B4-BE49-F238E27FC236}">
                  <a16:creationId xmlns:a16="http://schemas.microsoft.com/office/drawing/2014/main" id="{9BD41125-0292-5A45-A4C5-66AD3105E35B}"/>
                </a:ext>
              </a:extLst>
            </p:cNvPr>
            <p:cNvSpPr/>
            <p:nvPr/>
          </p:nvSpPr>
          <p:spPr>
            <a:xfrm>
              <a:off x="5570220" y="4450080"/>
              <a:ext cx="1414780" cy="1388894"/>
            </a:xfrm>
            <a:prstGeom prst="wedgeEllipseCallout">
              <a:avLst>
                <a:gd name="adj1" fmla="val -187"/>
                <a:gd name="adj2" fmla="val 9810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P</a:t>
              </a:r>
            </a:p>
          </p:txBody>
        </p:sp>
        <p:sp>
          <p:nvSpPr>
            <p:cNvPr id="490" name="Oval Callout 489">
              <a:extLst>
                <a:ext uri="{FF2B5EF4-FFF2-40B4-BE49-F238E27FC236}">
                  <a16:creationId xmlns:a16="http://schemas.microsoft.com/office/drawing/2014/main" id="{815A99B6-1663-284D-81EC-35D6E030030E}"/>
                </a:ext>
              </a:extLst>
            </p:cNvPr>
            <p:cNvSpPr/>
            <p:nvPr/>
          </p:nvSpPr>
          <p:spPr>
            <a:xfrm>
              <a:off x="8089900" y="7059029"/>
              <a:ext cx="1414780" cy="1388894"/>
            </a:xfrm>
            <a:prstGeom prst="wedgeEllipseCallout">
              <a:avLst>
                <a:gd name="adj1" fmla="val -187"/>
                <a:gd name="adj2" fmla="val 9810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E</a:t>
              </a:r>
            </a:p>
          </p:txBody>
        </p:sp>
        <p:sp>
          <p:nvSpPr>
            <p:cNvPr id="491" name="Oval Callout 490">
              <a:extLst>
                <a:ext uri="{FF2B5EF4-FFF2-40B4-BE49-F238E27FC236}">
                  <a16:creationId xmlns:a16="http://schemas.microsoft.com/office/drawing/2014/main" id="{5AAE99EE-3022-3149-8AB8-CB46ABE97841}"/>
                </a:ext>
              </a:extLst>
            </p:cNvPr>
            <p:cNvSpPr/>
            <p:nvPr/>
          </p:nvSpPr>
          <p:spPr>
            <a:xfrm>
              <a:off x="18635980" y="8135989"/>
              <a:ext cx="1414780" cy="1388894"/>
            </a:xfrm>
            <a:prstGeom prst="wedgeEllipseCallout">
              <a:avLst>
                <a:gd name="adj1" fmla="val -187"/>
                <a:gd name="adj2" fmla="val 98105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L</a:t>
              </a:r>
            </a:p>
          </p:txBody>
        </p:sp>
        <p:sp>
          <p:nvSpPr>
            <p:cNvPr id="492" name="Oval Callout 491">
              <a:extLst>
                <a:ext uri="{FF2B5EF4-FFF2-40B4-BE49-F238E27FC236}">
                  <a16:creationId xmlns:a16="http://schemas.microsoft.com/office/drawing/2014/main" id="{A98508A1-9F17-364F-BA42-FB99E237333B}"/>
                </a:ext>
              </a:extLst>
            </p:cNvPr>
            <p:cNvSpPr/>
            <p:nvPr/>
          </p:nvSpPr>
          <p:spPr>
            <a:xfrm>
              <a:off x="14579375" y="4450080"/>
              <a:ext cx="1414780" cy="1388894"/>
            </a:xfrm>
            <a:prstGeom prst="wedgeEllipseCallout">
              <a:avLst>
                <a:gd name="adj1" fmla="val -187"/>
                <a:gd name="adj2" fmla="val 9810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T</a:t>
              </a:r>
            </a:p>
          </p:txBody>
        </p:sp>
        <p:sp>
          <p:nvSpPr>
            <p:cNvPr id="493" name="Oval Callout 492">
              <a:extLst>
                <a:ext uri="{FF2B5EF4-FFF2-40B4-BE49-F238E27FC236}">
                  <a16:creationId xmlns:a16="http://schemas.microsoft.com/office/drawing/2014/main" id="{0E995777-962C-2D4C-9C7C-219B363FC0E6}"/>
                </a:ext>
              </a:extLst>
            </p:cNvPr>
            <p:cNvSpPr/>
            <p:nvPr/>
          </p:nvSpPr>
          <p:spPr>
            <a:xfrm>
              <a:off x="11239500" y="3421749"/>
              <a:ext cx="1414780" cy="1388894"/>
            </a:xfrm>
            <a:prstGeom prst="wedgeEllipseCallout">
              <a:avLst>
                <a:gd name="adj1" fmla="val -187"/>
                <a:gd name="adj2" fmla="val 9810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S</a:t>
              </a:r>
            </a:p>
          </p:txBody>
        </p:sp>
        <p:sp>
          <p:nvSpPr>
            <p:cNvPr id="494" name="Rectangle 493">
              <a:extLst>
                <a:ext uri="{FF2B5EF4-FFF2-40B4-BE49-F238E27FC236}">
                  <a16:creationId xmlns:a16="http://schemas.microsoft.com/office/drawing/2014/main" id="{C56368C6-B76B-EE4B-9BDC-BD52EDFEE16E}"/>
                </a:ext>
              </a:extLst>
            </p:cNvPr>
            <p:cNvSpPr/>
            <p:nvPr/>
          </p:nvSpPr>
          <p:spPr>
            <a:xfrm>
              <a:off x="16462422" y="3573432"/>
              <a:ext cx="361480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32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Economic</a:t>
              </a:r>
              <a:endParaRPr lang="en-US" sz="48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endParaRPr>
            </a:p>
          </p:txBody>
        </p:sp>
        <p:sp>
          <p:nvSpPr>
            <p:cNvPr id="495" name="Oval Callout 494">
              <a:extLst>
                <a:ext uri="{FF2B5EF4-FFF2-40B4-BE49-F238E27FC236}">
                  <a16:creationId xmlns:a16="http://schemas.microsoft.com/office/drawing/2014/main" id="{B840A32D-115F-C24D-801B-8D3DD4CAE655}"/>
                </a:ext>
              </a:extLst>
            </p:cNvPr>
            <p:cNvSpPr/>
            <p:nvPr/>
          </p:nvSpPr>
          <p:spPr>
            <a:xfrm>
              <a:off x="19811637" y="1931132"/>
              <a:ext cx="1414780" cy="1388894"/>
            </a:xfrm>
            <a:prstGeom prst="wedgeEllipseCallout">
              <a:avLst>
                <a:gd name="adj1" fmla="val -187"/>
                <a:gd name="adj2" fmla="val 9810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7464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Oval 100">
            <a:extLst>
              <a:ext uri="{FF2B5EF4-FFF2-40B4-BE49-F238E27FC236}">
                <a16:creationId xmlns:a16="http://schemas.microsoft.com/office/drawing/2014/main" id="{14FEB0CC-F328-F043-9DD9-5F25A9C1F499}"/>
              </a:ext>
            </a:extLst>
          </p:cNvPr>
          <p:cNvSpPr/>
          <p:nvPr/>
        </p:nvSpPr>
        <p:spPr>
          <a:xfrm>
            <a:off x="9646688" y="6009320"/>
            <a:ext cx="5084273" cy="508427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D774C2A-6CAA-024A-806C-A4BA6820D494}"/>
              </a:ext>
            </a:extLst>
          </p:cNvPr>
          <p:cNvSpPr/>
          <p:nvPr/>
        </p:nvSpPr>
        <p:spPr>
          <a:xfrm>
            <a:off x="17567829" y="7838310"/>
            <a:ext cx="36993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Legal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509DB1A-2F10-7244-BCA4-87CA4B5C3EDF}"/>
              </a:ext>
            </a:extLst>
          </p:cNvPr>
          <p:cNvSpPr/>
          <p:nvPr/>
        </p:nvSpPr>
        <p:spPr>
          <a:xfrm>
            <a:off x="16077318" y="5107082"/>
            <a:ext cx="36534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Sociological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1139C5A-E14A-4241-BF64-408800AB462F}"/>
              </a:ext>
            </a:extLst>
          </p:cNvPr>
          <p:cNvSpPr/>
          <p:nvPr/>
        </p:nvSpPr>
        <p:spPr>
          <a:xfrm flipH="1">
            <a:off x="4720219" y="5107082"/>
            <a:ext cx="36534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Political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04B3697-0031-3749-85D3-E45E1DB8C678}"/>
              </a:ext>
            </a:extLst>
          </p:cNvPr>
          <p:cNvSpPr/>
          <p:nvPr/>
        </p:nvSpPr>
        <p:spPr>
          <a:xfrm flipH="1">
            <a:off x="3925208" y="7838310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Economic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9D65A8F-9D99-9A4C-B7E5-C25CF058D6AC}"/>
              </a:ext>
            </a:extLst>
          </p:cNvPr>
          <p:cNvSpPr/>
          <p:nvPr/>
        </p:nvSpPr>
        <p:spPr>
          <a:xfrm>
            <a:off x="16077317" y="10673054"/>
            <a:ext cx="41279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Environmental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FF714DE-EAA2-0D4E-B26C-9A3304F6E86E}"/>
              </a:ext>
            </a:extLst>
          </p:cNvPr>
          <p:cNvSpPr/>
          <p:nvPr/>
        </p:nvSpPr>
        <p:spPr>
          <a:xfrm flipH="1">
            <a:off x="4720219" y="10673054"/>
            <a:ext cx="349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Sociological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C561B10-D42B-B048-9A40-3EA3B435B6DC}"/>
              </a:ext>
            </a:extLst>
          </p:cNvPr>
          <p:cNvSpPr/>
          <p:nvPr/>
        </p:nvSpPr>
        <p:spPr>
          <a:xfrm>
            <a:off x="8819535" y="5048088"/>
            <a:ext cx="1533833" cy="15338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Poppins Medium" pitchFamily="2" charset="77"/>
                <a:cs typeface="Poppins Medium" pitchFamily="2" charset="77"/>
              </a:rPr>
              <a:t>P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4392203-7C99-0242-9D83-D0884EB7F4CE}"/>
              </a:ext>
            </a:extLst>
          </p:cNvPr>
          <p:cNvSpPr/>
          <p:nvPr/>
        </p:nvSpPr>
        <p:spPr>
          <a:xfrm>
            <a:off x="8819535" y="10619286"/>
            <a:ext cx="1533833" cy="153383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Poppins Medium" pitchFamily="2" charset="77"/>
                <a:cs typeface="Poppins Medium" pitchFamily="2" charset="77"/>
              </a:rPr>
              <a:t>T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2EB12D90-9D4C-3C42-81C4-4C892AA79D47}"/>
              </a:ext>
            </a:extLst>
          </p:cNvPr>
          <p:cNvSpPr/>
          <p:nvPr/>
        </p:nvSpPr>
        <p:spPr>
          <a:xfrm>
            <a:off x="7374192" y="7784542"/>
            <a:ext cx="1533833" cy="15338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Poppins Medium" pitchFamily="2" charset="77"/>
                <a:cs typeface="Poppins Medium" pitchFamily="2" charset="77"/>
              </a:rPr>
              <a:t>E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9482748-C734-9445-8B22-96BECE399571}"/>
              </a:ext>
            </a:extLst>
          </p:cNvPr>
          <p:cNvSpPr/>
          <p:nvPr/>
        </p:nvSpPr>
        <p:spPr>
          <a:xfrm>
            <a:off x="14097619" y="5048088"/>
            <a:ext cx="1533833" cy="153383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Poppins Medium" pitchFamily="2" charset="77"/>
                <a:cs typeface="Poppins Medium" pitchFamily="2" charset="77"/>
              </a:rPr>
              <a:t>S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ACCF652-B36D-8149-99DF-8207D693422C}"/>
              </a:ext>
            </a:extLst>
          </p:cNvPr>
          <p:cNvSpPr/>
          <p:nvPr/>
        </p:nvSpPr>
        <p:spPr>
          <a:xfrm>
            <a:off x="14097619" y="10619286"/>
            <a:ext cx="1533833" cy="153383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Poppins Medium" pitchFamily="2" charset="77"/>
                <a:cs typeface="Poppins Medium" pitchFamily="2" charset="77"/>
              </a:rPr>
              <a:t>E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D0238A63-4D24-E942-BDB1-BEDDE856183A}"/>
              </a:ext>
            </a:extLst>
          </p:cNvPr>
          <p:cNvSpPr/>
          <p:nvPr/>
        </p:nvSpPr>
        <p:spPr>
          <a:xfrm>
            <a:off x="15566037" y="7784542"/>
            <a:ext cx="1533833" cy="153383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Poppins Medium" pitchFamily="2" charset="77"/>
                <a:cs typeface="Poppins Medium" pitchFamily="2" charset="77"/>
              </a:rPr>
              <a:t>L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C631A7C-945C-B048-94BA-688B6A31C276}"/>
              </a:ext>
            </a:extLst>
          </p:cNvPr>
          <p:cNvSpPr/>
          <p:nvPr/>
        </p:nvSpPr>
        <p:spPr>
          <a:xfrm>
            <a:off x="10461957" y="8043626"/>
            <a:ext cx="34537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PESTLE</a:t>
            </a:r>
          </a:p>
        </p:txBody>
      </p:sp>
      <p:sp>
        <p:nvSpPr>
          <p:cNvPr id="24" name="CuadroTexto 350">
            <a:extLst>
              <a:ext uri="{FF2B5EF4-FFF2-40B4-BE49-F238E27FC236}">
                <a16:creationId xmlns:a16="http://schemas.microsoft.com/office/drawing/2014/main" id="{69E35E13-4452-034F-A98D-38CFAFF284BF}"/>
              </a:ext>
            </a:extLst>
          </p:cNvPr>
          <p:cNvSpPr txBox="1"/>
          <p:nvPr/>
        </p:nvSpPr>
        <p:spPr>
          <a:xfrm>
            <a:off x="4536812" y="1022190"/>
            <a:ext cx="153041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PESTLE Analysis Infographics</a:t>
            </a:r>
          </a:p>
        </p:txBody>
      </p:sp>
      <p:sp>
        <p:nvSpPr>
          <p:cNvPr id="25" name="CuadroTexto 351">
            <a:extLst>
              <a:ext uri="{FF2B5EF4-FFF2-40B4-BE49-F238E27FC236}">
                <a16:creationId xmlns:a16="http://schemas.microsoft.com/office/drawing/2014/main" id="{FC4DC0D1-304F-B644-B6FE-0D1915C71EC5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94A11B-59B5-434B-A46B-65AFD49CD15E}"/>
              </a:ext>
            </a:extLst>
          </p:cNvPr>
          <p:cNvSpPr txBox="1"/>
          <p:nvPr/>
        </p:nvSpPr>
        <p:spPr>
          <a:xfrm>
            <a:off x="5283930" y="5797361"/>
            <a:ext cx="2931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601D9E-0FB9-724F-A784-4E9B31C097B5}"/>
              </a:ext>
            </a:extLst>
          </p:cNvPr>
          <p:cNvSpPr txBox="1"/>
          <p:nvPr/>
        </p:nvSpPr>
        <p:spPr>
          <a:xfrm>
            <a:off x="3925208" y="8568512"/>
            <a:ext cx="2931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1D18EA-353D-DC42-A479-1DF5FFFD5EB4}"/>
              </a:ext>
            </a:extLst>
          </p:cNvPr>
          <p:cNvSpPr txBox="1"/>
          <p:nvPr/>
        </p:nvSpPr>
        <p:spPr>
          <a:xfrm>
            <a:off x="5210003" y="11420569"/>
            <a:ext cx="2931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778195-648D-8240-ABD5-31B8C0704541}"/>
              </a:ext>
            </a:extLst>
          </p:cNvPr>
          <p:cNvSpPr txBox="1"/>
          <p:nvPr/>
        </p:nvSpPr>
        <p:spPr>
          <a:xfrm>
            <a:off x="16102276" y="5797361"/>
            <a:ext cx="2931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E5B7A5-B70B-3844-8D32-F71403251FBF}"/>
              </a:ext>
            </a:extLst>
          </p:cNvPr>
          <p:cNvSpPr txBox="1"/>
          <p:nvPr/>
        </p:nvSpPr>
        <p:spPr>
          <a:xfrm>
            <a:off x="17567828" y="8568512"/>
            <a:ext cx="2931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E981BE-61F0-D94B-8059-6DA16F6A1F13}"/>
              </a:ext>
            </a:extLst>
          </p:cNvPr>
          <p:cNvSpPr txBox="1"/>
          <p:nvPr/>
        </p:nvSpPr>
        <p:spPr>
          <a:xfrm>
            <a:off x="16102276" y="11420569"/>
            <a:ext cx="2931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939205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DC606B-B995-2344-818B-AE2710304E46}"/>
              </a:ext>
            </a:extLst>
          </p:cNvPr>
          <p:cNvSpPr/>
          <p:nvPr/>
        </p:nvSpPr>
        <p:spPr>
          <a:xfrm>
            <a:off x="1561193" y="5092594"/>
            <a:ext cx="3542544" cy="35308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A8115DE-AB23-9841-90AC-F2F0B99A28BE}"/>
              </a:ext>
            </a:extLst>
          </p:cNvPr>
          <p:cNvSpPr/>
          <p:nvPr/>
        </p:nvSpPr>
        <p:spPr>
          <a:xfrm>
            <a:off x="5103737" y="5092594"/>
            <a:ext cx="3542544" cy="3530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4390F00-8096-6248-893C-894AB9117402}"/>
              </a:ext>
            </a:extLst>
          </p:cNvPr>
          <p:cNvSpPr/>
          <p:nvPr/>
        </p:nvSpPr>
        <p:spPr>
          <a:xfrm>
            <a:off x="8646281" y="5092594"/>
            <a:ext cx="3542544" cy="35308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A1F013E-2083-2E4D-B371-8926DED17D0F}"/>
              </a:ext>
            </a:extLst>
          </p:cNvPr>
          <p:cNvSpPr/>
          <p:nvPr/>
        </p:nvSpPr>
        <p:spPr>
          <a:xfrm>
            <a:off x="12188825" y="5092594"/>
            <a:ext cx="3542544" cy="35308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CD13E44-5E94-7D46-8ACD-3DF6ADFE2DD3}"/>
              </a:ext>
            </a:extLst>
          </p:cNvPr>
          <p:cNvSpPr/>
          <p:nvPr/>
        </p:nvSpPr>
        <p:spPr>
          <a:xfrm>
            <a:off x="15731369" y="5092594"/>
            <a:ext cx="3542544" cy="353081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FEF9408-6073-A148-9E31-6845D63191CC}"/>
              </a:ext>
            </a:extLst>
          </p:cNvPr>
          <p:cNvSpPr/>
          <p:nvPr/>
        </p:nvSpPr>
        <p:spPr>
          <a:xfrm>
            <a:off x="19273913" y="5092594"/>
            <a:ext cx="3542544" cy="35308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6158C7-1A60-5044-97F8-1CED3B8C483A}"/>
              </a:ext>
            </a:extLst>
          </p:cNvPr>
          <p:cNvSpPr/>
          <p:nvPr/>
        </p:nvSpPr>
        <p:spPr>
          <a:xfrm>
            <a:off x="2683147" y="5727641"/>
            <a:ext cx="1298636" cy="1690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P</a:t>
            </a:r>
            <a:endParaRPr lang="en-US" sz="120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DDE1960-730A-FB44-B3AB-CBE27662ADA5}"/>
              </a:ext>
            </a:extLst>
          </p:cNvPr>
          <p:cNvSpPr/>
          <p:nvPr/>
        </p:nvSpPr>
        <p:spPr>
          <a:xfrm>
            <a:off x="6225691" y="5727640"/>
            <a:ext cx="1298636" cy="1690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E</a:t>
            </a:r>
            <a:endParaRPr lang="en-US" sz="120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920AAF3-B49C-8249-B09B-4A8798159B75}"/>
              </a:ext>
            </a:extLst>
          </p:cNvPr>
          <p:cNvSpPr/>
          <p:nvPr/>
        </p:nvSpPr>
        <p:spPr>
          <a:xfrm>
            <a:off x="9768234" y="5727640"/>
            <a:ext cx="1298636" cy="1690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S</a:t>
            </a:r>
            <a:endParaRPr lang="en-US" sz="120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68DB41E-2061-C340-8DD7-0CE01B8B7107}"/>
              </a:ext>
            </a:extLst>
          </p:cNvPr>
          <p:cNvSpPr/>
          <p:nvPr/>
        </p:nvSpPr>
        <p:spPr>
          <a:xfrm>
            <a:off x="13310777" y="5727640"/>
            <a:ext cx="1298636" cy="1690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T</a:t>
            </a:r>
            <a:endParaRPr lang="en-US" sz="120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6C0A634-EA71-0C41-B367-6BA734F912FC}"/>
              </a:ext>
            </a:extLst>
          </p:cNvPr>
          <p:cNvSpPr/>
          <p:nvPr/>
        </p:nvSpPr>
        <p:spPr>
          <a:xfrm>
            <a:off x="16853322" y="5727640"/>
            <a:ext cx="1298636" cy="1690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L</a:t>
            </a:r>
            <a:endParaRPr lang="en-US" sz="120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DE3111D-6895-0141-8C21-FDC156747098}"/>
              </a:ext>
            </a:extLst>
          </p:cNvPr>
          <p:cNvSpPr/>
          <p:nvPr/>
        </p:nvSpPr>
        <p:spPr>
          <a:xfrm>
            <a:off x="20395866" y="5727640"/>
            <a:ext cx="1298636" cy="1690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E</a:t>
            </a:r>
            <a:endParaRPr lang="en-US" sz="120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E56371A-749D-D944-BE40-B3B273ACFC1C}"/>
              </a:ext>
            </a:extLst>
          </p:cNvPr>
          <p:cNvSpPr/>
          <p:nvPr/>
        </p:nvSpPr>
        <p:spPr>
          <a:xfrm>
            <a:off x="1823500" y="7432766"/>
            <a:ext cx="3017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POLITICAL</a:t>
            </a:r>
            <a:endParaRPr lang="en-US" sz="24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906BE3D-DD3F-DC4A-90CA-5DE8B6411382}"/>
              </a:ext>
            </a:extLst>
          </p:cNvPr>
          <p:cNvSpPr/>
          <p:nvPr/>
        </p:nvSpPr>
        <p:spPr>
          <a:xfrm>
            <a:off x="5366043" y="7432766"/>
            <a:ext cx="3017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ECONOMIC</a:t>
            </a:r>
            <a:endParaRPr lang="en-US" sz="24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E968B8D-EFF0-0F46-A1E1-2C2B91B6DB73}"/>
              </a:ext>
            </a:extLst>
          </p:cNvPr>
          <p:cNvSpPr/>
          <p:nvPr/>
        </p:nvSpPr>
        <p:spPr>
          <a:xfrm>
            <a:off x="8908587" y="7432766"/>
            <a:ext cx="3017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SOCIOLOGICAL</a:t>
            </a:r>
            <a:endParaRPr lang="en-US" sz="24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E041BBE-74E7-8843-BDC6-D9DCE8DFB78C}"/>
              </a:ext>
            </a:extLst>
          </p:cNvPr>
          <p:cNvSpPr/>
          <p:nvPr/>
        </p:nvSpPr>
        <p:spPr>
          <a:xfrm>
            <a:off x="12451130" y="7432766"/>
            <a:ext cx="3017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TECHNOLOGICAL</a:t>
            </a:r>
            <a:endParaRPr lang="en-US" sz="24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BD09720-A8A7-BE41-A62F-ADB087DE4266}"/>
              </a:ext>
            </a:extLst>
          </p:cNvPr>
          <p:cNvSpPr/>
          <p:nvPr/>
        </p:nvSpPr>
        <p:spPr>
          <a:xfrm>
            <a:off x="15993675" y="7432766"/>
            <a:ext cx="3017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LEGAL</a:t>
            </a:r>
            <a:endParaRPr lang="en-US" sz="24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3B7D094-2C19-9740-8940-3F86E2F22B95}"/>
              </a:ext>
            </a:extLst>
          </p:cNvPr>
          <p:cNvSpPr/>
          <p:nvPr/>
        </p:nvSpPr>
        <p:spPr>
          <a:xfrm>
            <a:off x="19536218" y="7432766"/>
            <a:ext cx="3017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ENVIRONMENTAL</a:t>
            </a:r>
            <a:endParaRPr lang="en-US" sz="2400" dirty="0"/>
          </a:p>
        </p:txBody>
      </p:sp>
      <p:sp>
        <p:nvSpPr>
          <p:cNvPr id="28" name="CuadroTexto 350">
            <a:extLst>
              <a:ext uri="{FF2B5EF4-FFF2-40B4-BE49-F238E27FC236}">
                <a16:creationId xmlns:a16="http://schemas.microsoft.com/office/drawing/2014/main" id="{CD4A8293-A5A0-BB4C-BC99-072CBFF6897B}"/>
              </a:ext>
            </a:extLst>
          </p:cNvPr>
          <p:cNvSpPr txBox="1"/>
          <p:nvPr/>
        </p:nvSpPr>
        <p:spPr>
          <a:xfrm>
            <a:off x="4536812" y="1022190"/>
            <a:ext cx="153041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PESTLE Analysis Infographics</a:t>
            </a:r>
          </a:p>
        </p:txBody>
      </p:sp>
      <p:sp>
        <p:nvSpPr>
          <p:cNvPr id="29" name="CuadroTexto 351">
            <a:extLst>
              <a:ext uri="{FF2B5EF4-FFF2-40B4-BE49-F238E27FC236}">
                <a16:creationId xmlns:a16="http://schemas.microsoft.com/office/drawing/2014/main" id="{92A62FBB-C60A-5040-87BB-DFBD61E81B8C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CD3910-1020-5246-8F0D-3F136B436A9B}"/>
              </a:ext>
            </a:extLst>
          </p:cNvPr>
          <p:cNvSpPr txBox="1"/>
          <p:nvPr/>
        </p:nvSpPr>
        <p:spPr>
          <a:xfrm>
            <a:off x="1823500" y="9258453"/>
            <a:ext cx="2931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D57B06-56AA-9F46-BE95-5ACD8144DB46}"/>
              </a:ext>
            </a:extLst>
          </p:cNvPr>
          <p:cNvSpPr txBox="1"/>
          <p:nvPr/>
        </p:nvSpPr>
        <p:spPr>
          <a:xfrm>
            <a:off x="1823500" y="11065481"/>
            <a:ext cx="2931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F3BE9A-AC2A-0348-B497-BD683363A5FA}"/>
              </a:ext>
            </a:extLst>
          </p:cNvPr>
          <p:cNvSpPr txBox="1"/>
          <p:nvPr/>
        </p:nvSpPr>
        <p:spPr>
          <a:xfrm>
            <a:off x="5366043" y="9258453"/>
            <a:ext cx="2931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A29DDA-2478-F744-B82E-27689175240F}"/>
              </a:ext>
            </a:extLst>
          </p:cNvPr>
          <p:cNvSpPr txBox="1"/>
          <p:nvPr/>
        </p:nvSpPr>
        <p:spPr>
          <a:xfrm>
            <a:off x="5366043" y="11065481"/>
            <a:ext cx="2931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2D33AB-BFF0-AB4B-B22E-E7D5C2F6A956}"/>
              </a:ext>
            </a:extLst>
          </p:cNvPr>
          <p:cNvSpPr txBox="1"/>
          <p:nvPr/>
        </p:nvSpPr>
        <p:spPr>
          <a:xfrm>
            <a:off x="8973899" y="9258453"/>
            <a:ext cx="2931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F591A6-2FAD-A647-AF92-9DA628A60F06}"/>
              </a:ext>
            </a:extLst>
          </p:cNvPr>
          <p:cNvSpPr txBox="1"/>
          <p:nvPr/>
        </p:nvSpPr>
        <p:spPr>
          <a:xfrm>
            <a:off x="8973899" y="11065481"/>
            <a:ext cx="2931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CE31B8-882F-2241-B72C-C26451801D68}"/>
              </a:ext>
            </a:extLst>
          </p:cNvPr>
          <p:cNvSpPr txBox="1"/>
          <p:nvPr/>
        </p:nvSpPr>
        <p:spPr>
          <a:xfrm>
            <a:off x="12581755" y="9258453"/>
            <a:ext cx="2931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F23862-4D65-0249-A157-FF32E65BC563}"/>
              </a:ext>
            </a:extLst>
          </p:cNvPr>
          <p:cNvSpPr txBox="1"/>
          <p:nvPr/>
        </p:nvSpPr>
        <p:spPr>
          <a:xfrm>
            <a:off x="12581755" y="11065481"/>
            <a:ext cx="2931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4564AED-AB8E-B74E-85BC-D8B689E20B13}"/>
              </a:ext>
            </a:extLst>
          </p:cNvPr>
          <p:cNvSpPr txBox="1"/>
          <p:nvPr/>
        </p:nvSpPr>
        <p:spPr>
          <a:xfrm>
            <a:off x="16124298" y="9258453"/>
            <a:ext cx="2931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EB54A3-E441-A441-8647-6F6281F5F302}"/>
              </a:ext>
            </a:extLst>
          </p:cNvPr>
          <p:cNvSpPr txBox="1"/>
          <p:nvPr/>
        </p:nvSpPr>
        <p:spPr>
          <a:xfrm>
            <a:off x="16124298" y="11065481"/>
            <a:ext cx="2931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D77D710-CC27-A243-B306-864E80AFAF3E}"/>
              </a:ext>
            </a:extLst>
          </p:cNvPr>
          <p:cNvSpPr txBox="1"/>
          <p:nvPr/>
        </p:nvSpPr>
        <p:spPr>
          <a:xfrm>
            <a:off x="19694813" y="9258453"/>
            <a:ext cx="2931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EB4C5E6-10EC-1641-8F01-CF642EC8B9F8}"/>
              </a:ext>
            </a:extLst>
          </p:cNvPr>
          <p:cNvSpPr txBox="1"/>
          <p:nvPr/>
        </p:nvSpPr>
        <p:spPr>
          <a:xfrm>
            <a:off x="19694813" y="11065481"/>
            <a:ext cx="2931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868736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ardrop 3">
            <a:extLst>
              <a:ext uri="{FF2B5EF4-FFF2-40B4-BE49-F238E27FC236}">
                <a16:creationId xmlns:a16="http://schemas.microsoft.com/office/drawing/2014/main" id="{3C4A2591-5DA1-7F4F-8BCD-C9F9A98BC54E}"/>
              </a:ext>
            </a:extLst>
          </p:cNvPr>
          <p:cNvSpPr/>
          <p:nvPr/>
        </p:nvSpPr>
        <p:spPr>
          <a:xfrm rot="8100000">
            <a:off x="2145898" y="5803086"/>
            <a:ext cx="1588837" cy="1588835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5" name="Teardrop 4">
            <a:extLst>
              <a:ext uri="{FF2B5EF4-FFF2-40B4-BE49-F238E27FC236}">
                <a16:creationId xmlns:a16="http://schemas.microsoft.com/office/drawing/2014/main" id="{5D9EF2F3-B5DA-B842-BB97-DE4F12733873}"/>
              </a:ext>
            </a:extLst>
          </p:cNvPr>
          <p:cNvSpPr/>
          <p:nvPr/>
        </p:nvSpPr>
        <p:spPr>
          <a:xfrm rot="8100000">
            <a:off x="5845329" y="5803084"/>
            <a:ext cx="1588837" cy="1588835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6" name="Teardrop 5">
            <a:extLst>
              <a:ext uri="{FF2B5EF4-FFF2-40B4-BE49-F238E27FC236}">
                <a16:creationId xmlns:a16="http://schemas.microsoft.com/office/drawing/2014/main" id="{B330E83F-0868-1A49-9338-0F3821A788C5}"/>
              </a:ext>
            </a:extLst>
          </p:cNvPr>
          <p:cNvSpPr/>
          <p:nvPr/>
        </p:nvSpPr>
        <p:spPr>
          <a:xfrm rot="8100000">
            <a:off x="9544762" y="5803085"/>
            <a:ext cx="1588837" cy="1588835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7" name="Teardrop 6">
            <a:extLst>
              <a:ext uri="{FF2B5EF4-FFF2-40B4-BE49-F238E27FC236}">
                <a16:creationId xmlns:a16="http://schemas.microsoft.com/office/drawing/2014/main" id="{E422DEC1-D321-974A-8434-1E6212B3DB77}"/>
              </a:ext>
            </a:extLst>
          </p:cNvPr>
          <p:cNvSpPr/>
          <p:nvPr/>
        </p:nvSpPr>
        <p:spPr>
          <a:xfrm rot="8100000">
            <a:off x="13244194" y="5823876"/>
            <a:ext cx="1588837" cy="1588835"/>
          </a:xfrm>
          <a:prstGeom prst="teardrop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8" name="Teardrop 7">
            <a:extLst>
              <a:ext uri="{FF2B5EF4-FFF2-40B4-BE49-F238E27FC236}">
                <a16:creationId xmlns:a16="http://schemas.microsoft.com/office/drawing/2014/main" id="{36BED2B3-9F88-7D41-970A-045C86F70069}"/>
              </a:ext>
            </a:extLst>
          </p:cNvPr>
          <p:cNvSpPr/>
          <p:nvPr/>
        </p:nvSpPr>
        <p:spPr>
          <a:xfrm rot="8100000">
            <a:off x="16943555" y="5823876"/>
            <a:ext cx="1588837" cy="1588835"/>
          </a:xfrm>
          <a:prstGeom prst="teardrop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A3B601B-3CA0-7246-B3D1-74B2AB50430B}"/>
              </a:ext>
            </a:extLst>
          </p:cNvPr>
          <p:cNvSpPr/>
          <p:nvPr/>
        </p:nvSpPr>
        <p:spPr>
          <a:xfrm>
            <a:off x="1207265" y="8070503"/>
            <a:ext cx="3466102" cy="32621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06EF103-F1D3-5949-85A0-CDD1DD0FA632}"/>
              </a:ext>
            </a:extLst>
          </p:cNvPr>
          <p:cNvSpPr/>
          <p:nvPr/>
        </p:nvSpPr>
        <p:spPr>
          <a:xfrm>
            <a:off x="4906697" y="8070503"/>
            <a:ext cx="3466102" cy="32621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A005614-B482-A74D-B84E-3645CB4AC496}"/>
              </a:ext>
            </a:extLst>
          </p:cNvPr>
          <p:cNvSpPr/>
          <p:nvPr/>
        </p:nvSpPr>
        <p:spPr>
          <a:xfrm>
            <a:off x="8606129" y="8070503"/>
            <a:ext cx="3466102" cy="32621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DBD82A9-5615-234D-AEF6-852A355B3C19}"/>
              </a:ext>
            </a:extLst>
          </p:cNvPr>
          <p:cNvSpPr/>
          <p:nvPr/>
        </p:nvSpPr>
        <p:spPr>
          <a:xfrm>
            <a:off x="12305561" y="8070503"/>
            <a:ext cx="3466102" cy="32621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E7F03B74-D437-774F-9A56-F09C3AA80999}"/>
              </a:ext>
            </a:extLst>
          </p:cNvPr>
          <p:cNvSpPr/>
          <p:nvPr/>
        </p:nvSpPr>
        <p:spPr>
          <a:xfrm>
            <a:off x="2657268" y="7754218"/>
            <a:ext cx="561008" cy="483627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A8855C4E-CCD2-B247-8E51-9CAD996E1E73}"/>
              </a:ext>
            </a:extLst>
          </p:cNvPr>
          <p:cNvSpPr/>
          <p:nvPr/>
        </p:nvSpPr>
        <p:spPr>
          <a:xfrm>
            <a:off x="6357749" y="7754218"/>
            <a:ext cx="561008" cy="483627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40684E69-DF8D-5F49-BB14-8325DF4BE11F}"/>
              </a:ext>
            </a:extLst>
          </p:cNvPr>
          <p:cNvSpPr/>
          <p:nvPr/>
        </p:nvSpPr>
        <p:spPr>
          <a:xfrm>
            <a:off x="10058674" y="7754218"/>
            <a:ext cx="561008" cy="483627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DA9E8044-4410-4A46-AA6E-50212C291922}"/>
              </a:ext>
            </a:extLst>
          </p:cNvPr>
          <p:cNvSpPr/>
          <p:nvPr/>
        </p:nvSpPr>
        <p:spPr>
          <a:xfrm>
            <a:off x="13771382" y="7754218"/>
            <a:ext cx="561008" cy="483627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AC729F4-1F60-CD47-91E2-C1830F073320}"/>
              </a:ext>
            </a:extLst>
          </p:cNvPr>
          <p:cNvSpPr/>
          <p:nvPr/>
        </p:nvSpPr>
        <p:spPr>
          <a:xfrm>
            <a:off x="16004922" y="8070503"/>
            <a:ext cx="3466102" cy="32621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3AB82B79-53E3-2F49-905E-A039ED2C4CFE}"/>
              </a:ext>
            </a:extLst>
          </p:cNvPr>
          <p:cNvSpPr/>
          <p:nvPr/>
        </p:nvSpPr>
        <p:spPr>
          <a:xfrm>
            <a:off x="17470743" y="7754218"/>
            <a:ext cx="561008" cy="483627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20" name="CuadroTexto 395">
            <a:extLst>
              <a:ext uri="{FF2B5EF4-FFF2-40B4-BE49-F238E27FC236}">
                <a16:creationId xmlns:a16="http://schemas.microsoft.com/office/drawing/2014/main" id="{3D7F2F93-FE56-7C40-AFDD-D47EA04AC123}"/>
              </a:ext>
            </a:extLst>
          </p:cNvPr>
          <p:cNvSpPr txBox="1"/>
          <p:nvPr/>
        </p:nvSpPr>
        <p:spPr>
          <a:xfrm>
            <a:off x="1356839" y="8681537"/>
            <a:ext cx="3161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Political</a:t>
            </a:r>
          </a:p>
        </p:txBody>
      </p:sp>
      <p:sp>
        <p:nvSpPr>
          <p:cNvPr id="23" name="CuadroTexto 395">
            <a:extLst>
              <a:ext uri="{FF2B5EF4-FFF2-40B4-BE49-F238E27FC236}">
                <a16:creationId xmlns:a16="http://schemas.microsoft.com/office/drawing/2014/main" id="{3D73BF83-FC9C-EA4F-9615-964B2BBEFFBB}"/>
              </a:ext>
            </a:extLst>
          </p:cNvPr>
          <p:cNvSpPr txBox="1"/>
          <p:nvPr/>
        </p:nvSpPr>
        <p:spPr>
          <a:xfrm>
            <a:off x="5057320" y="8681537"/>
            <a:ext cx="3161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Economic</a:t>
            </a:r>
          </a:p>
        </p:txBody>
      </p:sp>
      <p:sp>
        <p:nvSpPr>
          <p:cNvPr id="26" name="CuadroTexto 395">
            <a:extLst>
              <a:ext uri="{FF2B5EF4-FFF2-40B4-BE49-F238E27FC236}">
                <a16:creationId xmlns:a16="http://schemas.microsoft.com/office/drawing/2014/main" id="{02758493-A5E2-8245-996E-8DD3A1F4F458}"/>
              </a:ext>
            </a:extLst>
          </p:cNvPr>
          <p:cNvSpPr txBox="1"/>
          <p:nvPr/>
        </p:nvSpPr>
        <p:spPr>
          <a:xfrm>
            <a:off x="8758212" y="8681537"/>
            <a:ext cx="3161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Sociological</a:t>
            </a:r>
          </a:p>
        </p:txBody>
      </p:sp>
      <p:sp>
        <p:nvSpPr>
          <p:cNvPr id="29" name="CuadroTexto 395">
            <a:extLst>
              <a:ext uri="{FF2B5EF4-FFF2-40B4-BE49-F238E27FC236}">
                <a16:creationId xmlns:a16="http://schemas.microsoft.com/office/drawing/2014/main" id="{DB9DAA8E-9438-014B-A031-81DBBEA7A788}"/>
              </a:ext>
            </a:extLst>
          </p:cNvPr>
          <p:cNvSpPr txBox="1"/>
          <p:nvPr/>
        </p:nvSpPr>
        <p:spPr>
          <a:xfrm>
            <a:off x="12457679" y="8681537"/>
            <a:ext cx="3161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Technological</a:t>
            </a:r>
          </a:p>
        </p:txBody>
      </p:sp>
      <p:sp>
        <p:nvSpPr>
          <p:cNvPr id="32" name="CuadroTexto 395">
            <a:extLst>
              <a:ext uri="{FF2B5EF4-FFF2-40B4-BE49-F238E27FC236}">
                <a16:creationId xmlns:a16="http://schemas.microsoft.com/office/drawing/2014/main" id="{6278F9EB-E4F5-DA4C-B0ED-E1CA9F1AB4E7}"/>
              </a:ext>
            </a:extLst>
          </p:cNvPr>
          <p:cNvSpPr txBox="1"/>
          <p:nvPr/>
        </p:nvSpPr>
        <p:spPr>
          <a:xfrm>
            <a:off x="16157040" y="8681537"/>
            <a:ext cx="3161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Legal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56B8AD8-F111-4649-82B2-D001403F5787}"/>
              </a:ext>
            </a:extLst>
          </p:cNvPr>
          <p:cNvSpPr/>
          <p:nvPr/>
        </p:nvSpPr>
        <p:spPr>
          <a:xfrm>
            <a:off x="2274840" y="6197192"/>
            <a:ext cx="13904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P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544827F-FE7A-994D-ADD9-CB7DFE9CADBD}"/>
              </a:ext>
            </a:extLst>
          </p:cNvPr>
          <p:cNvSpPr/>
          <p:nvPr/>
        </p:nvSpPr>
        <p:spPr>
          <a:xfrm>
            <a:off x="5971348" y="6197192"/>
            <a:ext cx="13904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C313820-6284-6D43-82BC-6D8210A819D1}"/>
              </a:ext>
            </a:extLst>
          </p:cNvPr>
          <p:cNvSpPr/>
          <p:nvPr/>
        </p:nvSpPr>
        <p:spPr>
          <a:xfrm>
            <a:off x="9667857" y="6197192"/>
            <a:ext cx="13904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0878BB-021D-9841-A5C0-52DB1995A9DA}"/>
              </a:ext>
            </a:extLst>
          </p:cNvPr>
          <p:cNvSpPr/>
          <p:nvPr/>
        </p:nvSpPr>
        <p:spPr>
          <a:xfrm>
            <a:off x="13364365" y="6197192"/>
            <a:ext cx="13904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1B324FC-8429-1A4A-9EC3-DB0FB716D65D}"/>
              </a:ext>
            </a:extLst>
          </p:cNvPr>
          <p:cNvSpPr/>
          <p:nvPr/>
        </p:nvSpPr>
        <p:spPr>
          <a:xfrm>
            <a:off x="17060873" y="6197192"/>
            <a:ext cx="13904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L</a:t>
            </a:r>
          </a:p>
        </p:txBody>
      </p:sp>
      <p:sp>
        <p:nvSpPr>
          <p:cNvPr id="40" name="Teardrop 39">
            <a:extLst>
              <a:ext uri="{FF2B5EF4-FFF2-40B4-BE49-F238E27FC236}">
                <a16:creationId xmlns:a16="http://schemas.microsoft.com/office/drawing/2014/main" id="{2D91F1D2-630D-DF4A-BFA2-ABF71F797280}"/>
              </a:ext>
            </a:extLst>
          </p:cNvPr>
          <p:cNvSpPr/>
          <p:nvPr/>
        </p:nvSpPr>
        <p:spPr>
          <a:xfrm rot="8100000">
            <a:off x="20642916" y="5823876"/>
            <a:ext cx="1588837" cy="1588835"/>
          </a:xfrm>
          <a:prstGeom prst="teardrop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35F996A3-7CA2-2447-991E-1780DD41005D}"/>
              </a:ext>
            </a:extLst>
          </p:cNvPr>
          <p:cNvSpPr/>
          <p:nvPr/>
        </p:nvSpPr>
        <p:spPr>
          <a:xfrm>
            <a:off x="19704283" y="8070503"/>
            <a:ext cx="3466102" cy="32621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42" name="Triangle 41">
            <a:extLst>
              <a:ext uri="{FF2B5EF4-FFF2-40B4-BE49-F238E27FC236}">
                <a16:creationId xmlns:a16="http://schemas.microsoft.com/office/drawing/2014/main" id="{681543D8-E7D9-F54B-AAAC-3A8524B42DC7}"/>
              </a:ext>
            </a:extLst>
          </p:cNvPr>
          <p:cNvSpPr/>
          <p:nvPr/>
        </p:nvSpPr>
        <p:spPr>
          <a:xfrm>
            <a:off x="21170104" y="7754218"/>
            <a:ext cx="561008" cy="483627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46" name="CuadroTexto 395">
            <a:extLst>
              <a:ext uri="{FF2B5EF4-FFF2-40B4-BE49-F238E27FC236}">
                <a16:creationId xmlns:a16="http://schemas.microsoft.com/office/drawing/2014/main" id="{7E655BD5-E638-344C-9768-C1004FC1AF28}"/>
              </a:ext>
            </a:extLst>
          </p:cNvPr>
          <p:cNvSpPr txBox="1"/>
          <p:nvPr/>
        </p:nvSpPr>
        <p:spPr>
          <a:xfrm>
            <a:off x="19856401" y="8681537"/>
            <a:ext cx="3161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Environment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F735EC3-3974-9943-A24F-CD711DCDFA5A}"/>
              </a:ext>
            </a:extLst>
          </p:cNvPr>
          <p:cNvSpPr/>
          <p:nvPr/>
        </p:nvSpPr>
        <p:spPr>
          <a:xfrm>
            <a:off x="20760234" y="6197192"/>
            <a:ext cx="13904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E</a:t>
            </a:r>
          </a:p>
        </p:txBody>
      </p:sp>
      <p:sp>
        <p:nvSpPr>
          <p:cNvPr id="43" name="CuadroTexto 350">
            <a:extLst>
              <a:ext uri="{FF2B5EF4-FFF2-40B4-BE49-F238E27FC236}">
                <a16:creationId xmlns:a16="http://schemas.microsoft.com/office/drawing/2014/main" id="{5B4FD0BE-D3B5-1A42-89E4-33DBB241594F}"/>
              </a:ext>
            </a:extLst>
          </p:cNvPr>
          <p:cNvSpPr txBox="1"/>
          <p:nvPr/>
        </p:nvSpPr>
        <p:spPr>
          <a:xfrm>
            <a:off x="4536812" y="1022190"/>
            <a:ext cx="153041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PESTLE Analysis Infographics</a:t>
            </a:r>
          </a:p>
        </p:txBody>
      </p:sp>
      <p:sp>
        <p:nvSpPr>
          <p:cNvPr id="47" name="CuadroTexto 351">
            <a:extLst>
              <a:ext uri="{FF2B5EF4-FFF2-40B4-BE49-F238E27FC236}">
                <a16:creationId xmlns:a16="http://schemas.microsoft.com/office/drawing/2014/main" id="{257A1536-B07F-0545-B775-B4A17DC8DA2A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6D685F2-3F79-C142-B78A-E8C90C33ABA2}"/>
              </a:ext>
            </a:extLst>
          </p:cNvPr>
          <p:cNvSpPr txBox="1"/>
          <p:nvPr/>
        </p:nvSpPr>
        <p:spPr>
          <a:xfrm>
            <a:off x="1482732" y="9331625"/>
            <a:ext cx="2931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B21AE52-C75B-834E-93C5-227F8B721B6A}"/>
              </a:ext>
            </a:extLst>
          </p:cNvPr>
          <p:cNvSpPr txBox="1"/>
          <p:nvPr/>
        </p:nvSpPr>
        <p:spPr>
          <a:xfrm>
            <a:off x="5172700" y="9331625"/>
            <a:ext cx="2931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8CCBA5-B8D1-2B4E-9C0A-BF19438F5A94}"/>
              </a:ext>
            </a:extLst>
          </p:cNvPr>
          <p:cNvSpPr txBox="1"/>
          <p:nvPr/>
        </p:nvSpPr>
        <p:spPr>
          <a:xfrm>
            <a:off x="8885016" y="9331625"/>
            <a:ext cx="2931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79F017F-AA59-4742-96F8-50FCB8A6328C}"/>
              </a:ext>
            </a:extLst>
          </p:cNvPr>
          <p:cNvSpPr txBox="1"/>
          <p:nvPr/>
        </p:nvSpPr>
        <p:spPr>
          <a:xfrm>
            <a:off x="12574984" y="9331625"/>
            <a:ext cx="2931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44E121F-8143-B440-BA27-55C2A2D1995C}"/>
              </a:ext>
            </a:extLst>
          </p:cNvPr>
          <p:cNvSpPr txBox="1"/>
          <p:nvPr/>
        </p:nvSpPr>
        <p:spPr>
          <a:xfrm>
            <a:off x="16287301" y="9331625"/>
            <a:ext cx="2931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3BE239F-6827-E74E-A0C3-1BDCB9F8BBEF}"/>
              </a:ext>
            </a:extLst>
          </p:cNvPr>
          <p:cNvSpPr txBox="1"/>
          <p:nvPr/>
        </p:nvSpPr>
        <p:spPr>
          <a:xfrm>
            <a:off x="19977269" y="9331625"/>
            <a:ext cx="2931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1910761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85676431-1F9B-434D-AADE-C04EFD4026B2}"/>
              </a:ext>
            </a:extLst>
          </p:cNvPr>
          <p:cNvSpPr/>
          <p:nvPr/>
        </p:nvSpPr>
        <p:spPr>
          <a:xfrm>
            <a:off x="5658132" y="4921291"/>
            <a:ext cx="2255648" cy="2255648"/>
          </a:xfrm>
          <a:prstGeom prst="ellipse">
            <a:avLst/>
          </a:pr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E</a:t>
            </a:r>
            <a:endParaRPr lang="ko-KR" altLang="en-US" sz="72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8D6C41D-D836-364B-B99E-CDE0DBFF4047}"/>
              </a:ext>
            </a:extLst>
          </p:cNvPr>
          <p:cNvSpPr/>
          <p:nvPr/>
        </p:nvSpPr>
        <p:spPr>
          <a:xfrm>
            <a:off x="9263448" y="4921291"/>
            <a:ext cx="2255648" cy="2255648"/>
          </a:xfrm>
          <a:prstGeom prst="ellipse">
            <a:avLst/>
          </a:prstGeom>
          <a:solidFill>
            <a:schemeClr val="accent3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S</a:t>
            </a:r>
            <a:endParaRPr lang="ko-KR" altLang="en-US" sz="72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D2C8F6F-A542-BB41-B00C-8302BC0783A1}"/>
              </a:ext>
            </a:extLst>
          </p:cNvPr>
          <p:cNvSpPr/>
          <p:nvPr/>
        </p:nvSpPr>
        <p:spPr>
          <a:xfrm>
            <a:off x="12868764" y="4921291"/>
            <a:ext cx="2255648" cy="2255648"/>
          </a:xfrm>
          <a:prstGeom prst="ellipse">
            <a:avLst/>
          </a:pr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T</a:t>
            </a:r>
            <a:endParaRPr lang="ko-KR" altLang="en-US" sz="72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32" name="Oval 2">
            <a:extLst>
              <a:ext uri="{FF2B5EF4-FFF2-40B4-BE49-F238E27FC236}">
                <a16:creationId xmlns:a16="http://schemas.microsoft.com/office/drawing/2014/main" id="{6484B5AE-6C0F-BE42-9460-1CEE6B96822D}"/>
              </a:ext>
            </a:extLst>
          </p:cNvPr>
          <p:cNvSpPr/>
          <p:nvPr/>
        </p:nvSpPr>
        <p:spPr>
          <a:xfrm>
            <a:off x="2195532" y="4921291"/>
            <a:ext cx="2255648" cy="2255648"/>
          </a:xfrm>
          <a:prstGeom prst="ellipse">
            <a:avLst/>
          </a:prstGeom>
          <a:solidFill>
            <a:schemeClr val="accent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P</a:t>
            </a:r>
            <a:endParaRPr lang="ko-KR" altLang="en-US" sz="72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AB322494-61E6-CE46-9223-2C38631C3351}"/>
              </a:ext>
            </a:extLst>
          </p:cNvPr>
          <p:cNvSpPr/>
          <p:nvPr/>
        </p:nvSpPr>
        <p:spPr>
          <a:xfrm>
            <a:off x="5394391" y="8514249"/>
            <a:ext cx="3277000" cy="3396004"/>
          </a:xfrm>
          <a:custGeom>
            <a:avLst/>
            <a:gdLst/>
            <a:ahLst/>
            <a:cxnLst/>
            <a:rect l="l" t="t" r="r" b="b"/>
            <a:pathLst>
              <a:path w="1980220" h="1656184">
                <a:moveTo>
                  <a:pt x="0" y="0"/>
                </a:moveTo>
                <a:lnTo>
                  <a:pt x="1656184" y="0"/>
                </a:lnTo>
                <a:lnTo>
                  <a:pt x="1656184" y="640151"/>
                </a:lnTo>
                <a:lnTo>
                  <a:pt x="1980220" y="828092"/>
                </a:lnTo>
                <a:lnTo>
                  <a:pt x="1656184" y="1016033"/>
                </a:lnTo>
                <a:lnTo>
                  <a:pt x="1656184" y="1656184"/>
                </a:lnTo>
                <a:lnTo>
                  <a:pt x="0" y="1656184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E75DC191-605B-4E48-AAA3-DE53F19D0272}"/>
              </a:ext>
            </a:extLst>
          </p:cNvPr>
          <p:cNvSpPr/>
          <p:nvPr/>
        </p:nvSpPr>
        <p:spPr>
          <a:xfrm>
            <a:off x="8991185" y="8514249"/>
            <a:ext cx="3277000" cy="3396004"/>
          </a:xfrm>
          <a:custGeom>
            <a:avLst/>
            <a:gdLst/>
            <a:ahLst/>
            <a:cxnLst/>
            <a:rect l="l" t="t" r="r" b="b"/>
            <a:pathLst>
              <a:path w="1980220" h="1656184">
                <a:moveTo>
                  <a:pt x="0" y="0"/>
                </a:moveTo>
                <a:lnTo>
                  <a:pt x="1656184" y="0"/>
                </a:lnTo>
                <a:lnTo>
                  <a:pt x="1656184" y="640151"/>
                </a:lnTo>
                <a:lnTo>
                  <a:pt x="1980220" y="828092"/>
                </a:lnTo>
                <a:lnTo>
                  <a:pt x="1656184" y="1016033"/>
                </a:lnTo>
                <a:lnTo>
                  <a:pt x="1656184" y="1656184"/>
                </a:lnTo>
                <a:lnTo>
                  <a:pt x="0" y="1656184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9" name="Rectangle 3">
            <a:extLst>
              <a:ext uri="{FF2B5EF4-FFF2-40B4-BE49-F238E27FC236}">
                <a16:creationId xmlns:a16="http://schemas.microsoft.com/office/drawing/2014/main" id="{B1B54259-1A90-AB43-87F6-C308B7B616A3}"/>
              </a:ext>
            </a:extLst>
          </p:cNvPr>
          <p:cNvSpPr/>
          <p:nvPr/>
        </p:nvSpPr>
        <p:spPr>
          <a:xfrm>
            <a:off x="12587979" y="8514249"/>
            <a:ext cx="3277000" cy="3396004"/>
          </a:xfrm>
          <a:custGeom>
            <a:avLst/>
            <a:gdLst/>
            <a:ahLst/>
            <a:cxnLst/>
            <a:rect l="l" t="t" r="r" b="b"/>
            <a:pathLst>
              <a:path w="1980220" h="1656184">
                <a:moveTo>
                  <a:pt x="0" y="0"/>
                </a:moveTo>
                <a:lnTo>
                  <a:pt x="1656184" y="0"/>
                </a:lnTo>
                <a:lnTo>
                  <a:pt x="1656184" y="640151"/>
                </a:lnTo>
                <a:lnTo>
                  <a:pt x="1980220" y="828092"/>
                </a:lnTo>
                <a:lnTo>
                  <a:pt x="1656184" y="1016033"/>
                </a:lnTo>
                <a:lnTo>
                  <a:pt x="1656184" y="1656184"/>
                </a:lnTo>
                <a:lnTo>
                  <a:pt x="0" y="1656184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9" name="Rectangle 3">
            <a:extLst>
              <a:ext uri="{FF2B5EF4-FFF2-40B4-BE49-F238E27FC236}">
                <a16:creationId xmlns:a16="http://schemas.microsoft.com/office/drawing/2014/main" id="{BB2C3EBF-59BC-144B-9AE3-E466E0715B33}"/>
              </a:ext>
            </a:extLst>
          </p:cNvPr>
          <p:cNvSpPr/>
          <p:nvPr/>
        </p:nvSpPr>
        <p:spPr>
          <a:xfrm>
            <a:off x="1931791" y="8514249"/>
            <a:ext cx="3277000" cy="3396004"/>
          </a:xfrm>
          <a:custGeom>
            <a:avLst/>
            <a:gdLst/>
            <a:ahLst/>
            <a:cxnLst/>
            <a:rect l="l" t="t" r="r" b="b"/>
            <a:pathLst>
              <a:path w="1980220" h="1656184">
                <a:moveTo>
                  <a:pt x="0" y="0"/>
                </a:moveTo>
                <a:lnTo>
                  <a:pt x="1656184" y="0"/>
                </a:lnTo>
                <a:lnTo>
                  <a:pt x="1656184" y="640151"/>
                </a:lnTo>
                <a:lnTo>
                  <a:pt x="1980220" y="828092"/>
                </a:lnTo>
                <a:lnTo>
                  <a:pt x="1656184" y="1016033"/>
                </a:lnTo>
                <a:lnTo>
                  <a:pt x="1656184" y="1656184"/>
                </a:lnTo>
                <a:lnTo>
                  <a:pt x="0" y="1656184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2" name="CuadroTexto 395">
            <a:extLst>
              <a:ext uri="{FF2B5EF4-FFF2-40B4-BE49-F238E27FC236}">
                <a16:creationId xmlns:a16="http://schemas.microsoft.com/office/drawing/2014/main" id="{A3435995-317B-AC4F-829F-EA32C2661D70}"/>
              </a:ext>
            </a:extLst>
          </p:cNvPr>
          <p:cNvSpPr txBox="1"/>
          <p:nvPr/>
        </p:nvSpPr>
        <p:spPr>
          <a:xfrm>
            <a:off x="1318587" y="7584153"/>
            <a:ext cx="4009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Political</a:t>
            </a:r>
          </a:p>
        </p:txBody>
      </p:sp>
      <p:sp>
        <p:nvSpPr>
          <p:cNvPr id="77" name="CuadroTexto 395">
            <a:extLst>
              <a:ext uri="{FF2B5EF4-FFF2-40B4-BE49-F238E27FC236}">
                <a16:creationId xmlns:a16="http://schemas.microsoft.com/office/drawing/2014/main" id="{B4E8C128-3A5E-594E-993C-613F3AD5521B}"/>
              </a:ext>
            </a:extLst>
          </p:cNvPr>
          <p:cNvSpPr txBox="1"/>
          <p:nvPr/>
        </p:nvSpPr>
        <p:spPr>
          <a:xfrm>
            <a:off x="4781187" y="7584153"/>
            <a:ext cx="4009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Economic</a:t>
            </a:r>
          </a:p>
        </p:txBody>
      </p:sp>
      <p:sp>
        <p:nvSpPr>
          <p:cNvPr id="78" name="CuadroTexto 395">
            <a:extLst>
              <a:ext uri="{FF2B5EF4-FFF2-40B4-BE49-F238E27FC236}">
                <a16:creationId xmlns:a16="http://schemas.microsoft.com/office/drawing/2014/main" id="{C671A0AD-8A6C-F346-847F-6EF5E165DC87}"/>
              </a:ext>
            </a:extLst>
          </p:cNvPr>
          <p:cNvSpPr txBox="1"/>
          <p:nvPr/>
        </p:nvSpPr>
        <p:spPr>
          <a:xfrm>
            <a:off x="8386503" y="7584153"/>
            <a:ext cx="4009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Sociological</a:t>
            </a:r>
          </a:p>
        </p:txBody>
      </p:sp>
      <p:sp>
        <p:nvSpPr>
          <p:cNvPr id="79" name="CuadroTexto 395">
            <a:extLst>
              <a:ext uri="{FF2B5EF4-FFF2-40B4-BE49-F238E27FC236}">
                <a16:creationId xmlns:a16="http://schemas.microsoft.com/office/drawing/2014/main" id="{6C03A5C2-4C5C-A44A-A6B3-702DE3B36511}"/>
              </a:ext>
            </a:extLst>
          </p:cNvPr>
          <p:cNvSpPr txBox="1"/>
          <p:nvPr/>
        </p:nvSpPr>
        <p:spPr>
          <a:xfrm>
            <a:off x="11991819" y="7584153"/>
            <a:ext cx="4009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Technological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55812B9-FA71-B449-9C68-B6E5BB6EDBA9}"/>
              </a:ext>
            </a:extLst>
          </p:cNvPr>
          <p:cNvSpPr/>
          <p:nvPr/>
        </p:nvSpPr>
        <p:spPr>
          <a:xfrm>
            <a:off x="16321152" y="4921291"/>
            <a:ext cx="2255648" cy="2255648"/>
          </a:xfrm>
          <a:prstGeom prst="ellipse">
            <a:avLst/>
          </a:prstGeom>
          <a:solidFill>
            <a:schemeClr val="accent5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L</a:t>
            </a:r>
            <a:endParaRPr lang="ko-KR" altLang="en-US" sz="72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A8EE1C5-A4D6-4140-8097-0095896478F9}"/>
              </a:ext>
            </a:extLst>
          </p:cNvPr>
          <p:cNvSpPr/>
          <p:nvPr/>
        </p:nvSpPr>
        <p:spPr>
          <a:xfrm>
            <a:off x="19926469" y="4921291"/>
            <a:ext cx="2255648" cy="2255648"/>
          </a:xfrm>
          <a:prstGeom prst="ellipse">
            <a:avLst/>
          </a:prstGeom>
          <a:solidFill>
            <a:schemeClr val="accent6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E</a:t>
            </a:r>
            <a:endParaRPr lang="ko-KR" altLang="en-US" sz="72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83" name="Rectangle 3">
            <a:extLst>
              <a:ext uri="{FF2B5EF4-FFF2-40B4-BE49-F238E27FC236}">
                <a16:creationId xmlns:a16="http://schemas.microsoft.com/office/drawing/2014/main" id="{D1B4C64D-E2B7-B54A-ABC8-85A9B5C28DE5}"/>
              </a:ext>
            </a:extLst>
          </p:cNvPr>
          <p:cNvSpPr/>
          <p:nvPr/>
        </p:nvSpPr>
        <p:spPr>
          <a:xfrm>
            <a:off x="16048889" y="8514249"/>
            <a:ext cx="3277000" cy="3396004"/>
          </a:xfrm>
          <a:custGeom>
            <a:avLst/>
            <a:gdLst/>
            <a:ahLst/>
            <a:cxnLst/>
            <a:rect l="l" t="t" r="r" b="b"/>
            <a:pathLst>
              <a:path w="1980220" h="1656184">
                <a:moveTo>
                  <a:pt x="0" y="0"/>
                </a:moveTo>
                <a:lnTo>
                  <a:pt x="1656184" y="0"/>
                </a:lnTo>
                <a:lnTo>
                  <a:pt x="1656184" y="640151"/>
                </a:lnTo>
                <a:lnTo>
                  <a:pt x="1980220" y="828092"/>
                </a:lnTo>
                <a:lnTo>
                  <a:pt x="1656184" y="1016033"/>
                </a:lnTo>
                <a:lnTo>
                  <a:pt x="1656184" y="1656184"/>
                </a:lnTo>
                <a:lnTo>
                  <a:pt x="0" y="1656184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4" name="Rectangle 3">
            <a:extLst>
              <a:ext uri="{FF2B5EF4-FFF2-40B4-BE49-F238E27FC236}">
                <a16:creationId xmlns:a16="http://schemas.microsoft.com/office/drawing/2014/main" id="{2DFEF6C3-8314-A84D-B5CE-E7C9B1D16EFE}"/>
              </a:ext>
            </a:extLst>
          </p:cNvPr>
          <p:cNvSpPr/>
          <p:nvPr/>
        </p:nvSpPr>
        <p:spPr>
          <a:xfrm>
            <a:off x="19645684" y="8514249"/>
            <a:ext cx="3277000" cy="3396004"/>
          </a:xfrm>
          <a:custGeom>
            <a:avLst/>
            <a:gdLst/>
            <a:ahLst/>
            <a:cxnLst/>
            <a:rect l="l" t="t" r="r" b="b"/>
            <a:pathLst>
              <a:path w="1980220" h="1656184">
                <a:moveTo>
                  <a:pt x="0" y="0"/>
                </a:moveTo>
                <a:lnTo>
                  <a:pt x="1656184" y="0"/>
                </a:lnTo>
                <a:lnTo>
                  <a:pt x="1656184" y="640151"/>
                </a:lnTo>
                <a:lnTo>
                  <a:pt x="1980220" y="828092"/>
                </a:lnTo>
                <a:lnTo>
                  <a:pt x="1656184" y="1016033"/>
                </a:lnTo>
                <a:lnTo>
                  <a:pt x="1656184" y="1656184"/>
                </a:lnTo>
                <a:lnTo>
                  <a:pt x="0" y="1656184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7" name="CuadroTexto 395">
            <a:extLst>
              <a:ext uri="{FF2B5EF4-FFF2-40B4-BE49-F238E27FC236}">
                <a16:creationId xmlns:a16="http://schemas.microsoft.com/office/drawing/2014/main" id="{535F55D4-3100-1B4D-8E33-A5E402FDCBD4}"/>
              </a:ext>
            </a:extLst>
          </p:cNvPr>
          <p:cNvSpPr txBox="1"/>
          <p:nvPr/>
        </p:nvSpPr>
        <p:spPr>
          <a:xfrm>
            <a:off x="15444207" y="7584153"/>
            <a:ext cx="4009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Legal</a:t>
            </a:r>
          </a:p>
        </p:txBody>
      </p:sp>
      <p:sp>
        <p:nvSpPr>
          <p:cNvPr id="88" name="CuadroTexto 395">
            <a:extLst>
              <a:ext uri="{FF2B5EF4-FFF2-40B4-BE49-F238E27FC236}">
                <a16:creationId xmlns:a16="http://schemas.microsoft.com/office/drawing/2014/main" id="{F75F1D96-1ED9-3E41-A79C-CD5A04CCFDA1}"/>
              </a:ext>
            </a:extLst>
          </p:cNvPr>
          <p:cNvSpPr txBox="1"/>
          <p:nvPr/>
        </p:nvSpPr>
        <p:spPr>
          <a:xfrm>
            <a:off x="19049524" y="7584153"/>
            <a:ext cx="4009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Environmental</a:t>
            </a:r>
          </a:p>
        </p:txBody>
      </p:sp>
      <p:sp>
        <p:nvSpPr>
          <p:cNvPr id="31" name="CuadroTexto 350">
            <a:extLst>
              <a:ext uri="{FF2B5EF4-FFF2-40B4-BE49-F238E27FC236}">
                <a16:creationId xmlns:a16="http://schemas.microsoft.com/office/drawing/2014/main" id="{5A3CAC7E-B436-F74D-8167-8379D106944B}"/>
              </a:ext>
            </a:extLst>
          </p:cNvPr>
          <p:cNvSpPr txBox="1"/>
          <p:nvPr/>
        </p:nvSpPr>
        <p:spPr>
          <a:xfrm>
            <a:off x="4536812" y="1022190"/>
            <a:ext cx="153041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PESTLE Analysis Infographics</a:t>
            </a:r>
          </a:p>
        </p:txBody>
      </p:sp>
      <p:sp>
        <p:nvSpPr>
          <p:cNvPr id="34" name="CuadroTexto 351">
            <a:extLst>
              <a:ext uri="{FF2B5EF4-FFF2-40B4-BE49-F238E27FC236}">
                <a16:creationId xmlns:a16="http://schemas.microsoft.com/office/drawing/2014/main" id="{795EADFA-5184-B947-B15B-1CADB696FE9D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081F10-A07D-7444-B570-EF451FF669C6}"/>
              </a:ext>
            </a:extLst>
          </p:cNvPr>
          <p:cNvSpPr txBox="1"/>
          <p:nvPr/>
        </p:nvSpPr>
        <p:spPr>
          <a:xfrm>
            <a:off x="2195532" y="9427421"/>
            <a:ext cx="2255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D4A57C9-6272-1D4A-9EF8-A0B5D35073B3}"/>
              </a:ext>
            </a:extLst>
          </p:cNvPr>
          <p:cNvSpPr txBox="1"/>
          <p:nvPr/>
        </p:nvSpPr>
        <p:spPr>
          <a:xfrm>
            <a:off x="5651883" y="9427421"/>
            <a:ext cx="2255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E3810D-7256-CC40-B768-D831FA230741}"/>
              </a:ext>
            </a:extLst>
          </p:cNvPr>
          <p:cNvSpPr txBox="1"/>
          <p:nvPr/>
        </p:nvSpPr>
        <p:spPr>
          <a:xfrm>
            <a:off x="9244167" y="9427421"/>
            <a:ext cx="2255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6F336B8-20B0-AC46-A1AF-8F7BA5679CC6}"/>
              </a:ext>
            </a:extLst>
          </p:cNvPr>
          <p:cNvSpPr txBox="1"/>
          <p:nvPr/>
        </p:nvSpPr>
        <p:spPr>
          <a:xfrm>
            <a:off x="12836452" y="9427421"/>
            <a:ext cx="2255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4CA166-87DA-2741-8646-6F94574542CA}"/>
              </a:ext>
            </a:extLst>
          </p:cNvPr>
          <p:cNvSpPr txBox="1"/>
          <p:nvPr/>
        </p:nvSpPr>
        <p:spPr>
          <a:xfrm>
            <a:off x="16276337" y="9427421"/>
            <a:ext cx="2255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A98F6A5-3F46-9C4E-8AEA-AC6E861AE579}"/>
              </a:ext>
            </a:extLst>
          </p:cNvPr>
          <p:cNvSpPr txBox="1"/>
          <p:nvPr/>
        </p:nvSpPr>
        <p:spPr>
          <a:xfrm>
            <a:off x="19912164" y="9427421"/>
            <a:ext cx="2255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515639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>
            <a:extLst>
              <a:ext uri="{FF2B5EF4-FFF2-40B4-BE49-F238E27FC236}">
                <a16:creationId xmlns:a16="http://schemas.microsoft.com/office/drawing/2014/main" id="{8A71EC38-527B-E744-8C2E-BFB842D41CF1}"/>
              </a:ext>
            </a:extLst>
          </p:cNvPr>
          <p:cNvSpPr/>
          <p:nvPr/>
        </p:nvSpPr>
        <p:spPr>
          <a:xfrm>
            <a:off x="1778733" y="5307653"/>
            <a:ext cx="2803251" cy="2416596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P</a:t>
            </a:r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B9286F50-6B21-114C-ABFB-B308193CCFF2}"/>
              </a:ext>
            </a:extLst>
          </p:cNvPr>
          <p:cNvSpPr/>
          <p:nvPr/>
        </p:nvSpPr>
        <p:spPr>
          <a:xfrm>
            <a:off x="9012801" y="5307653"/>
            <a:ext cx="2803251" cy="2416596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S</a:t>
            </a:r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AB42B835-9FD4-5745-B1F2-BEF2D39CCE4C}"/>
              </a:ext>
            </a:extLst>
          </p:cNvPr>
          <p:cNvSpPr/>
          <p:nvPr/>
        </p:nvSpPr>
        <p:spPr>
          <a:xfrm>
            <a:off x="16246870" y="5307653"/>
            <a:ext cx="2803251" cy="2416596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L</a:t>
            </a:r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1E37F2FF-8198-1649-B59E-65D5B884EF19}"/>
              </a:ext>
            </a:extLst>
          </p:cNvPr>
          <p:cNvSpPr/>
          <p:nvPr/>
        </p:nvSpPr>
        <p:spPr>
          <a:xfrm>
            <a:off x="5327529" y="8916093"/>
            <a:ext cx="2803251" cy="241659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E</a:t>
            </a:r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4F77BDF-D736-FF4B-B979-426B1627AD1E}"/>
              </a:ext>
            </a:extLst>
          </p:cNvPr>
          <p:cNvSpPr/>
          <p:nvPr/>
        </p:nvSpPr>
        <p:spPr>
          <a:xfrm>
            <a:off x="12561597" y="8916093"/>
            <a:ext cx="2803251" cy="241659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T</a:t>
            </a:r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8D60800D-09C0-2C43-98BB-56D719C745E6}"/>
              </a:ext>
            </a:extLst>
          </p:cNvPr>
          <p:cNvSpPr/>
          <p:nvPr/>
        </p:nvSpPr>
        <p:spPr>
          <a:xfrm>
            <a:off x="19795666" y="8916093"/>
            <a:ext cx="2803251" cy="2416596"/>
          </a:xfrm>
          <a:prstGeom prst="hexag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E</a:t>
            </a:r>
          </a:p>
        </p:txBody>
      </p:sp>
      <p:sp>
        <p:nvSpPr>
          <p:cNvPr id="16" name="CuadroTexto 350">
            <a:extLst>
              <a:ext uri="{FF2B5EF4-FFF2-40B4-BE49-F238E27FC236}">
                <a16:creationId xmlns:a16="http://schemas.microsoft.com/office/drawing/2014/main" id="{645CF0B7-4253-5B4B-BD0D-7EF5E3C7A4A1}"/>
              </a:ext>
            </a:extLst>
          </p:cNvPr>
          <p:cNvSpPr txBox="1"/>
          <p:nvPr/>
        </p:nvSpPr>
        <p:spPr>
          <a:xfrm>
            <a:off x="4536812" y="1022190"/>
            <a:ext cx="153041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PESTLE Analysis Infographics</a:t>
            </a:r>
          </a:p>
        </p:txBody>
      </p:sp>
      <p:sp>
        <p:nvSpPr>
          <p:cNvPr id="17" name="CuadroTexto 351">
            <a:extLst>
              <a:ext uri="{FF2B5EF4-FFF2-40B4-BE49-F238E27FC236}">
                <a16:creationId xmlns:a16="http://schemas.microsoft.com/office/drawing/2014/main" id="{608767D4-C64D-CB4D-9FCB-0205B9944F87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BC7CFF-FF19-B945-BF11-F7BD353641F0}"/>
              </a:ext>
            </a:extLst>
          </p:cNvPr>
          <p:cNvSpPr txBox="1"/>
          <p:nvPr/>
        </p:nvSpPr>
        <p:spPr>
          <a:xfrm>
            <a:off x="1431343" y="8878844"/>
            <a:ext cx="34980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61E818-203A-B444-BFF2-31ECE7A73307}"/>
              </a:ext>
            </a:extLst>
          </p:cNvPr>
          <p:cNvSpPr txBox="1"/>
          <p:nvPr/>
        </p:nvSpPr>
        <p:spPr>
          <a:xfrm>
            <a:off x="4980139" y="6636387"/>
            <a:ext cx="34980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B96A79-5C26-414A-8456-4B646E44F875}"/>
              </a:ext>
            </a:extLst>
          </p:cNvPr>
          <p:cNvSpPr txBox="1"/>
          <p:nvPr/>
        </p:nvSpPr>
        <p:spPr>
          <a:xfrm>
            <a:off x="8597173" y="8878844"/>
            <a:ext cx="34980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59231B-53BA-BF48-B9AF-28887EC2714C}"/>
              </a:ext>
            </a:extLst>
          </p:cNvPr>
          <p:cNvSpPr txBox="1"/>
          <p:nvPr/>
        </p:nvSpPr>
        <p:spPr>
          <a:xfrm>
            <a:off x="12142941" y="6636387"/>
            <a:ext cx="34980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AC5438-F30F-924D-8916-241355CDD63C}"/>
              </a:ext>
            </a:extLst>
          </p:cNvPr>
          <p:cNvSpPr txBox="1"/>
          <p:nvPr/>
        </p:nvSpPr>
        <p:spPr>
          <a:xfrm>
            <a:off x="15669858" y="8878844"/>
            <a:ext cx="34980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DCA709-2D55-714E-AE1D-1B4D8F9CA808}"/>
              </a:ext>
            </a:extLst>
          </p:cNvPr>
          <p:cNvSpPr txBox="1"/>
          <p:nvPr/>
        </p:nvSpPr>
        <p:spPr>
          <a:xfrm>
            <a:off x="19448276" y="6636387"/>
            <a:ext cx="34980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248649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74A25E7-D42E-1C4B-BAF9-840320C95FEA}"/>
              </a:ext>
            </a:extLst>
          </p:cNvPr>
          <p:cNvGrpSpPr/>
          <p:nvPr/>
        </p:nvGrpSpPr>
        <p:grpSpPr>
          <a:xfrm>
            <a:off x="1472555" y="4576878"/>
            <a:ext cx="5596461" cy="4562243"/>
            <a:chOff x="2668308" y="1022190"/>
            <a:chExt cx="14273401" cy="4562243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2668311" y="1022190"/>
              <a:ext cx="14273398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PESTLE Analysis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3830107"/>
              <a:ext cx="1427339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</a:t>
              </a:r>
            </a:p>
          </p:txBody>
        </p:sp>
      </p:grpSp>
      <p:sp>
        <p:nvSpPr>
          <p:cNvPr id="16" name="Hexagon 15">
            <a:extLst>
              <a:ext uri="{FF2B5EF4-FFF2-40B4-BE49-F238E27FC236}">
                <a16:creationId xmlns:a16="http://schemas.microsoft.com/office/drawing/2014/main" id="{31AAE212-8003-454A-B465-68F9F6E5B146}"/>
              </a:ext>
            </a:extLst>
          </p:cNvPr>
          <p:cNvSpPr/>
          <p:nvPr/>
        </p:nvSpPr>
        <p:spPr>
          <a:xfrm>
            <a:off x="13369680" y="5360119"/>
            <a:ext cx="4109426" cy="3542608"/>
          </a:xfrm>
          <a:prstGeom prst="hexagon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PESTLE</a:t>
            </a:r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7BA617BE-4ABF-C247-8482-7C8EA0FF88D9}"/>
              </a:ext>
            </a:extLst>
          </p:cNvPr>
          <p:cNvSpPr/>
          <p:nvPr/>
        </p:nvSpPr>
        <p:spPr>
          <a:xfrm>
            <a:off x="16042541" y="1428367"/>
            <a:ext cx="4109425" cy="354260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50FF2B85-BA92-D441-B9B5-ABDBAEB3A797}"/>
              </a:ext>
            </a:extLst>
          </p:cNvPr>
          <p:cNvSpPr/>
          <p:nvPr/>
        </p:nvSpPr>
        <p:spPr>
          <a:xfrm>
            <a:off x="17886239" y="5360120"/>
            <a:ext cx="4109425" cy="3542607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FC86DB91-5526-B144-81AD-8E004D72BDC8}"/>
              </a:ext>
            </a:extLst>
          </p:cNvPr>
          <p:cNvSpPr/>
          <p:nvPr/>
        </p:nvSpPr>
        <p:spPr>
          <a:xfrm>
            <a:off x="8853122" y="5360120"/>
            <a:ext cx="4109425" cy="3542607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C6F7935A-344F-3F41-99AD-526ABE8E29D5}"/>
              </a:ext>
            </a:extLst>
          </p:cNvPr>
          <p:cNvSpPr/>
          <p:nvPr/>
        </p:nvSpPr>
        <p:spPr>
          <a:xfrm>
            <a:off x="10907834" y="1428367"/>
            <a:ext cx="4109425" cy="3542607"/>
          </a:xfrm>
          <a:prstGeom prst="hexag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14D0625D-7EEF-3C44-8742-B95D037E650E}"/>
              </a:ext>
            </a:extLst>
          </p:cNvPr>
          <p:cNvSpPr/>
          <p:nvPr/>
        </p:nvSpPr>
        <p:spPr>
          <a:xfrm>
            <a:off x="16042541" y="9291872"/>
            <a:ext cx="4109425" cy="354260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D8BB6022-3721-6349-A6EB-6044C82DD9DD}"/>
              </a:ext>
            </a:extLst>
          </p:cNvPr>
          <p:cNvSpPr/>
          <p:nvPr/>
        </p:nvSpPr>
        <p:spPr>
          <a:xfrm>
            <a:off x="10907834" y="9291872"/>
            <a:ext cx="4109425" cy="3542607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24" name="CuadroTexto 395">
            <a:extLst>
              <a:ext uri="{FF2B5EF4-FFF2-40B4-BE49-F238E27FC236}">
                <a16:creationId xmlns:a16="http://schemas.microsoft.com/office/drawing/2014/main" id="{07311F22-0B49-FC4E-B94D-54A3F102B259}"/>
              </a:ext>
            </a:extLst>
          </p:cNvPr>
          <p:cNvSpPr txBox="1"/>
          <p:nvPr/>
        </p:nvSpPr>
        <p:spPr>
          <a:xfrm>
            <a:off x="16107259" y="2229313"/>
            <a:ext cx="4009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Political</a:t>
            </a:r>
          </a:p>
        </p:txBody>
      </p:sp>
      <p:sp>
        <p:nvSpPr>
          <p:cNvPr id="25" name="CuadroTexto 395">
            <a:extLst>
              <a:ext uri="{FF2B5EF4-FFF2-40B4-BE49-F238E27FC236}">
                <a16:creationId xmlns:a16="http://schemas.microsoft.com/office/drawing/2014/main" id="{6059DE97-1D21-524E-A2BF-9BE1657A0040}"/>
              </a:ext>
            </a:extLst>
          </p:cNvPr>
          <p:cNvSpPr txBox="1"/>
          <p:nvPr/>
        </p:nvSpPr>
        <p:spPr>
          <a:xfrm>
            <a:off x="17921408" y="6193928"/>
            <a:ext cx="4009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Economic</a:t>
            </a:r>
          </a:p>
        </p:txBody>
      </p:sp>
      <p:sp>
        <p:nvSpPr>
          <p:cNvPr id="26" name="CuadroTexto 395">
            <a:extLst>
              <a:ext uri="{FF2B5EF4-FFF2-40B4-BE49-F238E27FC236}">
                <a16:creationId xmlns:a16="http://schemas.microsoft.com/office/drawing/2014/main" id="{2C773689-4D58-364C-8B82-67690EDD2687}"/>
              </a:ext>
            </a:extLst>
          </p:cNvPr>
          <p:cNvSpPr txBox="1"/>
          <p:nvPr/>
        </p:nvSpPr>
        <p:spPr>
          <a:xfrm>
            <a:off x="16107259" y="10107085"/>
            <a:ext cx="4009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Sociological</a:t>
            </a:r>
          </a:p>
        </p:txBody>
      </p:sp>
      <p:sp>
        <p:nvSpPr>
          <p:cNvPr id="27" name="CuadroTexto 395">
            <a:extLst>
              <a:ext uri="{FF2B5EF4-FFF2-40B4-BE49-F238E27FC236}">
                <a16:creationId xmlns:a16="http://schemas.microsoft.com/office/drawing/2014/main" id="{2A78190E-FDF8-7E4D-9E75-3A8C9D536A27}"/>
              </a:ext>
            </a:extLst>
          </p:cNvPr>
          <p:cNvSpPr txBox="1"/>
          <p:nvPr/>
        </p:nvSpPr>
        <p:spPr>
          <a:xfrm>
            <a:off x="10972552" y="10142254"/>
            <a:ext cx="4009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Technological</a:t>
            </a:r>
          </a:p>
        </p:txBody>
      </p:sp>
      <p:sp>
        <p:nvSpPr>
          <p:cNvPr id="28" name="CuadroTexto 395">
            <a:extLst>
              <a:ext uri="{FF2B5EF4-FFF2-40B4-BE49-F238E27FC236}">
                <a16:creationId xmlns:a16="http://schemas.microsoft.com/office/drawing/2014/main" id="{887A6416-86AD-AC4E-9F6B-68B1C59BDDCD}"/>
              </a:ext>
            </a:extLst>
          </p:cNvPr>
          <p:cNvSpPr txBox="1"/>
          <p:nvPr/>
        </p:nvSpPr>
        <p:spPr>
          <a:xfrm>
            <a:off x="8953009" y="6181393"/>
            <a:ext cx="4009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Legal</a:t>
            </a:r>
          </a:p>
        </p:txBody>
      </p:sp>
      <p:sp>
        <p:nvSpPr>
          <p:cNvPr id="29" name="CuadroTexto 395">
            <a:extLst>
              <a:ext uri="{FF2B5EF4-FFF2-40B4-BE49-F238E27FC236}">
                <a16:creationId xmlns:a16="http://schemas.microsoft.com/office/drawing/2014/main" id="{D8484222-5968-E048-9399-99B7759D894B}"/>
              </a:ext>
            </a:extLst>
          </p:cNvPr>
          <p:cNvSpPr txBox="1"/>
          <p:nvPr/>
        </p:nvSpPr>
        <p:spPr>
          <a:xfrm>
            <a:off x="10963997" y="2265209"/>
            <a:ext cx="4009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Environmental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A90355-0FC5-0C48-9C3B-5BAEB1D78E16}"/>
              </a:ext>
            </a:extLst>
          </p:cNvPr>
          <p:cNvSpPr txBox="1"/>
          <p:nvPr/>
        </p:nvSpPr>
        <p:spPr>
          <a:xfrm>
            <a:off x="11228306" y="2855029"/>
            <a:ext cx="34980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F22728-26BC-F345-B6CD-C85D7C49E780}"/>
              </a:ext>
            </a:extLst>
          </p:cNvPr>
          <p:cNvSpPr txBox="1"/>
          <p:nvPr/>
        </p:nvSpPr>
        <p:spPr>
          <a:xfrm>
            <a:off x="16348238" y="2855029"/>
            <a:ext cx="34980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BD06EA8-8BEF-AE4E-BB10-4F616C3180E6}"/>
              </a:ext>
            </a:extLst>
          </p:cNvPr>
          <p:cNvSpPr txBox="1"/>
          <p:nvPr/>
        </p:nvSpPr>
        <p:spPr>
          <a:xfrm>
            <a:off x="18191936" y="6825693"/>
            <a:ext cx="34980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EC1BC23-5132-164B-B6C0-FF2CD8C69452}"/>
              </a:ext>
            </a:extLst>
          </p:cNvPr>
          <p:cNvSpPr txBox="1"/>
          <p:nvPr/>
        </p:nvSpPr>
        <p:spPr>
          <a:xfrm>
            <a:off x="9156792" y="6825693"/>
            <a:ext cx="34980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F04F3F-B721-394A-B8D6-E17FBECBF9D1}"/>
              </a:ext>
            </a:extLst>
          </p:cNvPr>
          <p:cNvSpPr txBox="1"/>
          <p:nvPr/>
        </p:nvSpPr>
        <p:spPr>
          <a:xfrm>
            <a:off x="11228306" y="10814456"/>
            <a:ext cx="34980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FC86A7-3921-4341-9478-5E3379C5EEEE}"/>
              </a:ext>
            </a:extLst>
          </p:cNvPr>
          <p:cNvSpPr txBox="1"/>
          <p:nvPr/>
        </p:nvSpPr>
        <p:spPr>
          <a:xfrm>
            <a:off x="16363013" y="10814456"/>
            <a:ext cx="34980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323168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803C9DE-C72B-F14F-9815-56607CDF8CFA}"/>
              </a:ext>
            </a:extLst>
          </p:cNvPr>
          <p:cNvSpPr/>
          <p:nvPr/>
        </p:nvSpPr>
        <p:spPr>
          <a:xfrm>
            <a:off x="3212594" y="4354234"/>
            <a:ext cx="5710137" cy="130451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32766B4-F03B-8A44-B57A-ACFD37CDB553}"/>
              </a:ext>
            </a:extLst>
          </p:cNvPr>
          <p:cNvSpPr/>
          <p:nvPr/>
        </p:nvSpPr>
        <p:spPr>
          <a:xfrm>
            <a:off x="3212595" y="5699052"/>
            <a:ext cx="5710137" cy="130451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CCB1F3E-8587-0D4F-8D25-118028D4F2A7}"/>
              </a:ext>
            </a:extLst>
          </p:cNvPr>
          <p:cNvSpPr/>
          <p:nvPr/>
        </p:nvSpPr>
        <p:spPr>
          <a:xfrm>
            <a:off x="3212595" y="7043871"/>
            <a:ext cx="5710137" cy="130451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4919A88-4BA7-564C-9F43-4CF9EF4F34AC}"/>
              </a:ext>
            </a:extLst>
          </p:cNvPr>
          <p:cNvSpPr/>
          <p:nvPr/>
        </p:nvSpPr>
        <p:spPr>
          <a:xfrm>
            <a:off x="3212595" y="8388689"/>
            <a:ext cx="5710137" cy="130451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E492D82-0D69-FE44-85A2-FE9682463091}"/>
              </a:ext>
            </a:extLst>
          </p:cNvPr>
          <p:cNvSpPr/>
          <p:nvPr/>
        </p:nvSpPr>
        <p:spPr>
          <a:xfrm>
            <a:off x="3212595" y="9733507"/>
            <a:ext cx="5710137" cy="130451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adroTexto 395">
            <a:extLst>
              <a:ext uri="{FF2B5EF4-FFF2-40B4-BE49-F238E27FC236}">
                <a16:creationId xmlns:a16="http://schemas.microsoft.com/office/drawing/2014/main" id="{B99F1EC0-E8D1-EB43-9211-633E0069F295}"/>
              </a:ext>
            </a:extLst>
          </p:cNvPr>
          <p:cNvSpPr txBox="1"/>
          <p:nvPr/>
        </p:nvSpPr>
        <p:spPr>
          <a:xfrm>
            <a:off x="3656368" y="4759997"/>
            <a:ext cx="319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Political</a:t>
            </a:r>
          </a:p>
        </p:txBody>
      </p:sp>
      <p:sp>
        <p:nvSpPr>
          <p:cNvPr id="23" name="CuadroTexto 395">
            <a:extLst>
              <a:ext uri="{FF2B5EF4-FFF2-40B4-BE49-F238E27FC236}">
                <a16:creationId xmlns:a16="http://schemas.microsoft.com/office/drawing/2014/main" id="{393D5F1D-665D-144C-979F-1D32A37B0A21}"/>
              </a:ext>
            </a:extLst>
          </p:cNvPr>
          <p:cNvSpPr txBox="1"/>
          <p:nvPr/>
        </p:nvSpPr>
        <p:spPr>
          <a:xfrm>
            <a:off x="3656368" y="6104815"/>
            <a:ext cx="319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Economic</a:t>
            </a:r>
          </a:p>
        </p:txBody>
      </p:sp>
      <p:sp>
        <p:nvSpPr>
          <p:cNvPr id="24" name="CuadroTexto 395">
            <a:extLst>
              <a:ext uri="{FF2B5EF4-FFF2-40B4-BE49-F238E27FC236}">
                <a16:creationId xmlns:a16="http://schemas.microsoft.com/office/drawing/2014/main" id="{217A5201-2F02-3D4B-893A-CD198D992600}"/>
              </a:ext>
            </a:extLst>
          </p:cNvPr>
          <p:cNvSpPr txBox="1"/>
          <p:nvPr/>
        </p:nvSpPr>
        <p:spPr>
          <a:xfrm>
            <a:off x="3656368" y="7449634"/>
            <a:ext cx="319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Sociological</a:t>
            </a:r>
          </a:p>
        </p:txBody>
      </p:sp>
      <p:sp>
        <p:nvSpPr>
          <p:cNvPr id="25" name="CuadroTexto 395">
            <a:extLst>
              <a:ext uri="{FF2B5EF4-FFF2-40B4-BE49-F238E27FC236}">
                <a16:creationId xmlns:a16="http://schemas.microsoft.com/office/drawing/2014/main" id="{F11B3C69-AB33-6744-9EA2-A39F9D67F36B}"/>
              </a:ext>
            </a:extLst>
          </p:cNvPr>
          <p:cNvSpPr txBox="1"/>
          <p:nvPr/>
        </p:nvSpPr>
        <p:spPr>
          <a:xfrm>
            <a:off x="3656368" y="8794452"/>
            <a:ext cx="319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Technological</a:t>
            </a:r>
          </a:p>
        </p:txBody>
      </p:sp>
      <p:sp>
        <p:nvSpPr>
          <p:cNvPr id="26" name="CuadroTexto 395">
            <a:extLst>
              <a:ext uri="{FF2B5EF4-FFF2-40B4-BE49-F238E27FC236}">
                <a16:creationId xmlns:a16="http://schemas.microsoft.com/office/drawing/2014/main" id="{F58E8AE7-0E70-3E46-AF8C-DF283478A052}"/>
              </a:ext>
            </a:extLst>
          </p:cNvPr>
          <p:cNvSpPr txBox="1"/>
          <p:nvPr/>
        </p:nvSpPr>
        <p:spPr>
          <a:xfrm>
            <a:off x="3656368" y="10139270"/>
            <a:ext cx="319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Legal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ACC9080-04E2-554A-8F13-6C0AF6358063}"/>
              </a:ext>
            </a:extLst>
          </p:cNvPr>
          <p:cNvSpPr/>
          <p:nvPr/>
        </p:nvSpPr>
        <p:spPr>
          <a:xfrm>
            <a:off x="7518579" y="4534332"/>
            <a:ext cx="944314" cy="94431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4FE025C-1B12-4347-BAD8-ED48A0C62C01}"/>
              </a:ext>
            </a:extLst>
          </p:cNvPr>
          <p:cNvSpPr/>
          <p:nvPr/>
        </p:nvSpPr>
        <p:spPr>
          <a:xfrm>
            <a:off x="7518579" y="5879312"/>
            <a:ext cx="944314" cy="94431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60F0CA7-60DA-1242-8A00-4B985FA51D9E}"/>
              </a:ext>
            </a:extLst>
          </p:cNvPr>
          <p:cNvSpPr/>
          <p:nvPr/>
        </p:nvSpPr>
        <p:spPr>
          <a:xfrm>
            <a:off x="7518579" y="7223970"/>
            <a:ext cx="944314" cy="94431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387A5B7-83D1-C942-8462-2DC9BEC426A8}"/>
              </a:ext>
            </a:extLst>
          </p:cNvPr>
          <p:cNvSpPr/>
          <p:nvPr/>
        </p:nvSpPr>
        <p:spPr>
          <a:xfrm>
            <a:off x="7518579" y="8568787"/>
            <a:ext cx="944314" cy="94431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0C4289F-C585-3743-A608-D87F86C6C0F4}"/>
              </a:ext>
            </a:extLst>
          </p:cNvPr>
          <p:cNvSpPr/>
          <p:nvPr/>
        </p:nvSpPr>
        <p:spPr>
          <a:xfrm>
            <a:off x="7518579" y="9913605"/>
            <a:ext cx="944314" cy="94431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</a:t>
            </a:r>
          </a:p>
        </p:txBody>
      </p:sp>
      <p:sp>
        <p:nvSpPr>
          <p:cNvPr id="33" name="CuadroTexto 351">
            <a:extLst>
              <a:ext uri="{FF2B5EF4-FFF2-40B4-BE49-F238E27FC236}">
                <a16:creationId xmlns:a16="http://schemas.microsoft.com/office/drawing/2014/main" id="{9B1C4782-2B77-5B41-BA22-927D9A4F68E7}"/>
              </a:ext>
            </a:extLst>
          </p:cNvPr>
          <p:cNvSpPr txBox="1"/>
          <p:nvPr/>
        </p:nvSpPr>
        <p:spPr>
          <a:xfrm>
            <a:off x="9592266" y="4744879"/>
            <a:ext cx="11670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852C64BA-8048-4B43-9990-0DAA69DB49B6}"/>
              </a:ext>
            </a:extLst>
          </p:cNvPr>
          <p:cNvSpPr/>
          <p:nvPr/>
        </p:nvSpPr>
        <p:spPr>
          <a:xfrm>
            <a:off x="3212595" y="11078325"/>
            <a:ext cx="5710137" cy="130451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uadroTexto 395">
            <a:extLst>
              <a:ext uri="{FF2B5EF4-FFF2-40B4-BE49-F238E27FC236}">
                <a16:creationId xmlns:a16="http://schemas.microsoft.com/office/drawing/2014/main" id="{F97C6468-A02A-364C-9D09-C2CF31A0D141}"/>
              </a:ext>
            </a:extLst>
          </p:cNvPr>
          <p:cNvSpPr txBox="1"/>
          <p:nvPr/>
        </p:nvSpPr>
        <p:spPr>
          <a:xfrm>
            <a:off x="3656368" y="11484088"/>
            <a:ext cx="319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Enviromental</a:t>
            </a:r>
            <a:endParaRPr lang="en-US" sz="3200" dirty="0">
              <a:solidFill>
                <a:schemeClr val="bg1"/>
              </a:solidFill>
              <a:latin typeface="Poppins Medium" pitchFamily="2" charset="77"/>
              <a:ea typeface="Lato Semibold" panose="020F0502020204030203" pitchFamily="34" charset="0"/>
              <a:cs typeface="Poppins Medium" pitchFamily="2" charset="77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6D38D78-94C7-8046-BA1A-63DAEDCA8B5E}"/>
              </a:ext>
            </a:extLst>
          </p:cNvPr>
          <p:cNvSpPr/>
          <p:nvPr/>
        </p:nvSpPr>
        <p:spPr>
          <a:xfrm>
            <a:off x="7518579" y="11258423"/>
            <a:ext cx="944314" cy="9443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</a:t>
            </a:r>
          </a:p>
        </p:txBody>
      </p:sp>
      <p:sp>
        <p:nvSpPr>
          <p:cNvPr id="65" name="CuadroTexto 351">
            <a:extLst>
              <a:ext uri="{FF2B5EF4-FFF2-40B4-BE49-F238E27FC236}">
                <a16:creationId xmlns:a16="http://schemas.microsoft.com/office/drawing/2014/main" id="{0F416D70-20FF-FC4C-9064-73F0D8EEA1B4}"/>
              </a:ext>
            </a:extLst>
          </p:cNvPr>
          <p:cNvSpPr txBox="1"/>
          <p:nvPr/>
        </p:nvSpPr>
        <p:spPr>
          <a:xfrm>
            <a:off x="9592266" y="6084582"/>
            <a:ext cx="11670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</a:t>
            </a:r>
          </a:p>
        </p:txBody>
      </p:sp>
      <p:sp>
        <p:nvSpPr>
          <p:cNvPr id="66" name="CuadroTexto 351">
            <a:extLst>
              <a:ext uri="{FF2B5EF4-FFF2-40B4-BE49-F238E27FC236}">
                <a16:creationId xmlns:a16="http://schemas.microsoft.com/office/drawing/2014/main" id="{259D5476-639A-5E42-8B10-EF0C63D2B3E6}"/>
              </a:ext>
            </a:extLst>
          </p:cNvPr>
          <p:cNvSpPr txBox="1"/>
          <p:nvPr/>
        </p:nvSpPr>
        <p:spPr>
          <a:xfrm>
            <a:off x="9592266" y="7466814"/>
            <a:ext cx="11670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</a:t>
            </a:r>
          </a:p>
        </p:txBody>
      </p:sp>
      <p:sp>
        <p:nvSpPr>
          <p:cNvPr id="67" name="CuadroTexto 351">
            <a:extLst>
              <a:ext uri="{FF2B5EF4-FFF2-40B4-BE49-F238E27FC236}">
                <a16:creationId xmlns:a16="http://schemas.microsoft.com/office/drawing/2014/main" id="{DB8D6949-9568-1645-89ED-32E4EDC593C3}"/>
              </a:ext>
            </a:extLst>
          </p:cNvPr>
          <p:cNvSpPr txBox="1"/>
          <p:nvPr/>
        </p:nvSpPr>
        <p:spPr>
          <a:xfrm>
            <a:off x="9592266" y="8806517"/>
            <a:ext cx="11670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</a:t>
            </a:r>
          </a:p>
        </p:txBody>
      </p:sp>
      <p:sp>
        <p:nvSpPr>
          <p:cNvPr id="68" name="CuadroTexto 351">
            <a:extLst>
              <a:ext uri="{FF2B5EF4-FFF2-40B4-BE49-F238E27FC236}">
                <a16:creationId xmlns:a16="http://schemas.microsoft.com/office/drawing/2014/main" id="{56B0CF48-D7A2-414C-AE70-009AEC78713C}"/>
              </a:ext>
            </a:extLst>
          </p:cNvPr>
          <p:cNvSpPr txBox="1"/>
          <p:nvPr/>
        </p:nvSpPr>
        <p:spPr>
          <a:xfrm>
            <a:off x="9592266" y="10124954"/>
            <a:ext cx="11670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</a:t>
            </a:r>
          </a:p>
        </p:txBody>
      </p:sp>
      <p:sp>
        <p:nvSpPr>
          <p:cNvPr id="69" name="CuadroTexto 351">
            <a:extLst>
              <a:ext uri="{FF2B5EF4-FFF2-40B4-BE49-F238E27FC236}">
                <a16:creationId xmlns:a16="http://schemas.microsoft.com/office/drawing/2014/main" id="{510DF178-8FE0-E84E-90DC-309BBE5A54E4}"/>
              </a:ext>
            </a:extLst>
          </p:cNvPr>
          <p:cNvSpPr txBox="1"/>
          <p:nvPr/>
        </p:nvSpPr>
        <p:spPr>
          <a:xfrm>
            <a:off x="9592266" y="11464657"/>
            <a:ext cx="11670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</a:t>
            </a:r>
          </a:p>
        </p:txBody>
      </p:sp>
      <p:sp>
        <p:nvSpPr>
          <p:cNvPr id="31" name="CuadroTexto 350">
            <a:extLst>
              <a:ext uri="{FF2B5EF4-FFF2-40B4-BE49-F238E27FC236}">
                <a16:creationId xmlns:a16="http://schemas.microsoft.com/office/drawing/2014/main" id="{1DC3255F-F2DD-2147-B246-9CAAE9DF752D}"/>
              </a:ext>
            </a:extLst>
          </p:cNvPr>
          <p:cNvSpPr txBox="1"/>
          <p:nvPr/>
        </p:nvSpPr>
        <p:spPr>
          <a:xfrm>
            <a:off x="4536812" y="1022190"/>
            <a:ext cx="153041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PESTLE Analysis Infographics</a:t>
            </a:r>
          </a:p>
        </p:txBody>
      </p:sp>
      <p:sp>
        <p:nvSpPr>
          <p:cNvPr id="34" name="CuadroTexto 351">
            <a:extLst>
              <a:ext uri="{FF2B5EF4-FFF2-40B4-BE49-F238E27FC236}">
                <a16:creationId xmlns:a16="http://schemas.microsoft.com/office/drawing/2014/main" id="{57BE82E3-C43A-0248-9E84-5A5FDA070558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1612692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9574196-65F0-5144-8479-794640EE4EB3}"/>
              </a:ext>
            </a:extLst>
          </p:cNvPr>
          <p:cNvGrpSpPr/>
          <p:nvPr/>
        </p:nvGrpSpPr>
        <p:grpSpPr>
          <a:xfrm>
            <a:off x="1348317" y="4488002"/>
            <a:ext cx="21681016" cy="7769235"/>
            <a:chOff x="1240925" y="4318668"/>
            <a:chExt cx="26288082" cy="77692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3DA9F57-445E-FF4C-ACE1-5512E098A484}"/>
                </a:ext>
              </a:extLst>
            </p:cNvPr>
            <p:cNvSpPr/>
            <p:nvPr/>
          </p:nvSpPr>
          <p:spPr>
            <a:xfrm>
              <a:off x="1240925" y="4342237"/>
              <a:ext cx="4392283" cy="77456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96F4281-A2C4-214C-B8EF-4D5C5B3EBD3C}"/>
                </a:ext>
              </a:extLst>
            </p:cNvPr>
            <p:cNvSpPr/>
            <p:nvPr/>
          </p:nvSpPr>
          <p:spPr>
            <a:xfrm>
              <a:off x="5633208" y="4342237"/>
              <a:ext cx="4392283" cy="774566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284B44D-292A-E749-A653-FB151BA64143}"/>
                </a:ext>
              </a:extLst>
            </p:cNvPr>
            <p:cNvSpPr/>
            <p:nvPr/>
          </p:nvSpPr>
          <p:spPr>
            <a:xfrm>
              <a:off x="10025492" y="4342237"/>
              <a:ext cx="4392283" cy="774566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87C66FF-8E88-7641-B183-9114B7B048A1}"/>
                </a:ext>
              </a:extLst>
            </p:cNvPr>
            <p:cNvSpPr/>
            <p:nvPr/>
          </p:nvSpPr>
          <p:spPr>
            <a:xfrm>
              <a:off x="14417775" y="4342237"/>
              <a:ext cx="4392283" cy="774566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riangle 36">
              <a:extLst>
                <a:ext uri="{FF2B5EF4-FFF2-40B4-BE49-F238E27FC236}">
                  <a16:creationId xmlns:a16="http://schemas.microsoft.com/office/drawing/2014/main" id="{1A3BD092-A953-784D-9B24-3EABD1C21DDB}"/>
                </a:ext>
              </a:extLst>
            </p:cNvPr>
            <p:cNvSpPr/>
            <p:nvPr/>
          </p:nvSpPr>
          <p:spPr>
            <a:xfrm rot="10800000">
              <a:off x="2694887" y="4318668"/>
              <a:ext cx="1484360" cy="39732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riangle 37">
              <a:extLst>
                <a:ext uri="{FF2B5EF4-FFF2-40B4-BE49-F238E27FC236}">
                  <a16:creationId xmlns:a16="http://schemas.microsoft.com/office/drawing/2014/main" id="{22976AE6-227A-8D49-93BD-54791D8F6FD5}"/>
                </a:ext>
              </a:extLst>
            </p:cNvPr>
            <p:cNvSpPr/>
            <p:nvPr/>
          </p:nvSpPr>
          <p:spPr>
            <a:xfrm rot="10800000">
              <a:off x="7087170" y="4318668"/>
              <a:ext cx="1484360" cy="39732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riangle 38">
              <a:extLst>
                <a:ext uri="{FF2B5EF4-FFF2-40B4-BE49-F238E27FC236}">
                  <a16:creationId xmlns:a16="http://schemas.microsoft.com/office/drawing/2014/main" id="{9EC30A36-1493-5C40-9E7D-288FC76005D4}"/>
                </a:ext>
              </a:extLst>
            </p:cNvPr>
            <p:cNvSpPr/>
            <p:nvPr/>
          </p:nvSpPr>
          <p:spPr>
            <a:xfrm rot="10800000">
              <a:off x="11479453" y="4318668"/>
              <a:ext cx="1484360" cy="39732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riangle 39">
              <a:extLst>
                <a:ext uri="{FF2B5EF4-FFF2-40B4-BE49-F238E27FC236}">
                  <a16:creationId xmlns:a16="http://schemas.microsoft.com/office/drawing/2014/main" id="{3F3B8F83-D2A3-DE49-A897-25867E7473C9}"/>
                </a:ext>
              </a:extLst>
            </p:cNvPr>
            <p:cNvSpPr/>
            <p:nvPr/>
          </p:nvSpPr>
          <p:spPr>
            <a:xfrm rot="10800000">
              <a:off x="15871737" y="4318668"/>
              <a:ext cx="1484360" cy="39732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6553BF8-5AAB-9647-8E00-6BB2F313E4B1}"/>
                </a:ext>
              </a:extLst>
            </p:cNvPr>
            <p:cNvSpPr/>
            <p:nvPr/>
          </p:nvSpPr>
          <p:spPr>
            <a:xfrm>
              <a:off x="18744441" y="4342237"/>
              <a:ext cx="4392283" cy="774566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riangle 41">
              <a:extLst>
                <a:ext uri="{FF2B5EF4-FFF2-40B4-BE49-F238E27FC236}">
                  <a16:creationId xmlns:a16="http://schemas.microsoft.com/office/drawing/2014/main" id="{9F06186E-3397-E440-B1E2-D7D95E8789F4}"/>
                </a:ext>
              </a:extLst>
            </p:cNvPr>
            <p:cNvSpPr/>
            <p:nvPr/>
          </p:nvSpPr>
          <p:spPr>
            <a:xfrm rot="10800000">
              <a:off x="20198403" y="4318668"/>
              <a:ext cx="1484360" cy="39732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A22F0B0-FCF5-5B4E-B552-9C04C58E4C20}"/>
                </a:ext>
              </a:extLst>
            </p:cNvPr>
            <p:cNvSpPr/>
            <p:nvPr/>
          </p:nvSpPr>
          <p:spPr>
            <a:xfrm>
              <a:off x="23136724" y="4342237"/>
              <a:ext cx="4392283" cy="774566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riangle 81">
              <a:extLst>
                <a:ext uri="{FF2B5EF4-FFF2-40B4-BE49-F238E27FC236}">
                  <a16:creationId xmlns:a16="http://schemas.microsoft.com/office/drawing/2014/main" id="{A4042067-058F-1A45-B662-1B534172E810}"/>
                </a:ext>
              </a:extLst>
            </p:cNvPr>
            <p:cNvSpPr/>
            <p:nvPr/>
          </p:nvSpPr>
          <p:spPr>
            <a:xfrm rot="10800000">
              <a:off x="24590686" y="4318668"/>
              <a:ext cx="1484360" cy="39732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A0DE1706-CB81-A746-9191-6B74F9CF737F}"/>
              </a:ext>
            </a:extLst>
          </p:cNvPr>
          <p:cNvSpPr/>
          <p:nvPr/>
        </p:nvSpPr>
        <p:spPr>
          <a:xfrm>
            <a:off x="2551748" y="5257377"/>
            <a:ext cx="12986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P</a:t>
            </a:r>
            <a:endParaRPr lang="en-US" sz="12000" dirty="0">
              <a:solidFill>
                <a:schemeClr val="bg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06D3347-3D46-FC46-B93B-46A92C36BEBE}"/>
              </a:ext>
            </a:extLst>
          </p:cNvPr>
          <p:cNvSpPr/>
          <p:nvPr/>
        </p:nvSpPr>
        <p:spPr>
          <a:xfrm>
            <a:off x="1692101" y="6962502"/>
            <a:ext cx="3017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POLITICAL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C158C49-A407-464F-98DB-96024E709F77}"/>
              </a:ext>
            </a:extLst>
          </p:cNvPr>
          <p:cNvSpPr/>
          <p:nvPr/>
        </p:nvSpPr>
        <p:spPr>
          <a:xfrm>
            <a:off x="6174270" y="5257376"/>
            <a:ext cx="12986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E</a:t>
            </a:r>
            <a:endParaRPr lang="en-US" sz="12000" dirty="0">
              <a:solidFill>
                <a:schemeClr val="bg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13672DC-AB26-154F-A079-FA59FE0D03E4}"/>
              </a:ext>
            </a:extLst>
          </p:cNvPr>
          <p:cNvSpPr/>
          <p:nvPr/>
        </p:nvSpPr>
        <p:spPr>
          <a:xfrm>
            <a:off x="5314622" y="6962502"/>
            <a:ext cx="3017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ECONOMIC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3BF2409-5A2B-334E-8289-410562B35E41}"/>
              </a:ext>
            </a:extLst>
          </p:cNvPr>
          <p:cNvSpPr/>
          <p:nvPr/>
        </p:nvSpPr>
        <p:spPr>
          <a:xfrm>
            <a:off x="9768234" y="5257376"/>
            <a:ext cx="12986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S</a:t>
            </a:r>
            <a:endParaRPr lang="en-US" sz="12000" dirty="0">
              <a:solidFill>
                <a:schemeClr val="bg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10EADC6-4607-3F41-A470-75EE295DE397}"/>
              </a:ext>
            </a:extLst>
          </p:cNvPr>
          <p:cNvSpPr/>
          <p:nvPr/>
        </p:nvSpPr>
        <p:spPr>
          <a:xfrm>
            <a:off x="8908587" y="6962502"/>
            <a:ext cx="3017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SOCIOLOGICAL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C9ABCA5-C536-3248-A4F9-1DEF1D0D917F}"/>
              </a:ext>
            </a:extLst>
          </p:cNvPr>
          <p:cNvSpPr/>
          <p:nvPr/>
        </p:nvSpPr>
        <p:spPr>
          <a:xfrm>
            <a:off x="13389155" y="5257376"/>
            <a:ext cx="12986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T</a:t>
            </a:r>
            <a:endParaRPr lang="en-US" sz="12000" dirty="0">
              <a:solidFill>
                <a:schemeClr val="bg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BC5C319-5EEF-264B-965A-7B064FB02A72}"/>
              </a:ext>
            </a:extLst>
          </p:cNvPr>
          <p:cNvSpPr/>
          <p:nvPr/>
        </p:nvSpPr>
        <p:spPr>
          <a:xfrm>
            <a:off x="12529508" y="6962502"/>
            <a:ext cx="3017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TECHNOLOGICAL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5BB0AC7-C61B-8F42-A2AF-7D832FE3DE13}"/>
              </a:ext>
            </a:extLst>
          </p:cNvPr>
          <p:cNvSpPr/>
          <p:nvPr/>
        </p:nvSpPr>
        <p:spPr>
          <a:xfrm>
            <a:off x="16957826" y="5257376"/>
            <a:ext cx="12986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L</a:t>
            </a:r>
            <a:endParaRPr lang="en-US" sz="12000" dirty="0">
              <a:solidFill>
                <a:schemeClr val="bg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AB9DAF5-8493-724A-BE79-2D79E6D71BB0}"/>
              </a:ext>
            </a:extLst>
          </p:cNvPr>
          <p:cNvSpPr/>
          <p:nvPr/>
        </p:nvSpPr>
        <p:spPr>
          <a:xfrm>
            <a:off x="16098179" y="6962502"/>
            <a:ext cx="3017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LEGAL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D928420-6C13-9049-8D5C-E4497EFB816E}"/>
              </a:ext>
            </a:extLst>
          </p:cNvPr>
          <p:cNvSpPr/>
          <p:nvPr/>
        </p:nvSpPr>
        <p:spPr>
          <a:xfrm>
            <a:off x="20578748" y="5257376"/>
            <a:ext cx="12986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E</a:t>
            </a:r>
            <a:endParaRPr lang="en-US" sz="12000" dirty="0">
              <a:solidFill>
                <a:schemeClr val="bg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3133E3C-EDB2-C444-B435-4E6000AE1399}"/>
              </a:ext>
            </a:extLst>
          </p:cNvPr>
          <p:cNvSpPr/>
          <p:nvPr/>
        </p:nvSpPr>
        <p:spPr>
          <a:xfrm>
            <a:off x="19719100" y="6962502"/>
            <a:ext cx="3017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ENVIRONMENTAL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3" name="CuadroTexto 350">
            <a:extLst>
              <a:ext uri="{FF2B5EF4-FFF2-40B4-BE49-F238E27FC236}">
                <a16:creationId xmlns:a16="http://schemas.microsoft.com/office/drawing/2014/main" id="{36A96E48-F207-1E4A-80B6-64A3C335DA3F}"/>
              </a:ext>
            </a:extLst>
          </p:cNvPr>
          <p:cNvSpPr txBox="1"/>
          <p:nvPr/>
        </p:nvSpPr>
        <p:spPr>
          <a:xfrm>
            <a:off x="4536812" y="1022190"/>
            <a:ext cx="153041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PESTLE Analysis Infographics</a:t>
            </a:r>
          </a:p>
        </p:txBody>
      </p:sp>
      <p:sp>
        <p:nvSpPr>
          <p:cNvPr id="46" name="CuadroTexto 351">
            <a:extLst>
              <a:ext uri="{FF2B5EF4-FFF2-40B4-BE49-F238E27FC236}">
                <a16:creationId xmlns:a16="http://schemas.microsoft.com/office/drawing/2014/main" id="{70EDDBCB-4E63-4944-A190-D825240EE79D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620EDB-0999-D240-B2A8-FE0BA6E2CB10}"/>
              </a:ext>
            </a:extLst>
          </p:cNvPr>
          <p:cNvSpPr txBox="1"/>
          <p:nvPr/>
        </p:nvSpPr>
        <p:spPr>
          <a:xfrm>
            <a:off x="1692101" y="8424120"/>
            <a:ext cx="2931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C5BA88-AEDD-4A47-8117-3A83C746D891}"/>
              </a:ext>
            </a:extLst>
          </p:cNvPr>
          <p:cNvSpPr txBox="1"/>
          <p:nvPr/>
        </p:nvSpPr>
        <p:spPr>
          <a:xfrm>
            <a:off x="1692101" y="10290023"/>
            <a:ext cx="2931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108756-A8A5-2648-9229-3E9A7729FD66}"/>
              </a:ext>
            </a:extLst>
          </p:cNvPr>
          <p:cNvSpPr txBox="1"/>
          <p:nvPr/>
        </p:nvSpPr>
        <p:spPr>
          <a:xfrm>
            <a:off x="5284385" y="8424120"/>
            <a:ext cx="2931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2DFDE57-A709-DE4E-8303-67A7B0466197}"/>
              </a:ext>
            </a:extLst>
          </p:cNvPr>
          <p:cNvSpPr txBox="1"/>
          <p:nvPr/>
        </p:nvSpPr>
        <p:spPr>
          <a:xfrm>
            <a:off x="5284385" y="10290023"/>
            <a:ext cx="2931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883589A-A844-6F41-B4DC-58E484B3E870}"/>
              </a:ext>
            </a:extLst>
          </p:cNvPr>
          <p:cNvSpPr txBox="1"/>
          <p:nvPr/>
        </p:nvSpPr>
        <p:spPr>
          <a:xfrm>
            <a:off x="8898443" y="8424120"/>
            <a:ext cx="2931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42272BD-C06C-8345-B7C3-5706BEFF2673}"/>
              </a:ext>
            </a:extLst>
          </p:cNvPr>
          <p:cNvSpPr txBox="1"/>
          <p:nvPr/>
        </p:nvSpPr>
        <p:spPr>
          <a:xfrm>
            <a:off x="8898443" y="10290023"/>
            <a:ext cx="2931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DF04DE2-C2B3-BD46-8A90-E5A243097C48}"/>
              </a:ext>
            </a:extLst>
          </p:cNvPr>
          <p:cNvSpPr txBox="1"/>
          <p:nvPr/>
        </p:nvSpPr>
        <p:spPr>
          <a:xfrm>
            <a:off x="12490727" y="8424120"/>
            <a:ext cx="2931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BDC0811-D12A-0349-9F3C-01E00947F882}"/>
              </a:ext>
            </a:extLst>
          </p:cNvPr>
          <p:cNvSpPr txBox="1"/>
          <p:nvPr/>
        </p:nvSpPr>
        <p:spPr>
          <a:xfrm>
            <a:off x="12490727" y="10290023"/>
            <a:ext cx="2931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3827B33-53A1-8A4C-AAD8-BD3C1F4AA9BE}"/>
              </a:ext>
            </a:extLst>
          </p:cNvPr>
          <p:cNvSpPr txBox="1"/>
          <p:nvPr/>
        </p:nvSpPr>
        <p:spPr>
          <a:xfrm>
            <a:off x="16126559" y="8424120"/>
            <a:ext cx="2931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F720012-85A2-1340-9EDB-CDAB4C2A8E3B}"/>
              </a:ext>
            </a:extLst>
          </p:cNvPr>
          <p:cNvSpPr txBox="1"/>
          <p:nvPr/>
        </p:nvSpPr>
        <p:spPr>
          <a:xfrm>
            <a:off x="16126559" y="10290023"/>
            <a:ext cx="2931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66F0B9D-FC47-B143-9FD6-C2530F3AEC2B}"/>
              </a:ext>
            </a:extLst>
          </p:cNvPr>
          <p:cNvSpPr txBox="1"/>
          <p:nvPr/>
        </p:nvSpPr>
        <p:spPr>
          <a:xfrm>
            <a:off x="19718843" y="8424120"/>
            <a:ext cx="2931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EE25E1B-EE30-A242-94B1-E388B3F10DFC}"/>
              </a:ext>
            </a:extLst>
          </p:cNvPr>
          <p:cNvSpPr txBox="1"/>
          <p:nvPr/>
        </p:nvSpPr>
        <p:spPr>
          <a:xfrm>
            <a:off x="19718843" y="10290023"/>
            <a:ext cx="2931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1639947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38BAD68-424C-2743-AC2B-D290167B44A3}"/>
              </a:ext>
            </a:extLst>
          </p:cNvPr>
          <p:cNvGrpSpPr/>
          <p:nvPr/>
        </p:nvGrpSpPr>
        <p:grpSpPr>
          <a:xfrm>
            <a:off x="9799695" y="6330820"/>
            <a:ext cx="5084273" cy="5084273"/>
            <a:chOff x="9646688" y="6009320"/>
            <a:chExt cx="5084273" cy="5084273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236FFDE-0C6C-174B-8A0E-6A07D6C56334}"/>
                </a:ext>
              </a:extLst>
            </p:cNvPr>
            <p:cNvSpPr/>
            <p:nvPr/>
          </p:nvSpPr>
          <p:spPr>
            <a:xfrm>
              <a:off x="9646688" y="6009320"/>
              <a:ext cx="5084273" cy="5084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82AEC3F-A73D-2448-9B19-0BD03460A32E}"/>
                </a:ext>
              </a:extLst>
            </p:cNvPr>
            <p:cNvSpPr/>
            <p:nvPr/>
          </p:nvSpPr>
          <p:spPr>
            <a:xfrm>
              <a:off x="10461957" y="8043626"/>
              <a:ext cx="345373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PESTLE</a:t>
              </a:r>
            </a:p>
          </p:txBody>
        </p:sp>
      </p:grpSp>
      <p:sp>
        <p:nvSpPr>
          <p:cNvPr id="24" name="Freeform 16848">
            <a:extLst>
              <a:ext uri="{FF2B5EF4-FFF2-40B4-BE49-F238E27FC236}">
                <a16:creationId xmlns:a16="http://schemas.microsoft.com/office/drawing/2014/main" id="{ED3AE598-E1B5-544B-A7CB-20C32C66F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9217" y="6435436"/>
            <a:ext cx="677608" cy="1129342"/>
          </a:xfrm>
          <a:custGeom>
            <a:avLst/>
            <a:gdLst>
              <a:gd name="T0" fmla="*/ 6228 w 117"/>
              <a:gd name="T1" fmla="*/ 62508 h 200"/>
              <a:gd name="T2" fmla="*/ 8426 w 117"/>
              <a:gd name="T3" fmla="*/ 63223 h 200"/>
              <a:gd name="T4" fmla="*/ 9525 w 117"/>
              <a:gd name="T5" fmla="*/ 60722 h 200"/>
              <a:gd name="T6" fmla="*/ 8792 w 117"/>
              <a:gd name="T7" fmla="*/ 60722 h 200"/>
              <a:gd name="T8" fmla="*/ 6594 w 117"/>
              <a:gd name="T9" fmla="*/ 60008 h 200"/>
              <a:gd name="T10" fmla="*/ 10258 w 117"/>
              <a:gd name="T11" fmla="*/ 70009 h 200"/>
              <a:gd name="T12" fmla="*/ 10258 w 117"/>
              <a:gd name="T13" fmla="*/ 70009 h 200"/>
              <a:gd name="T14" fmla="*/ 13189 w 117"/>
              <a:gd name="T15" fmla="*/ 70724 h 200"/>
              <a:gd name="T16" fmla="*/ 13921 w 117"/>
              <a:gd name="T17" fmla="*/ 68223 h 200"/>
              <a:gd name="T18" fmla="*/ 10991 w 117"/>
              <a:gd name="T19" fmla="*/ 67509 h 200"/>
              <a:gd name="T20" fmla="*/ 10258 w 117"/>
              <a:gd name="T21" fmla="*/ 70009 h 200"/>
              <a:gd name="T22" fmla="*/ 1832 w 117"/>
              <a:gd name="T23" fmla="*/ 54650 h 200"/>
              <a:gd name="T24" fmla="*/ 4030 w 117"/>
              <a:gd name="T25" fmla="*/ 56079 h 200"/>
              <a:gd name="T26" fmla="*/ 5129 w 117"/>
              <a:gd name="T27" fmla="*/ 53221 h 200"/>
              <a:gd name="T28" fmla="*/ 2931 w 117"/>
              <a:gd name="T29" fmla="*/ 52150 h 200"/>
              <a:gd name="T30" fmla="*/ 1832 w 117"/>
              <a:gd name="T31" fmla="*/ 54293 h 200"/>
              <a:gd name="T32" fmla="*/ 0 w 117"/>
              <a:gd name="T33" fmla="*/ 46435 h 200"/>
              <a:gd name="T34" fmla="*/ 1832 w 117"/>
              <a:gd name="T35" fmla="*/ 47506 h 200"/>
              <a:gd name="T36" fmla="*/ 4030 w 117"/>
              <a:gd name="T37" fmla="*/ 45006 h 200"/>
              <a:gd name="T38" fmla="*/ 4030 w 117"/>
              <a:gd name="T39" fmla="*/ 45006 h 200"/>
              <a:gd name="T40" fmla="*/ 1832 w 117"/>
              <a:gd name="T41" fmla="*/ 43577 h 200"/>
              <a:gd name="T42" fmla="*/ 0 w 117"/>
              <a:gd name="T43" fmla="*/ 45006 h 200"/>
              <a:gd name="T44" fmla="*/ 0 w 117"/>
              <a:gd name="T45" fmla="*/ 46435 h 200"/>
              <a:gd name="T46" fmla="*/ 1099 w 117"/>
              <a:gd name="T47" fmla="*/ 37862 h 200"/>
              <a:gd name="T48" fmla="*/ 2198 w 117"/>
              <a:gd name="T49" fmla="*/ 38577 h 200"/>
              <a:gd name="T50" fmla="*/ 4396 w 117"/>
              <a:gd name="T51" fmla="*/ 36791 h 200"/>
              <a:gd name="T52" fmla="*/ 2931 w 117"/>
              <a:gd name="T53" fmla="*/ 34647 h 200"/>
              <a:gd name="T54" fmla="*/ 733 w 117"/>
              <a:gd name="T55" fmla="*/ 36076 h 200"/>
              <a:gd name="T56" fmla="*/ 1099 w 117"/>
              <a:gd name="T57" fmla="*/ 37862 h 200"/>
              <a:gd name="T58" fmla="*/ 4396 w 117"/>
              <a:gd name="T59" fmla="*/ 29290 h 200"/>
              <a:gd name="T60" fmla="*/ 5129 w 117"/>
              <a:gd name="T61" fmla="*/ 30361 h 200"/>
              <a:gd name="T62" fmla="*/ 7693 w 117"/>
              <a:gd name="T63" fmla="*/ 29290 h 200"/>
              <a:gd name="T64" fmla="*/ 6961 w 117"/>
              <a:gd name="T65" fmla="*/ 26789 h 200"/>
              <a:gd name="T66" fmla="*/ 4396 w 117"/>
              <a:gd name="T67" fmla="*/ 27504 h 200"/>
              <a:gd name="T68" fmla="*/ 4396 w 117"/>
              <a:gd name="T69" fmla="*/ 29290 h 200"/>
              <a:gd name="T70" fmla="*/ 9891 w 117"/>
              <a:gd name="T71" fmla="*/ 22503 h 200"/>
              <a:gd name="T72" fmla="*/ 10258 w 117"/>
              <a:gd name="T73" fmla="*/ 22860 h 200"/>
              <a:gd name="T74" fmla="*/ 13189 w 117"/>
              <a:gd name="T75" fmla="*/ 22860 h 200"/>
              <a:gd name="T76" fmla="*/ 13189 w 117"/>
              <a:gd name="T77" fmla="*/ 20360 h 200"/>
              <a:gd name="T78" fmla="*/ 10258 w 117"/>
              <a:gd name="T79" fmla="*/ 20360 h 200"/>
              <a:gd name="T80" fmla="*/ 9891 w 117"/>
              <a:gd name="T81" fmla="*/ 22503 h 200"/>
              <a:gd name="T82" fmla="*/ 24912 w 117"/>
              <a:gd name="T83" fmla="*/ 13573 h 200"/>
              <a:gd name="T84" fmla="*/ 27843 w 117"/>
              <a:gd name="T85" fmla="*/ 13930 h 200"/>
              <a:gd name="T86" fmla="*/ 28209 w 117"/>
              <a:gd name="T87" fmla="*/ 11430 h 200"/>
              <a:gd name="T88" fmla="*/ 25645 w 117"/>
              <a:gd name="T89" fmla="*/ 11073 h 200"/>
              <a:gd name="T90" fmla="*/ 24912 w 117"/>
              <a:gd name="T91" fmla="*/ 13573 h 200"/>
              <a:gd name="T92" fmla="*/ 42497 w 117"/>
              <a:gd name="T93" fmla="*/ 3572 h 200"/>
              <a:gd name="T94" fmla="*/ 39566 w 117"/>
              <a:gd name="T95" fmla="*/ 14645 h 200"/>
              <a:gd name="T96" fmla="*/ 17218 w 117"/>
              <a:gd name="T97" fmla="*/ 17502 h 200"/>
              <a:gd name="T98" fmla="*/ 19783 w 117"/>
              <a:gd name="T99" fmla="*/ 18217 h 200"/>
              <a:gd name="T100" fmla="*/ 20516 w 117"/>
              <a:gd name="T101" fmla="*/ 15716 h 200"/>
              <a:gd name="T102" fmla="*/ 17951 w 117"/>
              <a:gd name="T103" fmla="*/ 15002 h 200"/>
              <a:gd name="T104" fmla="*/ 17951 w 117"/>
              <a:gd name="T105" fmla="*/ 15002 h 20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117" h="200">
                <a:moveTo>
                  <a:pt x="17" y="175"/>
                </a:moveTo>
                <a:lnTo>
                  <a:pt x="17" y="175"/>
                </a:lnTo>
                <a:cubicBezTo>
                  <a:pt x="18" y="178"/>
                  <a:pt x="21" y="178"/>
                  <a:pt x="23" y="177"/>
                </a:cubicBezTo>
                <a:cubicBezTo>
                  <a:pt x="26" y="175"/>
                  <a:pt x="27" y="173"/>
                  <a:pt x="26" y="170"/>
                </a:cubicBezTo>
                <a:lnTo>
                  <a:pt x="24" y="170"/>
                </a:lnTo>
                <a:cubicBezTo>
                  <a:pt x="24" y="168"/>
                  <a:pt x="19" y="166"/>
                  <a:pt x="18" y="168"/>
                </a:cubicBezTo>
                <a:cubicBezTo>
                  <a:pt x="15" y="170"/>
                  <a:pt x="15" y="173"/>
                  <a:pt x="17" y="175"/>
                </a:cubicBezTo>
                <a:close/>
                <a:moveTo>
                  <a:pt x="28" y="196"/>
                </a:moveTo>
                <a:lnTo>
                  <a:pt x="28" y="196"/>
                </a:lnTo>
                <a:cubicBezTo>
                  <a:pt x="30" y="199"/>
                  <a:pt x="33" y="199"/>
                  <a:pt x="36" y="198"/>
                </a:cubicBezTo>
                <a:cubicBezTo>
                  <a:pt x="38" y="198"/>
                  <a:pt x="39" y="194"/>
                  <a:pt x="38" y="191"/>
                </a:cubicBezTo>
                <a:cubicBezTo>
                  <a:pt x="36" y="189"/>
                  <a:pt x="33" y="187"/>
                  <a:pt x="30" y="189"/>
                </a:cubicBezTo>
                <a:cubicBezTo>
                  <a:pt x="27" y="190"/>
                  <a:pt x="27" y="194"/>
                  <a:pt x="28" y="196"/>
                </a:cubicBezTo>
                <a:close/>
                <a:moveTo>
                  <a:pt x="5" y="153"/>
                </a:moveTo>
                <a:lnTo>
                  <a:pt x="5" y="153"/>
                </a:lnTo>
                <a:cubicBezTo>
                  <a:pt x="6" y="157"/>
                  <a:pt x="10" y="157"/>
                  <a:pt x="11" y="157"/>
                </a:cubicBezTo>
                <a:cubicBezTo>
                  <a:pt x="14" y="155"/>
                  <a:pt x="15" y="152"/>
                  <a:pt x="15" y="149"/>
                </a:cubicBezTo>
                <a:lnTo>
                  <a:pt x="14" y="149"/>
                </a:lnTo>
                <a:cubicBezTo>
                  <a:pt x="14" y="146"/>
                  <a:pt x="11" y="145"/>
                  <a:pt x="8" y="146"/>
                </a:cubicBezTo>
                <a:cubicBezTo>
                  <a:pt x="5" y="147"/>
                  <a:pt x="3" y="150"/>
                  <a:pt x="5" y="152"/>
                </a:cubicBezTo>
                <a:lnTo>
                  <a:pt x="5" y="153"/>
                </a:lnTo>
                <a:close/>
                <a:moveTo>
                  <a:pt x="0" y="130"/>
                </a:moveTo>
                <a:lnTo>
                  <a:pt x="0" y="130"/>
                </a:lnTo>
                <a:cubicBezTo>
                  <a:pt x="2" y="131"/>
                  <a:pt x="3" y="133"/>
                  <a:pt x="5" y="133"/>
                </a:cubicBezTo>
                <a:cubicBezTo>
                  <a:pt x="8" y="133"/>
                  <a:pt x="11" y="130"/>
                  <a:pt x="11" y="126"/>
                </a:cubicBezTo>
                <a:cubicBezTo>
                  <a:pt x="10" y="124"/>
                  <a:pt x="8" y="122"/>
                  <a:pt x="5" y="122"/>
                </a:cubicBezTo>
                <a:cubicBezTo>
                  <a:pt x="2" y="122"/>
                  <a:pt x="0" y="124"/>
                  <a:pt x="0" y="126"/>
                </a:cubicBezTo>
                <a:cubicBezTo>
                  <a:pt x="0" y="128"/>
                  <a:pt x="0" y="130"/>
                  <a:pt x="0" y="130"/>
                </a:cubicBezTo>
                <a:close/>
                <a:moveTo>
                  <a:pt x="3" y="106"/>
                </a:moveTo>
                <a:lnTo>
                  <a:pt x="3" y="106"/>
                </a:lnTo>
                <a:cubicBezTo>
                  <a:pt x="3" y="106"/>
                  <a:pt x="5" y="108"/>
                  <a:pt x="6" y="108"/>
                </a:cubicBezTo>
                <a:cubicBezTo>
                  <a:pt x="10" y="109"/>
                  <a:pt x="12" y="108"/>
                  <a:pt x="12" y="105"/>
                </a:cubicBezTo>
                <a:lnTo>
                  <a:pt x="12" y="103"/>
                </a:lnTo>
                <a:cubicBezTo>
                  <a:pt x="14" y="101"/>
                  <a:pt x="11" y="98"/>
                  <a:pt x="8" y="97"/>
                </a:cubicBezTo>
                <a:cubicBezTo>
                  <a:pt x="6" y="97"/>
                  <a:pt x="3" y="98"/>
                  <a:pt x="2" y="101"/>
                </a:cubicBezTo>
                <a:cubicBezTo>
                  <a:pt x="2" y="103"/>
                  <a:pt x="2" y="105"/>
                  <a:pt x="3" y="106"/>
                </a:cubicBezTo>
                <a:close/>
                <a:moveTo>
                  <a:pt x="12" y="82"/>
                </a:moveTo>
                <a:lnTo>
                  <a:pt x="12" y="82"/>
                </a:lnTo>
                <a:cubicBezTo>
                  <a:pt x="12" y="84"/>
                  <a:pt x="14" y="84"/>
                  <a:pt x="14" y="85"/>
                </a:cubicBezTo>
                <a:cubicBezTo>
                  <a:pt x="17" y="87"/>
                  <a:pt x="19" y="85"/>
                  <a:pt x="21" y="82"/>
                </a:cubicBezTo>
                <a:cubicBezTo>
                  <a:pt x="23" y="80"/>
                  <a:pt x="21" y="76"/>
                  <a:pt x="19" y="75"/>
                </a:cubicBezTo>
                <a:cubicBezTo>
                  <a:pt x="17" y="73"/>
                  <a:pt x="14" y="75"/>
                  <a:pt x="12" y="77"/>
                </a:cubicBezTo>
                <a:cubicBezTo>
                  <a:pt x="11" y="80"/>
                  <a:pt x="11" y="81"/>
                  <a:pt x="12" y="82"/>
                </a:cubicBezTo>
                <a:close/>
                <a:moveTo>
                  <a:pt x="27" y="63"/>
                </a:moveTo>
                <a:lnTo>
                  <a:pt x="27" y="63"/>
                </a:lnTo>
                <a:cubicBezTo>
                  <a:pt x="27" y="64"/>
                  <a:pt x="27" y="64"/>
                  <a:pt x="28" y="64"/>
                </a:cubicBezTo>
                <a:cubicBezTo>
                  <a:pt x="30" y="66"/>
                  <a:pt x="33" y="68"/>
                  <a:pt x="35" y="64"/>
                </a:cubicBezTo>
                <a:lnTo>
                  <a:pt x="36" y="64"/>
                </a:lnTo>
                <a:cubicBezTo>
                  <a:pt x="38" y="63"/>
                  <a:pt x="38" y="60"/>
                  <a:pt x="36" y="57"/>
                </a:cubicBezTo>
                <a:cubicBezTo>
                  <a:pt x="33" y="56"/>
                  <a:pt x="30" y="56"/>
                  <a:pt x="28" y="57"/>
                </a:cubicBezTo>
                <a:cubicBezTo>
                  <a:pt x="27" y="59"/>
                  <a:pt x="26" y="61"/>
                  <a:pt x="27" y="63"/>
                </a:cubicBezTo>
                <a:close/>
                <a:moveTo>
                  <a:pt x="68" y="38"/>
                </a:moveTo>
                <a:lnTo>
                  <a:pt x="68" y="38"/>
                </a:lnTo>
                <a:cubicBezTo>
                  <a:pt x="70" y="39"/>
                  <a:pt x="73" y="41"/>
                  <a:pt x="75" y="39"/>
                </a:cubicBezTo>
                <a:lnTo>
                  <a:pt x="76" y="39"/>
                </a:lnTo>
                <a:cubicBezTo>
                  <a:pt x="77" y="38"/>
                  <a:pt x="79" y="35"/>
                  <a:pt x="77" y="32"/>
                </a:cubicBezTo>
                <a:cubicBezTo>
                  <a:pt x="76" y="29"/>
                  <a:pt x="73" y="29"/>
                  <a:pt x="70" y="31"/>
                </a:cubicBezTo>
                <a:cubicBezTo>
                  <a:pt x="67" y="32"/>
                  <a:pt x="67" y="35"/>
                  <a:pt x="68" y="38"/>
                </a:cubicBezTo>
                <a:close/>
                <a:moveTo>
                  <a:pt x="108" y="41"/>
                </a:moveTo>
                <a:lnTo>
                  <a:pt x="116" y="10"/>
                </a:lnTo>
                <a:lnTo>
                  <a:pt x="85" y="0"/>
                </a:lnTo>
                <a:lnTo>
                  <a:pt x="108" y="41"/>
                </a:lnTo>
                <a:close/>
                <a:moveTo>
                  <a:pt x="47" y="49"/>
                </a:moveTo>
                <a:lnTo>
                  <a:pt x="47" y="49"/>
                </a:lnTo>
                <a:cubicBezTo>
                  <a:pt x="48" y="52"/>
                  <a:pt x="51" y="52"/>
                  <a:pt x="54" y="51"/>
                </a:cubicBezTo>
                <a:cubicBezTo>
                  <a:pt x="56" y="49"/>
                  <a:pt x="58" y="47"/>
                  <a:pt x="56" y="44"/>
                </a:cubicBezTo>
                <a:cubicBezTo>
                  <a:pt x="55" y="42"/>
                  <a:pt x="51" y="41"/>
                  <a:pt x="49" y="42"/>
                </a:cubicBezTo>
                <a:cubicBezTo>
                  <a:pt x="47" y="44"/>
                  <a:pt x="45" y="47"/>
                  <a:pt x="47" y="4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Freeform 16849">
            <a:extLst>
              <a:ext uri="{FF2B5EF4-FFF2-40B4-BE49-F238E27FC236}">
                <a16:creationId xmlns:a16="http://schemas.microsoft.com/office/drawing/2014/main" id="{325B3BC8-DFFD-2847-8ACA-7FAC520CB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2527" y="9948921"/>
            <a:ext cx="677608" cy="1154431"/>
          </a:xfrm>
          <a:custGeom>
            <a:avLst/>
            <a:gdLst>
              <a:gd name="T0" fmla="*/ 36688 w 118"/>
              <a:gd name="T1" fmla="*/ 9083 h 201"/>
              <a:gd name="T2" fmla="*/ 33782 w 118"/>
              <a:gd name="T3" fmla="*/ 8356 h 201"/>
              <a:gd name="T4" fmla="*/ 33419 w 118"/>
              <a:gd name="T5" fmla="*/ 10899 h 201"/>
              <a:gd name="T6" fmla="*/ 33419 w 118"/>
              <a:gd name="T7" fmla="*/ 10899 h 201"/>
              <a:gd name="T8" fmla="*/ 36325 w 118"/>
              <a:gd name="T9" fmla="*/ 11989 h 201"/>
              <a:gd name="T10" fmla="*/ 32329 w 118"/>
              <a:gd name="T11" fmla="*/ 1453 h 201"/>
              <a:gd name="T12" fmla="*/ 32329 w 118"/>
              <a:gd name="T13" fmla="*/ 1090 h 201"/>
              <a:gd name="T14" fmla="*/ 29786 w 118"/>
              <a:gd name="T15" fmla="*/ 727 h 201"/>
              <a:gd name="T16" fmla="*/ 29060 w 118"/>
              <a:gd name="T17" fmla="*/ 3270 h 201"/>
              <a:gd name="T18" fmla="*/ 31239 w 118"/>
              <a:gd name="T19" fmla="*/ 3996 h 201"/>
              <a:gd name="T20" fmla="*/ 32329 w 118"/>
              <a:gd name="T21" fmla="*/ 1453 h 201"/>
              <a:gd name="T22" fmla="*/ 40684 w 118"/>
              <a:gd name="T23" fmla="*/ 16712 h 201"/>
              <a:gd name="T24" fmla="*/ 38141 w 118"/>
              <a:gd name="T25" fmla="*/ 16349 h 201"/>
              <a:gd name="T26" fmla="*/ 37051 w 118"/>
              <a:gd name="T27" fmla="*/ 18892 h 201"/>
              <a:gd name="T28" fmla="*/ 39231 w 118"/>
              <a:gd name="T29" fmla="*/ 19982 h 201"/>
              <a:gd name="T30" fmla="*/ 41047 w 118"/>
              <a:gd name="T31" fmla="*/ 17439 h 201"/>
              <a:gd name="T32" fmla="*/ 40684 w 118"/>
              <a:gd name="T33" fmla="*/ 17439 h 201"/>
              <a:gd name="T34" fmla="*/ 42137 w 118"/>
              <a:gd name="T35" fmla="*/ 26158 h 201"/>
              <a:gd name="T36" fmla="*/ 40684 w 118"/>
              <a:gd name="T37" fmla="*/ 24705 h 201"/>
              <a:gd name="T38" fmla="*/ 38867 w 118"/>
              <a:gd name="T39" fmla="*/ 26885 h 201"/>
              <a:gd name="T40" fmla="*/ 38867 w 118"/>
              <a:gd name="T41" fmla="*/ 26885 h 201"/>
              <a:gd name="T42" fmla="*/ 40684 w 118"/>
              <a:gd name="T43" fmla="*/ 28701 h 201"/>
              <a:gd name="T44" fmla="*/ 42500 w 118"/>
              <a:gd name="T45" fmla="*/ 26522 h 201"/>
              <a:gd name="T46" fmla="*/ 42137 w 118"/>
              <a:gd name="T47" fmla="*/ 26158 h 201"/>
              <a:gd name="T48" fmla="*/ 41410 w 118"/>
              <a:gd name="T49" fmla="*/ 34514 h 201"/>
              <a:gd name="T50" fmla="*/ 40684 w 118"/>
              <a:gd name="T51" fmla="*/ 33424 h 201"/>
              <a:gd name="T52" fmla="*/ 37778 w 118"/>
              <a:gd name="T53" fmla="*/ 35241 h 201"/>
              <a:gd name="T54" fmla="*/ 39231 w 118"/>
              <a:gd name="T55" fmla="*/ 37057 h 201"/>
              <a:gd name="T56" fmla="*/ 41410 w 118"/>
              <a:gd name="T57" fmla="*/ 36331 h 201"/>
              <a:gd name="T58" fmla="*/ 41410 w 118"/>
              <a:gd name="T59" fmla="*/ 34514 h 201"/>
              <a:gd name="T60" fmla="*/ 38141 w 118"/>
              <a:gd name="T61" fmla="*/ 42507 h 201"/>
              <a:gd name="T62" fmla="*/ 37051 w 118"/>
              <a:gd name="T63" fmla="*/ 42144 h 201"/>
              <a:gd name="T64" fmla="*/ 34872 w 118"/>
              <a:gd name="T65" fmla="*/ 42870 h 201"/>
              <a:gd name="T66" fmla="*/ 35598 w 118"/>
              <a:gd name="T67" fmla="*/ 45414 h 201"/>
              <a:gd name="T68" fmla="*/ 38141 w 118"/>
              <a:gd name="T69" fmla="*/ 44687 h 201"/>
              <a:gd name="T70" fmla="*/ 38141 w 118"/>
              <a:gd name="T71" fmla="*/ 42507 h 201"/>
              <a:gd name="T72" fmla="*/ 32329 w 118"/>
              <a:gd name="T73" fmla="*/ 49773 h 201"/>
              <a:gd name="T74" fmla="*/ 32329 w 118"/>
              <a:gd name="T75" fmla="*/ 49773 h 201"/>
              <a:gd name="T76" fmla="*/ 29786 w 118"/>
              <a:gd name="T77" fmla="*/ 49773 h 201"/>
              <a:gd name="T78" fmla="*/ 29786 w 118"/>
              <a:gd name="T79" fmla="*/ 51590 h 201"/>
              <a:gd name="T80" fmla="*/ 32329 w 118"/>
              <a:gd name="T81" fmla="*/ 52316 h 201"/>
              <a:gd name="T82" fmla="*/ 32329 w 118"/>
              <a:gd name="T83" fmla="*/ 49773 h 201"/>
              <a:gd name="T84" fmla="*/ 17799 w 118"/>
              <a:gd name="T85" fmla="*/ 59219 h 201"/>
              <a:gd name="T86" fmla="*/ 15256 w 118"/>
              <a:gd name="T87" fmla="*/ 58856 h 201"/>
              <a:gd name="T88" fmla="*/ 14530 w 118"/>
              <a:gd name="T89" fmla="*/ 61399 h 201"/>
              <a:gd name="T90" fmla="*/ 16709 w 118"/>
              <a:gd name="T91" fmla="*/ 61762 h 201"/>
              <a:gd name="T92" fmla="*/ 17799 w 118"/>
              <a:gd name="T93" fmla="*/ 59219 h 201"/>
              <a:gd name="T94" fmla="*/ 0 w 118"/>
              <a:gd name="T95" fmla="*/ 69392 h 201"/>
              <a:gd name="T96" fmla="*/ 3269 w 118"/>
              <a:gd name="T97" fmla="*/ 58129 h 201"/>
              <a:gd name="T98" fmla="*/ 25427 w 118"/>
              <a:gd name="T99" fmla="*/ 54860 h 201"/>
              <a:gd name="T100" fmla="*/ 22884 w 118"/>
              <a:gd name="T101" fmla="*/ 54496 h 201"/>
              <a:gd name="T102" fmla="*/ 22158 w 118"/>
              <a:gd name="T103" fmla="*/ 56676 h 201"/>
              <a:gd name="T104" fmla="*/ 24701 w 118"/>
              <a:gd name="T105" fmla="*/ 57766 h 201"/>
              <a:gd name="T106" fmla="*/ 24701 w 118"/>
              <a:gd name="T107" fmla="*/ 57766 h 201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118" h="201">
                <a:moveTo>
                  <a:pt x="101" y="25"/>
                </a:moveTo>
                <a:lnTo>
                  <a:pt x="101" y="25"/>
                </a:lnTo>
                <a:cubicBezTo>
                  <a:pt x="100" y="23"/>
                  <a:pt x="96" y="21"/>
                  <a:pt x="93" y="23"/>
                </a:cubicBezTo>
                <a:cubicBezTo>
                  <a:pt x="91" y="24"/>
                  <a:pt x="91" y="28"/>
                  <a:pt x="92" y="30"/>
                </a:cubicBezTo>
                <a:cubicBezTo>
                  <a:pt x="93" y="33"/>
                  <a:pt x="96" y="35"/>
                  <a:pt x="100" y="33"/>
                </a:cubicBezTo>
                <a:cubicBezTo>
                  <a:pt x="101" y="31"/>
                  <a:pt x="102" y="28"/>
                  <a:pt x="101" y="25"/>
                </a:cubicBezTo>
                <a:close/>
                <a:moveTo>
                  <a:pt x="89" y="4"/>
                </a:moveTo>
                <a:lnTo>
                  <a:pt x="89" y="3"/>
                </a:lnTo>
                <a:cubicBezTo>
                  <a:pt x="88" y="2"/>
                  <a:pt x="84" y="0"/>
                  <a:pt x="82" y="2"/>
                </a:cubicBezTo>
                <a:cubicBezTo>
                  <a:pt x="79" y="3"/>
                  <a:pt x="79" y="6"/>
                  <a:pt x="80" y="9"/>
                </a:cubicBezTo>
                <a:cubicBezTo>
                  <a:pt x="82" y="12"/>
                  <a:pt x="84" y="12"/>
                  <a:pt x="86" y="11"/>
                </a:cubicBezTo>
                <a:cubicBezTo>
                  <a:pt x="89" y="9"/>
                  <a:pt x="91" y="6"/>
                  <a:pt x="89" y="4"/>
                </a:cubicBezTo>
                <a:close/>
                <a:moveTo>
                  <a:pt x="112" y="46"/>
                </a:moveTo>
                <a:lnTo>
                  <a:pt x="112" y="46"/>
                </a:lnTo>
                <a:cubicBezTo>
                  <a:pt x="109" y="45"/>
                  <a:pt x="108" y="43"/>
                  <a:pt x="105" y="45"/>
                </a:cubicBezTo>
                <a:cubicBezTo>
                  <a:pt x="102" y="46"/>
                  <a:pt x="101" y="49"/>
                  <a:pt x="102" y="51"/>
                </a:cubicBezTo>
                <a:lnTo>
                  <a:pt x="102" y="52"/>
                </a:lnTo>
                <a:cubicBezTo>
                  <a:pt x="104" y="53"/>
                  <a:pt x="107" y="55"/>
                  <a:pt x="108" y="55"/>
                </a:cubicBezTo>
                <a:cubicBezTo>
                  <a:pt x="112" y="53"/>
                  <a:pt x="113" y="51"/>
                  <a:pt x="113" y="48"/>
                </a:cubicBezTo>
                <a:lnTo>
                  <a:pt x="112" y="48"/>
                </a:lnTo>
                <a:cubicBezTo>
                  <a:pt x="112" y="48"/>
                  <a:pt x="112" y="48"/>
                  <a:pt x="112" y="46"/>
                </a:cubicBezTo>
                <a:close/>
                <a:moveTo>
                  <a:pt x="116" y="72"/>
                </a:moveTo>
                <a:lnTo>
                  <a:pt x="116" y="72"/>
                </a:lnTo>
                <a:cubicBezTo>
                  <a:pt x="116" y="70"/>
                  <a:pt x="114" y="68"/>
                  <a:pt x="112" y="68"/>
                </a:cubicBezTo>
                <a:cubicBezTo>
                  <a:pt x="108" y="68"/>
                  <a:pt x="107" y="72"/>
                  <a:pt x="107" y="74"/>
                </a:cubicBezTo>
                <a:cubicBezTo>
                  <a:pt x="107" y="77"/>
                  <a:pt x="109" y="79"/>
                  <a:pt x="112" y="79"/>
                </a:cubicBezTo>
                <a:cubicBezTo>
                  <a:pt x="114" y="79"/>
                  <a:pt x="117" y="76"/>
                  <a:pt x="117" y="73"/>
                </a:cubicBezTo>
                <a:cubicBezTo>
                  <a:pt x="117" y="73"/>
                  <a:pt x="117" y="72"/>
                  <a:pt x="116" y="72"/>
                </a:cubicBezTo>
                <a:close/>
                <a:moveTo>
                  <a:pt x="114" y="95"/>
                </a:moveTo>
                <a:lnTo>
                  <a:pt x="114" y="95"/>
                </a:lnTo>
                <a:cubicBezTo>
                  <a:pt x="113" y="93"/>
                  <a:pt x="113" y="93"/>
                  <a:pt x="112" y="92"/>
                </a:cubicBezTo>
                <a:cubicBezTo>
                  <a:pt x="108" y="92"/>
                  <a:pt x="105" y="93"/>
                  <a:pt x="104" y="97"/>
                </a:cubicBezTo>
                <a:cubicBezTo>
                  <a:pt x="104" y="100"/>
                  <a:pt x="105" y="102"/>
                  <a:pt x="108" y="102"/>
                </a:cubicBezTo>
                <a:cubicBezTo>
                  <a:pt x="112" y="104"/>
                  <a:pt x="114" y="102"/>
                  <a:pt x="114" y="100"/>
                </a:cubicBezTo>
                <a:cubicBezTo>
                  <a:pt x="114" y="98"/>
                  <a:pt x="114" y="97"/>
                  <a:pt x="114" y="95"/>
                </a:cubicBezTo>
                <a:close/>
                <a:moveTo>
                  <a:pt x="105" y="117"/>
                </a:moveTo>
                <a:lnTo>
                  <a:pt x="105" y="117"/>
                </a:lnTo>
                <a:cubicBezTo>
                  <a:pt x="104" y="117"/>
                  <a:pt x="104" y="116"/>
                  <a:pt x="102" y="116"/>
                </a:cubicBezTo>
                <a:cubicBezTo>
                  <a:pt x="101" y="114"/>
                  <a:pt x="98" y="116"/>
                  <a:pt x="96" y="117"/>
                </a:cubicBezTo>
                <a:lnTo>
                  <a:pt x="96" y="118"/>
                </a:lnTo>
                <a:cubicBezTo>
                  <a:pt x="95" y="120"/>
                  <a:pt x="95" y="123"/>
                  <a:pt x="98" y="125"/>
                </a:cubicBezTo>
                <a:cubicBezTo>
                  <a:pt x="101" y="126"/>
                  <a:pt x="104" y="126"/>
                  <a:pt x="105" y="123"/>
                </a:cubicBezTo>
                <a:cubicBezTo>
                  <a:pt x="105" y="122"/>
                  <a:pt x="105" y="118"/>
                  <a:pt x="105" y="117"/>
                </a:cubicBezTo>
                <a:close/>
                <a:moveTo>
                  <a:pt x="89" y="137"/>
                </a:moveTo>
                <a:lnTo>
                  <a:pt x="89" y="137"/>
                </a:lnTo>
                <a:cubicBezTo>
                  <a:pt x="88" y="134"/>
                  <a:pt x="84" y="134"/>
                  <a:pt x="82" y="135"/>
                </a:cubicBezTo>
                <a:lnTo>
                  <a:pt x="82" y="137"/>
                </a:lnTo>
                <a:cubicBezTo>
                  <a:pt x="80" y="138"/>
                  <a:pt x="80" y="141"/>
                  <a:pt x="82" y="142"/>
                </a:cubicBezTo>
                <a:cubicBezTo>
                  <a:pt x="83" y="145"/>
                  <a:pt x="86" y="145"/>
                  <a:pt x="89" y="144"/>
                </a:cubicBezTo>
                <a:cubicBezTo>
                  <a:pt x="91" y="141"/>
                  <a:pt x="91" y="139"/>
                  <a:pt x="89" y="137"/>
                </a:cubicBezTo>
                <a:close/>
                <a:moveTo>
                  <a:pt x="49" y="163"/>
                </a:moveTo>
                <a:lnTo>
                  <a:pt x="49" y="163"/>
                </a:lnTo>
                <a:cubicBezTo>
                  <a:pt x="48" y="160"/>
                  <a:pt x="44" y="160"/>
                  <a:pt x="42" y="162"/>
                </a:cubicBezTo>
                <a:cubicBezTo>
                  <a:pt x="39" y="163"/>
                  <a:pt x="39" y="166"/>
                  <a:pt x="40" y="169"/>
                </a:cubicBezTo>
                <a:cubicBezTo>
                  <a:pt x="42" y="170"/>
                  <a:pt x="44" y="172"/>
                  <a:pt x="46" y="170"/>
                </a:cubicBezTo>
                <a:cubicBezTo>
                  <a:pt x="49" y="169"/>
                  <a:pt x="51" y="166"/>
                  <a:pt x="49" y="163"/>
                </a:cubicBezTo>
                <a:close/>
                <a:moveTo>
                  <a:pt x="9" y="160"/>
                </a:moveTo>
                <a:lnTo>
                  <a:pt x="0" y="191"/>
                </a:lnTo>
                <a:lnTo>
                  <a:pt x="31" y="200"/>
                </a:lnTo>
                <a:lnTo>
                  <a:pt x="9" y="160"/>
                </a:lnTo>
                <a:close/>
                <a:moveTo>
                  <a:pt x="70" y="151"/>
                </a:moveTo>
                <a:lnTo>
                  <a:pt x="70" y="151"/>
                </a:lnTo>
                <a:cubicBezTo>
                  <a:pt x="68" y="149"/>
                  <a:pt x="65" y="149"/>
                  <a:pt x="63" y="150"/>
                </a:cubicBezTo>
                <a:cubicBezTo>
                  <a:pt x="61" y="151"/>
                  <a:pt x="59" y="154"/>
                  <a:pt x="61" y="156"/>
                </a:cubicBezTo>
                <a:cubicBezTo>
                  <a:pt x="63" y="159"/>
                  <a:pt x="65" y="160"/>
                  <a:pt x="68" y="159"/>
                </a:cubicBezTo>
                <a:cubicBezTo>
                  <a:pt x="70" y="157"/>
                  <a:pt x="71" y="153"/>
                  <a:pt x="70" y="15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Freeform 16850">
            <a:extLst>
              <a:ext uri="{FF2B5EF4-FFF2-40B4-BE49-F238E27FC236}">
                <a16:creationId xmlns:a16="http://schemas.microsoft.com/office/drawing/2014/main" id="{57CE0FB8-6BEB-C245-924E-9F7558339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0005" y="12031924"/>
            <a:ext cx="1179535" cy="501926"/>
          </a:xfrm>
          <a:custGeom>
            <a:avLst/>
            <a:gdLst>
              <a:gd name="T0" fmla="*/ 67044 w 207"/>
              <a:gd name="T1" fmla="*/ 19483 h 88"/>
              <a:gd name="T2" fmla="*/ 67044 w 207"/>
              <a:gd name="T3" fmla="*/ 16957 h 88"/>
              <a:gd name="T4" fmla="*/ 64520 w 207"/>
              <a:gd name="T5" fmla="*/ 16957 h 88"/>
              <a:gd name="T6" fmla="*/ 64520 w 207"/>
              <a:gd name="T7" fmla="*/ 16957 h 88"/>
              <a:gd name="T8" fmla="*/ 64520 w 207"/>
              <a:gd name="T9" fmla="*/ 19483 h 88"/>
              <a:gd name="T10" fmla="*/ 73171 w 207"/>
              <a:gd name="T11" fmla="*/ 13349 h 88"/>
              <a:gd name="T12" fmla="*/ 73171 w 207"/>
              <a:gd name="T13" fmla="*/ 13349 h 88"/>
              <a:gd name="T14" fmla="*/ 73171 w 207"/>
              <a:gd name="T15" fmla="*/ 10463 h 88"/>
              <a:gd name="T16" fmla="*/ 70288 w 207"/>
              <a:gd name="T17" fmla="*/ 10463 h 88"/>
              <a:gd name="T18" fmla="*/ 70288 w 207"/>
              <a:gd name="T19" fmla="*/ 13349 h 88"/>
              <a:gd name="T20" fmla="*/ 73171 w 207"/>
              <a:gd name="T21" fmla="*/ 13349 h 88"/>
              <a:gd name="T22" fmla="*/ 60195 w 207"/>
              <a:gd name="T23" fmla="*/ 25256 h 88"/>
              <a:gd name="T24" fmla="*/ 60916 w 207"/>
              <a:gd name="T25" fmla="*/ 22730 h 88"/>
              <a:gd name="T26" fmla="*/ 58032 w 207"/>
              <a:gd name="T27" fmla="*/ 22369 h 88"/>
              <a:gd name="T28" fmla="*/ 57311 w 207"/>
              <a:gd name="T29" fmla="*/ 24895 h 88"/>
              <a:gd name="T30" fmla="*/ 60195 w 207"/>
              <a:gd name="T31" fmla="*/ 25256 h 88"/>
              <a:gd name="T32" fmla="*/ 52626 w 207"/>
              <a:gd name="T33" fmla="*/ 29224 h 88"/>
              <a:gd name="T34" fmla="*/ 52626 w 207"/>
              <a:gd name="T35" fmla="*/ 27060 h 88"/>
              <a:gd name="T36" fmla="*/ 50823 w 207"/>
              <a:gd name="T37" fmla="*/ 25977 h 88"/>
              <a:gd name="T38" fmla="*/ 49382 w 207"/>
              <a:gd name="T39" fmla="*/ 28142 h 88"/>
              <a:gd name="T40" fmla="*/ 51544 w 207"/>
              <a:gd name="T41" fmla="*/ 29585 h 88"/>
              <a:gd name="T42" fmla="*/ 51544 w 207"/>
              <a:gd name="T43" fmla="*/ 29585 h 88"/>
              <a:gd name="T44" fmla="*/ 43614 w 207"/>
              <a:gd name="T45" fmla="*/ 30307 h 88"/>
              <a:gd name="T46" fmla="*/ 43975 w 207"/>
              <a:gd name="T47" fmla="*/ 29224 h 88"/>
              <a:gd name="T48" fmla="*/ 42533 w 207"/>
              <a:gd name="T49" fmla="*/ 27781 h 88"/>
              <a:gd name="T50" fmla="*/ 42533 w 207"/>
              <a:gd name="T51" fmla="*/ 27781 h 88"/>
              <a:gd name="T52" fmla="*/ 40370 w 207"/>
              <a:gd name="T53" fmla="*/ 29224 h 88"/>
              <a:gd name="T54" fmla="*/ 42533 w 207"/>
              <a:gd name="T55" fmla="*/ 31389 h 88"/>
              <a:gd name="T56" fmla="*/ 34964 w 207"/>
              <a:gd name="T57" fmla="*/ 29585 h 88"/>
              <a:gd name="T58" fmla="*/ 35684 w 207"/>
              <a:gd name="T59" fmla="*/ 28864 h 88"/>
              <a:gd name="T60" fmla="*/ 33882 w 207"/>
              <a:gd name="T61" fmla="*/ 26699 h 88"/>
              <a:gd name="T62" fmla="*/ 33882 w 207"/>
              <a:gd name="T63" fmla="*/ 26699 h 88"/>
              <a:gd name="T64" fmla="*/ 32080 w 207"/>
              <a:gd name="T65" fmla="*/ 27781 h 88"/>
              <a:gd name="T66" fmla="*/ 33522 w 207"/>
              <a:gd name="T67" fmla="*/ 29585 h 88"/>
              <a:gd name="T68" fmla="*/ 27034 w 207"/>
              <a:gd name="T69" fmla="*/ 25977 h 88"/>
              <a:gd name="T70" fmla="*/ 27034 w 207"/>
              <a:gd name="T71" fmla="*/ 25256 h 88"/>
              <a:gd name="T72" fmla="*/ 26313 w 207"/>
              <a:gd name="T73" fmla="*/ 23452 h 88"/>
              <a:gd name="T74" fmla="*/ 26313 w 207"/>
              <a:gd name="T75" fmla="*/ 23452 h 88"/>
              <a:gd name="T76" fmla="*/ 23790 w 207"/>
              <a:gd name="T77" fmla="*/ 23813 h 88"/>
              <a:gd name="T78" fmla="*/ 24511 w 207"/>
              <a:gd name="T79" fmla="*/ 25977 h 88"/>
              <a:gd name="T80" fmla="*/ 13697 w 207"/>
              <a:gd name="T81" fmla="*/ 14432 h 88"/>
              <a:gd name="T82" fmla="*/ 13697 w 207"/>
              <a:gd name="T83" fmla="*/ 11545 h 88"/>
              <a:gd name="T84" fmla="*/ 13697 w 207"/>
              <a:gd name="T85" fmla="*/ 11545 h 88"/>
              <a:gd name="T86" fmla="*/ 11174 w 207"/>
              <a:gd name="T87" fmla="*/ 11545 h 88"/>
              <a:gd name="T88" fmla="*/ 11174 w 207"/>
              <a:gd name="T89" fmla="*/ 14432 h 88"/>
              <a:gd name="T90" fmla="*/ 11534 w 207"/>
              <a:gd name="T91" fmla="*/ 0 h 88"/>
              <a:gd name="T92" fmla="*/ 0 w 207"/>
              <a:gd name="T93" fmla="*/ 11545 h 88"/>
              <a:gd name="T94" fmla="*/ 20185 w 207"/>
              <a:gd name="T95" fmla="*/ 20565 h 88"/>
              <a:gd name="T96" fmla="*/ 20185 w 207"/>
              <a:gd name="T97" fmla="*/ 18040 h 88"/>
              <a:gd name="T98" fmla="*/ 20185 w 207"/>
              <a:gd name="T99" fmla="*/ 18040 h 88"/>
              <a:gd name="T100" fmla="*/ 17302 w 207"/>
              <a:gd name="T101" fmla="*/ 18040 h 88"/>
              <a:gd name="T102" fmla="*/ 17302 w 207"/>
              <a:gd name="T103" fmla="*/ 20565 h 88"/>
              <a:gd name="T104" fmla="*/ 20185 w 207"/>
              <a:gd name="T105" fmla="*/ 20565 h 88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07" h="88">
                <a:moveTo>
                  <a:pt x="186" y="54"/>
                </a:moveTo>
                <a:lnTo>
                  <a:pt x="186" y="54"/>
                </a:lnTo>
                <a:cubicBezTo>
                  <a:pt x="187" y="52"/>
                  <a:pt x="187" y="49"/>
                  <a:pt x="186" y="47"/>
                </a:cubicBezTo>
                <a:cubicBezTo>
                  <a:pt x="183" y="44"/>
                  <a:pt x="180" y="44"/>
                  <a:pt x="179" y="47"/>
                </a:cubicBezTo>
                <a:cubicBezTo>
                  <a:pt x="176" y="49"/>
                  <a:pt x="176" y="52"/>
                  <a:pt x="179" y="54"/>
                </a:cubicBezTo>
                <a:cubicBezTo>
                  <a:pt x="180" y="56"/>
                  <a:pt x="183" y="56"/>
                  <a:pt x="186" y="54"/>
                </a:cubicBezTo>
                <a:close/>
                <a:moveTo>
                  <a:pt x="203" y="37"/>
                </a:moveTo>
                <a:lnTo>
                  <a:pt x="203" y="37"/>
                </a:lnTo>
                <a:cubicBezTo>
                  <a:pt x="206" y="35"/>
                  <a:pt x="206" y="31"/>
                  <a:pt x="203" y="29"/>
                </a:cubicBezTo>
                <a:cubicBezTo>
                  <a:pt x="201" y="28"/>
                  <a:pt x="198" y="28"/>
                  <a:pt x="197" y="29"/>
                </a:cubicBezTo>
                <a:lnTo>
                  <a:pt x="195" y="29"/>
                </a:lnTo>
                <a:cubicBezTo>
                  <a:pt x="194" y="32"/>
                  <a:pt x="194" y="35"/>
                  <a:pt x="195" y="37"/>
                </a:cubicBezTo>
                <a:cubicBezTo>
                  <a:pt x="198" y="38"/>
                  <a:pt x="201" y="38"/>
                  <a:pt x="203" y="37"/>
                </a:cubicBezTo>
                <a:close/>
                <a:moveTo>
                  <a:pt x="167" y="70"/>
                </a:moveTo>
                <a:lnTo>
                  <a:pt x="167" y="70"/>
                </a:lnTo>
                <a:cubicBezTo>
                  <a:pt x="170" y="68"/>
                  <a:pt x="170" y="66"/>
                  <a:pt x="169" y="63"/>
                </a:cubicBezTo>
                <a:cubicBezTo>
                  <a:pt x="167" y="62"/>
                  <a:pt x="164" y="61"/>
                  <a:pt x="161" y="62"/>
                </a:cubicBezTo>
                <a:cubicBezTo>
                  <a:pt x="158" y="63"/>
                  <a:pt x="158" y="68"/>
                  <a:pt x="159" y="69"/>
                </a:cubicBezTo>
                <a:cubicBezTo>
                  <a:pt x="161" y="72"/>
                  <a:pt x="164" y="72"/>
                  <a:pt x="167" y="70"/>
                </a:cubicBezTo>
                <a:close/>
                <a:moveTo>
                  <a:pt x="146" y="81"/>
                </a:moveTo>
                <a:lnTo>
                  <a:pt x="146" y="81"/>
                </a:lnTo>
                <a:cubicBezTo>
                  <a:pt x="146" y="80"/>
                  <a:pt x="148" y="78"/>
                  <a:pt x="146" y="75"/>
                </a:cubicBezTo>
                <a:cubicBezTo>
                  <a:pt x="146" y="74"/>
                  <a:pt x="143" y="70"/>
                  <a:pt x="141" y="72"/>
                </a:cubicBezTo>
                <a:cubicBezTo>
                  <a:pt x="137" y="74"/>
                  <a:pt x="136" y="77"/>
                  <a:pt x="137" y="78"/>
                </a:cubicBezTo>
                <a:cubicBezTo>
                  <a:pt x="137" y="81"/>
                  <a:pt x="141" y="82"/>
                  <a:pt x="143" y="82"/>
                </a:cubicBezTo>
                <a:cubicBezTo>
                  <a:pt x="145" y="81"/>
                  <a:pt x="145" y="81"/>
                  <a:pt x="146" y="81"/>
                </a:cubicBezTo>
                <a:close/>
                <a:moveTo>
                  <a:pt x="121" y="84"/>
                </a:moveTo>
                <a:lnTo>
                  <a:pt x="121" y="84"/>
                </a:lnTo>
                <a:cubicBezTo>
                  <a:pt x="122" y="84"/>
                  <a:pt x="122" y="82"/>
                  <a:pt x="122" y="81"/>
                </a:cubicBezTo>
                <a:cubicBezTo>
                  <a:pt x="122" y="78"/>
                  <a:pt x="121" y="77"/>
                  <a:pt x="118" y="77"/>
                </a:cubicBezTo>
                <a:cubicBezTo>
                  <a:pt x="115" y="77"/>
                  <a:pt x="112" y="78"/>
                  <a:pt x="112" y="81"/>
                </a:cubicBezTo>
                <a:cubicBezTo>
                  <a:pt x="112" y="84"/>
                  <a:pt x="115" y="87"/>
                  <a:pt x="118" y="87"/>
                </a:cubicBezTo>
                <a:cubicBezTo>
                  <a:pt x="120" y="87"/>
                  <a:pt x="121" y="85"/>
                  <a:pt x="121" y="84"/>
                </a:cubicBezTo>
                <a:close/>
                <a:moveTo>
                  <a:pt x="97" y="82"/>
                </a:moveTo>
                <a:lnTo>
                  <a:pt x="97" y="82"/>
                </a:lnTo>
                <a:cubicBezTo>
                  <a:pt x="97" y="81"/>
                  <a:pt x="99" y="81"/>
                  <a:pt x="99" y="80"/>
                </a:cubicBezTo>
                <a:cubicBezTo>
                  <a:pt x="99" y="77"/>
                  <a:pt x="97" y="74"/>
                  <a:pt x="94" y="74"/>
                </a:cubicBezTo>
                <a:cubicBezTo>
                  <a:pt x="92" y="72"/>
                  <a:pt x="89" y="74"/>
                  <a:pt x="89" y="77"/>
                </a:cubicBezTo>
                <a:cubicBezTo>
                  <a:pt x="89" y="80"/>
                  <a:pt x="90" y="82"/>
                  <a:pt x="93" y="82"/>
                </a:cubicBezTo>
                <a:cubicBezTo>
                  <a:pt x="94" y="84"/>
                  <a:pt x="96" y="82"/>
                  <a:pt x="97" y="82"/>
                </a:cubicBezTo>
                <a:close/>
                <a:moveTo>
                  <a:pt x="75" y="72"/>
                </a:moveTo>
                <a:lnTo>
                  <a:pt x="75" y="72"/>
                </a:lnTo>
                <a:cubicBezTo>
                  <a:pt x="75" y="72"/>
                  <a:pt x="75" y="72"/>
                  <a:pt x="75" y="70"/>
                </a:cubicBezTo>
                <a:cubicBezTo>
                  <a:pt x="77" y="69"/>
                  <a:pt x="77" y="66"/>
                  <a:pt x="73" y="65"/>
                </a:cubicBezTo>
                <a:cubicBezTo>
                  <a:pt x="71" y="63"/>
                  <a:pt x="68" y="63"/>
                  <a:pt x="66" y="66"/>
                </a:cubicBezTo>
                <a:cubicBezTo>
                  <a:pt x="65" y="68"/>
                  <a:pt x="66" y="70"/>
                  <a:pt x="68" y="72"/>
                </a:cubicBezTo>
                <a:cubicBezTo>
                  <a:pt x="71" y="74"/>
                  <a:pt x="73" y="74"/>
                  <a:pt x="75" y="72"/>
                </a:cubicBezTo>
                <a:close/>
                <a:moveTo>
                  <a:pt x="38" y="40"/>
                </a:moveTo>
                <a:lnTo>
                  <a:pt x="38" y="40"/>
                </a:lnTo>
                <a:cubicBezTo>
                  <a:pt x="41" y="38"/>
                  <a:pt x="41" y="33"/>
                  <a:pt x="38" y="32"/>
                </a:cubicBezTo>
                <a:cubicBezTo>
                  <a:pt x="36" y="31"/>
                  <a:pt x="34" y="31"/>
                  <a:pt x="31" y="32"/>
                </a:cubicBezTo>
                <a:cubicBezTo>
                  <a:pt x="29" y="33"/>
                  <a:pt x="29" y="37"/>
                  <a:pt x="31" y="40"/>
                </a:cubicBezTo>
                <a:cubicBezTo>
                  <a:pt x="34" y="41"/>
                  <a:pt x="36" y="41"/>
                  <a:pt x="38" y="40"/>
                </a:cubicBezTo>
                <a:close/>
                <a:moveTo>
                  <a:pt x="32" y="0"/>
                </a:moveTo>
                <a:lnTo>
                  <a:pt x="0" y="0"/>
                </a:lnTo>
                <a:lnTo>
                  <a:pt x="0" y="32"/>
                </a:lnTo>
                <a:lnTo>
                  <a:pt x="32" y="0"/>
                </a:lnTo>
                <a:close/>
                <a:moveTo>
                  <a:pt x="56" y="57"/>
                </a:moveTo>
                <a:lnTo>
                  <a:pt x="56" y="57"/>
                </a:lnTo>
                <a:cubicBezTo>
                  <a:pt x="59" y="54"/>
                  <a:pt x="59" y="52"/>
                  <a:pt x="56" y="50"/>
                </a:cubicBezTo>
                <a:cubicBezTo>
                  <a:pt x="55" y="47"/>
                  <a:pt x="50" y="47"/>
                  <a:pt x="48" y="50"/>
                </a:cubicBezTo>
                <a:cubicBezTo>
                  <a:pt x="47" y="52"/>
                  <a:pt x="47" y="54"/>
                  <a:pt x="48" y="56"/>
                </a:cubicBezTo>
                <a:lnTo>
                  <a:pt x="48" y="57"/>
                </a:lnTo>
                <a:cubicBezTo>
                  <a:pt x="52" y="59"/>
                  <a:pt x="55" y="59"/>
                  <a:pt x="56" y="5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Freeform 16851">
            <a:extLst>
              <a:ext uri="{FF2B5EF4-FFF2-40B4-BE49-F238E27FC236}">
                <a16:creationId xmlns:a16="http://schemas.microsoft.com/office/drawing/2014/main" id="{4D62A8FA-DD1D-F846-A77C-52C1EB8E3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0005" y="5004954"/>
            <a:ext cx="1154431" cy="501926"/>
          </a:xfrm>
          <a:custGeom>
            <a:avLst/>
            <a:gdLst>
              <a:gd name="T0" fmla="*/ 6768 w 205"/>
              <a:gd name="T1" fmla="*/ 12043 h 87"/>
              <a:gd name="T2" fmla="*/ 6768 w 205"/>
              <a:gd name="T3" fmla="*/ 14963 h 87"/>
              <a:gd name="T4" fmla="*/ 8905 w 205"/>
              <a:gd name="T5" fmla="*/ 14963 h 87"/>
              <a:gd name="T6" fmla="*/ 9618 w 205"/>
              <a:gd name="T7" fmla="*/ 14963 h 87"/>
              <a:gd name="T8" fmla="*/ 9618 w 205"/>
              <a:gd name="T9" fmla="*/ 12043 h 87"/>
              <a:gd name="T10" fmla="*/ 356 w 205"/>
              <a:gd name="T11" fmla="*/ 18612 h 87"/>
              <a:gd name="T12" fmla="*/ 356 w 205"/>
              <a:gd name="T13" fmla="*/ 18612 h 87"/>
              <a:gd name="T14" fmla="*/ 356 w 205"/>
              <a:gd name="T15" fmla="*/ 21167 h 87"/>
              <a:gd name="T16" fmla="*/ 2850 w 205"/>
              <a:gd name="T17" fmla="*/ 20802 h 87"/>
              <a:gd name="T18" fmla="*/ 2850 w 205"/>
              <a:gd name="T19" fmla="*/ 18612 h 87"/>
              <a:gd name="T20" fmla="*/ 356 w 205"/>
              <a:gd name="T21" fmla="*/ 18612 h 87"/>
              <a:gd name="T22" fmla="*/ 12824 w 205"/>
              <a:gd name="T23" fmla="*/ 6204 h 87"/>
              <a:gd name="T24" fmla="*/ 12824 w 205"/>
              <a:gd name="T25" fmla="*/ 8759 h 87"/>
              <a:gd name="T26" fmla="*/ 15317 w 205"/>
              <a:gd name="T27" fmla="*/ 8759 h 87"/>
              <a:gd name="T28" fmla="*/ 15674 w 205"/>
              <a:gd name="T29" fmla="*/ 6569 h 87"/>
              <a:gd name="T30" fmla="*/ 13536 w 205"/>
              <a:gd name="T31" fmla="*/ 6204 h 87"/>
              <a:gd name="T32" fmla="*/ 21017 w 205"/>
              <a:gd name="T33" fmla="*/ 2555 h 87"/>
              <a:gd name="T34" fmla="*/ 20305 w 205"/>
              <a:gd name="T35" fmla="*/ 4014 h 87"/>
              <a:gd name="T36" fmla="*/ 22798 w 205"/>
              <a:gd name="T37" fmla="*/ 5839 h 87"/>
              <a:gd name="T38" fmla="*/ 22798 w 205"/>
              <a:gd name="T39" fmla="*/ 5839 h 87"/>
              <a:gd name="T40" fmla="*/ 24223 w 205"/>
              <a:gd name="T41" fmla="*/ 2920 h 87"/>
              <a:gd name="T42" fmla="*/ 21373 w 205"/>
              <a:gd name="T43" fmla="*/ 1825 h 87"/>
              <a:gd name="T44" fmla="*/ 21017 w 205"/>
              <a:gd name="T45" fmla="*/ 2555 h 87"/>
              <a:gd name="T46" fmla="*/ 29210 w 205"/>
              <a:gd name="T47" fmla="*/ 730 h 87"/>
              <a:gd name="T48" fmla="*/ 28854 w 205"/>
              <a:gd name="T49" fmla="*/ 2555 h 87"/>
              <a:gd name="T50" fmla="*/ 30991 w 205"/>
              <a:gd name="T51" fmla="*/ 4014 h 87"/>
              <a:gd name="T52" fmla="*/ 32772 w 205"/>
              <a:gd name="T53" fmla="*/ 2555 h 87"/>
              <a:gd name="T54" fmla="*/ 30279 w 205"/>
              <a:gd name="T55" fmla="*/ 0 h 87"/>
              <a:gd name="T56" fmla="*/ 29210 w 205"/>
              <a:gd name="T57" fmla="*/ 730 h 87"/>
              <a:gd name="T58" fmla="*/ 37759 w 205"/>
              <a:gd name="T59" fmla="*/ 1825 h 87"/>
              <a:gd name="T60" fmla="*/ 37403 w 205"/>
              <a:gd name="T61" fmla="*/ 2920 h 87"/>
              <a:gd name="T62" fmla="*/ 38828 w 205"/>
              <a:gd name="T63" fmla="*/ 5109 h 87"/>
              <a:gd name="T64" fmla="*/ 40965 w 205"/>
              <a:gd name="T65" fmla="*/ 3284 h 87"/>
              <a:gd name="T66" fmla="*/ 39897 w 205"/>
              <a:gd name="T67" fmla="*/ 1460 h 87"/>
              <a:gd name="T68" fmla="*/ 37759 w 205"/>
              <a:gd name="T69" fmla="*/ 1825 h 87"/>
              <a:gd name="T70" fmla="*/ 45952 w 205"/>
              <a:gd name="T71" fmla="*/ 5839 h 87"/>
              <a:gd name="T72" fmla="*/ 45952 w 205"/>
              <a:gd name="T73" fmla="*/ 5839 h 87"/>
              <a:gd name="T74" fmla="*/ 46309 w 205"/>
              <a:gd name="T75" fmla="*/ 8394 h 87"/>
              <a:gd name="T76" fmla="*/ 48802 w 205"/>
              <a:gd name="T77" fmla="*/ 7664 h 87"/>
              <a:gd name="T78" fmla="*/ 48446 w 205"/>
              <a:gd name="T79" fmla="*/ 5109 h 87"/>
              <a:gd name="T80" fmla="*/ 45952 w 205"/>
              <a:gd name="T81" fmla="*/ 5839 h 87"/>
              <a:gd name="T82" fmla="*/ 59132 w 205"/>
              <a:gd name="T83" fmla="*/ 17517 h 87"/>
              <a:gd name="T84" fmla="*/ 59132 w 205"/>
              <a:gd name="T85" fmla="*/ 20072 h 87"/>
              <a:gd name="T86" fmla="*/ 61626 w 205"/>
              <a:gd name="T87" fmla="*/ 20072 h 87"/>
              <a:gd name="T88" fmla="*/ 61626 w 205"/>
              <a:gd name="T89" fmla="*/ 17517 h 87"/>
              <a:gd name="T90" fmla="*/ 59132 w 205"/>
              <a:gd name="T91" fmla="*/ 17517 h 87"/>
              <a:gd name="T92" fmla="*/ 72669 w 205"/>
              <a:gd name="T93" fmla="*/ 31385 h 87"/>
              <a:gd name="T94" fmla="*/ 61626 w 205"/>
              <a:gd name="T95" fmla="*/ 31385 h 87"/>
              <a:gd name="T96" fmla="*/ 52720 w 205"/>
              <a:gd name="T97" fmla="*/ 10948 h 87"/>
              <a:gd name="T98" fmla="*/ 52720 w 205"/>
              <a:gd name="T99" fmla="*/ 13503 h 87"/>
              <a:gd name="T100" fmla="*/ 55214 w 205"/>
              <a:gd name="T101" fmla="*/ 13503 h 87"/>
              <a:gd name="T102" fmla="*/ 55214 w 205"/>
              <a:gd name="T103" fmla="*/ 10948 h 87"/>
              <a:gd name="T104" fmla="*/ 55214 w 205"/>
              <a:gd name="T105" fmla="*/ 10948 h 87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05" h="87">
                <a:moveTo>
                  <a:pt x="19" y="33"/>
                </a:moveTo>
                <a:lnTo>
                  <a:pt x="19" y="33"/>
                </a:lnTo>
                <a:cubicBezTo>
                  <a:pt x="16" y="35"/>
                  <a:pt x="16" y="39"/>
                  <a:pt x="19" y="41"/>
                </a:cubicBezTo>
                <a:cubicBezTo>
                  <a:pt x="20" y="42"/>
                  <a:pt x="23" y="42"/>
                  <a:pt x="25" y="41"/>
                </a:cubicBezTo>
                <a:lnTo>
                  <a:pt x="27" y="41"/>
                </a:lnTo>
                <a:cubicBezTo>
                  <a:pt x="28" y="37"/>
                  <a:pt x="28" y="35"/>
                  <a:pt x="27" y="33"/>
                </a:cubicBezTo>
                <a:cubicBezTo>
                  <a:pt x="23" y="32"/>
                  <a:pt x="20" y="32"/>
                  <a:pt x="19" y="33"/>
                </a:cubicBezTo>
                <a:close/>
                <a:moveTo>
                  <a:pt x="1" y="51"/>
                </a:moveTo>
                <a:lnTo>
                  <a:pt x="1" y="51"/>
                </a:lnTo>
                <a:cubicBezTo>
                  <a:pt x="0" y="52"/>
                  <a:pt x="0" y="55"/>
                  <a:pt x="1" y="58"/>
                </a:cubicBezTo>
                <a:cubicBezTo>
                  <a:pt x="3" y="60"/>
                  <a:pt x="6" y="60"/>
                  <a:pt x="8" y="58"/>
                </a:cubicBezTo>
                <a:lnTo>
                  <a:pt x="8" y="57"/>
                </a:lnTo>
                <a:cubicBezTo>
                  <a:pt x="10" y="55"/>
                  <a:pt x="10" y="52"/>
                  <a:pt x="8" y="51"/>
                </a:cubicBezTo>
                <a:cubicBezTo>
                  <a:pt x="7" y="48"/>
                  <a:pt x="3" y="48"/>
                  <a:pt x="1" y="51"/>
                </a:cubicBezTo>
                <a:close/>
                <a:moveTo>
                  <a:pt x="36" y="17"/>
                </a:moveTo>
                <a:lnTo>
                  <a:pt x="36" y="17"/>
                </a:lnTo>
                <a:cubicBezTo>
                  <a:pt x="35" y="18"/>
                  <a:pt x="35" y="21"/>
                  <a:pt x="36" y="24"/>
                </a:cubicBezTo>
                <a:cubicBezTo>
                  <a:pt x="38" y="25"/>
                  <a:pt x="41" y="28"/>
                  <a:pt x="43" y="24"/>
                </a:cubicBezTo>
                <a:cubicBezTo>
                  <a:pt x="45" y="23"/>
                  <a:pt x="45" y="20"/>
                  <a:pt x="44" y="18"/>
                </a:cubicBezTo>
                <a:cubicBezTo>
                  <a:pt x="43" y="16"/>
                  <a:pt x="40" y="16"/>
                  <a:pt x="38" y="17"/>
                </a:cubicBezTo>
                <a:lnTo>
                  <a:pt x="36" y="17"/>
                </a:lnTo>
                <a:close/>
                <a:moveTo>
                  <a:pt x="59" y="7"/>
                </a:moveTo>
                <a:lnTo>
                  <a:pt x="59" y="7"/>
                </a:lnTo>
                <a:cubicBezTo>
                  <a:pt x="57" y="8"/>
                  <a:pt x="56" y="9"/>
                  <a:pt x="57" y="11"/>
                </a:cubicBezTo>
                <a:cubicBezTo>
                  <a:pt x="57" y="14"/>
                  <a:pt x="60" y="16"/>
                  <a:pt x="64" y="16"/>
                </a:cubicBezTo>
                <a:cubicBezTo>
                  <a:pt x="66" y="14"/>
                  <a:pt x="68" y="11"/>
                  <a:pt x="68" y="8"/>
                </a:cubicBezTo>
                <a:cubicBezTo>
                  <a:pt x="66" y="7"/>
                  <a:pt x="64" y="4"/>
                  <a:pt x="60" y="5"/>
                </a:cubicBezTo>
                <a:lnTo>
                  <a:pt x="59" y="7"/>
                </a:lnTo>
                <a:close/>
                <a:moveTo>
                  <a:pt x="82" y="2"/>
                </a:moveTo>
                <a:lnTo>
                  <a:pt x="82" y="2"/>
                </a:lnTo>
                <a:cubicBezTo>
                  <a:pt x="81" y="4"/>
                  <a:pt x="81" y="5"/>
                  <a:pt x="81" y="7"/>
                </a:cubicBezTo>
                <a:cubicBezTo>
                  <a:pt x="81" y="9"/>
                  <a:pt x="84" y="11"/>
                  <a:pt x="85" y="11"/>
                </a:cubicBezTo>
                <a:lnTo>
                  <a:pt x="87" y="11"/>
                </a:lnTo>
                <a:cubicBezTo>
                  <a:pt x="90" y="11"/>
                  <a:pt x="92" y="8"/>
                  <a:pt x="92" y="7"/>
                </a:cubicBezTo>
                <a:cubicBezTo>
                  <a:pt x="92" y="4"/>
                  <a:pt x="89" y="0"/>
                  <a:pt x="85" y="0"/>
                </a:cubicBezTo>
                <a:cubicBezTo>
                  <a:pt x="85" y="0"/>
                  <a:pt x="84" y="2"/>
                  <a:pt x="82" y="2"/>
                </a:cubicBezTo>
                <a:close/>
                <a:moveTo>
                  <a:pt x="106" y="5"/>
                </a:moveTo>
                <a:lnTo>
                  <a:pt x="106" y="5"/>
                </a:lnTo>
                <a:cubicBezTo>
                  <a:pt x="106" y="7"/>
                  <a:pt x="106" y="7"/>
                  <a:pt x="105" y="8"/>
                </a:cubicBezTo>
                <a:cubicBezTo>
                  <a:pt x="105" y="11"/>
                  <a:pt x="106" y="12"/>
                  <a:pt x="109" y="14"/>
                </a:cubicBezTo>
                <a:cubicBezTo>
                  <a:pt x="112" y="14"/>
                  <a:pt x="115" y="12"/>
                  <a:pt x="115" y="9"/>
                </a:cubicBezTo>
                <a:cubicBezTo>
                  <a:pt x="117" y="8"/>
                  <a:pt x="115" y="5"/>
                  <a:pt x="112" y="4"/>
                </a:cubicBezTo>
                <a:cubicBezTo>
                  <a:pt x="109" y="4"/>
                  <a:pt x="108" y="4"/>
                  <a:pt x="106" y="5"/>
                </a:cubicBezTo>
                <a:close/>
                <a:moveTo>
                  <a:pt x="129" y="16"/>
                </a:moveTo>
                <a:lnTo>
                  <a:pt x="129" y="16"/>
                </a:lnTo>
                <a:cubicBezTo>
                  <a:pt x="127" y="18"/>
                  <a:pt x="127" y="21"/>
                  <a:pt x="130" y="23"/>
                </a:cubicBezTo>
                <a:cubicBezTo>
                  <a:pt x="133" y="24"/>
                  <a:pt x="136" y="24"/>
                  <a:pt x="137" y="21"/>
                </a:cubicBezTo>
                <a:cubicBezTo>
                  <a:pt x="138" y="18"/>
                  <a:pt x="137" y="16"/>
                  <a:pt x="136" y="14"/>
                </a:cubicBezTo>
                <a:cubicBezTo>
                  <a:pt x="133" y="12"/>
                  <a:pt x="131" y="14"/>
                  <a:pt x="129" y="16"/>
                </a:cubicBezTo>
                <a:close/>
                <a:moveTo>
                  <a:pt x="166" y="48"/>
                </a:moveTo>
                <a:lnTo>
                  <a:pt x="166" y="48"/>
                </a:lnTo>
                <a:cubicBezTo>
                  <a:pt x="164" y="49"/>
                  <a:pt x="164" y="52"/>
                  <a:pt x="166" y="55"/>
                </a:cubicBezTo>
                <a:cubicBezTo>
                  <a:pt x="167" y="57"/>
                  <a:pt x="170" y="57"/>
                  <a:pt x="173" y="55"/>
                </a:cubicBezTo>
                <a:cubicBezTo>
                  <a:pt x="174" y="52"/>
                  <a:pt x="174" y="49"/>
                  <a:pt x="173" y="48"/>
                </a:cubicBezTo>
                <a:cubicBezTo>
                  <a:pt x="170" y="46"/>
                  <a:pt x="167" y="46"/>
                  <a:pt x="166" y="48"/>
                </a:cubicBezTo>
                <a:close/>
                <a:moveTo>
                  <a:pt x="173" y="86"/>
                </a:moveTo>
                <a:lnTo>
                  <a:pt x="204" y="86"/>
                </a:lnTo>
                <a:lnTo>
                  <a:pt x="204" y="55"/>
                </a:lnTo>
                <a:lnTo>
                  <a:pt x="173" y="86"/>
                </a:lnTo>
                <a:close/>
                <a:moveTo>
                  <a:pt x="148" y="30"/>
                </a:moveTo>
                <a:lnTo>
                  <a:pt x="148" y="30"/>
                </a:lnTo>
                <a:cubicBezTo>
                  <a:pt x="146" y="32"/>
                  <a:pt x="146" y="36"/>
                  <a:pt x="148" y="37"/>
                </a:cubicBezTo>
                <a:cubicBezTo>
                  <a:pt x="150" y="41"/>
                  <a:pt x="154" y="41"/>
                  <a:pt x="155" y="37"/>
                </a:cubicBezTo>
                <a:cubicBezTo>
                  <a:pt x="158" y="36"/>
                  <a:pt x="158" y="33"/>
                  <a:pt x="155" y="30"/>
                </a:cubicBezTo>
                <a:cubicBezTo>
                  <a:pt x="154" y="29"/>
                  <a:pt x="149" y="29"/>
                  <a:pt x="148" y="3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16852">
            <a:extLst>
              <a:ext uri="{FF2B5EF4-FFF2-40B4-BE49-F238E27FC236}">
                <a16:creationId xmlns:a16="http://schemas.microsoft.com/office/drawing/2014/main" id="{AA515830-1B4E-9343-BEBD-1FF1C92F7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2527" y="6460540"/>
            <a:ext cx="602312" cy="1129327"/>
          </a:xfrm>
          <a:custGeom>
            <a:avLst/>
            <a:gdLst>
              <a:gd name="T0" fmla="*/ 11038 w 107"/>
              <a:gd name="T1" fmla="*/ 2538 h 197"/>
              <a:gd name="T2" fmla="*/ 8902 w 107"/>
              <a:gd name="T3" fmla="*/ 3989 h 197"/>
              <a:gd name="T4" fmla="*/ 9970 w 107"/>
              <a:gd name="T5" fmla="*/ 6527 h 197"/>
              <a:gd name="T6" fmla="*/ 9970 w 107"/>
              <a:gd name="T7" fmla="*/ 6527 h 197"/>
              <a:gd name="T8" fmla="*/ 12107 w 107"/>
              <a:gd name="T9" fmla="*/ 5077 h 197"/>
              <a:gd name="T10" fmla="*/ 2493 w 107"/>
              <a:gd name="T11" fmla="*/ 725 h 197"/>
              <a:gd name="T12" fmla="*/ 2493 w 107"/>
              <a:gd name="T13" fmla="*/ 725 h 197"/>
              <a:gd name="T14" fmla="*/ 356 w 107"/>
              <a:gd name="T15" fmla="*/ 1813 h 197"/>
              <a:gd name="T16" fmla="*/ 1424 w 107"/>
              <a:gd name="T17" fmla="*/ 3989 h 197"/>
              <a:gd name="T18" fmla="*/ 3561 w 107"/>
              <a:gd name="T19" fmla="*/ 2538 h 197"/>
              <a:gd name="T20" fmla="*/ 2493 w 107"/>
              <a:gd name="T21" fmla="*/ 725 h 197"/>
              <a:gd name="T22" fmla="*/ 18872 w 107"/>
              <a:gd name="T23" fmla="*/ 5439 h 197"/>
              <a:gd name="T24" fmla="*/ 16736 w 107"/>
              <a:gd name="T25" fmla="*/ 6527 h 197"/>
              <a:gd name="T26" fmla="*/ 17804 w 107"/>
              <a:gd name="T27" fmla="*/ 9428 h 197"/>
              <a:gd name="T28" fmla="*/ 20296 w 107"/>
              <a:gd name="T29" fmla="*/ 7978 h 197"/>
              <a:gd name="T30" fmla="*/ 19228 w 107"/>
              <a:gd name="T31" fmla="*/ 5802 h 197"/>
              <a:gd name="T32" fmla="*/ 19228 w 107"/>
              <a:gd name="T33" fmla="*/ 5439 h 197"/>
              <a:gd name="T34" fmla="*/ 26350 w 107"/>
              <a:gd name="T35" fmla="*/ 10153 h 197"/>
              <a:gd name="T36" fmla="*/ 24569 w 107"/>
              <a:gd name="T37" fmla="*/ 10879 h 197"/>
              <a:gd name="T38" fmla="*/ 24569 w 107"/>
              <a:gd name="T39" fmla="*/ 13417 h 197"/>
              <a:gd name="T40" fmla="*/ 24569 w 107"/>
              <a:gd name="T41" fmla="*/ 13417 h 197"/>
              <a:gd name="T42" fmla="*/ 27418 w 107"/>
              <a:gd name="T43" fmla="*/ 13417 h 197"/>
              <a:gd name="T44" fmla="*/ 27418 w 107"/>
              <a:gd name="T45" fmla="*/ 10879 h 197"/>
              <a:gd name="T46" fmla="*/ 26350 w 107"/>
              <a:gd name="T47" fmla="*/ 10153 h 197"/>
              <a:gd name="T48" fmla="*/ 32047 w 107"/>
              <a:gd name="T49" fmla="*/ 17043 h 197"/>
              <a:gd name="T50" fmla="*/ 30622 w 107"/>
              <a:gd name="T51" fmla="*/ 17043 h 197"/>
              <a:gd name="T52" fmla="*/ 29910 w 107"/>
              <a:gd name="T53" fmla="*/ 19944 h 197"/>
              <a:gd name="T54" fmla="*/ 32403 w 107"/>
              <a:gd name="T55" fmla="*/ 20307 h 197"/>
              <a:gd name="T56" fmla="*/ 33115 w 107"/>
              <a:gd name="T57" fmla="*/ 18494 h 197"/>
              <a:gd name="T58" fmla="*/ 32047 w 107"/>
              <a:gd name="T59" fmla="*/ 17043 h 197"/>
              <a:gd name="T60" fmla="*/ 35251 w 107"/>
              <a:gd name="T61" fmla="*/ 25384 h 197"/>
              <a:gd name="T62" fmla="*/ 34183 w 107"/>
              <a:gd name="T63" fmla="*/ 25384 h 197"/>
              <a:gd name="T64" fmla="*/ 33115 w 107"/>
              <a:gd name="T65" fmla="*/ 27922 h 197"/>
              <a:gd name="T66" fmla="*/ 35251 w 107"/>
              <a:gd name="T67" fmla="*/ 29010 h 197"/>
              <a:gd name="T68" fmla="*/ 36676 w 107"/>
              <a:gd name="T69" fmla="*/ 27197 h 197"/>
              <a:gd name="T70" fmla="*/ 35251 w 107"/>
              <a:gd name="T71" fmla="*/ 25384 h 197"/>
              <a:gd name="T72" fmla="*/ 36320 w 107"/>
              <a:gd name="T73" fmla="*/ 34449 h 197"/>
              <a:gd name="T74" fmla="*/ 35607 w 107"/>
              <a:gd name="T75" fmla="*/ 33724 h 197"/>
              <a:gd name="T76" fmla="*/ 34183 w 107"/>
              <a:gd name="T77" fmla="*/ 36262 h 197"/>
              <a:gd name="T78" fmla="*/ 35607 w 107"/>
              <a:gd name="T79" fmla="*/ 37713 h 197"/>
              <a:gd name="T80" fmla="*/ 37744 w 107"/>
              <a:gd name="T81" fmla="*/ 36262 h 197"/>
              <a:gd name="T82" fmla="*/ 36320 w 107"/>
              <a:gd name="T83" fmla="*/ 34449 h 197"/>
              <a:gd name="T84" fmla="*/ 32403 w 107"/>
              <a:gd name="T85" fmla="*/ 51493 h 197"/>
              <a:gd name="T86" fmla="*/ 30622 w 107"/>
              <a:gd name="T87" fmla="*/ 52581 h 197"/>
              <a:gd name="T88" fmla="*/ 31691 w 107"/>
              <a:gd name="T89" fmla="*/ 55482 h 197"/>
              <a:gd name="T90" fmla="*/ 34183 w 107"/>
              <a:gd name="T91" fmla="*/ 53668 h 197"/>
              <a:gd name="T92" fmla="*/ 32403 w 107"/>
              <a:gd name="T93" fmla="*/ 51493 h 197"/>
              <a:gd name="T94" fmla="*/ 27774 w 107"/>
              <a:gd name="T95" fmla="*/ 71074 h 197"/>
              <a:gd name="T96" fmla="*/ 22077 w 107"/>
              <a:gd name="T97" fmla="*/ 60921 h 197"/>
              <a:gd name="T98" fmla="*/ 34895 w 107"/>
              <a:gd name="T99" fmla="*/ 43152 h 197"/>
              <a:gd name="T100" fmla="*/ 32403 w 107"/>
              <a:gd name="T101" fmla="*/ 43878 h 197"/>
              <a:gd name="T102" fmla="*/ 34183 w 107"/>
              <a:gd name="T103" fmla="*/ 46779 h 197"/>
              <a:gd name="T104" fmla="*/ 36320 w 107"/>
              <a:gd name="T105" fmla="*/ 45328 h 197"/>
              <a:gd name="T106" fmla="*/ 36320 w 107"/>
              <a:gd name="T107" fmla="*/ 45328 h 197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107" h="197">
                <a:moveTo>
                  <a:pt x="31" y="7"/>
                </a:moveTo>
                <a:lnTo>
                  <a:pt x="31" y="7"/>
                </a:lnTo>
                <a:cubicBezTo>
                  <a:pt x="28" y="7"/>
                  <a:pt x="25" y="9"/>
                  <a:pt x="25" y="11"/>
                </a:cubicBezTo>
                <a:cubicBezTo>
                  <a:pt x="24" y="14"/>
                  <a:pt x="25" y="16"/>
                  <a:pt x="28" y="18"/>
                </a:cubicBezTo>
                <a:cubicBezTo>
                  <a:pt x="31" y="18"/>
                  <a:pt x="34" y="16"/>
                  <a:pt x="34" y="14"/>
                </a:cubicBezTo>
                <a:cubicBezTo>
                  <a:pt x="35" y="11"/>
                  <a:pt x="34" y="9"/>
                  <a:pt x="31" y="7"/>
                </a:cubicBezTo>
                <a:close/>
                <a:moveTo>
                  <a:pt x="7" y="2"/>
                </a:moveTo>
                <a:lnTo>
                  <a:pt x="7" y="2"/>
                </a:lnTo>
                <a:cubicBezTo>
                  <a:pt x="4" y="0"/>
                  <a:pt x="1" y="2"/>
                  <a:pt x="1" y="5"/>
                </a:cubicBezTo>
                <a:cubicBezTo>
                  <a:pt x="0" y="7"/>
                  <a:pt x="1" y="11"/>
                  <a:pt x="4" y="11"/>
                </a:cubicBezTo>
                <a:cubicBezTo>
                  <a:pt x="7" y="12"/>
                  <a:pt x="10" y="11"/>
                  <a:pt x="10" y="7"/>
                </a:cubicBezTo>
                <a:cubicBezTo>
                  <a:pt x="12" y="5"/>
                  <a:pt x="10" y="2"/>
                  <a:pt x="7" y="2"/>
                </a:cubicBezTo>
                <a:close/>
                <a:moveTo>
                  <a:pt x="53" y="15"/>
                </a:moveTo>
                <a:lnTo>
                  <a:pt x="53" y="15"/>
                </a:lnTo>
                <a:cubicBezTo>
                  <a:pt x="52" y="15"/>
                  <a:pt x="49" y="16"/>
                  <a:pt x="47" y="18"/>
                </a:cubicBezTo>
                <a:cubicBezTo>
                  <a:pt x="47" y="21"/>
                  <a:pt x="47" y="24"/>
                  <a:pt x="50" y="26"/>
                </a:cubicBezTo>
                <a:cubicBezTo>
                  <a:pt x="53" y="27"/>
                  <a:pt x="56" y="26"/>
                  <a:pt x="57" y="22"/>
                </a:cubicBezTo>
                <a:cubicBezTo>
                  <a:pt x="59" y="19"/>
                  <a:pt x="57" y="16"/>
                  <a:pt x="54" y="16"/>
                </a:cubicBezTo>
                <a:lnTo>
                  <a:pt x="54" y="15"/>
                </a:lnTo>
                <a:cubicBezTo>
                  <a:pt x="54" y="15"/>
                  <a:pt x="54" y="15"/>
                  <a:pt x="53" y="15"/>
                </a:cubicBezTo>
                <a:close/>
                <a:moveTo>
                  <a:pt x="74" y="28"/>
                </a:moveTo>
                <a:lnTo>
                  <a:pt x="74" y="28"/>
                </a:lnTo>
                <a:cubicBezTo>
                  <a:pt x="73" y="28"/>
                  <a:pt x="70" y="28"/>
                  <a:pt x="69" y="30"/>
                </a:cubicBezTo>
                <a:cubicBezTo>
                  <a:pt x="66" y="33"/>
                  <a:pt x="66" y="36"/>
                  <a:pt x="69" y="37"/>
                </a:cubicBezTo>
                <a:cubicBezTo>
                  <a:pt x="70" y="40"/>
                  <a:pt x="75" y="40"/>
                  <a:pt x="77" y="37"/>
                </a:cubicBezTo>
                <a:cubicBezTo>
                  <a:pt x="78" y="36"/>
                  <a:pt x="78" y="33"/>
                  <a:pt x="77" y="30"/>
                </a:cubicBezTo>
                <a:cubicBezTo>
                  <a:pt x="75" y="30"/>
                  <a:pt x="75" y="28"/>
                  <a:pt x="74" y="28"/>
                </a:cubicBezTo>
                <a:close/>
                <a:moveTo>
                  <a:pt x="90" y="47"/>
                </a:moveTo>
                <a:lnTo>
                  <a:pt x="90" y="47"/>
                </a:lnTo>
                <a:cubicBezTo>
                  <a:pt x="89" y="47"/>
                  <a:pt x="87" y="47"/>
                  <a:pt x="86" y="47"/>
                </a:cubicBezTo>
                <a:cubicBezTo>
                  <a:pt x="82" y="49"/>
                  <a:pt x="82" y="54"/>
                  <a:pt x="84" y="55"/>
                </a:cubicBezTo>
                <a:cubicBezTo>
                  <a:pt x="86" y="58"/>
                  <a:pt x="89" y="58"/>
                  <a:pt x="91" y="56"/>
                </a:cubicBezTo>
                <a:cubicBezTo>
                  <a:pt x="93" y="55"/>
                  <a:pt x="94" y="52"/>
                  <a:pt x="93" y="51"/>
                </a:cubicBezTo>
                <a:cubicBezTo>
                  <a:pt x="91" y="49"/>
                  <a:pt x="91" y="47"/>
                  <a:pt x="90" y="47"/>
                </a:cubicBezTo>
                <a:close/>
                <a:moveTo>
                  <a:pt x="99" y="70"/>
                </a:moveTo>
                <a:lnTo>
                  <a:pt x="99" y="70"/>
                </a:lnTo>
                <a:cubicBezTo>
                  <a:pt x="99" y="70"/>
                  <a:pt x="98" y="70"/>
                  <a:pt x="96" y="70"/>
                </a:cubicBezTo>
                <a:cubicBezTo>
                  <a:pt x="94" y="71"/>
                  <a:pt x="91" y="72"/>
                  <a:pt x="93" y="76"/>
                </a:cubicBezTo>
                <a:lnTo>
                  <a:pt x="93" y="77"/>
                </a:lnTo>
                <a:cubicBezTo>
                  <a:pt x="94" y="80"/>
                  <a:pt x="98" y="82"/>
                  <a:pt x="99" y="80"/>
                </a:cubicBezTo>
                <a:cubicBezTo>
                  <a:pt x="102" y="79"/>
                  <a:pt x="103" y="76"/>
                  <a:pt x="103" y="75"/>
                </a:cubicBezTo>
                <a:cubicBezTo>
                  <a:pt x="102" y="71"/>
                  <a:pt x="100" y="70"/>
                  <a:pt x="99" y="70"/>
                </a:cubicBezTo>
                <a:close/>
                <a:moveTo>
                  <a:pt x="102" y="95"/>
                </a:moveTo>
                <a:lnTo>
                  <a:pt x="102" y="95"/>
                </a:lnTo>
                <a:cubicBezTo>
                  <a:pt x="102" y="93"/>
                  <a:pt x="102" y="93"/>
                  <a:pt x="100" y="93"/>
                </a:cubicBezTo>
                <a:cubicBezTo>
                  <a:pt x="98" y="93"/>
                  <a:pt x="96" y="96"/>
                  <a:pt x="96" y="100"/>
                </a:cubicBezTo>
                <a:cubicBezTo>
                  <a:pt x="96" y="103"/>
                  <a:pt x="98" y="104"/>
                  <a:pt x="100" y="104"/>
                </a:cubicBezTo>
                <a:cubicBezTo>
                  <a:pt x="103" y="105"/>
                  <a:pt x="106" y="103"/>
                  <a:pt x="106" y="100"/>
                </a:cubicBezTo>
                <a:cubicBezTo>
                  <a:pt x="106" y="96"/>
                  <a:pt x="105" y="95"/>
                  <a:pt x="102" y="95"/>
                </a:cubicBezTo>
                <a:close/>
                <a:moveTo>
                  <a:pt x="91" y="142"/>
                </a:moveTo>
                <a:lnTo>
                  <a:pt x="91" y="142"/>
                </a:lnTo>
                <a:cubicBezTo>
                  <a:pt x="89" y="141"/>
                  <a:pt x="86" y="142"/>
                  <a:pt x="86" y="145"/>
                </a:cubicBezTo>
                <a:cubicBezTo>
                  <a:pt x="84" y="148"/>
                  <a:pt x="87" y="152"/>
                  <a:pt x="89" y="153"/>
                </a:cubicBezTo>
                <a:cubicBezTo>
                  <a:pt x="91" y="153"/>
                  <a:pt x="94" y="152"/>
                  <a:pt x="96" y="148"/>
                </a:cubicBezTo>
                <a:cubicBezTo>
                  <a:pt x="96" y="145"/>
                  <a:pt x="94" y="142"/>
                  <a:pt x="91" y="142"/>
                </a:cubicBezTo>
                <a:close/>
                <a:moveTo>
                  <a:pt x="62" y="168"/>
                </a:moveTo>
                <a:lnTo>
                  <a:pt x="78" y="196"/>
                </a:lnTo>
                <a:lnTo>
                  <a:pt x="106" y="179"/>
                </a:lnTo>
                <a:lnTo>
                  <a:pt x="62" y="168"/>
                </a:lnTo>
                <a:close/>
                <a:moveTo>
                  <a:pt x="98" y="119"/>
                </a:moveTo>
                <a:lnTo>
                  <a:pt x="98" y="119"/>
                </a:lnTo>
                <a:cubicBezTo>
                  <a:pt x="96" y="117"/>
                  <a:pt x="93" y="119"/>
                  <a:pt x="91" y="121"/>
                </a:cubicBezTo>
                <a:cubicBezTo>
                  <a:pt x="91" y="125"/>
                  <a:pt x="93" y="128"/>
                  <a:pt x="96" y="129"/>
                </a:cubicBezTo>
                <a:cubicBezTo>
                  <a:pt x="98" y="129"/>
                  <a:pt x="100" y="128"/>
                  <a:pt x="102" y="125"/>
                </a:cubicBezTo>
                <a:cubicBezTo>
                  <a:pt x="102" y="121"/>
                  <a:pt x="100" y="119"/>
                  <a:pt x="98" y="11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16853">
            <a:extLst>
              <a:ext uri="{FF2B5EF4-FFF2-40B4-BE49-F238E27FC236}">
                <a16:creationId xmlns:a16="http://schemas.microsoft.com/office/drawing/2014/main" id="{725057B9-BCD7-BD47-865C-A99564BE2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9410" y="9974025"/>
            <a:ext cx="602312" cy="1129327"/>
          </a:xfrm>
          <a:custGeom>
            <a:avLst/>
            <a:gdLst>
              <a:gd name="T0" fmla="*/ 26958 w 106"/>
              <a:gd name="T1" fmla="*/ 68173 h 197"/>
              <a:gd name="T2" fmla="*/ 29474 w 106"/>
              <a:gd name="T3" fmla="*/ 67086 h 197"/>
              <a:gd name="T4" fmla="*/ 28036 w 106"/>
              <a:gd name="T5" fmla="*/ 64910 h 197"/>
              <a:gd name="T6" fmla="*/ 27676 w 106"/>
              <a:gd name="T7" fmla="*/ 64910 h 197"/>
              <a:gd name="T8" fmla="*/ 25520 w 106"/>
              <a:gd name="T9" fmla="*/ 65998 h 197"/>
              <a:gd name="T10" fmla="*/ 35584 w 106"/>
              <a:gd name="T11" fmla="*/ 71074 h 197"/>
              <a:gd name="T12" fmla="*/ 35584 w 106"/>
              <a:gd name="T13" fmla="*/ 71074 h 197"/>
              <a:gd name="T14" fmla="*/ 37741 w 106"/>
              <a:gd name="T15" fmla="*/ 69261 h 197"/>
              <a:gd name="T16" fmla="*/ 35943 w 106"/>
              <a:gd name="T17" fmla="*/ 67086 h 197"/>
              <a:gd name="T18" fmla="*/ 34146 w 106"/>
              <a:gd name="T19" fmla="*/ 68173 h 197"/>
              <a:gd name="T20" fmla="*/ 35584 w 106"/>
              <a:gd name="T21" fmla="*/ 71074 h 197"/>
              <a:gd name="T22" fmla="*/ 18331 w 106"/>
              <a:gd name="T23" fmla="*/ 65272 h 197"/>
              <a:gd name="T24" fmla="*/ 20847 w 106"/>
              <a:gd name="T25" fmla="*/ 64185 h 197"/>
              <a:gd name="T26" fmla="*/ 19769 w 106"/>
              <a:gd name="T27" fmla="*/ 62371 h 197"/>
              <a:gd name="T28" fmla="*/ 17612 w 106"/>
              <a:gd name="T29" fmla="*/ 62734 h 197"/>
              <a:gd name="T30" fmla="*/ 17972 w 106"/>
              <a:gd name="T31" fmla="*/ 65272 h 197"/>
              <a:gd name="T32" fmla="*/ 11142 w 106"/>
              <a:gd name="T33" fmla="*/ 60558 h 197"/>
              <a:gd name="T34" fmla="*/ 13299 w 106"/>
              <a:gd name="T35" fmla="*/ 59833 h 197"/>
              <a:gd name="T36" fmla="*/ 13299 w 106"/>
              <a:gd name="T37" fmla="*/ 57295 h 197"/>
              <a:gd name="T38" fmla="*/ 13299 w 106"/>
              <a:gd name="T39" fmla="*/ 57295 h 197"/>
              <a:gd name="T40" fmla="*/ 10783 w 106"/>
              <a:gd name="T41" fmla="*/ 57295 h 197"/>
              <a:gd name="T42" fmla="*/ 10783 w 106"/>
              <a:gd name="T43" fmla="*/ 59833 h 197"/>
              <a:gd name="T44" fmla="*/ 11142 w 106"/>
              <a:gd name="T45" fmla="*/ 60558 h 197"/>
              <a:gd name="T46" fmla="*/ 5751 w 106"/>
              <a:gd name="T47" fmla="*/ 53668 h 197"/>
              <a:gd name="T48" fmla="*/ 7548 w 106"/>
              <a:gd name="T49" fmla="*/ 53668 h 197"/>
              <a:gd name="T50" fmla="*/ 7908 w 106"/>
              <a:gd name="T51" fmla="*/ 50767 h 197"/>
              <a:gd name="T52" fmla="*/ 5032 w 106"/>
              <a:gd name="T53" fmla="*/ 50405 h 197"/>
              <a:gd name="T54" fmla="*/ 4673 w 106"/>
              <a:gd name="T55" fmla="*/ 53306 h 197"/>
              <a:gd name="T56" fmla="*/ 5751 w 106"/>
              <a:gd name="T57" fmla="*/ 53668 h 197"/>
              <a:gd name="T58" fmla="*/ 2157 w 106"/>
              <a:gd name="T59" fmla="*/ 45691 h 197"/>
              <a:gd name="T60" fmla="*/ 3235 w 106"/>
              <a:gd name="T61" fmla="*/ 45691 h 197"/>
              <a:gd name="T62" fmla="*/ 4673 w 106"/>
              <a:gd name="T63" fmla="*/ 43515 h 197"/>
              <a:gd name="T64" fmla="*/ 2157 w 106"/>
              <a:gd name="T65" fmla="*/ 41702 h 197"/>
              <a:gd name="T66" fmla="*/ 1078 w 106"/>
              <a:gd name="T67" fmla="*/ 44603 h 197"/>
              <a:gd name="T68" fmla="*/ 2157 w 106"/>
              <a:gd name="T69" fmla="*/ 45691 h 197"/>
              <a:gd name="T70" fmla="*/ 1078 w 106"/>
              <a:gd name="T71" fmla="*/ 36988 h 197"/>
              <a:gd name="T72" fmla="*/ 1797 w 106"/>
              <a:gd name="T73" fmla="*/ 36988 h 197"/>
              <a:gd name="T74" fmla="*/ 3594 w 106"/>
              <a:gd name="T75" fmla="*/ 34812 h 197"/>
              <a:gd name="T76" fmla="*/ 1797 w 106"/>
              <a:gd name="T77" fmla="*/ 32999 h 197"/>
              <a:gd name="T78" fmla="*/ 0 w 106"/>
              <a:gd name="T79" fmla="*/ 34812 h 197"/>
              <a:gd name="T80" fmla="*/ 1078 w 106"/>
              <a:gd name="T81" fmla="*/ 36988 h 197"/>
              <a:gd name="T82" fmla="*/ 4673 w 106"/>
              <a:gd name="T83" fmla="*/ 19582 h 197"/>
              <a:gd name="T84" fmla="*/ 7548 w 106"/>
              <a:gd name="T85" fmla="*/ 18131 h 197"/>
              <a:gd name="T86" fmla="*/ 5751 w 106"/>
              <a:gd name="T87" fmla="*/ 15955 h 197"/>
              <a:gd name="T88" fmla="*/ 3594 w 106"/>
              <a:gd name="T89" fmla="*/ 17043 h 197"/>
              <a:gd name="T90" fmla="*/ 4673 w 106"/>
              <a:gd name="T91" fmla="*/ 19582 h 197"/>
              <a:gd name="T92" fmla="*/ 10064 w 106"/>
              <a:gd name="T93" fmla="*/ 0 h 197"/>
              <a:gd name="T94" fmla="*/ 15815 w 106"/>
              <a:gd name="T95" fmla="*/ 10153 h 197"/>
              <a:gd name="T96" fmla="*/ 2516 w 106"/>
              <a:gd name="T97" fmla="*/ 28285 h 197"/>
              <a:gd name="T98" fmla="*/ 4673 w 106"/>
              <a:gd name="T99" fmla="*/ 26834 h 197"/>
              <a:gd name="T100" fmla="*/ 3594 w 106"/>
              <a:gd name="T101" fmla="*/ 24658 h 197"/>
              <a:gd name="T102" fmla="*/ 1797 w 106"/>
              <a:gd name="T103" fmla="*/ 25746 h 197"/>
              <a:gd name="T104" fmla="*/ 1797 w 106"/>
              <a:gd name="T105" fmla="*/ 25746 h 197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106" h="197">
                <a:moveTo>
                  <a:pt x="75" y="188"/>
                </a:moveTo>
                <a:lnTo>
                  <a:pt x="75" y="188"/>
                </a:lnTo>
                <a:cubicBezTo>
                  <a:pt x="78" y="189"/>
                  <a:pt x="82" y="188"/>
                  <a:pt x="82" y="185"/>
                </a:cubicBezTo>
                <a:cubicBezTo>
                  <a:pt x="83" y="182"/>
                  <a:pt x="80" y="179"/>
                  <a:pt x="78" y="179"/>
                </a:cubicBezTo>
                <a:lnTo>
                  <a:pt x="77" y="179"/>
                </a:lnTo>
                <a:cubicBezTo>
                  <a:pt x="75" y="177"/>
                  <a:pt x="72" y="179"/>
                  <a:pt x="71" y="182"/>
                </a:cubicBezTo>
                <a:cubicBezTo>
                  <a:pt x="71" y="185"/>
                  <a:pt x="72" y="188"/>
                  <a:pt x="75" y="188"/>
                </a:cubicBezTo>
                <a:close/>
                <a:moveTo>
                  <a:pt x="99" y="196"/>
                </a:moveTo>
                <a:lnTo>
                  <a:pt x="99" y="196"/>
                </a:lnTo>
                <a:cubicBezTo>
                  <a:pt x="102" y="196"/>
                  <a:pt x="105" y="193"/>
                  <a:pt x="105" y="191"/>
                </a:cubicBezTo>
                <a:cubicBezTo>
                  <a:pt x="105" y="188"/>
                  <a:pt x="103" y="185"/>
                  <a:pt x="102" y="185"/>
                </a:cubicBezTo>
                <a:lnTo>
                  <a:pt x="100" y="185"/>
                </a:lnTo>
                <a:cubicBezTo>
                  <a:pt x="98" y="184"/>
                  <a:pt x="96" y="186"/>
                  <a:pt x="95" y="188"/>
                </a:cubicBezTo>
                <a:cubicBezTo>
                  <a:pt x="95" y="191"/>
                  <a:pt x="96" y="193"/>
                  <a:pt x="99" y="196"/>
                </a:cubicBezTo>
                <a:close/>
                <a:moveTo>
                  <a:pt x="51" y="180"/>
                </a:moveTo>
                <a:lnTo>
                  <a:pt x="51" y="180"/>
                </a:lnTo>
                <a:cubicBezTo>
                  <a:pt x="55" y="182"/>
                  <a:pt x="56" y="180"/>
                  <a:pt x="58" y="177"/>
                </a:cubicBezTo>
                <a:cubicBezTo>
                  <a:pt x="59" y="176"/>
                  <a:pt x="58" y="173"/>
                  <a:pt x="55" y="172"/>
                </a:cubicBezTo>
                <a:cubicBezTo>
                  <a:pt x="53" y="170"/>
                  <a:pt x="50" y="172"/>
                  <a:pt x="49" y="173"/>
                </a:cubicBezTo>
                <a:cubicBezTo>
                  <a:pt x="47" y="176"/>
                  <a:pt x="49" y="179"/>
                  <a:pt x="50" y="180"/>
                </a:cubicBezTo>
                <a:lnTo>
                  <a:pt x="51" y="180"/>
                </a:lnTo>
                <a:close/>
                <a:moveTo>
                  <a:pt x="31" y="167"/>
                </a:moveTo>
                <a:lnTo>
                  <a:pt x="31" y="167"/>
                </a:lnTo>
                <a:cubicBezTo>
                  <a:pt x="34" y="167"/>
                  <a:pt x="35" y="167"/>
                  <a:pt x="37" y="165"/>
                </a:cubicBezTo>
                <a:cubicBezTo>
                  <a:pt x="38" y="164"/>
                  <a:pt x="38" y="160"/>
                  <a:pt x="37" y="158"/>
                </a:cubicBezTo>
                <a:cubicBezTo>
                  <a:pt x="34" y="157"/>
                  <a:pt x="31" y="157"/>
                  <a:pt x="30" y="158"/>
                </a:cubicBezTo>
                <a:cubicBezTo>
                  <a:pt x="26" y="161"/>
                  <a:pt x="26" y="164"/>
                  <a:pt x="30" y="165"/>
                </a:cubicBezTo>
                <a:cubicBezTo>
                  <a:pt x="30" y="167"/>
                  <a:pt x="31" y="167"/>
                  <a:pt x="31" y="167"/>
                </a:cubicBezTo>
                <a:close/>
                <a:moveTo>
                  <a:pt x="16" y="148"/>
                </a:moveTo>
                <a:lnTo>
                  <a:pt x="16" y="148"/>
                </a:lnTo>
                <a:cubicBezTo>
                  <a:pt x="18" y="149"/>
                  <a:pt x="19" y="148"/>
                  <a:pt x="21" y="148"/>
                </a:cubicBezTo>
                <a:cubicBezTo>
                  <a:pt x="22" y="147"/>
                  <a:pt x="23" y="143"/>
                  <a:pt x="22" y="140"/>
                </a:cubicBezTo>
                <a:cubicBezTo>
                  <a:pt x="21" y="137"/>
                  <a:pt x="16" y="137"/>
                  <a:pt x="14" y="139"/>
                </a:cubicBezTo>
                <a:cubicBezTo>
                  <a:pt x="12" y="140"/>
                  <a:pt x="12" y="143"/>
                  <a:pt x="13" y="147"/>
                </a:cubicBezTo>
                <a:cubicBezTo>
                  <a:pt x="13" y="148"/>
                  <a:pt x="14" y="148"/>
                  <a:pt x="16" y="148"/>
                </a:cubicBezTo>
                <a:close/>
                <a:moveTo>
                  <a:pt x="6" y="126"/>
                </a:moveTo>
                <a:lnTo>
                  <a:pt x="6" y="126"/>
                </a:lnTo>
                <a:cubicBezTo>
                  <a:pt x="7" y="126"/>
                  <a:pt x="9" y="126"/>
                  <a:pt x="9" y="126"/>
                </a:cubicBezTo>
                <a:cubicBezTo>
                  <a:pt x="12" y="126"/>
                  <a:pt x="13" y="123"/>
                  <a:pt x="13" y="120"/>
                </a:cubicBezTo>
                <a:cubicBezTo>
                  <a:pt x="12" y="116"/>
                  <a:pt x="9" y="115"/>
                  <a:pt x="6" y="115"/>
                </a:cubicBezTo>
                <a:cubicBezTo>
                  <a:pt x="3" y="116"/>
                  <a:pt x="1" y="120"/>
                  <a:pt x="3" y="123"/>
                </a:cubicBezTo>
                <a:cubicBezTo>
                  <a:pt x="3" y="124"/>
                  <a:pt x="5" y="126"/>
                  <a:pt x="6" y="126"/>
                </a:cubicBezTo>
                <a:close/>
                <a:moveTo>
                  <a:pt x="3" y="102"/>
                </a:moveTo>
                <a:lnTo>
                  <a:pt x="3" y="102"/>
                </a:lnTo>
                <a:cubicBezTo>
                  <a:pt x="5" y="102"/>
                  <a:pt x="5" y="102"/>
                  <a:pt x="5" y="102"/>
                </a:cubicBezTo>
                <a:cubicBezTo>
                  <a:pt x="7" y="102"/>
                  <a:pt x="10" y="100"/>
                  <a:pt x="10" y="98"/>
                </a:cubicBezTo>
                <a:lnTo>
                  <a:pt x="10" y="96"/>
                </a:lnTo>
                <a:cubicBezTo>
                  <a:pt x="10" y="95"/>
                  <a:pt x="7" y="91"/>
                  <a:pt x="5" y="91"/>
                </a:cubicBezTo>
                <a:cubicBezTo>
                  <a:pt x="3" y="91"/>
                  <a:pt x="0" y="93"/>
                  <a:pt x="0" y="96"/>
                </a:cubicBezTo>
                <a:cubicBezTo>
                  <a:pt x="0" y="99"/>
                  <a:pt x="1" y="100"/>
                  <a:pt x="3" y="102"/>
                </a:cubicBezTo>
                <a:close/>
                <a:moveTo>
                  <a:pt x="13" y="54"/>
                </a:moveTo>
                <a:lnTo>
                  <a:pt x="13" y="54"/>
                </a:lnTo>
                <a:cubicBezTo>
                  <a:pt x="16" y="54"/>
                  <a:pt x="19" y="53"/>
                  <a:pt x="21" y="50"/>
                </a:cubicBezTo>
                <a:cubicBezTo>
                  <a:pt x="21" y="47"/>
                  <a:pt x="19" y="44"/>
                  <a:pt x="16" y="44"/>
                </a:cubicBezTo>
                <a:cubicBezTo>
                  <a:pt x="13" y="43"/>
                  <a:pt x="10" y="44"/>
                  <a:pt x="10" y="47"/>
                </a:cubicBezTo>
                <a:cubicBezTo>
                  <a:pt x="9" y="50"/>
                  <a:pt x="12" y="53"/>
                  <a:pt x="13" y="54"/>
                </a:cubicBezTo>
                <a:close/>
                <a:moveTo>
                  <a:pt x="44" y="28"/>
                </a:moveTo>
                <a:lnTo>
                  <a:pt x="28" y="0"/>
                </a:lnTo>
                <a:lnTo>
                  <a:pt x="0" y="16"/>
                </a:lnTo>
                <a:lnTo>
                  <a:pt x="44" y="28"/>
                </a:lnTo>
                <a:close/>
                <a:moveTo>
                  <a:pt x="7" y="78"/>
                </a:moveTo>
                <a:lnTo>
                  <a:pt x="7" y="78"/>
                </a:lnTo>
                <a:cubicBezTo>
                  <a:pt x="10" y="78"/>
                  <a:pt x="13" y="77"/>
                  <a:pt x="13" y="74"/>
                </a:cubicBezTo>
                <a:cubicBezTo>
                  <a:pt x="14" y="71"/>
                  <a:pt x="13" y="68"/>
                  <a:pt x="10" y="68"/>
                </a:cubicBezTo>
                <a:cubicBezTo>
                  <a:pt x="7" y="66"/>
                  <a:pt x="5" y="68"/>
                  <a:pt x="5" y="71"/>
                </a:cubicBezTo>
                <a:cubicBezTo>
                  <a:pt x="3" y="74"/>
                  <a:pt x="5" y="77"/>
                  <a:pt x="7" y="7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87018F1-75A3-504D-AD4D-E26473E52271}"/>
              </a:ext>
            </a:extLst>
          </p:cNvPr>
          <p:cNvSpPr/>
          <p:nvPr/>
        </p:nvSpPr>
        <p:spPr>
          <a:xfrm>
            <a:off x="9774592" y="5218200"/>
            <a:ext cx="1781907" cy="178190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FFF83C6-D11D-4248-A652-B65C4C5C605C}"/>
              </a:ext>
            </a:extLst>
          </p:cNvPr>
          <p:cNvSpPr/>
          <p:nvPr/>
        </p:nvSpPr>
        <p:spPr>
          <a:xfrm>
            <a:off x="12957943" y="5218200"/>
            <a:ext cx="1781907" cy="178190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P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D5D233B-866C-A243-B85C-8A207997DC68}"/>
              </a:ext>
            </a:extLst>
          </p:cNvPr>
          <p:cNvSpPr/>
          <p:nvPr/>
        </p:nvSpPr>
        <p:spPr>
          <a:xfrm>
            <a:off x="14390377" y="7863167"/>
            <a:ext cx="1781907" cy="178190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1F8125F-760C-124E-B6BE-1C7BDF3635B9}"/>
              </a:ext>
            </a:extLst>
          </p:cNvPr>
          <p:cNvSpPr/>
          <p:nvPr/>
        </p:nvSpPr>
        <p:spPr>
          <a:xfrm>
            <a:off x="8291920" y="7863167"/>
            <a:ext cx="1781907" cy="178190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L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7972709-36C8-B942-BEC4-4F6960904DAF}"/>
              </a:ext>
            </a:extLst>
          </p:cNvPr>
          <p:cNvSpPr/>
          <p:nvPr/>
        </p:nvSpPr>
        <p:spPr>
          <a:xfrm>
            <a:off x="9774592" y="10631505"/>
            <a:ext cx="1781907" cy="178190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T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E6B7F88-6F10-C94D-9325-F34552495D7A}"/>
              </a:ext>
            </a:extLst>
          </p:cNvPr>
          <p:cNvSpPr/>
          <p:nvPr/>
        </p:nvSpPr>
        <p:spPr>
          <a:xfrm>
            <a:off x="12957943" y="10631505"/>
            <a:ext cx="1781907" cy="17819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9DFEAF4-FCA0-0345-83B0-4CA63359D1D7}"/>
              </a:ext>
            </a:extLst>
          </p:cNvPr>
          <p:cNvSpPr/>
          <p:nvPr/>
        </p:nvSpPr>
        <p:spPr>
          <a:xfrm>
            <a:off x="16025753" y="5058883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Political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C6F6C18-2C92-D04E-85CF-69D7FB4947E8}"/>
              </a:ext>
            </a:extLst>
          </p:cNvPr>
          <p:cNvSpPr/>
          <p:nvPr/>
        </p:nvSpPr>
        <p:spPr>
          <a:xfrm>
            <a:off x="16874839" y="7883341"/>
            <a:ext cx="3646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Economic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8579342-7EFB-4F4C-B7D6-EF506DA83EC6}"/>
              </a:ext>
            </a:extLst>
          </p:cNvPr>
          <p:cNvSpPr/>
          <p:nvPr/>
        </p:nvSpPr>
        <p:spPr>
          <a:xfrm>
            <a:off x="16025753" y="10702741"/>
            <a:ext cx="3646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Sociological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7E3ED9D-56BD-DE46-AA17-A1B5B18E61C0}"/>
              </a:ext>
            </a:extLst>
          </p:cNvPr>
          <p:cNvSpPr/>
          <p:nvPr/>
        </p:nvSpPr>
        <p:spPr>
          <a:xfrm flipH="1">
            <a:off x="4457699" y="5058883"/>
            <a:ext cx="41586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Environment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BF8B5A9-AC00-9D48-8C08-F3477631BBCF}"/>
              </a:ext>
            </a:extLst>
          </p:cNvPr>
          <p:cNvSpPr/>
          <p:nvPr/>
        </p:nvSpPr>
        <p:spPr>
          <a:xfrm flipH="1">
            <a:off x="4120331" y="7883341"/>
            <a:ext cx="3646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Legal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9CEC082-F274-884A-8BE7-C9991D91EDAD}"/>
              </a:ext>
            </a:extLst>
          </p:cNvPr>
          <p:cNvSpPr/>
          <p:nvPr/>
        </p:nvSpPr>
        <p:spPr>
          <a:xfrm flipH="1">
            <a:off x="4969417" y="10702741"/>
            <a:ext cx="3646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Technological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36" name="CuadroTexto 350">
            <a:extLst>
              <a:ext uri="{FF2B5EF4-FFF2-40B4-BE49-F238E27FC236}">
                <a16:creationId xmlns:a16="http://schemas.microsoft.com/office/drawing/2014/main" id="{B42EF078-7A75-484B-B71B-9CF05BA19AF7}"/>
              </a:ext>
            </a:extLst>
          </p:cNvPr>
          <p:cNvSpPr txBox="1"/>
          <p:nvPr/>
        </p:nvSpPr>
        <p:spPr>
          <a:xfrm>
            <a:off x="4536812" y="1022190"/>
            <a:ext cx="153041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PESTLE Analysis Infographics</a:t>
            </a:r>
          </a:p>
        </p:txBody>
      </p:sp>
      <p:sp>
        <p:nvSpPr>
          <p:cNvPr id="39" name="CuadroTexto 351">
            <a:extLst>
              <a:ext uri="{FF2B5EF4-FFF2-40B4-BE49-F238E27FC236}">
                <a16:creationId xmlns:a16="http://schemas.microsoft.com/office/drawing/2014/main" id="{9523F56F-EE55-8140-8BC7-28A8F3D53142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78EBAB4-4195-6A4B-9991-7E5D1E97246B}"/>
              </a:ext>
            </a:extLst>
          </p:cNvPr>
          <p:cNvSpPr txBox="1"/>
          <p:nvPr/>
        </p:nvSpPr>
        <p:spPr>
          <a:xfrm>
            <a:off x="3521989" y="5791305"/>
            <a:ext cx="4963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3CF683F-9FDF-A741-A907-F714D6226A76}"/>
              </a:ext>
            </a:extLst>
          </p:cNvPr>
          <p:cNvSpPr txBox="1"/>
          <p:nvPr/>
        </p:nvSpPr>
        <p:spPr>
          <a:xfrm>
            <a:off x="2718636" y="8713156"/>
            <a:ext cx="4963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EDAC4F-2850-3E40-9CF9-786257BCCFF2}"/>
              </a:ext>
            </a:extLst>
          </p:cNvPr>
          <p:cNvSpPr txBox="1"/>
          <p:nvPr/>
        </p:nvSpPr>
        <p:spPr>
          <a:xfrm>
            <a:off x="3526972" y="11478127"/>
            <a:ext cx="4963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3FE0712-90F3-5B4A-BC96-20FE215F0657}"/>
              </a:ext>
            </a:extLst>
          </p:cNvPr>
          <p:cNvSpPr txBox="1"/>
          <p:nvPr/>
        </p:nvSpPr>
        <p:spPr>
          <a:xfrm>
            <a:off x="16105874" y="5791305"/>
            <a:ext cx="4963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8502C35-8985-6C43-9F86-9D7A4B6E5C2D}"/>
              </a:ext>
            </a:extLst>
          </p:cNvPr>
          <p:cNvSpPr txBox="1"/>
          <p:nvPr/>
        </p:nvSpPr>
        <p:spPr>
          <a:xfrm>
            <a:off x="17022464" y="8713156"/>
            <a:ext cx="4963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5B894C-4884-9041-B6DE-845373FA0EDE}"/>
              </a:ext>
            </a:extLst>
          </p:cNvPr>
          <p:cNvSpPr txBox="1"/>
          <p:nvPr/>
        </p:nvSpPr>
        <p:spPr>
          <a:xfrm>
            <a:off x="16025753" y="11478127"/>
            <a:ext cx="4963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1476631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D968C00D-18ED-BE43-8E57-72B998A59735}"/>
              </a:ext>
            </a:extLst>
          </p:cNvPr>
          <p:cNvSpPr/>
          <p:nvPr/>
        </p:nvSpPr>
        <p:spPr>
          <a:xfrm>
            <a:off x="1122057" y="7503736"/>
            <a:ext cx="3584311" cy="35017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adroTexto 385">
            <a:extLst>
              <a:ext uri="{FF2B5EF4-FFF2-40B4-BE49-F238E27FC236}">
                <a16:creationId xmlns:a16="http://schemas.microsoft.com/office/drawing/2014/main" id="{2698D33B-A7B4-D44D-9583-1F606356A071}"/>
              </a:ext>
            </a:extLst>
          </p:cNvPr>
          <p:cNvSpPr txBox="1"/>
          <p:nvPr/>
        </p:nvSpPr>
        <p:spPr>
          <a:xfrm>
            <a:off x="2011374" y="5179424"/>
            <a:ext cx="180567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0" dirty="0">
                <a:solidFill>
                  <a:schemeClr val="accent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8903118-AFDF-EA48-ABA8-D0E8E65ADAF2}"/>
              </a:ext>
            </a:extLst>
          </p:cNvPr>
          <p:cNvSpPr/>
          <p:nvPr/>
        </p:nvSpPr>
        <p:spPr>
          <a:xfrm>
            <a:off x="4831903" y="7503736"/>
            <a:ext cx="3584311" cy="35017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uadroTexto 385">
            <a:extLst>
              <a:ext uri="{FF2B5EF4-FFF2-40B4-BE49-F238E27FC236}">
                <a16:creationId xmlns:a16="http://schemas.microsoft.com/office/drawing/2014/main" id="{57AABDB4-9672-6B40-B2BE-38878DF9CBE7}"/>
              </a:ext>
            </a:extLst>
          </p:cNvPr>
          <p:cNvSpPr txBox="1"/>
          <p:nvPr/>
        </p:nvSpPr>
        <p:spPr>
          <a:xfrm>
            <a:off x="5352101" y="5179424"/>
            <a:ext cx="25439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0" dirty="0">
                <a:solidFill>
                  <a:schemeClr val="accent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4D0BCD1-C1ED-AE44-B601-513E582676A1}"/>
              </a:ext>
            </a:extLst>
          </p:cNvPr>
          <p:cNvSpPr/>
          <p:nvPr/>
        </p:nvSpPr>
        <p:spPr>
          <a:xfrm>
            <a:off x="8541748" y="7503736"/>
            <a:ext cx="3584311" cy="35017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uadroTexto 385">
            <a:extLst>
              <a:ext uri="{FF2B5EF4-FFF2-40B4-BE49-F238E27FC236}">
                <a16:creationId xmlns:a16="http://schemas.microsoft.com/office/drawing/2014/main" id="{81987A07-57DC-F949-A749-49CD18C87DBB}"/>
              </a:ext>
            </a:extLst>
          </p:cNvPr>
          <p:cNvSpPr txBox="1"/>
          <p:nvPr/>
        </p:nvSpPr>
        <p:spPr>
          <a:xfrm>
            <a:off x="9431065" y="5179424"/>
            <a:ext cx="180567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0" dirty="0">
                <a:solidFill>
                  <a:schemeClr val="accent3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E103B52-F0F8-D34B-8DA1-0533A40FA9A4}"/>
              </a:ext>
            </a:extLst>
          </p:cNvPr>
          <p:cNvSpPr/>
          <p:nvPr/>
        </p:nvSpPr>
        <p:spPr>
          <a:xfrm>
            <a:off x="12251594" y="7503736"/>
            <a:ext cx="3584311" cy="35017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uadroTexto 385">
            <a:extLst>
              <a:ext uri="{FF2B5EF4-FFF2-40B4-BE49-F238E27FC236}">
                <a16:creationId xmlns:a16="http://schemas.microsoft.com/office/drawing/2014/main" id="{52740D6D-FA58-5148-96A5-611E0511656B}"/>
              </a:ext>
            </a:extLst>
          </p:cNvPr>
          <p:cNvSpPr txBox="1"/>
          <p:nvPr/>
        </p:nvSpPr>
        <p:spPr>
          <a:xfrm>
            <a:off x="13140911" y="5179424"/>
            <a:ext cx="180567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0" dirty="0">
                <a:solidFill>
                  <a:schemeClr val="accent4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03E4F8D-6285-C04D-A91F-19C9AFD2DCC6}"/>
              </a:ext>
            </a:extLst>
          </p:cNvPr>
          <p:cNvSpPr/>
          <p:nvPr/>
        </p:nvSpPr>
        <p:spPr>
          <a:xfrm>
            <a:off x="15961439" y="7503736"/>
            <a:ext cx="3584311" cy="350172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uadroTexto 385">
            <a:extLst>
              <a:ext uri="{FF2B5EF4-FFF2-40B4-BE49-F238E27FC236}">
                <a16:creationId xmlns:a16="http://schemas.microsoft.com/office/drawing/2014/main" id="{52D65809-F989-DB4E-AE8F-E3583AFE7289}"/>
              </a:ext>
            </a:extLst>
          </p:cNvPr>
          <p:cNvSpPr txBox="1"/>
          <p:nvPr/>
        </p:nvSpPr>
        <p:spPr>
          <a:xfrm>
            <a:off x="16850757" y="5179424"/>
            <a:ext cx="180567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0" dirty="0">
                <a:solidFill>
                  <a:schemeClr val="accent5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L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E455A67-72BC-C142-A224-DEB88F8E4722}"/>
              </a:ext>
            </a:extLst>
          </p:cNvPr>
          <p:cNvSpPr/>
          <p:nvPr/>
        </p:nvSpPr>
        <p:spPr>
          <a:xfrm>
            <a:off x="19671282" y="7503736"/>
            <a:ext cx="3584311" cy="35017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adroTexto 385">
            <a:extLst>
              <a:ext uri="{FF2B5EF4-FFF2-40B4-BE49-F238E27FC236}">
                <a16:creationId xmlns:a16="http://schemas.microsoft.com/office/drawing/2014/main" id="{F7F6F2FC-B7B1-F44A-9F0C-716A447AA465}"/>
              </a:ext>
            </a:extLst>
          </p:cNvPr>
          <p:cNvSpPr txBox="1"/>
          <p:nvPr/>
        </p:nvSpPr>
        <p:spPr>
          <a:xfrm>
            <a:off x="20560600" y="5179424"/>
            <a:ext cx="180567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0" dirty="0">
                <a:solidFill>
                  <a:schemeClr val="accent6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E</a:t>
            </a:r>
          </a:p>
        </p:txBody>
      </p:sp>
      <p:sp>
        <p:nvSpPr>
          <p:cNvPr id="70" name="CuadroTexto 395">
            <a:extLst>
              <a:ext uri="{FF2B5EF4-FFF2-40B4-BE49-F238E27FC236}">
                <a16:creationId xmlns:a16="http://schemas.microsoft.com/office/drawing/2014/main" id="{8DF7135D-4FD9-B740-A30E-A5A33E88D7EF}"/>
              </a:ext>
            </a:extLst>
          </p:cNvPr>
          <p:cNvSpPr txBox="1"/>
          <p:nvPr/>
        </p:nvSpPr>
        <p:spPr>
          <a:xfrm>
            <a:off x="1722209" y="8392822"/>
            <a:ext cx="2454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Political</a:t>
            </a:r>
          </a:p>
        </p:txBody>
      </p:sp>
      <p:sp>
        <p:nvSpPr>
          <p:cNvPr id="73" name="CuadroTexto 395">
            <a:extLst>
              <a:ext uri="{FF2B5EF4-FFF2-40B4-BE49-F238E27FC236}">
                <a16:creationId xmlns:a16="http://schemas.microsoft.com/office/drawing/2014/main" id="{CFA9A0D3-4C9E-074A-800F-4A9313A1D3D5}"/>
              </a:ext>
            </a:extLst>
          </p:cNvPr>
          <p:cNvSpPr txBox="1"/>
          <p:nvPr/>
        </p:nvSpPr>
        <p:spPr>
          <a:xfrm>
            <a:off x="5432055" y="8392822"/>
            <a:ext cx="2454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Economic</a:t>
            </a:r>
          </a:p>
        </p:txBody>
      </p:sp>
      <p:sp>
        <p:nvSpPr>
          <p:cNvPr id="76" name="CuadroTexto 395">
            <a:extLst>
              <a:ext uri="{FF2B5EF4-FFF2-40B4-BE49-F238E27FC236}">
                <a16:creationId xmlns:a16="http://schemas.microsoft.com/office/drawing/2014/main" id="{1308FDEC-4F61-5542-8DB5-BE56C44A773B}"/>
              </a:ext>
            </a:extLst>
          </p:cNvPr>
          <p:cNvSpPr txBox="1"/>
          <p:nvPr/>
        </p:nvSpPr>
        <p:spPr>
          <a:xfrm>
            <a:off x="8972097" y="8392822"/>
            <a:ext cx="2707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Sociological</a:t>
            </a:r>
          </a:p>
        </p:txBody>
      </p:sp>
      <p:sp>
        <p:nvSpPr>
          <p:cNvPr id="79" name="CuadroTexto 395">
            <a:extLst>
              <a:ext uri="{FF2B5EF4-FFF2-40B4-BE49-F238E27FC236}">
                <a16:creationId xmlns:a16="http://schemas.microsoft.com/office/drawing/2014/main" id="{34FE8FB8-0E7B-0147-B877-40CE4779246B}"/>
              </a:ext>
            </a:extLst>
          </p:cNvPr>
          <p:cNvSpPr txBox="1"/>
          <p:nvPr/>
        </p:nvSpPr>
        <p:spPr>
          <a:xfrm>
            <a:off x="12435652" y="8392822"/>
            <a:ext cx="3203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Technological</a:t>
            </a:r>
          </a:p>
        </p:txBody>
      </p:sp>
      <p:sp>
        <p:nvSpPr>
          <p:cNvPr id="102" name="CuadroTexto 395">
            <a:extLst>
              <a:ext uri="{FF2B5EF4-FFF2-40B4-BE49-F238E27FC236}">
                <a16:creationId xmlns:a16="http://schemas.microsoft.com/office/drawing/2014/main" id="{3A1E2DA7-3243-ED4A-B18F-0DB41BA32C03}"/>
              </a:ext>
            </a:extLst>
          </p:cNvPr>
          <p:cNvSpPr txBox="1"/>
          <p:nvPr/>
        </p:nvSpPr>
        <p:spPr>
          <a:xfrm>
            <a:off x="16515895" y="8392822"/>
            <a:ext cx="2454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Legal</a:t>
            </a:r>
          </a:p>
        </p:txBody>
      </p:sp>
      <p:sp>
        <p:nvSpPr>
          <p:cNvPr id="105" name="CuadroTexto 395">
            <a:extLst>
              <a:ext uri="{FF2B5EF4-FFF2-40B4-BE49-F238E27FC236}">
                <a16:creationId xmlns:a16="http://schemas.microsoft.com/office/drawing/2014/main" id="{5E48ECEE-C455-8F48-A5ED-2E27CCE72CED}"/>
              </a:ext>
            </a:extLst>
          </p:cNvPr>
          <p:cNvSpPr txBox="1"/>
          <p:nvPr/>
        </p:nvSpPr>
        <p:spPr>
          <a:xfrm>
            <a:off x="19885846" y="8392822"/>
            <a:ext cx="3217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Environmental</a:t>
            </a:r>
          </a:p>
        </p:txBody>
      </p:sp>
      <p:sp>
        <p:nvSpPr>
          <p:cNvPr id="28" name="CuadroTexto 350">
            <a:extLst>
              <a:ext uri="{FF2B5EF4-FFF2-40B4-BE49-F238E27FC236}">
                <a16:creationId xmlns:a16="http://schemas.microsoft.com/office/drawing/2014/main" id="{56C2B1EC-1566-2045-AB99-B8EE9C78CEE1}"/>
              </a:ext>
            </a:extLst>
          </p:cNvPr>
          <p:cNvSpPr txBox="1"/>
          <p:nvPr/>
        </p:nvSpPr>
        <p:spPr>
          <a:xfrm>
            <a:off x="4536812" y="1022190"/>
            <a:ext cx="153041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PESTLE Analysis Infographics</a:t>
            </a:r>
          </a:p>
        </p:txBody>
      </p:sp>
      <p:sp>
        <p:nvSpPr>
          <p:cNvPr id="29" name="CuadroTexto 351">
            <a:extLst>
              <a:ext uri="{FF2B5EF4-FFF2-40B4-BE49-F238E27FC236}">
                <a16:creationId xmlns:a16="http://schemas.microsoft.com/office/drawing/2014/main" id="{121B4FEA-2958-864D-9C72-BC491D0DDFA1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C5FF63-C42F-7843-914C-3984563770A0}"/>
              </a:ext>
            </a:extLst>
          </p:cNvPr>
          <p:cNvSpPr txBox="1"/>
          <p:nvPr/>
        </p:nvSpPr>
        <p:spPr>
          <a:xfrm>
            <a:off x="1426888" y="9173296"/>
            <a:ext cx="2931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F7FEA8F-9D54-1940-9EE1-ED85E08849AC}"/>
              </a:ext>
            </a:extLst>
          </p:cNvPr>
          <p:cNvSpPr txBox="1"/>
          <p:nvPr/>
        </p:nvSpPr>
        <p:spPr>
          <a:xfrm>
            <a:off x="5149800" y="9173296"/>
            <a:ext cx="2931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0C67ED-704D-9744-83CC-C3C5DF4A172B}"/>
              </a:ext>
            </a:extLst>
          </p:cNvPr>
          <p:cNvSpPr txBox="1"/>
          <p:nvPr/>
        </p:nvSpPr>
        <p:spPr>
          <a:xfrm>
            <a:off x="8850942" y="9173296"/>
            <a:ext cx="2931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EF5F0C-7C5C-F840-A87A-E5EA9B10355D}"/>
              </a:ext>
            </a:extLst>
          </p:cNvPr>
          <p:cNvSpPr txBox="1"/>
          <p:nvPr/>
        </p:nvSpPr>
        <p:spPr>
          <a:xfrm>
            <a:off x="12595629" y="9173296"/>
            <a:ext cx="2931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0C0688-60CA-F246-A625-A07071035C7C}"/>
              </a:ext>
            </a:extLst>
          </p:cNvPr>
          <p:cNvSpPr txBox="1"/>
          <p:nvPr/>
        </p:nvSpPr>
        <p:spPr>
          <a:xfrm>
            <a:off x="16296771" y="9173296"/>
            <a:ext cx="2931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EDA55B7-1FAC-F44E-AE61-7FFD07A36FC6}"/>
              </a:ext>
            </a:extLst>
          </p:cNvPr>
          <p:cNvSpPr txBox="1"/>
          <p:nvPr/>
        </p:nvSpPr>
        <p:spPr>
          <a:xfrm>
            <a:off x="19976142" y="9173296"/>
            <a:ext cx="2931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963872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19">
      <a:dk1>
        <a:srgbClr val="7D797E"/>
      </a:dk1>
      <a:lt1>
        <a:srgbClr val="FFFFFF"/>
      </a:lt1>
      <a:dk2>
        <a:srgbClr val="011B5E"/>
      </a:dk2>
      <a:lt2>
        <a:srgbClr val="FFFFFF"/>
      </a:lt2>
      <a:accent1>
        <a:srgbClr val="EE6250"/>
      </a:accent1>
      <a:accent2>
        <a:srgbClr val="58CD8E"/>
      </a:accent2>
      <a:accent3>
        <a:srgbClr val="3CA7D7"/>
      </a:accent3>
      <a:accent4>
        <a:srgbClr val="F9BF5F"/>
      </a:accent4>
      <a:accent5>
        <a:srgbClr val="F59D83"/>
      </a:accent5>
      <a:accent6>
        <a:srgbClr val="EE6250"/>
      </a:accent6>
      <a:hlink>
        <a:srgbClr val="F9F98F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128426</TotalTime>
  <Words>1311</Words>
  <Application>Microsoft Macintosh PowerPoint</Application>
  <PresentationFormat>Custom</PresentationFormat>
  <Paragraphs>401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Calibri</vt:lpstr>
      <vt:lpstr>Calibri Light</vt:lpstr>
      <vt:lpstr>Lato</vt:lpstr>
      <vt:lpstr>Lato Light</vt:lpstr>
      <vt:lpstr>Lato Regular</vt:lpstr>
      <vt:lpstr>Poppins</vt:lpstr>
      <vt:lpstr>Poppins Medium</vt:lpstr>
      <vt:lpstr>Poppins SemiBold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20608</cp:revision>
  <dcterms:created xsi:type="dcterms:W3CDTF">2014-11-12T21:47:38Z</dcterms:created>
  <dcterms:modified xsi:type="dcterms:W3CDTF">2020-11-13T14:09:06Z</dcterms:modified>
  <cp:category/>
</cp:coreProperties>
</file>