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3"/>
  </p:notesMasterIdLst>
  <p:sldIdLst>
    <p:sldId id="4419" r:id="rId2"/>
    <p:sldId id="4420" r:id="rId3"/>
    <p:sldId id="4421" r:id="rId4"/>
    <p:sldId id="4422" r:id="rId5"/>
    <p:sldId id="4423" r:id="rId6"/>
    <p:sldId id="4424" r:id="rId7"/>
    <p:sldId id="4426" r:id="rId8"/>
    <p:sldId id="4427" r:id="rId9"/>
    <p:sldId id="4440" r:id="rId10"/>
    <p:sldId id="4428" r:id="rId11"/>
    <p:sldId id="4429" r:id="rId12"/>
    <p:sldId id="4430" r:id="rId13"/>
    <p:sldId id="4431" r:id="rId14"/>
    <p:sldId id="4432" r:id="rId15"/>
    <p:sldId id="4433" r:id="rId16"/>
    <p:sldId id="4434" r:id="rId17"/>
    <p:sldId id="4435" r:id="rId18"/>
    <p:sldId id="4436" r:id="rId19"/>
    <p:sldId id="4437" r:id="rId20"/>
    <p:sldId id="4438" r:id="rId21"/>
    <p:sldId id="4439" r:id="rId2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ABB85"/>
    <a:srgbClr val="FF2600"/>
    <a:srgbClr val="F5F8F9"/>
    <a:srgbClr val="FFCD99"/>
    <a:srgbClr val="FFD39E"/>
    <a:srgbClr val="FFD579"/>
    <a:srgbClr val="E5EAEF"/>
    <a:srgbClr val="9E0202"/>
    <a:srgbClr val="F1EEF4"/>
    <a:srgbClr val="56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7" autoAdjust="0"/>
    <p:restoredTop sz="95976" autoAdjust="0"/>
  </p:normalViewPr>
  <p:slideViewPr>
    <p:cSldViewPr snapToGrid="0" snapToObjects="1">
      <p:cViewPr>
        <p:scale>
          <a:sx n="69" d="100"/>
          <a:sy n="69" d="100"/>
        </p:scale>
        <p:origin x="-824" y="-512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A5-6A41-AEE0-E0208343B37F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A5-6A41-AEE0-E0208343B37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0A5-6A41-AEE0-E0208343B37F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0A5-6A41-AEE0-E0208343B37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A5-6A41-AEE0-E0208343B37F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A5-6A41-AEE0-E0208343B37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0A5-6A41-AEE0-E0208343B37F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0A5-6A41-AEE0-E0208343B37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894822" y="1022190"/>
            <a:ext cx="105881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Pharmacy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14A12F-64F3-454E-8AD4-442902B29369}"/>
              </a:ext>
            </a:extLst>
          </p:cNvPr>
          <p:cNvGrpSpPr/>
          <p:nvPr/>
        </p:nvGrpSpPr>
        <p:grpSpPr>
          <a:xfrm>
            <a:off x="2266929" y="5218508"/>
            <a:ext cx="20105047" cy="6590660"/>
            <a:chOff x="2851228" y="5197904"/>
            <a:chExt cx="20105047" cy="659066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8208662-941E-5946-9A84-B6A91602A354}"/>
                </a:ext>
              </a:extLst>
            </p:cNvPr>
            <p:cNvSpPr/>
            <p:nvPr/>
          </p:nvSpPr>
          <p:spPr>
            <a:xfrm>
              <a:off x="12805705" y="5654116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C5296EF-4053-B444-A735-0E7A38B84A32}"/>
                </a:ext>
              </a:extLst>
            </p:cNvPr>
            <p:cNvSpPr/>
            <p:nvPr/>
          </p:nvSpPr>
          <p:spPr>
            <a:xfrm>
              <a:off x="12811527" y="7869185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25B63D7-95EF-094E-B214-204F52F97865}"/>
                </a:ext>
              </a:extLst>
            </p:cNvPr>
            <p:cNvSpPr/>
            <p:nvPr/>
          </p:nvSpPr>
          <p:spPr>
            <a:xfrm>
              <a:off x="12805705" y="9950331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03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CCF7EE6-4B28-B14F-B7FC-265BD4441DB9}"/>
                </a:ext>
              </a:extLst>
            </p:cNvPr>
            <p:cNvGrpSpPr/>
            <p:nvPr/>
          </p:nvGrpSpPr>
          <p:grpSpPr>
            <a:xfrm>
              <a:off x="14567250" y="5565918"/>
              <a:ext cx="8389025" cy="1676741"/>
              <a:chOff x="14541314" y="5274152"/>
              <a:chExt cx="8389025" cy="1676741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E86715-B263-D04D-8560-444B0A6E06B0}"/>
                  </a:ext>
                </a:extLst>
              </p:cNvPr>
              <p:cNvSpPr txBox="1"/>
              <p:nvPr/>
            </p:nvSpPr>
            <p:spPr>
              <a:xfrm>
                <a:off x="14541315" y="5920483"/>
                <a:ext cx="8389024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professionals like you connecting to share advice. Promotions only work as well.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9C79071-95FF-CE4B-A1F8-9003D5D84D83}"/>
                  </a:ext>
                </a:extLst>
              </p:cNvPr>
              <p:cNvSpPr/>
              <p:nvPr/>
            </p:nvSpPr>
            <p:spPr>
              <a:xfrm>
                <a:off x="14541314" y="5274152"/>
                <a:ext cx="377013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Your Title</a:t>
                </a:r>
                <a:endParaRPr lang="en-US" sz="88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E8283F3-F972-B44B-BBBD-A32DAF18C2C9}"/>
                </a:ext>
              </a:extLst>
            </p:cNvPr>
            <p:cNvGrpSpPr/>
            <p:nvPr/>
          </p:nvGrpSpPr>
          <p:grpSpPr>
            <a:xfrm>
              <a:off x="14567250" y="7746410"/>
              <a:ext cx="8389025" cy="1676741"/>
              <a:chOff x="14541314" y="5274152"/>
              <a:chExt cx="8389025" cy="1676741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47A8FF-509A-F849-A3A6-59DEA8F46BCD}"/>
                  </a:ext>
                </a:extLst>
              </p:cNvPr>
              <p:cNvSpPr txBox="1"/>
              <p:nvPr/>
            </p:nvSpPr>
            <p:spPr>
              <a:xfrm>
                <a:off x="14541315" y="5920483"/>
                <a:ext cx="8389024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professionals like you connecting to share advice. Promotions only work as well.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90E8B19-8F9E-EB48-9124-467490BEE097}"/>
                  </a:ext>
                </a:extLst>
              </p:cNvPr>
              <p:cNvSpPr/>
              <p:nvPr/>
            </p:nvSpPr>
            <p:spPr>
              <a:xfrm>
                <a:off x="14541314" y="5274152"/>
                <a:ext cx="377013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Your Title</a:t>
                </a:r>
                <a:endParaRPr lang="en-US" sz="88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87A546C-3FB3-0E4C-BC97-D38C32365CEF}"/>
                </a:ext>
              </a:extLst>
            </p:cNvPr>
            <p:cNvGrpSpPr/>
            <p:nvPr/>
          </p:nvGrpSpPr>
          <p:grpSpPr>
            <a:xfrm>
              <a:off x="14567250" y="9880010"/>
              <a:ext cx="8389025" cy="1676741"/>
              <a:chOff x="14541314" y="5274152"/>
              <a:chExt cx="8389025" cy="1676741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B974DFE-4846-684A-95A3-78C9BD2133BB}"/>
                  </a:ext>
                </a:extLst>
              </p:cNvPr>
              <p:cNvSpPr txBox="1"/>
              <p:nvPr/>
            </p:nvSpPr>
            <p:spPr>
              <a:xfrm>
                <a:off x="14541315" y="5920483"/>
                <a:ext cx="8389024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professionals like you connecting to share advice. Promotions only work as well.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89FC6AB-7257-1340-BFFF-D603282D413D}"/>
                  </a:ext>
                </a:extLst>
              </p:cNvPr>
              <p:cNvSpPr/>
              <p:nvPr/>
            </p:nvSpPr>
            <p:spPr>
              <a:xfrm>
                <a:off x="14541314" y="5274152"/>
                <a:ext cx="377013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Your Title</a:t>
                </a:r>
                <a:endParaRPr lang="en-US" sz="88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endParaRPr>
              </a:p>
            </p:txBody>
          </p:sp>
        </p:grpSp>
        <p:grpSp>
          <p:nvGrpSpPr>
            <p:cNvPr id="55" name="Grupo 361">
              <a:extLst>
                <a:ext uri="{FF2B5EF4-FFF2-40B4-BE49-F238E27FC236}">
                  <a16:creationId xmlns:a16="http://schemas.microsoft.com/office/drawing/2014/main" id="{D6E78F78-D488-4248-96C5-23C8F8E77A81}"/>
                </a:ext>
              </a:extLst>
            </p:cNvPr>
            <p:cNvGrpSpPr/>
            <p:nvPr/>
          </p:nvGrpSpPr>
          <p:grpSpPr>
            <a:xfrm rot="16200000">
              <a:off x="3792809" y="4256323"/>
              <a:ext cx="6590660" cy="8473821"/>
              <a:chOff x="6519210" y="957448"/>
              <a:chExt cx="427254" cy="549335"/>
            </a:xfrm>
          </p:grpSpPr>
          <p:sp>
            <p:nvSpPr>
              <p:cNvPr id="56" name="Forma libre 295">
                <a:extLst>
                  <a:ext uri="{FF2B5EF4-FFF2-40B4-BE49-F238E27FC236}">
                    <a16:creationId xmlns:a16="http://schemas.microsoft.com/office/drawing/2014/main" id="{1053FD69-EF57-2C42-BC1A-D2C60FC7D2CD}"/>
                  </a:ext>
                </a:extLst>
              </p:cNvPr>
              <p:cNvSpPr/>
              <p:nvPr/>
            </p:nvSpPr>
            <p:spPr>
              <a:xfrm>
                <a:off x="6519210" y="957448"/>
                <a:ext cx="427254" cy="549335"/>
              </a:xfrm>
              <a:custGeom>
                <a:avLst/>
                <a:gdLst>
                  <a:gd name="connsiteX0" fmla="*/ 348594 w 427254"/>
                  <a:gd name="connsiteY0" fmla="*/ 555363 h 549335"/>
                  <a:gd name="connsiteX1" fmla="*/ 80721 w 427254"/>
                  <a:gd name="connsiteY1" fmla="*/ 555363 h 549335"/>
                  <a:gd name="connsiteX2" fmla="*/ 0 w 427254"/>
                  <a:gd name="connsiteY2" fmla="*/ 474641 h 549335"/>
                  <a:gd name="connsiteX3" fmla="*/ 0 w 427254"/>
                  <a:gd name="connsiteY3" fmla="*/ 80722 h 549335"/>
                  <a:gd name="connsiteX4" fmla="*/ 80721 w 427254"/>
                  <a:gd name="connsiteY4" fmla="*/ 0 h 549335"/>
                  <a:gd name="connsiteX5" fmla="*/ 348594 w 427254"/>
                  <a:gd name="connsiteY5" fmla="*/ 0 h 549335"/>
                  <a:gd name="connsiteX6" fmla="*/ 429314 w 427254"/>
                  <a:gd name="connsiteY6" fmla="*/ 80722 h 549335"/>
                  <a:gd name="connsiteX7" fmla="*/ 429314 w 427254"/>
                  <a:gd name="connsiteY7" fmla="*/ 474641 h 549335"/>
                  <a:gd name="connsiteX8" fmla="*/ 348594 w 427254"/>
                  <a:gd name="connsiteY8" fmla="*/ 555363 h 54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7254" h="549335">
                    <a:moveTo>
                      <a:pt x="348594" y="555363"/>
                    </a:moveTo>
                    <a:lnTo>
                      <a:pt x="80721" y="555363"/>
                    </a:lnTo>
                    <a:cubicBezTo>
                      <a:pt x="36317" y="555363"/>
                      <a:pt x="0" y="519046"/>
                      <a:pt x="0" y="474641"/>
                    </a:cubicBezTo>
                    <a:lnTo>
                      <a:pt x="0" y="80722"/>
                    </a:lnTo>
                    <a:cubicBezTo>
                      <a:pt x="0" y="36317"/>
                      <a:pt x="36317" y="0"/>
                      <a:pt x="80721" y="0"/>
                    </a:cubicBezTo>
                    <a:lnTo>
                      <a:pt x="348594" y="0"/>
                    </a:lnTo>
                    <a:cubicBezTo>
                      <a:pt x="392998" y="0"/>
                      <a:pt x="429314" y="36317"/>
                      <a:pt x="429314" y="80722"/>
                    </a:cubicBezTo>
                    <a:lnTo>
                      <a:pt x="429314" y="474641"/>
                    </a:lnTo>
                    <a:cubicBezTo>
                      <a:pt x="429314" y="519122"/>
                      <a:pt x="392998" y="555363"/>
                      <a:pt x="348594" y="555363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7" name="Forma libre 296">
                <a:extLst>
                  <a:ext uri="{FF2B5EF4-FFF2-40B4-BE49-F238E27FC236}">
                    <a16:creationId xmlns:a16="http://schemas.microsoft.com/office/drawing/2014/main" id="{928D8CBE-D9FE-0042-A700-0B7C4D90B550}"/>
                  </a:ext>
                </a:extLst>
              </p:cNvPr>
              <p:cNvSpPr/>
              <p:nvPr/>
            </p:nvSpPr>
            <p:spPr>
              <a:xfrm>
                <a:off x="6645327" y="1063805"/>
                <a:ext cx="61036" cy="45778"/>
              </a:xfrm>
              <a:custGeom>
                <a:avLst/>
                <a:gdLst>
                  <a:gd name="connsiteX0" fmla="*/ 45167 w 61036"/>
                  <a:gd name="connsiteY0" fmla="*/ 46694 h 45777"/>
                  <a:gd name="connsiteX1" fmla="*/ 68513 w 61036"/>
                  <a:gd name="connsiteY1" fmla="*/ 23347 h 45777"/>
                  <a:gd name="connsiteX2" fmla="*/ 45167 w 61036"/>
                  <a:gd name="connsiteY2" fmla="*/ 0 h 45777"/>
                  <a:gd name="connsiteX3" fmla="*/ 0 w 61036"/>
                  <a:gd name="connsiteY3" fmla="*/ 0 h 45777"/>
                  <a:gd name="connsiteX4" fmla="*/ 0 w 61036"/>
                  <a:gd name="connsiteY4" fmla="*/ 46617 h 45777"/>
                  <a:gd name="connsiteX5" fmla="*/ 45167 w 61036"/>
                  <a:gd name="connsiteY5" fmla="*/ 46694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036" h="45777">
                    <a:moveTo>
                      <a:pt x="45167" y="46694"/>
                    </a:moveTo>
                    <a:cubicBezTo>
                      <a:pt x="57984" y="46694"/>
                      <a:pt x="68513" y="36241"/>
                      <a:pt x="68513" y="23347"/>
                    </a:cubicBezTo>
                    <a:cubicBezTo>
                      <a:pt x="68513" y="10529"/>
                      <a:pt x="58061" y="0"/>
                      <a:pt x="45167" y="0"/>
                    </a:cubicBezTo>
                    <a:lnTo>
                      <a:pt x="0" y="0"/>
                    </a:lnTo>
                    <a:lnTo>
                      <a:pt x="0" y="46617"/>
                    </a:lnTo>
                    <a:lnTo>
                      <a:pt x="45167" y="46694"/>
                    </a:lnTo>
                    <a:close/>
                  </a:path>
                </a:pathLst>
              </a:custGeom>
              <a:solidFill>
                <a:schemeClr val="accent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8" name="Forma libre 297">
                <a:extLst>
                  <a:ext uri="{FF2B5EF4-FFF2-40B4-BE49-F238E27FC236}">
                    <a16:creationId xmlns:a16="http://schemas.microsoft.com/office/drawing/2014/main" id="{5497B31F-7CB2-D94C-87C3-41F26280136E}"/>
                  </a:ext>
                </a:extLst>
              </p:cNvPr>
              <p:cNvSpPr/>
              <p:nvPr/>
            </p:nvSpPr>
            <p:spPr>
              <a:xfrm>
                <a:off x="6575898" y="1063805"/>
                <a:ext cx="68666" cy="45778"/>
              </a:xfrm>
              <a:custGeom>
                <a:avLst/>
                <a:gdLst>
                  <a:gd name="connsiteX0" fmla="*/ 0 w 68665"/>
                  <a:gd name="connsiteY0" fmla="*/ 23271 h 45777"/>
                  <a:gd name="connsiteX1" fmla="*/ 23346 w 68665"/>
                  <a:gd name="connsiteY1" fmla="*/ 46618 h 45777"/>
                  <a:gd name="connsiteX2" fmla="*/ 69505 w 68665"/>
                  <a:gd name="connsiteY2" fmla="*/ 46618 h 45777"/>
                  <a:gd name="connsiteX3" fmla="*/ 69505 w 68665"/>
                  <a:gd name="connsiteY3" fmla="*/ 0 h 45777"/>
                  <a:gd name="connsiteX4" fmla="*/ 23346 w 68665"/>
                  <a:gd name="connsiteY4" fmla="*/ 0 h 45777"/>
                  <a:gd name="connsiteX5" fmla="*/ 0 w 68665"/>
                  <a:gd name="connsiteY5" fmla="*/ 23271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665" h="45777">
                    <a:moveTo>
                      <a:pt x="0" y="23271"/>
                    </a:moveTo>
                    <a:cubicBezTo>
                      <a:pt x="0" y="36089"/>
                      <a:pt x="10452" y="46618"/>
                      <a:pt x="23346" y="46618"/>
                    </a:cubicBezTo>
                    <a:lnTo>
                      <a:pt x="69505" y="46618"/>
                    </a:lnTo>
                    <a:lnTo>
                      <a:pt x="69505" y="0"/>
                    </a:lnTo>
                    <a:lnTo>
                      <a:pt x="23346" y="0"/>
                    </a:lnTo>
                    <a:cubicBezTo>
                      <a:pt x="10452" y="-76"/>
                      <a:pt x="0" y="10453"/>
                      <a:pt x="0" y="2327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9" name="Forma libre 298">
                <a:extLst>
                  <a:ext uri="{FF2B5EF4-FFF2-40B4-BE49-F238E27FC236}">
                    <a16:creationId xmlns:a16="http://schemas.microsoft.com/office/drawing/2014/main" id="{63841C4D-8C79-CA45-A909-EB65F0AD4411}"/>
                  </a:ext>
                </a:extLst>
              </p:cNvPr>
              <p:cNvSpPr/>
              <p:nvPr/>
            </p:nvSpPr>
            <p:spPr>
              <a:xfrm>
                <a:off x="6823400" y="1063805"/>
                <a:ext cx="61036" cy="45778"/>
              </a:xfrm>
              <a:custGeom>
                <a:avLst/>
                <a:gdLst>
                  <a:gd name="connsiteX0" fmla="*/ 45167 w 61036"/>
                  <a:gd name="connsiteY0" fmla="*/ 46694 h 45777"/>
                  <a:gd name="connsiteX1" fmla="*/ 68513 w 61036"/>
                  <a:gd name="connsiteY1" fmla="*/ 23347 h 45777"/>
                  <a:gd name="connsiteX2" fmla="*/ 45167 w 61036"/>
                  <a:gd name="connsiteY2" fmla="*/ 0 h 45777"/>
                  <a:gd name="connsiteX3" fmla="*/ 0 w 61036"/>
                  <a:gd name="connsiteY3" fmla="*/ 0 h 45777"/>
                  <a:gd name="connsiteX4" fmla="*/ 0 w 61036"/>
                  <a:gd name="connsiteY4" fmla="*/ 46617 h 45777"/>
                  <a:gd name="connsiteX5" fmla="*/ 45167 w 61036"/>
                  <a:gd name="connsiteY5" fmla="*/ 46694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036" h="45777">
                    <a:moveTo>
                      <a:pt x="45167" y="46694"/>
                    </a:moveTo>
                    <a:cubicBezTo>
                      <a:pt x="57984" y="46694"/>
                      <a:pt x="68513" y="36241"/>
                      <a:pt x="68513" y="23347"/>
                    </a:cubicBezTo>
                    <a:cubicBezTo>
                      <a:pt x="68513" y="10529"/>
                      <a:pt x="58061" y="0"/>
                      <a:pt x="45167" y="0"/>
                    </a:cubicBezTo>
                    <a:lnTo>
                      <a:pt x="0" y="0"/>
                    </a:lnTo>
                    <a:lnTo>
                      <a:pt x="0" y="46617"/>
                    </a:lnTo>
                    <a:lnTo>
                      <a:pt x="45167" y="46694"/>
                    </a:lnTo>
                    <a:close/>
                  </a:path>
                </a:pathLst>
              </a:custGeom>
              <a:solidFill>
                <a:schemeClr val="accent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0" name="Forma libre 299">
                <a:extLst>
                  <a:ext uri="{FF2B5EF4-FFF2-40B4-BE49-F238E27FC236}">
                    <a16:creationId xmlns:a16="http://schemas.microsoft.com/office/drawing/2014/main" id="{AF95988E-2EBC-EF46-AA43-812BEB2DA4D5}"/>
                  </a:ext>
                </a:extLst>
              </p:cNvPr>
              <p:cNvSpPr/>
              <p:nvPr/>
            </p:nvSpPr>
            <p:spPr>
              <a:xfrm>
                <a:off x="6753971" y="1063805"/>
                <a:ext cx="68666" cy="45778"/>
              </a:xfrm>
              <a:custGeom>
                <a:avLst/>
                <a:gdLst>
                  <a:gd name="connsiteX0" fmla="*/ 0 w 68665"/>
                  <a:gd name="connsiteY0" fmla="*/ 23271 h 45777"/>
                  <a:gd name="connsiteX1" fmla="*/ 23346 w 68665"/>
                  <a:gd name="connsiteY1" fmla="*/ 46618 h 45777"/>
                  <a:gd name="connsiteX2" fmla="*/ 69505 w 68665"/>
                  <a:gd name="connsiteY2" fmla="*/ 46618 h 45777"/>
                  <a:gd name="connsiteX3" fmla="*/ 69505 w 68665"/>
                  <a:gd name="connsiteY3" fmla="*/ 0 h 45777"/>
                  <a:gd name="connsiteX4" fmla="*/ 23346 w 68665"/>
                  <a:gd name="connsiteY4" fmla="*/ 0 h 45777"/>
                  <a:gd name="connsiteX5" fmla="*/ 0 w 68665"/>
                  <a:gd name="connsiteY5" fmla="*/ 23271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665" h="45777">
                    <a:moveTo>
                      <a:pt x="0" y="23271"/>
                    </a:moveTo>
                    <a:cubicBezTo>
                      <a:pt x="0" y="36089"/>
                      <a:pt x="10452" y="46618"/>
                      <a:pt x="23346" y="46618"/>
                    </a:cubicBezTo>
                    <a:lnTo>
                      <a:pt x="69505" y="46618"/>
                    </a:lnTo>
                    <a:lnTo>
                      <a:pt x="69505" y="0"/>
                    </a:lnTo>
                    <a:lnTo>
                      <a:pt x="23346" y="0"/>
                    </a:lnTo>
                    <a:cubicBezTo>
                      <a:pt x="10529" y="-76"/>
                      <a:pt x="0" y="10453"/>
                      <a:pt x="0" y="2327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1" name="Forma libre 300">
                <a:extLst>
                  <a:ext uri="{FF2B5EF4-FFF2-40B4-BE49-F238E27FC236}">
                    <a16:creationId xmlns:a16="http://schemas.microsoft.com/office/drawing/2014/main" id="{7298D748-9113-1043-849F-7E76F9A08D16}"/>
                  </a:ext>
                </a:extLst>
              </p:cNvPr>
              <p:cNvSpPr/>
              <p:nvPr/>
            </p:nvSpPr>
            <p:spPr>
              <a:xfrm>
                <a:off x="6645327" y="1161846"/>
                <a:ext cx="61036" cy="45778"/>
              </a:xfrm>
              <a:custGeom>
                <a:avLst/>
                <a:gdLst>
                  <a:gd name="connsiteX0" fmla="*/ 45167 w 61036"/>
                  <a:gd name="connsiteY0" fmla="*/ 46694 h 45777"/>
                  <a:gd name="connsiteX1" fmla="*/ 68513 w 61036"/>
                  <a:gd name="connsiteY1" fmla="*/ 23347 h 45777"/>
                  <a:gd name="connsiteX2" fmla="*/ 45167 w 61036"/>
                  <a:gd name="connsiteY2" fmla="*/ 0 h 45777"/>
                  <a:gd name="connsiteX3" fmla="*/ 0 w 61036"/>
                  <a:gd name="connsiteY3" fmla="*/ 0 h 45777"/>
                  <a:gd name="connsiteX4" fmla="*/ 0 w 61036"/>
                  <a:gd name="connsiteY4" fmla="*/ 46617 h 45777"/>
                  <a:gd name="connsiteX5" fmla="*/ 45167 w 61036"/>
                  <a:gd name="connsiteY5" fmla="*/ 46694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036" h="45777">
                    <a:moveTo>
                      <a:pt x="45167" y="46694"/>
                    </a:moveTo>
                    <a:cubicBezTo>
                      <a:pt x="57984" y="46694"/>
                      <a:pt x="68513" y="36241"/>
                      <a:pt x="68513" y="23347"/>
                    </a:cubicBezTo>
                    <a:cubicBezTo>
                      <a:pt x="68513" y="10529"/>
                      <a:pt x="58061" y="0"/>
                      <a:pt x="45167" y="0"/>
                    </a:cubicBezTo>
                    <a:lnTo>
                      <a:pt x="0" y="0"/>
                    </a:lnTo>
                    <a:lnTo>
                      <a:pt x="0" y="46617"/>
                    </a:lnTo>
                    <a:lnTo>
                      <a:pt x="45167" y="46694"/>
                    </a:lnTo>
                    <a:close/>
                  </a:path>
                </a:pathLst>
              </a:custGeom>
              <a:solidFill>
                <a:schemeClr val="accent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2" name="Forma libre 301">
                <a:extLst>
                  <a:ext uri="{FF2B5EF4-FFF2-40B4-BE49-F238E27FC236}">
                    <a16:creationId xmlns:a16="http://schemas.microsoft.com/office/drawing/2014/main" id="{2A9D87E3-BC9E-0441-A58F-9122A25256F4}"/>
                  </a:ext>
                </a:extLst>
              </p:cNvPr>
              <p:cNvSpPr/>
              <p:nvPr/>
            </p:nvSpPr>
            <p:spPr>
              <a:xfrm>
                <a:off x="6575898" y="1161846"/>
                <a:ext cx="68666" cy="45778"/>
              </a:xfrm>
              <a:custGeom>
                <a:avLst/>
                <a:gdLst>
                  <a:gd name="connsiteX0" fmla="*/ 0 w 68665"/>
                  <a:gd name="connsiteY0" fmla="*/ 23270 h 45777"/>
                  <a:gd name="connsiteX1" fmla="*/ 23346 w 68665"/>
                  <a:gd name="connsiteY1" fmla="*/ 46617 h 45777"/>
                  <a:gd name="connsiteX2" fmla="*/ 69505 w 68665"/>
                  <a:gd name="connsiteY2" fmla="*/ 46617 h 45777"/>
                  <a:gd name="connsiteX3" fmla="*/ 69505 w 68665"/>
                  <a:gd name="connsiteY3" fmla="*/ 0 h 45777"/>
                  <a:gd name="connsiteX4" fmla="*/ 23346 w 68665"/>
                  <a:gd name="connsiteY4" fmla="*/ 0 h 45777"/>
                  <a:gd name="connsiteX5" fmla="*/ 0 w 68665"/>
                  <a:gd name="connsiteY5" fmla="*/ 23270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665" h="45777">
                    <a:moveTo>
                      <a:pt x="0" y="23270"/>
                    </a:moveTo>
                    <a:cubicBezTo>
                      <a:pt x="0" y="36088"/>
                      <a:pt x="10452" y="46617"/>
                      <a:pt x="23346" y="46617"/>
                    </a:cubicBezTo>
                    <a:lnTo>
                      <a:pt x="69505" y="46617"/>
                    </a:lnTo>
                    <a:lnTo>
                      <a:pt x="69505" y="0"/>
                    </a:lnTo>
                    <a:lnTo>
                      <a:pt x="23346" y="0"/>
                    </a:lnTo>
                    <a:cubicBezTo>
                      <a:pt x="10452" y="0"/>
                      <a:pt x="0" y="10453"/>
                      <a:pt x="0" y="2327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3" name="Forma libre 302">
                <a:extLst>
                  <a:ext uri="{FF2B5EF4-FFF2-40B4-BE49-F238E27FC236}">
                    <a16:creationId xmlns:a16="http://schemas.microsoft.com/office/drawing/2014/main" id="{CEC8F3B9-BCED-FB43-8369-7BF732AA6F38}"/>
                  </a:ext>
                </a:extLst>
              </p:cNvPr>
              <p:cNvSpPr/>
              <p:nvPr/>
            </p:nvSpPr>
            <p:spPr>
              <a:xfrm>
                <a:off x="6823400" y="1161846"/>
                <a:ext cx="61036" cy="45778"/>
              </a:xfrm>
              <a:custGeom>
                <a:avLst/>
                <a:gdLst>
                  <a:gd name="connsiteX0" fmla="*/ 45167 w 61036"/>
                  <a:gd name="connsiteY0" fmla="*/ 46694 h 45777"/>
                  <a:gd name="connsiteX1" fmla="*/ 68513 w 61036"/>
                  <a:gd name="connsiteY1" fmla="*/ 23347 h 45777"/>
                  <a:gd name="connsiteX2" fmla="*/ 45167 w 61036"/>
                  <a:gd name="connsiteY2" fmla="*/ 0 h 45777"/>
                  <a:gd name="connsiteX3" fmla="*/ 0 w 61036"/>
                  <a:gd name="connsiteY3" fmla="*/ 0 h 45777"/>
                  <a:gd name="connsiteX4" fmla="*/ 0 w 61036"/>
                  <a:gd name="connsiteY4" fmla="*/ 46617 h 45777"/>
                  <a:gd name="connsiteX5" fmla="*/ 45167 w 61036"/>
                  <a:gd name="connsiteY5" fmla="*/ 46694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036" h="45777">
                    <a:moveTo>
                      <a:pt x="45167" y="46694"/>
                    </a:moveTo>
                    <a:cubicBezTo>
                      <a:pt x="57984" y="46694"/>
                      <a:pt x="68513" y="36241"/>
                      <a:pt x="68513" y="23347"/>
                    </a:cubicBezTo>
                    <a:cubicBezTo>
                      <a:pt x="68513" y="10529"/>
                      <a:pt x="58061" y="0"/>
                      <a:pt x="45167" y="0"/>
                    </a:cubicBezTo>
                    <a:lnTo>
                      <a:pt x="0" y="0"/>
                    </a:lnTo>
                    <a:lnTo>
                      <a:pt x="0" y="46617"/>
                    </a:lnTo>
                    <a:lnTo>
                      <a:pt x="45167" y="46694"/>
                    </a:lnTo>
                    <a:close/>
                  </a:path>
                </a:pathLst>
              </a:custGeom>
              <a:solidFill>
                <a:schemeClr val="accent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4" name="Forma libre 303">
                <a:extLst>
                  <a:ext uri="{FF2B5EF4-FFF2-40B4-BE49-F238E27FC236}">
                    <a16:creationId xmlns:a16="http://schemas.microsoft.com/office/drawing/2014/main" id="{7814A739-AD60-2C40-8EE5-9E29A1898736}"/>
                  </a:ext>
                </a:extLst>
              </p:cNvPr>
              <p:cNvSpPr/>
              <p:nvPr/>
            </p:nvSpPr>
            <p:spPr>
              <a:xfrm>
                <a:off x="6753971" y="1161846"/>
                <a:ext cx="68666" cy="45778"/>
              </a:xfrm>
              <a:custGeom>
                <a:avLst/>
                <a:gdLst>
                  <a:gd name="connsiteX0" fmla="*/ 0 w 68665"/>
                  <a:gd name="connsiteY0" fmla="*/ 23270 h 45777"/>
                  <a:gd name="connsiteX1" fmla="*/ 23346 w 68665"/>
                  <a:gd name="connsiteY1" fmla="*/ 46617 h 45777"/>
                  <a:gd name="connsiteX2" fmla="*/ 69505 w 68665"/>
                  <a:gd name="connsiteY2" fmla="*/ 46617 h 45777"/>
                  <a:gd name="connsiteX3" fmla="*/ 69505 w 68665"/>
                  <a:gd name="connsiteY3" fmla="*/ 0 h 45777"/>
                  <a:gd name="connsiteX4" fmla="*/ 23346 w 68665"/>
                  <a:gd name="connsiteY4" fmla="*/ 0 h 45777"/>
                  <a:gd name="connsiteX5" fmla="*/ 0 w 68665"/>
                  <a:gd name="connsiteY5" fmla="*/ 23270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665" h="45777">
                    <a:moveTo>
                      <a:pt x="0" y="23270"/>
                    </a:moveTo>
                    <a:cubicBezTo>
                      <a:pt x="0" y="36088"/>
                      <a:pt x="10452" y="46617"/>
                      <a:pt x="23346" y="46617"/>
                    </a:cubicBezTo>
                    <a:lnTo>
                      <a:pt x="69505" y="46617"/>
                    </a:lnTo>
                    <a:lnTo>
                      <a:pt x="69505" y="0"/>
                    </a:lnTo>
                    <a:lnTo>
                      <a:pt x="23346" y="0"/>
                    </a:lnTo>
                    <a:cubicBezTo>
                      <a:pt x="10529" y="0"/>
                      <a:pt x="0" y="10453"/>
                      <a:pt x="0" y="2327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5" name="Forma libre 304">
                <a:extLst>
                  <a:ext uri="{FF2B5EF4-FFF2-40B4-BE49-F238E27FC236}">
                    <a16:creationId xmlns:a16="http://schemas.microsoft.com/office/drawing/2014/main" id="{5E08249F-500E-0842-8C86-42D867EFCB9F}"/>
                  </a:ext>
                </a:extLst>
              </p:cNvPr>
              <p:cNvSpPr/>
              <p:nvPr/>
            </p:nvSpPr>
            <p:spPr>
              <a:xfrm>
                <a:off x="6645327" y="1261871"/>
                <a:ext cx="61036" cy="45778"/>
              </a:xfrm>
              <a:custGeom>
                <a:avLst/>
                <a:gdLst>
                  <a:gd name="connsiteX0" fmla="*/ 45167 w 61036"/>
                  <a:gd name="connsiteY0" fmla="*/ 46693 h 45777"/>
                  <a:gd name="connsiteX1" fmla="*/ 68513 w 61036"/>
                  <a:gd name="connsiteY1" fmla="*/ 23347 h 45777"/>
                  <a:gd name="connsiteX2" fmla="*/ 45167 w 61036"/>
                  <a:gd name="connsiteY2" fmla="*/ 0 h 45777"/>
                  <a:gd name="connsiteX3" fmla="*/ 0 w 61036"/>
                  <a:gd name="connsiteY3" fmla="*/ 0 h 45777"/>
                  <a:gd name="connsiteX4" fmla="*/ 0 w 61036"/>
                  <a:gd name="connsiteY4" fmla="*/ 46617 h 45777"/>
                  <a:gd name="connsiteX5" fmla="*/ 45167 w 61036"/>
                  <a:gd name="connsiteY5" fmla="*/ 46693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036" h="45777">
                    <a:moveTo>
                      <a:pt x="45167" y="46693"/>
                    </a:moveTo>
                    <a:cubicBezTo>
                      <a:pt x="57984" y="46693"/>
                      <a:pt x="68513" y="36241"/>
                      <a:pt x="68513" y="23347"/>
                    </a:cubicBezTo>
                    <a:cubicBezTo>
                      <a:pt x="68513" y="10529"/>
                      <a:pt x="58061" y="0"/>
                      <a:pt x="45167" y="0"/>
                    </a:cubicBezTo>
                    <a:lnTo>
                      <a:pt x="0" y="0"/>
                    </a:lnTo>
                    <a:lnTo>
                      <a:pt x="0" y="46617"/>
                    </a:lnTo>
                    <a:lnTo>
                      <a:pt x="45167" y="46693"/>
                    </a:lnTo>
                    <a:close/>
                  </a:path>
                </a:pathLst>
              </a:custGeom>
              <a:solidFill>
                <a:schemeClr val="accent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6" name="Forma libre 305">
                <a:extLst>
                  <a:ext uri="{FF2B5EF4-FFF2-40B4-BE49-F238E27FC236}">
                    <a16:creationId xmlns:a16="http://schemas.microsoft.com/office/drawing/2014/main" id="{31933DB6-070B-BE45-A2FD-3A3DAE525ECA}"/>
                  </a:ext>
                </a:extLst>
              </p:cNvPr>
              <p:cNvSpPr/>
              <p:nvPr/>
            </p:nvSpPr>
            <p:spPr>
              <a:xfrm>
                <a:off x="6575898" y="1261871"/>
                <a:ext cx="68666" cy="45778"/>
              </a:xfrm>
              <a:custGeom>
                <a:avLst/>
                <a:gdLst>
                  <a:gd name="connsiteX0" fmla="*/ 0 w 68665"/>
                  <a:gd name="connsiteY0" fmla="*/ 23270 h 45777"/>
                  <a:gd name="connsiteX1" fmla="*/ 23346 w 68665"/>
                  <a:gd name="connsiteY1" fmla="*/ 46617 h 45777"/>
                  <a:gd name="connsiteX2" fmla="*/ 69505 w 68665"/>
                  <a:gd name="connsiteY2" fmla="*/ 46617 h 45777"/>
                  <a:gd name="connsiteX3" fmla="*/ 69505 w 68665"/>
                  <a:gd name="connsiteY3" fmla="*/ 0 h 45777"/>
                  <a:gd name="connsiteX4" fmla="*/ 23346 w 68665"/>
                  <a:gd name="connsiteY4" fmla="*/ 0 h 45777"/>
                  <a:gd name="connsiteX5" fmla="*/ 0 w 68665"/>
                  <a:gd name="connsiteY5" fmla="*/ 23270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665" h="45777">
                    <a:moveTo>
                      <a:pt x="0" y="23270"/>
                    </a:moveTo>
                    <a:cubicBezTo>
                      <a:pt x="0" y="36088"/>
                      <a:pt x="10452" y="46617"/>
                      <a:pt x="23346" y="46617"/>
                    </a:cubicBezTo>
                    <a:lnTo>
                      <a:pt x="69505" y="46617"/>
                    </a:lnTo>
                    <a:lnTo>
                      <a:pt x="69505" y="0"/>
                    </a:lnTo>
                    <a:lnTo>
                      <a:pt x="23346" y="0"/>
                    </a:lnTo>
                    <a:cubicBezTo>
                      <a:pt x="10452" y="0"/>
                      <a:pt x="0" y="10453"/>
                      <a:pt x="0" y="2327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7" name="Forma libre 306">
                <a:extLst>
                  <a:ext uri="{FF2B5EF4-FFF2-40B4-BE49-F238E27FC236}">
                    <a16:creationId xmlns:a16="http://schemas.microsoft.com/office/drawing/2014/main" id="{22C96D78-0FAC-0A4B-A7D3-4CBF328D6E9E}"/>
                  </a:ext>
                </a:extLst>
              </p:cNvPr>
              <p:cNvSpPr/>
              <p:nvPr/>
            </p:nvSpPr>
            <p:spPr>
              <a:xfrm>
                <a:off x="6823400" y="1261871"/>
                <a:ext cx="61036" cy="45778"/>
              </a:xfrm>
              <a:custGeom>
                <a:avLst/>
                <a:gdLst>
                  <a:gd name="connsiteX0" fmla="*/ 45167 w 61036"/>
                  <a:gd name="connsiteY0" fmla="*/ 46693 h 45777"/>
                  <a:gd name="connsiteX1" fmla="*/ 68513 w 61036"/>
                  <a:gd name="connsiteY1" fmla="*/ 23347 h 45777"/>
                  <a:gd name="connsiteX2" fmla="*/ 45167 w 61036"/>
                  <a:gd name="connsiteY2" fmla="*/ 0 h 45777"/>
                  <a:gd name="connsiteX3" fmla="*/ 0 w 61036"/>
                  <a:gd name="connsiteY3" fmla="*/ 0 h 45777"/>
                  <a:gd name="connsiteX4" fmla="*/ 0 w 61036"/>
                  <a:gd name="connsiteY4" fmla="*/ 46617 h 45777"/>
                  <a:gd name="connsiteX5" fmla="*/ 45167 w 61036"/>
                  <a:gd name="connsiteY5" fmla="*/ 46693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036" h="45777">
                    <a:moveTo>
                      <a:pt x="45167" y="46693"/>
                    </a:moveTo>
                    <a:cubicBezTo>
                      <a:pt x="57984" y="46693"/>
                      <a:pt x="68513" y="36241"/>
                      <a:pt x="68513" y="23347"/>
                    </a:cubicBezTo>
                    <a:cubicBezTo>
                      <a:pt x="68513" y="10529"/>
                      <a:pt x="58061" y="0"/>
                      <a:pt x="45167" y="0"/>
                    </a:cubicBezTo>
                    <a:lnTo>
                      <a:pt x="0" y="0"/>
                    </a:lnTo>
                    <a:lnTo>
                      <a:pt x="0" y="46617"/>
                    </a:lnTo>
                    <a:lnTo>
                      <a:pt x="45167" y="46693"/>
                    </a:lnTo>
                    <a:close/>
                  </a:path>
                </a:pathLst>
              </a:custGeom>
              <a:solidFill>
                <a:schemeClr val="accent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8" name="Forma libre 307">
                <a:extLst>
                  <a:ext uri="{FF2B5EF4-FFF2-40B4-BE49-F238E27FC236}">
                    <a16:creationId xmlns:a16="http://schemas.microsoft.com/office/drawing/2014/main" id="{AB15AEEA-DD72-FD4A-BAEC-E9CE6F17A89A}"/>
                  </a:ext>
                </a:extLst>
              </p:cNvPr>
              <p:cNvSpPr/>
              <p:nvPr/>
            </p:nvSpPr>
            <p:spPr>
              <a:xfrm>
                <a:off x="6753971" y="1261871"/>
                <a:ext cx="68666" cy="45778"/>
              </a:xfrm>
              <a:custGeom>
                <a:avLst/>
                <a:gdLst>
                  <a:gd name="connsiteX0" fmla="*/ 0 w 68665"/>
                  <a:gd name="connsiteY0" fmla="*/ 23270 h 45777"/>
                  <a:gd name="connsiteX1" fmla="*/ 23346 w 68665"/>
                  <a:gd name="connsiteY1" fmla="*/ 46617 h 45777"/>
                  <a:gd name="connsiteX2" fmla="*/ 69505 w 68665"/>
                  <a:gd name="connsiteY2" fmla="*/ 46617 h 45777"/>
                  <a:gd name="connsiteX3" fmla="*/ 69505 w 68665"/>
                  <a:gd name="connsiteY3" fmla="*/ 0 h 45777"/>
                  <a:gd name="connsiteX4" fmla="*/ 23346 w 68665"/>
                  <a:gd name="connsiteY4" fmla="*/ 0 h 45777"/>
                  <a:gd name="connsiteX5" fmla="*/ 0 w 68665"/>
                  <a:gd name="connsiteY5" fmla="*/ 23270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665" h="45777">
                    <a:moveTo>
                      <a:pt x="0" y="23270"/>
                    </a:moveTo>
                    <a:cubicBezTo>
                      <a:pt x="0" y="36088"/>
                      <a:pt x="10452" y="46617"/>
                      <a:pt x="23346" y="46617"/>
                    </a:cubicBezTo>
                    <a:lnTo>
                      <a:pt x="69505" y="46617"/>
                    </a:lnTo>
                    <a:lnTo>
                      <a:pt x="69505" y="0"/>
                    </a:lnTo>
                    <a:lnTo>
                      <a:pt x="23346" y="0"/>
                    </a:lnTo>
                    <a:cubicBezTo>
                      <a:pt x="10529" y="0"/>
                      <a:pt x="0" y="10453"/>
                      <a:pt x="0" y="2327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9" name="Forma libre 308">
                <a:extLst>
                  <a:ext uri="{FF2B5EF4-FFF2-40B4-BE49-F238E27FC236}">
                    <a16:creationId xmlns:a16="http://schemas.microsoft.com/office/drawing/2014/main" id="{8C79917C-B586-0E45-B7D8-57B3E2689B4D}"/>
                  </a:ext>
                </a:extLst>
              </p:cNvPr>
              <p:cNvSpPr/>
              <p:nvPr/>
            </p:nvSpPr>
            <p:spPr>
              <a:xfrm>
                <a:off x="6645327" y="1359912"/>
                <a:ext cx="61036" cy="45778"/>
              </a:xfrm>
              <a:custGeom>
                <a:avLst/>
                <a:gdLst>
                  <a:gd name="connsiteX0" fmla="*/ 45167 w 61036"/>
                  <a:gd name="connsiteY0" fmla="*/ 46693 h 45777"/>
                  <a:gd name="connsiteX1" fmla="*/ 68513 w 61036"/>
                  <a:gd name="connsiteY1" fmla="*/ 23347 h 45777"/>
                  <a:gd name="connsiteX2" fmla="*/ 45167 w 61036"/>
                  <a:gd name="connsiteY2" fmla="*/ 0 h 45777"/>
                  <a:gd name="connsiteX3" fmla="*/ 0 w 61036"/>
                  <a:gd name="connsiteY3" fmla="*/ 0 h 45777"/>
                  <a:gd name="connsiteX4" fmla="*/ 0 w 61036"/>
                  <a:gd name="connsiteY4" fmla="*/ 46617 h 45777"/>
                  <a:gd name="connsiteX5" fmla="*/ 45167 w 61036"/>
                  <a:gd name="connsiteY5" fmla="*/ 46693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036" h="45777">
                    <a:moveTo>
                      <a:pt x="45167" y="46693"/>
                    </a:moveTo>
                    <a:cubicBezTo>
                      <a:pt x="57984" y="46693"/>
                      <a:pt x="68513" y="36241"/>
                      <a:pt x="68513" y="23347"/>
                    </a:cubicBezTo>
                    <a:cubicBezTo>
                      <a:pt x="68513" y="10529"/>
                      <a:pt x="58061" y="0"/>
                      <a:pt x="45167" y="0"/>
                    </a:cubicBezTo>
                    <a:lnTo>
                      <a:pt x="0" y="0"/>
                    </a:lnTo>
                    <a:lnTo>
                      <a:pt x="0" y="46617"/>
                    </a:lnTo>
                    <a:lnTo>
                      <a:pt x="45167" y="46693"/>
                    </a:lnTo>
                    <a:close/>
                  </a:path>
                </a:pathLst>
              </a:custGeom>
              <a:solidFill>
                <a:schemeClr val="accent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0" name="Forma libre 309">
                <a:extLst>
                  <a:ext uri="{FF2B5EF4-FFF2-40B4-BE49-F238E27FC236}">
                    <a16:creationId xmlns:a16="http://schemas.microsoft.com/office/drawing/2014/main" id="{6DB56236-1364-AA49-BC94-EE5C0F3962AD}"/>
                  </a:ext>
                </a:extLst>
              </p:cNvPr>
              <p:cNvSpPr/>
              <p:nvPr/>
            </p:nvSpPr>
            <p:spPr>
              <a:xfrm>
                <a:off x="6575898" y="1359988"/>
                <a:ext cx="68666" cy="45778"/>
              </a:xfrm>
              <a:custGeom>
                <a:avLst/>
                <a:gdLst>
                  <a:gd name="connsiteX0" fmla="*/ 0 w 68665"/>
                  <a:gd name="connsiteY0" fmla="*/ 23271 h 45777"/>
                  <a:gd name="connsiteX1" fmla="*/ 23346 w 68665"/>
                  <a:gd name="connsiteY1" fmla="*/ 46618 h 45777"/>
                  <a:gd name="connsiteX2" fmla="*/ 69505 w 68665"/>
                  <a:gd name="connsiteY2" fmla="*/ 46618 h 45777"/>
                  <a:gd name="connsiteX3" fmla="*/ 69505 w 68665"/>
                  <a:gd name="connsiteY3" fmla="*/ 0 h 45777"/>
                  <a:gd name="connsiteX4" fmla="*/ 23346 w 68665"/>
                  <a:gd name="connsiteY4" fmla="*/ 0 h 45777"/>
                  <a:gd name="connsiteX5" fmla="*/ 0 w 68665"/>
                  <a:gd name="connsiteY5" fmla="*/ 23271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665" h="45777">
                    <a:moveTo>
                      <a:pt x="0" y="23271"/>
                    </a:moveTo>
                    <a:cubicBezTo>
                      <a:pt x="0" y="36089"/>
                      <a:pt x="10452" y="46618"/>
                      <a:pt x="23346" y="46618"/>
                    </a:cubicBezTo>
                    <a:lnTo>
                      <a:pt x="69505" y="46618"/>
                    </a:lnTo>
                    <a:lnTo>
                      <a:pt x="69505" y="0"/>
                    </a:lnTo>
                    <a:lnTo>
                      <a:pt x="23346" y="0"/>
                    </a:lnTo>
                    <a:cubicBezTo>
                      <a:pt x="10452" y="-76"/>
                      <a:pt x="0" y="10377"/>
                      <a:pt x="0" y="2327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1" name="Forma libre 310">
                <a:extLst>
                  <a:ext uri="{FF2B5EF4-FFF2-40B4-BE49-F238E27FC236}">
                    <a16:creationId xmlns:a16="http://schemas.microsoft.com/office/drawing/2014/main" id="{8A1D4673-1532-E04E-8BAC-2489A5C047A5}"/>
                  </a:ext>
                </a:extLst>
              </p:cNvPr>
              <p:cNvSpPr/>
              <p:nvPr/>
            </p:nvSpPr>
            <p:spPr>
              <a:xfrm>
                <a:off x="6823400" y="1359912"/>
                <a:ext cx="61036" cy="45778"/>
              </a:xfrm>
              <a:custGeom>
                <a:avLst/>
                <a:gdLst>
                  <a:gd name="connsiteX0" fmla="*/ 45167 w 61036"/>
                  <a:gd name="connsiteY0" fmla="*/ 46693 h 45777"/>
                  <a:gd name="connsiteX1" fmla="*/ 68513 w 61036"/>
                  <a:gd name="connsiteY1" fmla="*/ 23347 h 45777"/>
                  <a:gd name="connsiteX2" fmla="*/ 45167 w 61036"/>
                  <a:gd name="connsiteY2" fmla="*/ 0 h 45777"/>
                  <a:gd name="connsiteX3" fmla="*/ 0 w 61036"/>
                  <a:gd name="connsiteY3" fmla="*/ 0 h 45777"/>
                  <a:gd name="connsiteX4" fmla="*/ 0 w 61036"/>
                  <a:gd name="connsiteY4" fmla="*/ 46617 h 45777"/>
                  <a:gd name="connsiteX5" fmla="*/ 45167 w 61036"/>
                  <a:gd name="connsiteY5" fmla="*/ 46693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036" h="45777">
                    <a:moveTo>
                      <a:pt x="45167" y="46693"/>
                    </a:moveTo>
                    <a:cubicBezTo>
                      <a:pt x="57984" y="46693"/>
                      <a:pt x="68513" y="36241"/>
                      <a:pt x="68513" y="23347"/>
                    </a:cubicBezTo>
                    <a:cubicBezTo>
                      <a:pt x="68513" y="10529"/>
                      <a:pt x="58061" y="0"/>
                      <a:pt x="45167" y="0"/>
                    </a:cubicBezTo>
                    <a:lnTo>
                      <a:pt x="0" y="0"/>
                    </a:lnTo>
                    <a:lnTo>
                      <a:pt x="0" y="46617"/>
                    </a:lnTo>
                    <a:lnTo>
                      <a:pt x="45167" y="46693"/>
                    </a:lnTo>
                    <a:close/>
                  </a:path>
                </a:pathLst>
              </a:custGeom>
              <a:solidFill>
                <a:schemeClr val="accent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2" name="Forma libre 311">
                <a:extLst>
                  <a:ext uri="{FF2B5EF4-FFF2-40B4-BE49-F238E27FC236}">
                    <a16:creationId xmlns:a16="http://schemas.microsoft.com/office/drawing/2014/main" id="{946AB8EF-0AAF-1E45-9008-ABA9705CA27F}"/>
                  </a:ext>
                </a:extLst>
              </p:cNvPr>
              <p:cNvSpPr/>
              <p:nvPr/>
            </p:nvSpPr>
            <p:spPr>
              <a:xfrm>
                <a:off x="6753971" y="1359988"/>
                <a:ext cx="68666" cy="45778"/>
              </a:xfrm>
              <a:custGeom>
                <a:avLst/>
                <a:gdLst>
                  <a:gd name="connsiteX0" fmla="*/ 0 w 68665"/>
                  <a:gd name="connsiteY0" fmla="*/ 23271 h 45777"/>
                  <a:gd name="connsiteX1" fmla="*/ 23346 w 68665"/>
                  <a:gd name="connsiteY1" fmla="*/ 46618 h 45777"/>
                  <a:gd name="connsiteX2" fmla="*/ 69505 w 68665"/>
                  <a:gd name="connsiteY2" fmla="*/ 46618 h 45777"/>
                  <a:gd name="connsiteX3" fmla="*/ 69505 w 68665"/>
                  <a:gd name="connsiteY3" fmla="*/ 0 h 45777"/>
                  <a:gd name="connsiteX4" fmla="*/ 23346 w 68665"/>
                  <a:gd name="connsiteY4" fmla="*/ 0 h 45777"/>
                  <a:gd name="connsiteX5" fmla="*/ 0 w 68665"/>
                  <a:gd name="connsiteY5" fmla="*/ 23271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665" h="45777">
                    <a:moveTo>
                      <a:pt x="0" y="23271"/>
                    </a:moveTo>
                    <a:cubicBezTo>
                      <a:pt x="0" y="36089"/>
                      <a:pt x="10452" y="46618"/>
                      <a:pt x="23346" y="46618"/>
                    </a:cubicBezTo>
                    <a:lnTo>
                      <a:pt x="69505" y="46618"/>
                    </a:lnTo>
                    <a:lnTo>
                      <a:pt x="69505" y="0"/>
                    </a:lnTo>
                    <a:lnTo>
                      <a:pt x="23346" y="0"/>
                    </a:lnTo>
                    <a:cubicBezTo>
                      <a:pt x="10529" y="-76"/>
                      <a:pt x="0" y="10377"/>
                      <a:pt x="0" y="2327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8993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122CDF16-9723-034B-9A13-F07EFFBCF7F2}"/>
              </a:ext>
            </a:extLst>
          </p:cNvPr>
          <p:cNvGrpSpPr/>
          <p:nvPr/>
        </p:nvGrpSpPr>
        <p:grpSpPr>
          <a:xfrm>
            <a:off x="7771081" y="4826964"/>
            <a:ext cx="3029612" cy="3025468"/>
            <a:chOff x="2544093" y="6614407"/>
            <a:chExt cx="1257725" cy="1256006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4707409-CF20-8549-9A46-5F1CBE6608B1}"/>
                </a:ext>
              </a:extLst>
            </p:cNvPr>
            <p:cNvSpPr/>
            <p:nvPr/>
          </p:nvSpPr>
          <p:spPr>
            <a:xfrm>
              <a:off x="2544093" y="6614407"/>
              <a:ext cx="1257725" cy="1256006"/>
            </a:xfrm>
            <a:custGeom>
              <a:avLst/>
              <a:gdLst>
                <a:gd name="connsiteX0" fmla="*/ 299795 w 600837"/>
                <a:gd name="connsiteY0" fmla="*/ 599600 h 600016"/>
                <a:gd name="connsiteX1" fmla="*/ -624 w 600837"/>
                <a:gd name="connsiteY1" fmla="*/ 299591 h 600016"/>
                <a:gd name="connsiteX2" fmla="*/ 299795 w 600837"/>
                <a:gd name="connsiteY2" fmla="*/ -417 h 600016"/>
                <a:gd name="connsiteX3" fmla="*/ 600213 w 600837"/>
                <a:gd name="connsiteY3" fmla="*/ 299591 h 600016"/>
                <a:gd name="connsiteX4" fmla="*/ 299795 w 600837"/>
                <a:gd name="connsiteY4" fmla="*/ 599600 h 6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837" h="600016">
                  <a:moveTo>
                    <a:pt x="299795" y="599600"/>
                  </a:moveTo>
                  <a:cubicBezTo>
                    <a:pt x="133879" y="599600"/>
                    <a:pt x="-624" y="465281"/>
                    <a:pt x="-624" y="299591"/>
                  </a:cubicBezTo>
                  <a:cubicBezTo>
                    <a:pt x="-624" y="133902"/>
                    <a:pt x="133879" y="-417"/>
                    <a:pt x="299795" y="-417"/>
                  </a:cubicBezTo>
                  <a:cubicBezTo>
                    <a:pt x="465711" y="-417"/>
                    <a:pt x="600213" y="133902"/>
                    <a:pt x="600213" y="299591"/>
                  </a:cubicBezTo>
                  <a:cubicBezTo>
                    <a:pt x="600213" y="465281"/>
                    <a:pt x="465711" y="599600"/>
                    <a:pt x="299795" y="59960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D036BF50-B120-9842-BE74-E6C9A746B5D5}"/>
                </a:ext>
              </a:extLst>
            </p:cNvPr>
            <p:cNvSpPr/>
            <p:nvPr/>
          </p:nvSpPr>
          <p:spPr>
            <a:xfrm>
              <a:off x="2628233" y="6698235"/>
              <a:ext cx="1089841" cy="1088354"/>
            </a:xfrm>
            <a:custGeom>
              <a:avLst/>
              <a:gdLst>
                <a:gd name="connsiteX0" fmla="*/ 259599 w 520636"/>
                <a:gd name="connsiteY0" fmla="*/ 519509 h 519926"/>
                <a:gd name="connsiteX1" fmla="*/ -624 w 520636"/>
                <a:gd name="connsiteY1" fmla="*/ 259451 h 519926"/>
                <a:gd name="connsiteX2" fmla="*/ 259789 w 520636"/>
                <a:gd name="connsiteY2" fmla="*/ -417 h 519926"/>
                <a:gd name="connsiteX3" fmla="*/ 520012 w 520636"/>
                <a:gd name="connsiteY3" fmla="*/ 259546 h 519926"/>
                <a:gd name="connsiteX4" fmla="*/ 259695 w 520636"/>
                <a:gd name="connsiteY4" fmla="*/ 519509 h 519926"/>
                <a:gd name="connsiteX5" fmla="*/ 259599 w 520636"/>
                <a:gd name="connsiteY5" fmla="*/ 519509 h 51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636" h="519926">
                  <a:moveTo>
                    <a:pt x="259599" y="519509"/>
                  </a:moveTo>
                  <a:cubicBezTo>
                    <a:pt x="115829" y="519462"/>
                    <a:pt x="-671" y="403025"/>
                    <a:pt x="-624" y="259451"/>
                  </a:cubicBezTo>
                  <a:cubicBezTo>
                    <a:pt x="-567" y="115877"/>
                    <a:pt x="116019" y="-474"/>
                    <a:pt x="259789" y="-417"/>
                  </a:cubicBezTo>
                  <a:cubicBezTo>
                    <a:pt x="403522" y="-370"/>
                    <a:pt x="520012" y="116010"/>
                    <a:pt x="520012" y="259546"/>
                  </a:cubicBezTo>
                  <a:cubicBezTo>
                    <a:pt x="520012" y="403120"/>
                    <a:pt x="403465" y="519509"/>
                    <a:pt x="259695" y="519509"/>
                  </a:cubicBezTo>
                  <a:cubicBezTo>
                    <a:pt x="259666" y="519509"/>
                    <a:pt x="259628" y="519509"/>
                    <a:pt x="259599" y="519509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AF77223B-CD5E-E444-B15C-30A52CEF0ABC}"/>
                </a:ext>
              </a:extLst>
            </p:cNvPr>
            <p:cNvSpPr/>
            <p:nvPr/>
          </p:nvSpPr>
          <p:spPr>
            <a:xfrm>
              <a:off x="2722743" y="6861706"/>
              <a:ext cx="898630" cy="760613"/>
            </a:xfrm>
            <a:custGeom>
              <a:avLst/>
              <a:gdLst>
                <a:gd name="connsiteX0" fmla="*/ 0 w 429291"/>
                <a:gd name="connsiteY0" fmla="*/ 3710 h 363358"/>
                <a:gd name="connsiteX1" fmla="*/ 2381 w 429291"/>
                <a:gd name="connsiteY1" fmla="*/ 0 h 363358"/>
                <a:gd name="connsiteX2" fmla="*/ 23717 w 429291"/>
                <a:gd name="connsiteY2" fmla="*/ 1997 h 363358"/>
                <a:gd name="connsiteX3" fmla="*/ 37814 w 429291"/>
                <a:gd name="connsiteY3" fmla="*/ 8180 h 363358"/>
                <a:gd name="connsiteX4" fmla="*/ 415290 w 429291"/>
                <a:gd name="connsiteY4" fmla="*/ 326737 h 363358"/>
                <a:gd name="connsiteX5" fmla="*/ 423958 w 429291"/>
                <a:gd name="connsiteY5" fmla="*/ 339484 h 363358"/>
                <a:gd name="connsiteX6" fmla="*/ 429292 w 429291"/>
                <a:gd name="connsiteY6" fmla="*/ 360600 h 363358"/>
                <a:gd name="connsiteX7" fmla="*/ 426053 w 429291"/>
                <a:gd name="connsiteY7" fmla="*/ 363359 h 363358"/>
                <a:gd name="connsiteX8" fmla="*/ 0 w 429291"/>
                <a:gd name="connsiteY8" fmla="*/ 3710 h 36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291" h="363358">
                  <a:moveTo>
                    <a:pt x="0" y="3710"/>
                  </a:moveTo>
                  <a:lnTo>
                    <a:pt x="2381" y="0"/>
                  </a:lnTo>
                  <a:lnTo>
                    <a:pt x="23717" y="1997"/>
                  </a:lnTo>
                  <a:lnTo>
                    <a:pt x="37814" y="8180"/>
                  </a:lnTo>
                  <a:lnTo>
                    <a:pt x="415290" y="326737"/>
                  </a:lnTo>
                  <a:lnTo>
                    <a:pt x="423958" y="339484"/>
                  </a:lnTo>
                  <a:lnTo>
                    <a:pt x="429292" y="360600"/>
                  </a:lnTo>
                  <a:lnTo>
                    <a:pt x="426053" y="36335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A4116EE1-9B54-6143-912C-21B9E3DB12AE}"/>
                </a:ext>
              </a:extLst>
            </p:cNvPr>
            <p:cNvSpPr/>
            <p:nvPr/>
          </p:nvSpPr>
          <p:spPr>
            <a:xfrm>
              <a:off x="2787742" y="6838608"/>
              <a:ext cx="846789" cy="720392"/>
            </a:xfrm>
            <a:custGeom>
              <a:avLst/>
              <a:gdLst>
                <a:gd name="connsiteX0" fmla="*/ 0 w 404526"/>
                <a:gd name="connsiteY0" fmla="*/ 9131 h 344144"/>
                <a:gd name="connsiteX1" fmla="*/ 395859 w 404526"/>
                <a:gd name="connsiteY1" fmla="*/ 344145 h 344144"/>
                <a:gd name="connsiteX2" fmla="*/ 404527 w 404526"/>
                <a:gd name="connsiteY2" fmla="*/ 331303 h 344144"/>
                <a:gd name="connsiteX3" fmla="*/ 9525 w 404526"/>
                <a:gd name="connsiteY3" fmla="*/ 0 h 344144"/>
                <a:gd name="connsiteX4" fmla="*/ 0 w 404526"/>
                <a:gd name="connsiteY4" fmla="*/ 9131 h 3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344144">
                  <a:moveTo>
                    <a:pt x="0" y="9131"/>
                  </a:moveTo>
                  <a:lnTo>
                    <a:pt x="395859" y="344145"/>
                  </a:lnTo>
                  <a:lnTo>
                    <a:pt x="404527" y="331303"/>
                  </a:lnTo>
                  <a:lnTo>
                    <a:pt x="9525" y="0"/>
                  </a:lnTo>
                  <a:lnTo>
                    <a:pt x="0" y="91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D2F382C-390B-9140-9AB1-9180C3230E9A}"/>
              </a:ext>
            </a:extLst>
          </p:cNvPr>
          <p:cNvGrpSpPr/>
          <p:nvPr/>
        </p:nvGrpSpPr>
        <p:grpSpPr>
          <a:xfrm>
            <a:off x="9700008" y="8590084"/>
            <a:ext cx="3029612" cy="3025468"/>
            <a:chOff x="2544093" y="6614407"/>
            <a:chExt cx="1257725" cy="1256006"/>
          </a:xfrm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367235CC-22FB-A647-8D1B-14A6BF00AB92}"/>
                </a:ext>
              </a:extLst>
            </p:cNvPr>
            <p:cNvSpPr/>
            <p:nvPr/>
          </p:nvSpPr>
          <p:spPr>
            <a:xfrm>
              <a:off x="2544093" y="6614407"/>
              <a:ext cx="1257725" cy="1256006"/>
            </a:xfrm>
            <a:custGeom>
              <a:avLst/>
              <a:gdLst>
                <a:gd name="connsiteX0" fmla="*/ 299795 w 600837"/>
                <a:gd name="connsiteY0" fmla="*/ 599600 h 600016"/>
                <a:gd name="connsiteX1" fmla="*/ -624 w 600837"/>
                <a:gd name="connsiteY1" fmla="*/ 299591 h 600016"/>
                <a:gd name="connsiteX2" fmla="*/ 299795 w 600837"/>
                <a:gd name="connsiteY2" fmla="*/ -417 h 600016"/>
                <a:gd name="connsiteX3" fmla="*/ 600213 w 600837"/>
                <a:gd name="connsiteY3" fmla="*/ 299591 h 600016"/>
                <a:gd name="connsiteX4" fmla="*/ 299795 w 600837"/>
                <a:gd name="connsiteY4" fmla="*/ 599600 h 6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837" h="600016">
                  <a:moveTo>
                    <a:pt x="299795" y="599600"/>
                  </a:moveTo>
                  <a:cubicBezTo>
                    <a:pt x="133879" y="599600"/>
                    <a:pt x="-624" y="465281"/>
                    <a:pt x="-624" y="299591"/>
                  </a:cubicBezTo>
                  <a:cubicBezTo>
                    <a:pt x="-624" y="133902"/>
                    <a:pt x="133879" y="-417"/>
                    <a:pt x="299795" y="-417"/>
                  </a:cubicBezTo>
                  <a:cubicBezTo>
                    <a:pt x="465711" y="-417"/>
                    <a:pt x="600213" y="133902"/>
                    <a:pt x="600213" y="299591"/>
                  </a:cubicBezTo>
                  <a:cubicBezTo>
                    <a:pt x="600213" y="465281"/>
                    <a:pt x="465711" y="599600"/>
                    <a:pt x="299795" y="599600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F97C52C5-68BE-C54E-8D3F-957D107159F3}"/>
                </a:ext>
              </a:extLst>
            </p:cNvPr>
            <p:cNvSpPr/>
            <p:nvPr/>
          </p:nvSpPr>
          <p:spPr>
            <a:xfrm>
              <a:off x="2628233" y="6698235"/>
              <a:ext cx="1089841" cy="1088354"/>
            </a:xfrm>
            <a:custGeom>
              <a:avLst/>
              <a:gdLst>
                <a:gd name="connsiteX0" fmla="*/ 259599 w 520636"/>
                <a:gd name="connsiteY0" fmla="*/ 519509 h 519926"/>
                <a:gd name="connsiteX1" fmla="*/ -624 w 520636"/>
                <a:gd name="connsiteY1" fmla="*/ 259451 h 519926"/>
                <a:gd name="connsiteX2" fmla="*/ 259789 w 520636"/>
                <a:gd name="connsiteY2" fmla="*/ -417 h 519926"/>
                <a:gd name="connsiteX3" fmla="*/ 520012 w 520636"/>
                <a:gd name="connsiteY3" fmla="*/ 259546 h 519926"/>
                <a:gd name="connsiteX4" fmla="*/ 259695 w 520636"/>
                <a:gd name="connsiteY4" fmla="*/ 519509 h 519926"/>
                <a:gd name="connsiteX5" fmla="*/ 259599 w 520636"/>
                <a:gd name="connsiteY5" fmla="*/ 519509 h 51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636" h="519926">
                  <a:moveTo>
                    <a:pt x="259599" y="519509"/>
                  </a:moveTo>
                  <a:cubicBezTo>
                    <a:pt x="115829" y="519462"/>
                    <a:pt x="-671" y="403025"/>
                    <a:pt x="-624" y="259451"/>
                  </a:cubicBezTo>
                  <a:cubicBezTo>
                    <a:pt x="-567" y="115877"/>
                    <a:pt x="116019" y="-474"/>
                    <a:pt x="259789" y="-417"/>
                  </a:cubicBezTo>
                  <a:cubicBezTo>
                    <a:pt x="403522" y="-370"/>
                    <a:pt x="520012" y="116010"/>
                    <a:pt x="520012" y="259546"/>
                  </a:cubicBezTo>
                  <a:cubicBezTo>
                    <a:pt x="520012" y="403120"/>
                    <a:pt x="403465" y="519509"/>
                    <a:pt x="259695" y="519509"/>
                  </a:cubicBezTo>
                  <a:cubicBezTo>
                    <a:pt x="259666" y="519509"/>
                    <a:pt x="259628" y="519509"/>
                    <a:pt x="259599" y="519509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AC713ACF-C5A6-7848-8A6C-D446B7937EAD}"/>
                </a:ext>
              </a:extLst>
            </p:cNvPr>
            <p:cNvSpPr/>
            <p:nvPr/>
          </p:nvSpPr>
          <p:spPr>
            <a:xfrm>
              <a:off x="2722743" y="6861706"/>
              <a:ext cx="898630" cy="760613"/>
            </a:xfrm>
            <a:custGeom>
              <a:avLst/>
              <a:gdLst>
                <a:gd name="connsiteX0" fmla="*/ 0 w 429291"/>
                <a:gd name="connsiteY0" fmla="*/ 3710 h 363358"/>
                <a:gd name="connsiteX1" fmla="*/ 2381 w 429291"/>
                <a:gd name="connsiteY1" fmla="*/ 0 h 363358"/>
                <a:gd name="connsiteX2" fmla="*/ 23717 w 429291"/>
                <a:gd name="connsiteY2" fmla="*/ 1997 h 363358"/>
                <a:gd name="connsiteX3" fmla="*/ 37814 w 429291"/>
                <a:gd name="connsiteY3" fmla="*/ 8180 h 363358"/>
                <a:gd name="connsiteX4" fmla="*/ 415290 w 429291"/>
                <a:gd name="connsiteY4" fmla="*/ 326737 h 363358"/>
                <a:gd name="connsiteX5" fmla="*/ 423958 w 429291"/>
                <a:gd name="connsiteY5" fmla="*/ 339484 h 363358"/>
                <a:gd name="connsiteX6" fmla="*/ 429292 w 429291"/>
                <a:gd name="connsiteY6" fmla="*/ 360600 h 363358"/>
                <a:gd name="connsiteX7" fmla="*/ 426053 w 429291"/>
                <a:gd name="connsiteY7" fmla="*/ 363359 h 363358"/>
                <a:gd name="connsiteX8" fmla="*/ 0 w 429291"/>
                <a:gd name="connsiteY8" fmla="*/ 3710 h 36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291" h="363358">
                  <a:moveTo>
                    <a:pt x="0" y="3710"/>
                  </a:moveTo>
                  <a:lnTo>
                    <a:pt x="2381" y="0"/>
                  </a:lnTo>
                  <a:lnTo>
                    <a:pt x="23717" y="1997"/>
                  </a:lnTo>
                  <a:lnTo>
                    <a:pt x="37814" y="8180"/>
                  </a:lnTo>
                  <a:lnTo>
                    <a:pt x="415290" y="326737"/>
                  </a:lnTo>
                  <a:lnTo>
                    <a:pt x="423958" y="339484"/>
                  </a:lnTo>
                  <a:lnTo>
                    <a:pt x="429292" y="360600"/>
                  </a:lnTo>
                  <a:lnTo>
                    <a:pt x="426053" y="36335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B43CACC3-FC60-C449-8216-E0E0D338C746}"/>
                </a:ext>
              </a:extLst>
            </p:cNvPr>
            <p:cNvSpPr/>
            <p:nvPr/>
          </p:nvSpPr>
          <p:spPr>
            <a:xfrm>
              <a:off x="2787742" y="6838608"/>
              <a:ext cx="846789" cy="720392"/>
            </a:xfrm>
            <a:custGeom>
              <a:avLst/>
              <a:gdLst>
                <a:gd name="connsiteX0" fmla="*/ 0 w 404526"/>
                <a:gd name="connsiteY0" fmla="*/ 9131 h 344144"/>
                <a:gd name="connsiteX1" fmla="*/ 395859 w 404526"/>
                <a:gd name="connsiteY1" fmla="*/ 344145 h 344144"/>
                <a:gd name="connsiteX2" fmla="*/ 404527 w 404526"/>
                <a:gd name="connsiteY2" fmla="*/ 331303 h 344144"/>
                <a:gd name="connsiteX3" fmla="*/ 9525 w 404526"/>
                <a:gd name="connsiteY3" fmla="*/ 0 h 344144"/>
                <a:gd name="connsiteX4" fmla="*/ 0 w 404526"/>
                <a:gd name="connsiteY4" fmla="*/ 9131 h 3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344144">
                  <a:moveTo>
                    <a:pt x="0" y="9131"/>
                  </a:moveTo>
                  <a:lnTo>
                    <a:pt x="395859" y="344145"/>
                  </a:lnTo>
                  <a:lnTo>
                    <a:pt x="404527" y="331303"/>
                  </a:lnTo>
                  <a:lnTo>
                    <a:pt x="9525" y="0"/>
                  </a:lnTo>
                  <a:lnTo>
                    <a:pt x="0" y="91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2E96601-32BD-1442-8450-67DBF5A7386B}"/>
              </a:ext>
            </a:extLst>
          </p:cNvPr>
          <p:cNvGrpSpPr/>
          <p:nvPr/>
        </p:nvGrpSpPr>
        <p:grpSpPr>
          <a:xfrm>
            <a:off x="11682363" y="4826964"/>
            <a:ext cx="3029612" cy="3025468"/>
            <a:chOff x="2544093" y="6614407"/>
            <a:chExt cx="1257725" cy="1256006"/>
          </a:xfrm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91D4A75B-12EA-DE40-8C52-6A301EED61B4}"/>
                </a:ext>
              </a:extLst>
            </p:cNvPr>
            <p:cNvSpPr/>
            <p:nvPr/>
          </p:nvSpPr>
          <p:spPr>
            <a:xfrm>
              <a:off x="2544093" y="6614407"/>
              <a:ext cx="1257725" cy="1256006"/>
            </a:xfrm>
            <a:custGeom>
              <a:avLst/>
              <a:gdLst>
                <a:gd name="connsiteX0" fmla="*/ 299795 w 600837"/>
                <a:gd name="connsiteY0" fmla="*/ 599600 h 600016"/>
                <a:gd name="connsiteX1" fmla="*/ -624 w 600837"/>
                <a:gd name="connsiteY1" fmla="*/ 299591 h 600016"/>
                <a:gd name="connsiteX2" fmla="*/ 299795 w 600837"/>
                <a:gd name="connsiteY2" fmla="*/ -417 h 600016"/>
                <a:gd name="connsiteX3" fmla="*/ 600213 w 600837"/>
                <a:gd name="connsiteY3" fmla="*/ 299591 h 600016"/>
                <a:gd name="connsiteX4" fmla="*/ 299795 w 600837"/>
                <a:gd name="connsiteY4" fmla="*/ 599600 h 6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837" h="600016">
                  <a:moveTo>
                    <a:pt x="299795" y="599600"/>
                  </a:moveTo>
                  <a:cubicBezTo>
                    <a:pt x="133879" y="599600"/>
                    <a:pt x="-624" y="465281"/>
                    <a:pt x="-624" y="299591"/>
                  </a:cubicBezTo>
                  <a:cubicBezTo>
                    <a:pt x="-624" y="133902"/>
                    <a:pt x="133879" y="-417"/>
                    <a:pt x="299795" y="-417"/>
                  </a:cubicBezTo>
                  <a:cubicBezTo>
                    <a:pt x="465711" y="-417"/>
                    <a:pt x="600213" y="133902"/>
                    <a:pt x="600213" y="299591"/>
                  </a:cubicBezTo>
                  <a:cubicBezTo>
                    <a:pt x="600213" y="465281"/>
                    <a:pt x="465711" y="599600"/>
                    <a:pt x="299795" y="599600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42DF876-897F-6B42-9EFE-28853ED1EE7D}"/>
                </a:ext>
              </a:extLst>
            </p:cNvPr>
            <p:cNvSpPr/>
            <p:nvPr/>
          </p:nvSpPr>
          <p:spPr>
            <a:xfrm>
              <a:off x="2628233" y="6698235"/>
              <a:ext cx="1089841" cy="1088354"/>
            </a:xfrm>
            <a:custGeom>
              <a:avLst/>
              <a:gdLst>
                <a:gd name="connsiteX0" fmla="*/ 259599 w 520636"/>
                <a:gd name="connsiteY0" fmla="*/ 519509 h 519926"/>
                <a:gd name="connsiteX1" fmla="*/ -624 w 520636"/>
                <a:gd name="connsiteY1" fmla="*/ 259451 h 519926"/>
                <a:gd name="connsiteX2" fmla="*/ 259789 w 520636"/>
                <a:gd name="connsiteY2" fmla="*/ -417 h 519926"/>
                <a:gd name="connsiteX3" fmla="*/ 520012 w 520636"/>
                <a:gd name="connsiteY3" fmla="*/ 259546 h 519926"/>
                <a:gd name="connsiteX4" fmla="*/ 259695 w 520636"/>
                <a:gd name="connsiteY4" fmla="*/ 519509 h 519926"/>
                <a:gd name="connsiteX5" fmla="*/ 259599 w 520636"/>
                <a:gd name="connsiteY5" fmla="*/ 519509 h 51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636" h="519926">
                  <a:moveTo>
                    <a:pt x="259599" y="519509"/>
                  </a:moveTo>
                  <a:cubicBezTo>
                    <a:pt x="115829" y="519462"/>
                    <a:pt x="-671" y="403025"/>
                    <a:pt x="-624" y="259451"/>
                  </a:cubicBezTo>
                  <a:cubicBezTo>
                    <a:pt x="-567" y="115877"/>
                    <a:pt x="116019" y="-474"/>
                    <a:pt x="259789" y="-417"/>
                  </a:cubicBezTo>
                  <a:cubicBezTo>
                    <a:pt x="403522" y="-370"/>
                    <a:pt x="520012" y="116010"/>
                    <a:pt x="520012" y="259546"/>
                  </a:cubicBezTo>
                  <a:cubicBezTo>
                    <a:pt x="520012" y="403120"/>
                    <a:pt x="403465" y="519509"/>
                    <a:pt x="259695" y="519509"/>
                  </a:cubicBezTo>
                  <a:cubicBezTo>
                    <a:pt x="259666" y="519509"/>
                    <a:pt x="259628" y="519509"/>
                    <a:pt x="259599" y="519509"/>
                  </a:cubicBezTo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29F7523-24E5-7943-B418-FC3A3F9C6C11}"/>
                </a:ext>
              </a:extLst>
            </p:cNvPr>
            <p:cNvSpPr/>
            <p:nvPr/>
          </p:nvSpPr>
          <p:spPr>
            <a:xfrm>
              <a:off x="2722743" y="6861706"/>
              <a:ext cx="898630" cy="760613"/>
            </a:xfrm>
            <a:custGeom>
              <a:avLst/>
              <a:gdLst>
                <a:gd name="connsiteX0" fmla="*/ 0 w 429291"/>
                <a:gd name="connsiteY0" fmla="*/ 3710 h 363358"/>
                <a:gd name="connsiteX1" fmla="*/ 2381 w 429291"/>
                <a:gd name="connsiteY1" fmla="*/ 0 h 363358"/>
                <a:gd name="connsiteX2" fmla="*/ 23717 w 429291"/>
                <a:gd name="connsiteY2" fmla="*/ 1997 h 363358"/>
                <a:gd name="connsiteX3" fmla="*/ 37814 w 429291"/>
                <a:gd name="connsiteY3" fmla="*/ 8180 h 363358"/>
                <a:gd name="connsiteX4" fmla="*/ 415290 w 429291"/>
                <a:gd name="connsiteY4" fmla="*/ 326737 h 363358"/>
                <a:gd name="connsiteX5" fmla="*/ 423958 w 429291"/>
                <a:gd name="connsiteY5" fmla="*/ 339484 h 363358"/>
                <a:gd name="connsiteX6" fmla="*/ 429292 w 429291"/>
                <a:gd name="connsiteY6" fmla="*/ 360600 h 363358"/>
                <a:gd name="connsiteX7" fmla="*/ 426053 w 429291"/>
                <a:gd name="connsiteY7" fmla="*/ 363359 h 363358"/>
                <a:gd name="connsiteX8" fmla="*/ 0 w 429291"/>
                <a:gd name="connsiteY8" fmla="*/ 3710 h 36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291" h="363358">
                  <a:moveTo>
                    <a:pt x="0" y="3710"/>
                  </a:moveTo>
                  <a:lnTo>
                    <a:pt x="2381" y="0"/>
                  </a:lnTo>
                  <a:lnTo>
                    <a:pt x="23717" y="1997"/>
                  </a:lnTo>
                  <a:lnTo>
                    <a:pt x="37814" y="8180"/>
                  </a:lnTo>
                  <a:lnTo>
                    <a:pt x="415290" y="326737"/>
                  </a:lnTo>
                  <a:lnTo>
                    <a:pt x="423958" y="339484"/>
                  </a:lnTo>
                  <a:lnTo>
                    <a:pt x="429292" y="360600"/>
                  </a:lnTo>
                  <a:lnTo>
                    <a:pt x="426053" y="36335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B47BD900-094B-D14E-A5C8-1C1D2239009E}"/>
                </a:ext>
              </a:extLst>
            </p:cNvPr>
            <p:cNvSpPr/>
            <p:nvPr/>
          </p:nvSpPr>
          <p:spPr>
            <a:xfrm>
              <a:off x="2787742" y="6838608"/>
              <a:ext cx="846789" cy="720392"/>
            </a:xfrm>
            <a:custGeom>
              <a:avLst/>
              <a:gdLst>
                <a:gd name="connsiteX0" fmla="*/ 0 w 404526"/>
                <a:gd name="connsiteY0" fmla="*/ 9131 h 344144"/>
                <a:gd name="connsiteX1" fmla="*/ 395859 w 404526"/>
                <a:gd name="connsiteY1" fmla="*/ 344145 h 344144"/>
                <a:gd name="connsiteX2" fmla="*/ 404527 w 404526"/>
                <a:gd name="connsiteY2" fmla="*/ 331303 h 344144"/>
                <a:gd name="connsiteX3" fmla="*/ 9525 w 404526"/>
                <a:gd name="connsiteY3" fmla="*/ 0 h 344144"/>
                <a:gd name="connsiteX4" fmla="*/ 0 w 404526"/>
                <a:gd name="connsiteY4" fmla="*/ 9131 h 3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344144">
                  <a:moveTo>
                    <a:pt x="0" y="9131"/>
                  </a:moveTo>
                  <a:lnTo>
                    <a:pt x="395859" y="344145"/>
                  </a:lnTo>
                  <a:lnTo>
                    <a:pt x="404527" y="331303"/>
                  </a:lnTo>
                  <a:lnTo>
                    <a:pt x="9525" y="0"/>
                  </a:lnTo>
                  <a:lnTo>
                    <a:pt x="0" y="91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8F29811-1208-3C46-96D4-6755AB04FB83}"/>
              </a:ext>
            </a:extLst>
          </p:cNvPr>
          <p:cNvGrpSpPr/>
          <p:nvPr/>
        </p:nvGrpSpPr>
        <p:grpSpPr>
          <a:xfrm>
            <a:off x="13581551" y="8590084"/>
            <a:ext cx="3029612" cy="3025468"/>
            <a:chOff x="2544093" y="6614407"/>
            <a:chExt cx="1257725" cy="1256006"/>
          </a:xfrm>
        </p:grpSpPr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8A1070BA-6DF6-CF41-A0B1-9D3B1F57D359}"/>
                </a:ext>
              </a:extLst>
            </p:cNvPr>
            <p:cNvSpPr/>
            <p:nvPr/>
          </p:nvSpPr>
          <p:spPr>
            <a:xfrm>
              <a:off x="2544093" y="6614407"/>
              <a:ext cx="1257725" cy="1256006"/>
            </a:xfrm>
            <a:custGeom>
              <a:avLst/>
              <a:gdLst>
                <a:gd name="connsiteX0" fmla="*/ 299795 w 600837"/>
                <a:gd name="connsiteY0" fmla="*/ 599600 h 600016"/>
                <a:gd name="connsiteX1" fmla="*/ -624 w 600837"/>
                <a:gd name="connsiteY1" fmla="*/ 299591 h 600016"/>
                <a:gd name="connsiteX2" fmla="*/ 299795 w 600837"/>
                <a:gd name="connsiteY2" fmla="*/ -417 h 600016"/>
                <a:gd name="connsiteX3" fmla="*/ 600213 w 600837"/>
                <a:gd name="connsiteY3" fmla="*/ 299591 h 600016"/>
                <a:gd name="connsiteX4" fmla="*/ 299795 w 600837"/>
                <a:gd name="connsiteY4" fmla="*/ 599600 h 6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837" h="600016">
                  <a:moveTo>
                    <a:pt x="299795" y="599600"/>
                  </a:moveTo>
                  <a:cubicBezTo>
                    <a:pt x="133879" y="599600"/>
                    <a:pt x="-624" y="465281"/>
                    <a:pt x="-624" y="299591"/>
                  </a:cubicBezTo>
                  <a:cubicBezTo>
                    <a:pt x="-624" y="133902"/>
                    <a:pt x="133879" y="-417"/>
                    <a:pt x="299795" y="-417"/>
                  </a:cubicBezTo>
                  <a:cubicBezTo>
                    <a:pt x="465711" y="-417"/>
                    <a:pt x="600213" y="133902"/>
                    <a:pt x="600213" y="299591"/>
                  </a:cubicBezTo>
                  <a:cubicBezTo>
                    <a:pt x="600213" y="465281"/>
                    <a:pt x="465711" y="599600"/>
                    <a:pt x="299795" y="599600"/>
                  </a:cubicBezTo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C74F2465-6756-E042-9202-F75976238247}"/>
                </a:ext>
              </a:extLst>
            </p:cNvPr>
            <p:cNvSpPr/>
            <p:nvPr/>
          </p:nvSpPr>
          <p:spPr>
            <a:xfrm>
              <a:off x="2628233" y="6698235"/>
              <a:ext cx="1089841" cy="1088354"/>
            </a:xfrm>
            <a:custGeom>
              <a:avLst/>
              <a:gdLst>
                <a:gd name="connsiteX0" fmla="*/ 259599 w 520636"/>
                <a:gd name="connsiteY0" fmla="*/ 519509 h 519926"/>
                <a:gd name="connsiteX1" fmla="*/ -624 w 520636"/>
                <a:gd name="connsiteY1" fmla="*/ 259451 h 519926"/>
                <a:gd name="connsiteX2" fmla="*/ 259789 w 520636"/>
                <a:gd name="connsiteY2" fmla="*/ -417 h 519926"/>
                <a:gd name="connsiteX3" fmla="*/ 520012 w 520636"/>
                <a:gd name="connsiteY3" fmla="*/ 259546 h 519926"/>
                <a:gd name="connsiteX4" fmla="*/ 259695 w 520636"/>
                <a:gd name="connsiteY4" fmla="*/ 519509 h 519926"/>
                <a:gd name="connsiteX5" fmla="*/ 259599 w 520636"/>
                <a:gd name="connsiteY5" fmla="*/ 519509 h 51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636" h="519926">
                  <a:moveTo>
                    <a:pt x="259599" y="519509"/>
                  </a:moveTo>
                  <a:cubicBezTo>
                    <a:pt x="115829" y="519462"/>
                    <a:pt x="-671" y="403025"/>
                    <a:pt x="-624" y="259451"/>
                  </a:cubicBezTo>
                  <a:cubicBezTo>
                    <a:pt x="-567" y="115877"/>
                    <a:pt x="116019" y="-474"/>
                    <a:pt x="259789" y="-417"/>
                  </a:cubicBezTo>
                  <a:cubicBezTo>
                    <a:pt x="403522" y="-370"/>
                    <a:pt x="520012" y="116010"/>
                    <a:pt x="520012" y="259546"/>
                  </a:cubicBezTo>
                  <a:cubicBezTo>
                    <a:pt x="520012" y="403120"/>
                    <a:pt x="403465" y="519509"/>
                    <a:pt x="259695" y="519509"/>
                  </a:cubicBezTo>
                  <a:cubicBezTo>
                    <a:pt x="259666" y="519509"/>
                    <a:pt x="259628" y="519509"/>
                    <a:pt x="259599" y="519509"/>
                  </a:cubicBezTo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FDF6F4AD-12A3-F941-A569-0A6700B5FC6B}"/>
                </a:ext>
              </a:extLst>
            </p:cNvPr>
            <p:cNvSpPr/>
            <p:nvPr/>
          </p:nvSpPr>
          <p:spPr>
            <a:xfrm>
              <a:off x="2722743" y="6861706"/>
              <a:ext cx="898630" cy="760613"/>
            </a:xfrm>
            <a:custGeom>
              <a:avLst/>
              <a:gdLst>
                <a:gd name="connsiteX0" fmla="*/ 0 w 429291"/>
                <a:gd name="connsiteY0" fmla="*/ 3710 h 363358"/>
                <a:gd name="connsiteX1" fmla="*/ 2381 w 429291"/>
                <a:gd name="connsiteY1" fmla="*/ 0 h 363358"/>
                <a:gd name="connsiteX2" fmla="*/ 23717 w 429291"/>
                <a:gd name="connsiteY2" fmla="*/ 1997 h 363358"/>
                <a:gd name="connsiteX3" fmla="*/ 37814 w 429291"/>
                <a:gd name="connsiteY3" fmla="*/ 8180 h 363358"/>
                <a:gd name="connsiteX4" fmla="*/ 415290 w 429291"/>
                <a:gd name="connsiteY4" fmla="*/ 326737 h 363358"/>
                <a:gd name="connsiteX5" fmla="*/ 423958 w 429291"/>
                <a:gd name="connsiteY5" fmla="*/ 339484 h 363358"/>
                <a:gd name="connsiteX6" fmla="*/ 429292 w 429291"/>
                <a:gd name="connsiteY6" fmla="*/ 360600 h 363358"/>
                <a:gd name="connsiteX7" fmla="*/ 426053 w 429291"/>
                <a:gd name="connsiteY7" fmla="*/ 363359 h 363358"/>
                <a:gd name="connsiteX8" fmla="*/ 0 w 429291"/>
                <a:gd name="connsiteY8" fmla="*/ 3710 h 36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291" h="363358">
                  <a:moveTo>
                    <a:pt x="0" y="3710"/>
                  </a:moveTo>
                  <a:lnTo>
                    <a:pt x="2381" y="0"/>
                  </a:lnTo>
                  <a:lnTo>
                    <a:pt x="23717" y="1997"/>
                  </a:lnTo>
                  <a:lnTo>
                    <a:pt x="37814" y="8180"/>
                  </a:lnTo>
                  <a:lnTo>
                    <a:pt x="415290" y="326737"/>
                  </a:lnTo>
                  <a:lnTo>
                    <a:pt x="423958" y="339484"/>
                  </a:lnTo>
                  <a:lnTo>
                    <a:pt x="429292" y="360600"/>
                  </a:lnTo>
                  <a:lnTo>
                    <a:pt x="426053" y="36335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B379F584-C53B-504B-8070-31D317C07F5B}"/>
                </a:ext>
              </a:extLst>
            </p:cNvPr>
            <p:cNvSpPr/>
            <p:nvPr/>
          </p:nvSpPr>
          <p:spPr>
            <a:xfrm>
              <a:off x="2787742" y="6838608"/>
              <a:ext cx="846789" cy="720392"/>
            </a:xfrm>
            <a:custGeom>
              <a:avLst/>
              <a:gdLst>
                <a:gd name="connsiteX0" fmla="*/ 0 w 404526"/>
                <a:gd name="connsiteY0" fmla="*/ 9131 h 344144"/>
                <a:gd name="connsiteX1" fmla="*/ 395859 w 404526"/>
                <a:gd name="connsiteY1" fmla="*/ 344145 h 344144"/>
                <a:gd name="connsiteX2" fmla="*/ 404527 w 404526"/>
                <a:gd name="connsiteY2" fmla="*/ 331303 h 344144"/>
                <a:gd name="connsiteX3" fmla="*/ 9525 w 404526"/>
                <a:gd name="connsiteY3" fmla="*/ 0 h 344144"/>
                <a:gd name="connsiteX4" fmla="*/ 0 w 404526"/>
                <a:gd name="connsiteY4" fmla="*/ 9131 h 3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344144">
                  <a:moveTo>
                    <a:pt x="0" y="9131"/>
                  </a:moveTo>
                  <a:lnTo>
                    <a:pt x="395859" y="344145"/>
                  </a:lnTo>
                  <a:lnTo>
                    <a:pt x="404527" y="331303"/>
                  </a:lnTo>
                  <a:lnTo>
                    <a:pt x="9525" y="0"/>
                  </a:lnTo>
                  <a:lnTo>
                    <a:pt x="0" y="91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894822" y="1022190"/>
            <a:ext cx="105881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Pharmacy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22D8ED5-00D0-BB4B-89B2-FC6E4694055B}"/>
              </a:ext>
            </a:extLst>
          </p:cNvPr>
          <p:cNvGrpSpPr/>
          <p:nvPr/>
        </p:nvGrpSpPr>
        <p:grpSpPr>
          <a:xfrm>
            <a:off x="15352739" y="5693367"/>
            <a:ext cx="4689341" cy="1480065"/>
            <a:chOff x="10285375" y="8565841"/>
            <a:chExt cx="4689341" cy="148006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0CC0E2-622F-F248-96F6-561D241D26E8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6764B72-40F6-F24C-9424-8DAFF9D96368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03B1C84-FA0D-D34E-9C39-C7C9FB55D227}"/>
              </a:ext>
            </a:extLst>
          </p:cNvPr>
          <p:cNvGrpSpPr/>
          <p:nvPr/>
        </p:nvGrpSpPr>
        <p:grpSpPr>
          <a:xfrm flipH="1">
            <a:off x="2282378" y="5693367"/>
            <a:ext cx="4689341" cy="1480065"/>
            <a:chOff x="10285375" y="8565841"/>
            <a:chExt cx="4689341" cy="148006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9C67988-0822-7E40-8694-51BA80B93039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454EB62-8B18-ED4C-8B6D-16202B8A193E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9735085-5860-9443-8B98-D5697E809F91}"/>
              </a:ext>
            </a:extLst>
          </p:cNvPr>
          <p:cNvGrpSpPr/>
          <p:nvPr/>
        </p:nvGrpSpPr>
        <p:grpSpPr>
          <a:xfrm>
            <a:off x="17370725" y="9319436"/>
            <a:ext cx="4689341" cy="1480065"/>
            <a:chOff x="10285375" y="8565841"/>
            <a:chExt cx="4689341" cy="1480065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B07CB2C-509C-A14F-8132-BF554F0CC5BE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B3D82AA-9F88-9E4F-91C8-2FC61FE9FDC8}"/>
                </a:ext>
              </a:extLst>
            </p:cNvPr>
            <p:cNvSpPr/>
            <p:nvPr/>
          </p:nvSpPr>
          <p:spPr>
            <a:xfrm>
              <a:off x="10285375" y="8565841"/>
              <a:ext cx="388119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Reinforcement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  <a:p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078438B-9B55-EA4F-A560-9C6B5A443FD1}"/>
              </a:ext>
            </a:extLst>
          </p:cNvPr>
          <p:cNvGrpSpPr/>
          <p:nvPr/>
        </p:nvGrpSpPr>
        <p:grpSpPr>
          <a:xfrm flipH="1">
            <a:off x="4300364" y="9319436"/>
            <a:ext cx="4689341" cy="1480065"/>
            <a:chOff x="10285375" y="8565841"/>
            <a:chExt cx="4689341" cy="1480065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A55E31C-BD4B-0749-A8D2-31B2E51EFFCE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57E7473-6769-6C4F-B41E-CAFFED62988A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037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894822" y="1022190"/>
            <a:ext cx="105881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Pharmacy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8B8E9F-8D5E-9C4D-9447-328B1EAA6CD2}"/>
              </a:ext>
            </a:extLst>
          </p:cNvPr>
          <p:cNvGrpSpPr/>
          <p:nvPr/>
        </p:nvGrpSpPr>
        <p:grpSpPr>
          <a:xfrm>
            <a:off x="4059962" y="4193826"/>
            <a:ext cx="16257726" cy="8846821"/>
            <a:chOff x="4057623" y="3919506"/>
            <a:chExt cx="16257726" cy="8846821"/>
          </a:xfrm>
        </p:grpSpPr>
        <p:sp>
          <p:nvSpPr>
            <p:cNvPr id="37" name="Freeform 405">
              <a:extLst>
                <a:ext uri="{FF2B5EF4-FFF2-40B4-BE49-F238E27FC236}">
                  <a16:creationId xmlns:a16="http://schemas.microsoft.com/office/drawing/2014/main" id="{2A26B60F-D95A-3447-BD9B-3785A7AEB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5823" y="7824641"/>
              <a:ext cx="4994717" cy="4652416"/>
            </a:xfrm>
            <a:custGeom>
              <a:avLst/>
              <a:gdLst>
                <a:gd name="T0" fmla="*/ 3588 w 4569"/>
                <a:gd name="T1" fmla="*/ 989 h 4255"/>
                <a:gd name="T2" fmla="*/ 3588 w 4569"/>
                <a:gd name="T3" fmla="*/ 989 h 4255"/>
                <a:gd name="T4" fmla="*/ 2652 w 4569"/>
                <a:gd name="T5" fmla="*/ 197 h 4255"/>
                <a:gd name="T6" fmla="*/ 2652 w 4569"/>
                <a:gd name="T7" fmla="*/ 207 h 4255"/>
                <a:gd name="T8" fmla="*/ 800 w 4569"/>
                <a:gd name="T9" fmla="*/ 2599 h 4255"/>
                <a:gd name="T10" fmla="*/ 782 w 4569"/>
                <a:gd name="T11" fmla="*/ 2608 h 4255"/>
                <a:gd name="T12" fmla="*/ 782 w 4569"/>
                <a:gd name="T13" fmla="*/ 2608 h 4255"/>
                <a:gd name="T14" fmla="*/ 0 w 4569"/>
                <a:gd name="T15" fmla="*/ 3543 h 4255"/>
                <a:gd name="T16" fmla="*/ 997 w 4569"/>
                <a:gd name="T17" fmla="*/ 4254 h 4255"/>
                <a:gd name="T18" fmla="*/ 1007 w 4569"/>
                <a:gd name="T19" fmla="*/ 4254 h 4255"/>
                <a:gd name="T20" fmla="*/ 4307 w 4569"/>
                <a:gd name="T21" fmla="*/ 0 h 4255"/>
                <a:gd name="T22" fmla="*/ 3588 w 4569"/>
                <a:gd name="T23" fmla="*/ 989 h 4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69" h="4255">
                  <a:moveTo>
                    <a:pt x="3588" y="989"/>
                  </a:moveTo>
                  <a:lnTo>
                    <a:pt x="3588" y="989"/>
                  </a:lnTo>
                  <a:cubicBezTo>
                    <a:pt x="2652" y="197"/>
                    <a:pt x="2652" y="197"/>
                    <a:pt x="2652" y="197"/>
                  </a:cubicBezTo>
                  <a:lnTo>
                    <a:pt x="2652" y="207"/>
                  </a:lnTo>
                  <a:cubicBezTo>
                    <a:pt x="2796" y="1376"/>
                    <a:pt x="1969" y="2446"/>
                    <a:pt x="800" y="2599"/>
                  </a:cubicBezTo>
                  <a:cubicBezTo>
                    <a:pt x="791" y="2599"/>
                    <a:pt x="791" y="2608"/>
                    <a:pt x="782" y="2608"/>
                  </a:cubicBezTo>
                  <a:lnTo>
                    <a:pt x="782" y="2608"/>
                  </a:lnTo>
                  <a:cubicBezTo>
                    <a:pt x="0" y="3543"/>
                    <a:pt x="0" y="3543"/>
                    <a:pt x="0" y="3543"/>
                  </a:cubicBezTo>
                  <a:cubicBezTo>
                    <a:pt x="997" y="4254"/>
                    <a:pt x="997" y="4254"/>
                    <a:pt x="997" y="4254"/>
                  </a:cubicBezTo>
                  <a:lnTo>
                    <a:pt x="1007" y="4254"/>
                  </a:lnTo>
                  <a:cubicBezTo>
                    <a:pt x="3093" y="3984"/>
                    <a:pt x="4568" y="2086"/>
                    <a:pt x="4307" y="0"/>
                  </a:cubicBezTo>
                  <a:lnTo>
                    <a:pt x="3588" y="98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407">
              <a:extLst>
                <a:ext uri="{FF2B5EF4-FFF2-40B4-BE49-F238E27FC236}">
                  <a16:creationId xmlns:a16="http://schemas.microsoft.com/office/drawing/2014/main" id="{0B1F23EC-563A-6744-B2DF-D40400D2D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392" y="4184671"/>
              <a:ext cx="9642" cy="9642"/>
            </a:xfrm>
            <a:custGeom>
              <a:avLst/>
              <a:gdLst>
                <a:gd name="T0" fmla="*/ 9 w 10"/>
                <a:gd name="T1" fmla="*/ 9 h 10"/>
                <a:gd name="T2" fmla="*/ 9 w 10"/>
                <a:gd name="T3" fmla="*/ 9 h 10"/>
                <a:gd name="T4" fmla="*/ 0 w 10"/>
                <a:gd name="T5" fmla="*/ 0 h 10"/>
                <a:gd name="T6" fmla="*/ 0 w 10"/>
                <a:gd name="T7" fmla="*/ 9 h 10"/>
                <a:gd name="T8" fmla="*/ 9 w 10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9" y="9"/>
                  </a:moveTo>
                  <a:lnTo>
                    <a:pt x="9" y="9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408">
              <a:extLst>
                <a:ext uri="{FF2B5EF4-FFF2-40B4-BE49-F238E27FC236}">
                  <a16:creationId xmlns:a16="http://schemas.microsoft.com/office/drawing/2014/main" id="{DED9625A-EC4A-1843-96F6-55B548E86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079" y="4194313"/>
              <a:ext cx="5004359" cy="4671698"/>
            </a:xfrm>
            <a:custGeom>
              <a:avLst/>
              <a:gdLst>
                <a:gd name="T0" fmla="*/ 3580 w 4579"/>
                <a:gd name="T1" fmla="*/ 0 h 4272"/>
                <a:gd name="T2" fmla="*/ 3580 w 4579"/>
                <a:gd name="T3" fmla="*/ 0 h 4272"/>
                <a:gd name="T4" fmla="*/ 3580 w 4579"/>
                <a:gd name="T5" fmla="*/ 0 h 4272"/>
                <a:gd name="T6" fmla="*/ 3571 w 4579"/>
                <a:gd name="T7" fmla="*/ 0 h 4272"/>
                <a:gd name="T8" fmla="*/ 261 w 4579"/>
                <a:gd name="T9" fmla="*/ 4262 h 4272"/>
                <a:gd name="T10" fmla="*/ 270 w 4579"/>
                <a:gd name="T11" fmla="*/ 4271 h 4272"/>
                <a:gd name="T12" fmla="*/ 990 w 4579"/>
                <a:gd name="T13" fmla="*/ 3264 h 4272"/>
                <a:gd name="T14" fmla="*/ 1916 w 4579"/>
                <a:gd name="T15" fmla="*/ 4046 h 4272"/>
                <a:gd name="T16" fmla="*/ 3778 w 4579"/>
                <a:gd name="T17" fmla="*/ 1655 h 4272"/>
                <a:gd name="T18" fmla="*/ 3787 w 4579"/>
                <a:gd name="T19" fmla="*/ 1655 h 4272"/>
                <a:gd name="T20" fmla="*/ 3787 w 4579"/>
                <a:gd name="T21" fmla="*/ 1655 h 4272"/>
                <a:gd name="T22" fmla="*/ 4578 w 4579"/>
                <a:gd name="T23" fmla="*/ 720 h 4272"/>
                <a:gd name="T24" fmla="*/ 3580 w 4579"/>
                <a:gd name="T25" fmla="*/ 0 h 4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9" h="4272">
                  <a:moveTo>
                    <a:pt x="3580" y="0"/>
                  </a:moveTo>
                  <a:lnTo>
                    <a:pt x="3580" y="0"/>
                  </a:lnTo>
                  <a:lnTo>
                    <a:pt x="3580" y="0"/>
                  </a:lnTo>
                  <a:cubicBezTo>
                    <a:pt x="3571" y="0"/>
                    <a:pt x="3571" y="0"/>
                    <a:pt x="3571" y="0"/>
                  </a:cubicBezTo>
                  <a:cubicBezTo>
                    <a:pt x="1485" y="270"/>
                    <a:pt x="0" y="2176"/>
                    <a:pt x="261" y="4262"/>
                  </a:cubicBezTo>
                  <a:cubicBezTo>
                    <a:pt x="261" y="4262"/>
                    <a:pt x="261" y="4262"/>
                    <a:pt x="270" y="4271"/>
                  </a:cubicBezTo>
                  <a:cubicBezTo>
                    <a:pt x="990" y="3264"/>
                    <a:pt x="990" y="3264"/>
                    <a:pt x="990" y="3264"/>
                  </a:cubicBezTo>
                  <a:cubicBezTo>
                    <a:pt x="1916" y="4046"/>
                    <a:pt x="1916" y="4046"/>
                    <a:pt x="1916" y="4046"/>
                  </a:cubicBezTo>
                  <a:cubicBezTo>
                    <a:pt x="1781" y="2877"/>
                    <a:pt x="2609" y="1808"/>
                    <a:pt x="3778" y="1655"/>
                  </a:cubicBezTo>
                  <a:lnTo>
                    <a:pt x="3787" y="1655"/>
                  </a:lnTo>
                  <a:lnTo>
                    <a:pt x="3787" y="1655"/>
                  </a:lnTo>
                  <a:cubicBezTo>
                    <a:pt x="4578" y="720"/>
                    <a:pt x="4578" y="720"/>
                    <a:pt x="4578" y="720"/>
                  </a:cubicBezTo>
                  <a:lnTo>
                    <a:pt x="358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411">
              <a:extLst>
                <a:ext uri="{FF2B5EF4-FFF2-40B4-BE49-F238E27FC236}">
                  <a16:creationId xmlns:a16="http://schemas.microsoft.com/office/drawing/2014/main" id="{52BBB4A3-E2AF-E749-94B3-891B97EE1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8168" y="7761968"/>
              <a:ext cx="4662059" cy="5004359"/>
            </a:xfrm>
            <a:custGeom>
              <a:avLst/>
              <a:gdLst>
                <a:gd name="T0" fmla="*/ 3265 w 4263"/>
                <a:gd name="T1" fmla="*/ 3597 h 4579"/>
                <a:gd name="T2" fmla="*/ 3265 w 4263"/>
                <a:gd name="T3" fmla="*/ 3597 h 4579"/>
                <a:gd name="T4" fmla="*/ 4047 w 4263"/>
                <a:gd name="T5" fmla="*/ 2662 h 4579"/>
                <a:gd name="T6" fmla="*/ 1655 w 4263"/>
                <a:gd name="T7" fmla="*/ 800 h 4579"/>
                <a:gd name="T8" fmla="*/ 1646 w 4263"/>
                <a:gd name="T9" fmla="*/ 791 h 4579"/>
                <a:gd name="T10" fmla="*/ 1646 w 4263"/>
                <a:gd name="T11" fmla="*/ 782 h 4579"/>
                <a:gd name="T12" fmla="*/ 720 w 4263"/>
                <a:gd name="T13" fmla="*/ 0 h 4579"/>
                <a:gd name="T14" fmla="*/ 0 w 4263"/>
                <a:gd name="T15" fmla="*/ 1007 h 4579"/>
                <a:gd name="T16" fmla="*/ 0 w 4263"/>
                <a:gd name="T17" fmla="*/ 1007 h 4579"/>
                <a:gd name="T18" fmla="*/ 4254 w 4263"/>
                <a:gd name="T19" fmla="*/ 4317 h 4579"/>
                <a:gd name="T20" fmla="*/ 4262 w 4263"/>
                <a:gd name="T21" fmla="*/ 4308 h 4579"/>
                <a:gd name="T22" fmla="*/ 3265 w 4263"/>
                <a:gd name="T23" fmla="*/ 3597 h 4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63" h="4579">
                  <a:moveTo>
                    <a:pt x="3265" y="3597"/>
                  </a:moveTo>
                  <a:lnTo>
                    <a:pt x="3265" y="3597"/>
                  </a:lnTo>
                  <a:cubicBezTo>
                    <a:pt x="4047" y="2662"/>
                    <a:pt x="4047" y="2662"/>
                    <a:pt x="4047" y="2662"/>
                  </a:cubicBezTo>
                  <a:cubicBezTo>
                    <a:pt x="2878" y="2806"/>
                    <a:pt x="1799" y="1978"/>
                    <a:pt x="1655" y="800"/>
                  </a:cubicBezTo>
                  <a:cubicBezTo>
                    <a:pt x="1646" y="800"/>
                    <a:pt x="1646" y="800"/>
                    <a:pt x="1646" y="791"/>
                  </a:cubicBezTo>
                  <a:lnTo>
                    <a:pt x="1646" y="782"/>
                  </a:lnTo>
                  <a:cubicBezTo>
                    <a:pt x="720" y="0"/>
                    <a:pt x="720" y="0"/>
                    <a:pt x="720" y="0"/>
                  </a:cubicBezTo>
                  <a:cubicBezTo>
                    <a:pt x="0" y="1007"/>
                    <a:pt x="0" y="1007"/>
                    <a:pt x="0" y="1007"/>
                  </a:cubicBezTo>
                  <a:lnTo>
                    <a:pt x="0" y="1007"/>
                  </a:lnTo>
                  <a:cubicBezTo>
                    <a:pt x="261" y="3093"/>
                    <a:pt x="2168" y="4578"/>
                    <a:pt x="4254" y="4317"/>
                  </a:cubicBezTo>
                  <a:cubicBezTo>
                    <a:pt x="4262" y="4317"/>
                    <a:pt x="4262" y="4308"/>
                    <a:pt x="4262" y="4308"/>
                  </a:cubicBezTo>
                  <a:lnTo>
                    <a:pt x="3265" y="359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412">
              <a:extLst>
                <a:ext uri="{FF2B5EF4-FFF2-40B4-BE49-F238E27FC236}">
                  <a16:creationId xmlns:a16="http://schemas.microsoft.com/office/drawing/2014/main" id="{C9C3AA03-BB17-E04F-A920-F27D181FB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461" y="8620133"/>
              <a:ext cx="19285" cy="19285"/>
            </a:xfrm>
            <a:custGeom>
              <a:avLst/>
              <a:gdLst>
                <a:gd name="T0" fmla="*/ 0 w 19"/>
                <a:gd name="T1" fmla="*/ 0 h 19"/>
                <a:gd name="T2" fmla="*/ 0 w 19"/>
                <a:gd name="T3" fmla="*/ 0 h 19"/>
                <a:gd name="T4" fmla="*/ 0 w 19"/>
                <a:gd name="T5" fmla="*/ 9 h 19"/>
                <a:gd name="T6" fmla="*/ 9 w 19"/>
                <a:gd name="T7" fmla="*/ 18 h 19"/>
                <a:gd name="T8" fmla="*/ 18 w 19"/>
                <a:gd name="T9" fmla="*/ 18 h 19"/>
                <a:gd name="T10" fmla="*/ 0 w 19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9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ubicBezTo>
                    <a:pt x="0" y="18"/>
                    <a:pt x="0" y="18"/>
                    <a:pt x="9" y="18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414">
              <a:extLst>
                <a:ext uri="{FF2B5EF4-FFF2-40B4-BE49-F238E27FC236}">
                  <a16:creationId xmlns:a16="http://schemas.microsoft.com/office/drawing/2014/main" id="{0B11AB0F-B8C1-AE45-8BA1-382754193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8857" y="3919506"/>
              <a:ext cx="4662055" cy="4985075"/>
            </a:xfrm>
            <a:custGeom>
              <a:avLst/>
              <a:gdLst>
                <a:gd name="T0" fmla="*/ 4262 w 4263"/>
                <a:gd name="T1" fmla="*/ 3552 h 4560"/>
                <a:gd name="T2" fmla="*/ 4262 w 4263"/>
                <a:gd name="T3" fmla="*/ 3552 h 4560"/>
                <a:gd name="T4" fmla="*/ 0 w 4263"/>
                <a:gd name="T5" fmla="*/ 252 h 4560"/>
                <a:gd name="T6" fmla="*/ 998 w 4263"/>
                <a:gd name="T7" fmla="*/ 972 h 4560"/>
                <a:gd name="T8" fmla="*/ 207 w 4263"/>
                <a:gd name="T9" fmla="*/ 1907 h 4560"/>
                <a:gd name="T10" fmla="*/ 2607 w 4263"/>
                <a:gd name="T11" fmla="*/ 3759 h 4560"/>
                <a:gd name="T12" fmla="*/ 2607 w 4263"/>
                <a:gd name="T13" fmla="*/ 3767 h 4560"/>
                <a:gd name="T14" fmla="*/ 3543 w 4263"/>
                <a:gd name="T15" fmla="*/ 4559 h 4560"/>
                <a:gd name="T16" fmla="*/ 4262 w 4263"/>
                <a:gd name="T17" fmla="*/ 3570 h 4560"/>
                <a:gd name="T18" fmla="*/ 4262 w 4263"/>
                <a:gd name="T19" fmla="*/ 3570 h 4560"/>
                <a:gd name="T20" fmla="*/ 4262 w 4263"/>
                <a:gd name="T21" fmla="*/ 3552 h 4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63" h="4560">
                  <a:moveTo>
                    <a:pt x="4262" y="3552"/>
                  </a:moveTo>
                  <a:lnTo>
                    <a:pt x="4262" y="3552"/>
                  </a:lnTo>
                  <a:cubicBezTo>
                    <a:pt x="3993" y="1475"/>
                    <a:pt x="2086" y="0"/>
                    <a:pt x="0" y="252"/>
                  </a:cubicBezTo>
                  <a:cubicBezTo>
                    <a:pt x="998" y="972"/>
                    <a:pt x="998" y="972"/>
                    <a:pt x="998" y="972"/>
                  </a:cubicBezTo>
                  <a:cubicBezTo>
                    <a:pt x="207" y="1907"/>
                    <a:pt x="207" y="1907"/>
                    <a:pt x="207" y="1907"/>
                  </a:cubicBezTo>
                  <a:cubicBezTo>
                    <a:pt x="1384" y="1763"/>
                    <a:pt x="2455" y="2589"/>
                    <a:pt x="2607" y="3759"/>
                  </a:cubicBezTo>
                  <a:cubicBezTo>
                    <a:pt x="2607" y="3767"/>
                    <a:pt x="2607" y="3767"/>
                    <a:pt x="2607" y="3767"/>
                  </a:cubicBezTo>
                  <a:cubicBezTo>
                    <a:pt x="3543" y="4559"/>
                    <a:pt x="3543" y="4559"/>
                    <a:pt x="3543" y="4559"/>
                  </a:cubicBezTo>
                  <a:cubicBezTo>
                    <a:pt x="4262" y="3570"/>
                    <a:pt x="4262" y="3570"/>
                    <a:pt x="4262" y="3570"/>
                  </a:cubicBezTo>
                  <a:lnTo>
                    <a:pt x="4262" y="3570"/>
                  </a:lnTo>
                  <a:cubicBezTo>
                    <a:pt x="4262" y="3561"/>
                    <a:pt x="4262" y="3561"/>
                    <a:pt x="4262" y="35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415">
              <a:extLst>
                <a:ext uri="{FF2B5EF4-FFF2-40B4-BE49-F238E27FC236}">
                  <a16:creationId xmlns:a16="http://schemas.microsoft.com/office/drawing/2014/main" id="{BE679008-3072-0A4B-AA06-A204788E1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8516" y="8031953"/>
              <a:ext cx="9642" cy="9642"/>
            </a:xfrm>
            <a:custGeom>
              <a:avLst/>
              <a:gdLst>
                <a:gd name="T0" fmla="*/ 0 w 10"/>
                <a:gd name="T1" fmla="*/ 0 h 9"/>
                <a:gd name="T2" fmla="*/ 0 w 10"/>
                <a:gd name="T3" fmla="*/ 0 h 9"/>
                <a:gd name="T4" fmla="*/ 9 w 10"/>
                <a:gd name="T5" fmla="*/ 8 h 9"/>
                <a:gd name="T6" fmla="*/ 9 w 10"/>
                <a:gd name="T7" fmla="*/ 0 h 9"/>
                <a:gd name="T8" fmla="*/ 0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0" y="0"/>
                  </a:moveTo>
                  <a:lnTo>
                    <a:pt x="0" y="0"/>
                  </a:ln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0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71A1612-4958-484C-9578-60A8B31C5376}"/>
                </a:ext>
              </a:extLst>
            </p:cNvPr>
            <p:cNvGrpSpPr/>
            <p:nvPr/>
          </p:nvGrpSpPr>
          <p:grpSpPr>
            <a:xfrm>
              <a:off x="10674019" y="6858000"/>
              <a:ext cx="3029612" cy="3025468"/>
              <a:chOff x="2544093" y="6614407"/>
              <a:chExt cx="1257725" cy="1256006"/>
            </a:xfrm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50A9E15D-D055-9C4E-B1F5-E9B8E0CC8BBA}"/>
                  </a:ext>
                </a:extLst>
              </p:cNvPr>
              <p:cNvSpPr/>
              <p:nvPr/>
            </p:nvSpPr>
            <p:spPr>
              <a:xfrm>
                <a:off x="2544093" y="6614407"/>
                <a:ext cx="1257725" cy="1256006"/>
              </a:xfrm>
              <a:custGeom>
                <a:avLst/>
                <a:gdLst>
                  <a:gd name="connsiteX0" fmla="*/ 299795 w 600837"/>
                  <a:gd name="connsiteY0" fmla="*/ 599600 h 600016"/>
                  <a:gd name="connsiteX1" fmla="*/ -624 w 600837"/>
                  <a:gd name="connsiteY1" fmla="*/ 299591 h 600016"/>
                  <a:gd name="connsiteX2" fmla="*/ 299795 w 600837"/>
                  <a:gd name="connsiteY2" fmla="*/ -417 h 600016"/>
                  <a:gd name="connsiteX3" fmla="*/ 600213 w 600837"/>
                  <a:gd name="connsiteY3" fmla="*/ 299591 h 600016"/>
                  <a:gd name="connsiteX4" fmla="*/ 299795 w 600837"/>
                  <a:gd name="connsiteY4" fmla="*/ 599600 h 60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0837" h="600016">
                    <a:moveTo>
                      <a:pt x="299795" y="599600"/>
                    </a:moveTo>
                    <a:cubicBezTo>
                      <a:pt x="133879" y="599600"/>
                      <a:pt x="-624" y="465281"/>
                      <a:pt x="-624" y="299591"/>
                    </a:cubicBezTo>
                    <a:cubicBezTo>
                      <a:pt x="-624" y="133902"/>
                      <a:pt x="133879" y="-417"/>
                      <a:pt x="299795" y="-417"/>
                    </a:cubicBezTo>
                    <a:cubicBezTo>
                      <a:pt x="465711" y="-417"/>
                      <a:pt x="600213" y="133902"/>
                      <a:pt x="600213" y="299591"/>
                    </a:cubicBezTo>
                    <a:cubicBezTo>
                      <a:pt x="600213" y="465281"/>
                      <a:pt x="465711" y="599600"/>
                      <a:pt x="299795" y="59960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05E9F6DA-7A87-E447-9C4B-2B275FDF79FD}"/>
                  </a:ext>
                </a:extLst>
              </p:cNvPr>
              <p:cNvSpPr/>
              <p:nvPr/>
            </p:nvSpPr>
            <p:spPr>
              <a:xfrm>
                <a:off x="2628233" y="6698235"/>
                <a:ext cx="1089841" cy="1088354"/>
              </a:xfrm>
              <a:custGeom>
                <a:avLst/>
                <a:gdLst>
                  <a:gd name="connsiteX0" fmla="*/ 259599 w 520636"/>
                  <a:gd name="connsiteY0" fmla="*/ 519509 h 519926"/>
                  <a:gd name="connsiteX1" fmla="*/ -624 w 520636"/>
                  <a:gd name="connsiteY1" fmla="*/ 259451 h 519926"/>
                  <a:gd name="connsiteX2" fmla="*/ 259789 w 520636"/>
                  <a:gd name="connsiteY2" fmla="*/ -417 h 519926"/>
                  <a:gd name="connsiteX3" fmla="*/ 520012 w 520636"/>
                  <a:gd name="connsiteY3" fmla="*/ 259546 h 519926"/>
                  <a:gd name="connsiteX4" fmla="*/ 259695 w 520636"/>
                  <a:gd name="connsiteY4" fmla="*/ 519509 h 519926"/>
                  <a:gd name="connsiteX5" fmla="*/ 259599 w 520636"/>
                  <a:gd name="connsiteY5" fmla="*/ 519509 h 51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0636" h="519926">
                    <a:moveTo>
                      <a:pt x="259599" y="519509"/>
                    </a:moveTo>
                    <a:cubicBezTo>
                      <a:pt x="115829" y="519462"/>
                      <a:pt x="-671" y="403025"/>
                      <a:pt x="-624" y="259451"/>
                    </a:cubicBezTo>
                    <a:cubicBezTo>
                      <a:pt x="-567" y="115877"/>
                      <a:pt x="116019" y="-474"/>
                      <a:pt x="259789" y="-417"/>
                    </a:cubicBezTo>
                    <a:cubicBezTo>
                      <a:pt x="403522" y="-370"/>
                      <a:pt x="520012" y="116010"/>
                      <a:pt x="520012" y="259546"/>
                    </a:cubicBezTo>
                    <a:cubicBezTo>
                      <a:pt x="520012" y="403120"/>
                      <a:pt x="403465" y="519509"/>
                      <a:pt x="259695" y="519509"/>
                    </a:cubicBezTo>
                    <a:cubicBezTo>
                      <a:pt x="259666" y="519509"/>
                      <a:pt x="259628" y="519509"/>
                      <a:pt x="259599" y="519509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391B4949-5B01-BA49-ACB5-A63E3EDA7E61}"/>
                  </a:ext>
                </a:extLst>
              </p:cNvPr>
              <p:cNvSpPr/>
              <p:nvPr/>
            </p:nvSpPr>
            <p:spPr>
              <a:xfrm>
                <a:off x="2722743" y="6861706"/>
                <a:ext cx="898630" cy="760613"/>
              </a:xfrm>
              <a:custGeom>
                <a:avLst/>
                <a:gdLst>
                  <a:gd name="connsiteX0" fmla="*/ 0 w 429291"/>
                  <a:gd name="connsiteY0" fmla="*/ 3710 h 363358"/>
                  <a:gd name="connsiteX1" fmla="*/ 2381 w 429291"/>
                  <a:gd name="connsiteY1" fmla="*/ 0 h 363358"/>
                  <a:gd name="connsiteX2" fmla="*/ 23717 w 429291"/>
                  <a:gd name="connsiteY2" fmla="*/ 1997 h 363358"/>
                  <a:gd name="connsiteX3" fmla="*/ 37814 w 429291"/>
                  <a:gd name="connsiteY3" fmla="*/ 8180 h 363358"/>
                  <a:gd name="connsiteX4" fmla="*/ 415290 w 429291"/>
                  <a:gd name="connsiteY4" fmla="*/ 326737 h 363358"/>
                  <a:gd name="connsiteX5" fmla="*/ 423958 w 429291"/>
                  <a:gd name="connsiteY5" fmla="*/ 339484 h 363358"/>
                  <a:gd name="connsiteX6" fmla="*/ 429292 w 429291"/>
                  <a:gd name="connsiteY6" fmla="*/ 360600 h 363358"/>
                  <a:gd name="connsiteX7" fmla="*/ 426053 w 429291"/>
                  <a:gd name="connsiteY7" fmla="*/ 363359 h 363358"/>
                  <a:gd name="connsiteX8" fmla="*/ 0 w 429291"/>
                  <a:gd name="connsiteY8" fmla="*/ 3710 h 36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9291" h="363358">
                    <a:moveTo>
                      <a:pt x="0" y="3710"/>
                    </a:moveTo>
                    <a:lnTo>
                      <a:pt x="2381" y="0"/>
                    </a:lnTo>
                    <a:lnTo>
                      <a:pt x="23717" y="1997"/>
                    </a:lnTo>
                    <a:lnTo>
                      <a:pt x="37814" y="8180"/>
                    </a:lnTo>
                    <a:lnTo>
                      <a:pt x="415290" y="326737"/>
                    </a:lnTo>
                    <a:lnTo>
                      <a:pt x="423958" y="339484"/>
                    </a:lnTo>
                    <a:lnTo>
                      <a:pt x="429292" y="360600"/>
                    </a:lnTo>
                    <a:lnTo>
                      <a:pt x="426053" y="363359"/>
                    </a:lnTo>
                    <a:lnTo>
                      <a:pt x="0" y="371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50249125-59A5-7341-B7B5-5D4B4B33A43D}"/>
                  </a:ext>
                </a:extLst>
              </p:cNvPr>
              <p:cNvSpPr/>
              <p:nvPr/>
            </p:nvSpPr>
            <p:spPr>
              <a:xfrm>
                <a:off x="2787742" y="6838608"/>
                <a:ext cx="846789" cy="720392"/>
              </a:xfrm>
              <a:custGeom>
                <a:avLst/>
                <a:gdLst>
                  <a:gd name="connsiteX0" fmla="*/ 0 w 404526"/>
                  <a:gd name="connsiteY0" fmla="*/ 9131 h 344144"/>
                  <a:gd name="connsiteX1" fmla="*/ 395859 w 404526"/>
                  <a:gd name="connsiteY1" fmla="*/ 344145 h 344144"/>
                  <a:gd name="connsiteX2" fmla="*/ 404527 w 404526"/>
                  <a:gd name="connsiteY2" fmla="*/ 331303 h 344144"/>
                  <a:gd name="connsiteX3" fmla="*/ 9525 w 404526"/>
                  <a:gd name="connsiteY3" fmla="*/ 0 h 344144"/>
                  <a:gd name="connsiteX4" fmla="*/ 0 w 404526"/>
                  <a:gd name="connsiteY4" fmla="*/ 9131 h 344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526" h="344144">
                    <a:moveTo>
                      <a:pt x="0" y="9131"/>
                    </a:moveTo>
                    <a:lnTo>
                      <a:pt x="395859" y="344145"/>
                    </a:lnTo>
                    <a:lnTo>
                      <a:pt x="404527" y="331303"/>
                    </a:lnTo>
                    <a:lnTo>
                      <a:pt x="9525" y="0"/>
                    </a:lnTo>
                    <a:lnTo>
                      <a:pt x="0" y="9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599ED-0FC3-B04D-A8E5-B20240D1C784}"/>
                </a:ext>
              </a:extLst>
            </p:cNvPr>
            <p:cNvSpPr txBox="1"/>
            <p:nvPr/>
          </p:nvSpPr>
          <p:spPr>
            <a:xfrm>
              <a:off x="9199004" y="5435468"/>
              <a:ext cx="14846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9029C62-32B0-A240-BAF0-31024C81EBAD}"/>
                </a:ext>
              </a:extLst>
            </p:cNvPr>
            <p:cNvSpPr txBox="1"/>
            <p:nvPr/>
          </p:nvSpPr>
          <p:spPr>
            <a:xfrm>
              <a:off x="13672150" y="5435468"/>
              <a:ext cx="14846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4C622BF-C470-D14E-9034-9FD5CEB61BF2}"/>
                </a:ext>
              </a:extLst>
            </p:cNvPr>
            <p:cNvSpPr txBox="1"/>
            <p:nvPr/>
          </p:nvSpPr>
          <p:spPr>
            <a:xfrm>
              <a:off x="9199004" y="10106322"/>
              <a:ext cx="14846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98623B0-3198-0C4E-86E2-725326B8B04A}"/>
                </a:ext>
              </a:extLst>
            </p:cNvPr>
            <p:cNvSpPr txBox="1"/>
            <p:nvPr/>
          </p:nvSpPr>
          <p:spPr>
            <a:xfrm>
              <a:off x="13672150" y="10106322"/>
              <a:ext cx="14846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anose="020B0604020202020204" pitchFamily="34" charset="0"/>
                </a:rPr>
                <a:t>C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E5EECF1-1ED9-7348-A785-72CC36AF9E8A}"/>
                </a:ext>
              </a:extLst>
            </p:cNvPr>
            <p:cNvGrpSpPr/>
            <p:nvPr/>
          </p:nvGrpSpPr>
          <p:grpSpPr>
            <a:xfrm>
              <a:off x="16590540" y="5019209"/>
              <a:ext cx="3724809" cy="1849397"/>
              <a:chOff x="10285375" y="8565841"/>
              <a:chExt cx="3724809" cy="1849397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031226E-1AEF-C74F-BADF-11C687A16661}"/>
                  </a:ext>
                </a:extLst>
              </p:cNvPr>
              <p:cNvSpPr txBox="1"/>
              <p:nvPr/>
            </p:nvSpPr>
            <p:spPr>
              <a:xfrm>
                <a:off x="10285376" y="9214909"/>
                <a:ext cx="372480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1EF454E-570B-EF42-8C39-9AE4C9849329}"/>
                  </a:ext>
                </a:extLst>
              </p:cNvPr>
              <p:cNvSpPr/>
              <p:nvPr/>
            </p:nvSpPr>
            <p:spPr>
              <a:xfrm>
                <a:off x="10285375" y="8565841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Desire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AB973B4-B57F-394F-AD6A-493403C64E34}"/>
                </a:ext>
              </a:extLst>
            </p:cNvPr>
            <p:cNvGrpSpPr/>
            <p:nvPr/>
          </p:nvGrpSpPr>
          <p:grpSpPr>
            <a:xfrm>
              <a:off x="16590540" y="9689454"/>
              <a:ext cx="3724809" cy="1849397"/>
              <a:chOff x="10285375" y="8565841"/>
              <a:chExt cx="3724809" cy="1849397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280332A-5306-084C-9D78-16F5D56238FF}"/>
                  </a:ext>
                </a:extLst>
              </p:cNvPr>
              <p:cNvSpPr txBox="1"/>
              <p:nvPr/>
            </p:nvSpPr>
            <p:spPr>
              <a:xfrm>
                <a:off x="10285376" y="9214909"/>
                <a:ext cx="372480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6F63E80-0FAD-2A48-B1DF-A52B282485B7}"/>
                  </a:ext>
                </a:extLst>
              </p:cNvPr>
              <p:cNvSpPr/>
              <p:nvPr/>
            </p:nvSpPr>
            <p:spPr>
              <a:xfrm>
                <a:off x="10285375" y="8565841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Awareness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D472013-2690-594F-9F43-23EEBF4320C3}"/>
                </a:ext>
              </a:extLst>
            </p:cNvPr>
            <p:cNvGrpSpPr/>
            <p:nvPr/>
          </p:nvGrpSpPr>
          <p:grpSpPr>
            <a:xfrm flipH="1">
              <a:off x="4062301" y="5019209"/>
              <a:ext cx="3724809" cy="1849397"/>
              <a:chOff x="10285375" y="8565841"/>
              <a:chExt cx="3724809" cy="1849397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3477B72-EB78-0341-8595-D75F9CA9DE9B}"/>
                  </a:ext>
                </a:extLst>
              </p:cNvPr>
              <p:cNvSpPr txBox="1"/>
              <p:nvPr/>
            </p:nvSpPr>
            <p:spPr>
              <a:xfrm>
                <a:off x="10285376" y="9214909"/>
                <a:ext cx="372480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ECD8E3D4-C333-CC48-ACC6-DA37C740CA15}"/>
                  </a:ext>
                </a:extLst>
              </p:cNvPr>
              <p:cNvSpPr/>
              <p:nvPr/>
            </p:nvSpPr>
            <p:spPr>
              <a:xfrm>
                <a:off x="10285375" y="8565841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Knowledge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DC0A947-7183-034F-964C-0911601C8624}"/>
                </a:ext>
              </a:extLst>
            </p:cNvPr>
            <p:cNvGrpSpPr/>
            <p:nvPr/>
          </p:nvGrpSpPr>
          <p:grpSpPr>
            <a:xfrm flipH="1">
              <a:off x="4057623" y="9689454"/>
              <a:ext cx="3724809" cy="1849397"/>
              <a:chOff x="10285375" y="8565841"/>
              <a:chExt cx="3724809" cy="1849397"/>
            </a:xfrm>
          </p:grpSpPr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2617757-19BF-674F-9CE8-C37BDE74ED89}"/>
                  </a:ext>
                </a:extLst>
              </p:cNvPr>
              <p:cNvSpPr txBox="1"/>
              <p:nvPr/>
            </p:nvSpPr>
            <p:spPr>
              <a:xfrm>
                <a:off x="10285376" y="9214909"/>
                <a:ext cx="372480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00BF7FC-9D47-E646-8B4B-BF77293C9AAF}"/>
                  </a:ext>
                </a:extLst>
              </p:cNvPr>
              <p:cNvSpPr/>
              <p:nvPr/>
            </p:nvSpPr>
            <p:spPr>
              <a:xfrm>
                <a:off x="10285375" y="8565841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Action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3688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2085AF0-0E24-CB48-BDB9-D6EBE117B289}"/>
              </a:ext>
            </a:extLst>
          </p:cNvPr>
          <p:cNvGrpSpPr/>
          <p:nvPr/>
        </p:nvGrpSpPr>
        <p:grpSpPr>
          <a:xfrm>
            <a:off x="9796335" y="4236959"/>
            <a:ext cx="4778182" cy="8318580"/>
            <a:chOff x="7431218" y="14760032"/>
            <a:chExt cx="2984791" cy="5196376"/>
          </a:xfrm>
        </p:grpSpPr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072E694A-5386-E748-8A0C-6309D452B15E}"/>
                </a:ext>
              </a:extLst>
            </p:cNvPr>
            <p:cNvSpPr/>
            <p:nvPr/>
          </p:nvSpPr>
          <p:spPr>
            <a:xfrm>
              <a:off x="7431218" y="16539505"/>
              <a:ext cx="2984264" cy="3148658"/>
            </a:xfrm>
            <a:custGeom>
              <a:avLst/>
              <a:gdLst>
                <a:gd name="connsiteX0" fmla="*/ 537912 w 537912"/>
                <a:gd name="connsiteY0" fmla="*/ 216720 h 567544"/>
                <a:gd name="connsiteX1" fmla="*/ 537912 w 537912"/>
                <a:gd name="connsiteY1" fmla="*/ 562500 h 567544"/>
                <a:gd name="connsiteX2" fmla="*/ 537912 w 537912"/>
                <a:gd name="connsiteY2" fmla="*/ 567545 h 567544"/>
                <a:gd name="connsiteX3" fmla="*/ 0 w 537912"/>
                <a:gd name="connsiteY3" fmla="*/ 567545 h 567544"/>
                <a:gd name="connsiteX4" fmla="*/ 0 w 537912"/>
                <a:gd name="connsiteY4" fmla="*/ 562500 h 567544"/>
                <a:gd name="connsiteX5" fmla="*/ 0 w 537912"/>
                <a:gd name="connsiteY5" fmla="*/ 219860 h 567544"/>
                <a:gd name="connsiteX6" fmla="*/ 83290 w 537912"/>
                <a:gd name="connsiteY6" fmla="*/ 40926 h 567544"/>
                <a:gd name="connsiteX7" fmla="*/ 124602 w 537912"/>
                <a:gd name="connsiteY7" fmla="*/ 0 h 567544"/>
                <a:gd name="connsiteX8" fmla="*/ 413310 w 537912"/>
                <a:gd name="connsiteY8" fmla="*/ 0 h 567544"/>
                <a:gd name="connsiteX9" fmla="*/ 453289 w 537912"/>
                <a:gd name="connsiteY9" fmla="*/ 36453 h 567544"/>
                <a:gd name="connsiteX10" fmla="*/ 537912 w 537912"/>
                <a:gd name="connsiteY10" fmla="*/ 216720 h 567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7912" h="567544">
                  <a:moveTo>
                    <a:pt x="537912" y="216720"/>
                  </a:moveTo>
                  <a:lnTo>
                    <a:pt x="537912" y="562500"/>
                  </a:lnTo>
                  <a:cubicBezTo>
                    <a:pt x="537912" y="564213"/>
                    <a:pt x="537912" y="565831"/>
                    <a:pt x="537912" y="567545"/>
                  </a:cubicBezTo>
                  <a:lnTo>
                    <a:pt x="0" y="567545"/>
                  </a:lnTo>
                  <a:cubicBezTo>
                    <a:pt x="0" y="565831"/>
                    <a:pt x="0" y="564213"/>
                    <a:pt x="0" y="562500"/>
                  </a:cubicBezTo>
                  <a:lnTo>
                    <a:pt x="0" y="219860"/>
                  </a:lnTo>
                  <a:cubicBezTo>
                    <a:pt x="0" y="145717"/>
                    <a:pt x="31793" y="77094"/>
                    <a:pt x="83290" y="40926"/>
                  </a:cubicBezTo>
                  <a:cubicBezTo>
                    <a:pt x="99168" y="29591"/>
                    <a:pt x="113123" y="15771"/>
                    <a:pt x="124602" y="0"/>
                  </a:cubicBezTo>
                  <a:lnTo>
                    <a:pt x="413310" y="0"/>
                  </a:lnTo>
                  <a:cubicBezTo>
                    <a:pt x="424761" y="14058"/>
                    <a:pt x="438231" y="26345"/>
                    <a:pt x="453289" y="36453"/>
                  </a:cubicBezTo>
                  <a:cubicBezTo>
                    <a:pt x="506024" y="71574"/>
                    <a:pt x="537912" y="141624"/>
                    <a:pt x="537912" y="21672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275CFFFF-C619-BD40-A873-306182D3EFE9}"/>
                </a:ext>
              </a:extLst>
            </p:cNvPr>
            <p:cNvSpPr/>
            <p:nvPr/>
          </p:nvSpPr>
          <p:spPr>
            <a:xfrm>
              <a:off x="7431218" y="19688169"/>
              <a:ext cx="2984791" cy="268239"/>
            </a:xfrm>
            <a:custGeom>
              <a:avLst/>
              <a:gdLst>
                <a:gd name="connsiteX0" fmla="*/ 0 w 538007"/>
                <a:gd name="connsiteY0" fmla="*/ 0 h 48350"/>
                <a:gd name="connsiteX1" fmla="*/ 53116 w 538007"/>
                <a:gd name="connsiteY1" fmla="*/ 48350 h 48350"/>
                <a:gd name="connsiteX2" fmla="*/ 484892 w 538007"/>
                <a:gd name="connsiteY2" fmla="*/ 48350 h 48350"/>
                <a:gd name="connsiteX3" fmla="*/ 538007 w 538007"/>
                <a:gd name="connsiteY3" fmla="*/ 0 h 4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8007" h="48350">
                  <a:moveTo>
                    <a:pt x="0" y="0"/>
                  </a:moveTo>
                  <a:cubicBezTo>
                    <a:pt x="2599" y="27392"/>
                    <a:pt x="25597" y="48322"/>
                    <a:pt x="53116" y="48350"/>
                  </a:cubicBezTo>
                  <a:lnTo>
                    <a:pt x="484892" y="48350"/>
                  </a:lnTo>
                  <a:cubicBezTo>
                    <a:pt x="512411" y="48322"/>
                    <a:pt x="535409" y="27392"/>
                    <a:pt x="53800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1D600E81-759A-9449-9F4B-0AF61BAFA8FA}"/>
                </a:ext>
              </a:extLst>
            </p:cNvPr>
            <p:cNvSpPr/>
            <p:nvPr/>
          </p:nvSpPr>
          <p:spPr>
            <a:xfrm>
              <a:off x="8139925" y="14995006"/>
              <a:ext cx="1555766" cy="1392947"/>
            </a:xfrm>
            <a:custGeom>
              <a:avLst/>
              <a:gdLst>
                <a:gd name="connsiteX0" fmla="*/ 0 w 280426"/>
                <a:gd name="connsiteY0" fmla="*/ 0 h 251078"/>
                <a:gd name="connsiteX1" fmla="*/ 280426 w 280426"/>
                <a:gd name="connsiteY1" fmla="*/ 0 h 251078"/>
                <a:gd name="connsiteX2" fmla="*/ 280426 w 280426"/>
                <a:gd name="connsiteY2" fmla="*/ 251079 h 251078"/>
                <a:gd name="connsiteX3" fmla="*/ 0 w 280426"/>
                <a:gd name="connsiteY3" fmla="*/ 251079 h 25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426" h="251078">
                  <a:moveTo>
                    <a:pt x="0" y="0"/>
                  </a:moveTo>
                  <a:lnTo>
                    <a:pt x="280426" y="0"/>
                  </a:lnTo>
                  <a:lnTo>
                    <a:pt x="280426" y="251079"/>
                  </a:lnTo>
                  <a:lnTo>
                    <a:pt x="0" y="251079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04B77321-7EB8-5B42-90F6-BE47DF9C7B11}"/>
                </a:ext>
              </a:extLst>
            </p:cNvPr>
            <p:cNvSpPr/>
            <p:nvPr/>
          </p:nvSpPr>
          <p:spPr>
            <a:xfrm>
              <a:off x="8136757" y="15097486"/>
              <a:ext cx="1555766" cy="1291527"/>
            </a:xfrm>
            <a:custGeom>
              <a:avLst/>
              <a:gdLst>
                <a:gd name="connsiteX0" fmla="*/ 258438 w 280426"/>
                <a:gd name="connsiteY0" fmla="*/ 206909 h 232797"/>
                <a:gd name="connsiteX1" fmla="*/ 258438 w 280426"/>
                <a:gd name="connsiteY1" fmla="*/ 206147 h 232797"/>
                <a:gd name="connsiteX2" fmla="*/ 258438 w 280426"/>
                <a:gd name="connsiteY2" fmla="*/ 18933 h 232797"/>
                <a:gd name="connsiteX3" fmla="*/ 242627 w 280426"/>
                <a:gd name="connsiteY3" fmla="*/ 573 h 232797"/>
                <a:gd name="connsiteX4" fmla="*/ 224265 w 280426"/>
                <a:gd name="connsiteY4" fmla="*/ 16382 h 232797"/>
                <a:gd name="connsiteX5" fmla="*/ 224265 w 280426"/>
                <a:gd name="connsiteY5" fmla="*/ 18933 h 232797"/>
                <a:gd name="connsiteX6" fmla="*/ 224265 w 280426"/>
                <a:gd name="connsiteY6" fmla="*/ 206433 h 232797"/>
                <a:gd name="connsiteX7" fmla="*/ 224265 w 280426"/>
                <a:gd name="connsiteY7" fmla="*/ 207194 h 232797"/>
                <a:gd name="connsiteX8" fmla="*/ 201325 w 280426"/>
                <a:gd name="connsiteY8" fmla="*/ 207194 h 232797"/>
                <a:gd name="connsiteX9" fmla="*/ 201325 w 280426"/>
                <a:gd name="connsiteY9" fmla="*/ 206433 h 232797"/>
                <a:gd name="connsiteX10" fmla="*/ 201325 w 280426"/>
                <a:gd name="connsiteY10" fmla="*/ 18933 h 232797"/>
                <a:gd name="connsiteX11" fmla="*/ 186085 w 280426"/>
                <a:gd name="connsiteY11" fmla="*/ 97 h 232797"/>
                <a:gd name="connsiteX12" fmla="*/ 167247 w 280426"/>
                <a:gd name="connsiteY12" fmla="*/ 15326 h 232797"/>
                <a:gd name="connsiteX13" fmla="*/ 167247 w 280426"/>
                <a:gd name="connsiteY13" fmla="*/ 18933 h 232797"/>
                <a:gd name="connsiteX14" fmla="*/ 167247 w 280426"/>
                <a:gd name="connsiteY14" fmla="*/ 206433 h 232797"/>
                <a:gd name="connsiteX15" fmla="*/ 167247 w 280426"/>
                <a:gd name="connsiteY15" fmla="*/ 207194 h 232797"/>
                <a:gd name="connsiteX16" fmla="*/ 132599 w 280426"/>
                <a:gd name="connsiteY16" fmla="*/ 207194 h 232797"/>
                <a:gd name="connsiteX17" fmla="*/ 132599 w 280426"/>
                <a:gd name="connsiteY17" fmla="*/ 206433 h 232797"/>
                <a:gd name="connsiteX18" fmla="*/ 132599 w 280426"/>
                <a:gd name="connsiteY18" fmla="*/ 18933 h 232797"/>
                <a:gd name="connsiteX19" fmla="*/ 116788 w 280426"/>
                <a:gd name="connsiteY19" fmla="*/ 573 h 232797"/>
                <a:gd name="connsiteX20" fmla="*/ 98426 w 280426"/>
                <a:gd name="connsiteY20" fmla="*/ 16382 h 232797"/>
                <a:gd name="connsiteX21" fmla="*/ 98426 w 280426"/>
                <a:gd name="connsiteY21" fmla="*/ 18933 h 232797"/>
                <a:gd name="connsiteX22" fmla="*/ 98426 w 280426"/>
                <a:gd name="connsiteY22" fmla="*/ 206433 h 232797"/>
                <a:gd name="connsiteX23" fmla="*/ 98426 w 280426"/>
                <a:gd name="connsiteY23" fmla="*/ 207194 h 232797"/>
                <a:gd name="connsiteX24" fmla="*/ 61492 w 280426"/>
                <a:gd name="connsiteY24" fmla="*/ 207194 h 232797"/>
                <a:gd name="connsiteX25" fmla="*/ 61492 w 280426"/>
                <a:gd name="connsiteY25" fmla="*/ 18933 h 232797"/>
                <a:gd name="connsiteX26" fmla="*/ 46252 w 280426"/>
                <a:gd name="connsiteY26" fmla="*/ 97 h 232797"/>
                <a:gd name="connsiteX27" fmla="*/ 27414 w 280426"/>
                <a:gd name="connsiteY27" fmla="*/ 15326 h 232797"/>
                <a:gd name="connsiteX28" fmla="*/ 27414 w 280426"/>
                <a:gd name="connsiteY28" fmla="*/ 18933 h 232797"/>
                <a:gd name="connsiteX29" fmla="*/ 27414 w 280426"/>
                <a:gd name="connsiteY29" fmla="*/ 206433 h 232797"/>
                <a:gd name="connsiteX30" fmla="*/ 27414 w 280426"/>
                <a:gd name="connsiteY30" fmla="*/ 207194 h 232797"/>
                <a:gd name="connsiteX31" fmla="*/ 0 w 280426"/>
                <a:gd name="connsiteY31" fmla="*/ 207194 h 232797"/>
                <a:gd name="connsiteX32" fmla="*/ 0 w 280426"/>
                <a:gd name="connsiteY32" fmla="*/ 232797 h 232797"/>
                <a:gd name="connsiteX33" fmla="*/ 280427 w 280426"/>
                <a:gd name="connsiteY33" fmla="*/ 232797 h 232797"/>
                <a:gd name="connsiteX34" fmla="*/ 280427 w 280426"/>
                <a:gd name="connsiteY34" fmla="*/ 207194 h 23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80426" h="232797">
                  <a:moveTo>
                    <a:pt x="258438" y="206909"/>
                  </a:moveTo>
                  <a:cubicBezTo>
                    <a:pt x="258438" y="206909"/>
                    <a:pt x="258438" y="206433"/>
                    <a:pt x="258438" y="206147"/>
                  </a:cubicBezTo>
                  <a:lnTo>
                    <a:pt x="258438" y="18933"/>
                  </a:lnTo>
                  <a:cubicBezTo>
                    <a:pt x="259142" y="9501"/>
                    <a:pt x="252060" y="1278"/>
                    <a:pt x="242627" y="573"/>
                  </a:cubicBezTo>
                  <a:cubicBezTo>
                    <a:pt x="233194" y="-131"/>
                    <a:pt x="224970" y="6940"/>
                    <a:pt x="224265" y="16382"/>
                  </a:cubicBezTo>
                  <a:cubicBezTo>
                    <a:pt x="224199" y="17229"/>
                    <a:pt x="224199" y="18086"/>
                    <a:pt x="224265" y="18933"/>
                  </a:cubicBezTo>
                  <a:lnTo>
                    <a:pt x="224265" y="206433"/>
                  </a:lnTo>
                  <a:cubicBezTo>
                    <a:pt x="224265" y="206433"/>
                    <a:pt x="224265" y="207004"/>
                    <a:pt x="224265" y="207194"/>
                  </a:cubicBezTo>
                  <a:lnTo>
                    <a:pt x="201325" y="207194"/>
                  </a:lnTo>
                  <a:cubicBezTo>
                    <a:pt x="201382" y="206947"/>
                    <a:pt x="201382" y="206680"/>
                    <a:pt x="201325" y="206433"/>
                  </a:cubicBezTo>
                  <a:lnTo>
                    <a:pt x="201325" y="18933"/>
                  </a:lnTo>
                  <a:cubicBezTo>
                    <a:pt x="202324" y="9520"/>
                    <a:pt x="195499" y="1087"/>
                    <a:pt x="186085" y="97"/>
                  </a:cubicBezTo>
                  <a:cubicBezTo>
                    <a:pt x="176680" y="-902"/>
                    <a:pt x="168247" y="5913"/>
                    <a:pt x="167247" y="15326"/>
                  </a:cubicBezTo>
                  <a:cubicBezTo>
                    <a:pt x="167123" y="16525"/>
                    <a:pt x="167123" y="17734"/>
                    <a:pt x="167247" y="18933"/>
                  </a:cubicBezTo>
                  <a:lnTo>
                    <a:pt x="167247" y="206433"/>
                  </a:lnTo>
                  <a:cubicBezTo>
                    <a:pt x="167190" y="206680"/>
                    <a:pt x="167190" y="206947"/>
                    <a:pt x="167247" y="207194"/>
                  </a:cubicBezTo>
                  <a:lnTo>
                    <a:pt x="132599" y="207194"/>
                  </a:lnTo>
                  <a:cubicBezTo>
                    <a:pt x="132599" y="207194"/>
                    <a:pt x="132599" y="206718"/>
                    <a:pt x="132599" y="206433"/>
                  </a:cubicBezTo>
                  <a:lnTo>
                    <a:pt x="132599" y="18933"/>
                  </a:lnTo>
                  <a:cubicBezTo>
                    <a:pt x="133303" y="9501"/>
                    <a:pt x="126220" y="1278"/>
                    <a:pt x="116788" y="573"/>
                  </a:cubicBezTo>
                  <a:cubicBezTo>
                    <a:pt x="107354" y="-131"/>
                    <a:pt x="99130" y="6940"/>
                    <a:pt x="98426" y="16382"/>
                  </a:cubicBezTo>
                  <a:cubicBezTo>
                    <a:pt x="98359" y="17229"/>
                    <a:pt x="98359" y="18086"/>
                    <a:pt x="98426" y="18933"/>
                  </a:cubicBezTo>
                  <a:lnTo>
                    <a:pt x="98426" y="206433"/>
                  </a:lnTo>
                  <a:cubicBezTo>
                    <a:pt x="98426" y="206433"/>
                    <a:pt x="98426" y="207004"/>
                    <a:pt x="98426" y="207194"/>
                  </a:cubicBezTo>
                  <a:lnTo>
                    <a:pt x="61492" y="207194"/>
                  </a:lnTo>
                  <a:lnTo>
                    <a:pt x="61492" y="18933"/>
                  </a:lnTo>
                  <a:cubicBezTo>
                    <a:pt x="62491" y="9520"/>
                    <a:pt x="55667" y="1087"/>
                    <a:pt x="46252" y="97"/>
                  </a:cubicBezTo>
                  <a:cubicBezTo>
                    <a:pt x="36848" y="-902"/>
                    <a:pt x="28414" y="5913"/>
                    <a:pt x="27414" y="15326"/>
                  </a:cubicBezTo>
                  <a:cubicBezTo>
                    <a:pt x="27291" y="16525"/>
                    <a:pt x="27291" y="17734"/>
                    <a:pt x="27414" y="18933"/>
                  </a:cubicBezTo>
                  <a:lnTo>
                    <a:pt x="27414" y="206433"/>
                  </a:lnTo>
                  <a:cubicBezTo>
                    <a:pt x="27357" y="206680"/>
                    <a:pt x="27357" y="206947"/>
                    <a:pt x="27414" y="207194"/>
                  </a:cubicBezTo>
                  <a:lnTo>
                    <a:pt x="0" y="207194"/>
                  </a:lnTo>
                  <a:lnTo>
                    <a:pt x="0" y="232797"/>
                  </a:lnTo>
                  <a:lnTo>
                    <a:pt x="280427" y="232797"/>
                  </a:lnTo>
                  <a:lnTo>
                    <a:pt x="280427" y="20719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3035641D-8EDB-CD44-B733-9A30017E9576}"/>
                </a:ext>
              </a:extLst>
            </p:cNvPr>
            <p:cNvSpPr/>
            <p:nvPr/>
          </p:nvSpPr>
          <p:spPr>
            <a:xfrm>
              <a:off x="8139925" y="14760032"/>
              <a:ext cx="1555766" cy="234974"/>
            </a:xfrm>
            <a:custGeom>
              <a:avLst/>
              <a:gdLst>
                <a:gd name="connsiteX0" fmla="*/ 280427 w 280426"/>
                <a:gd name="connsiteY0" fmla="*/ 41307 h 42354"/>
                <a:gd name="connsiteX1" fmla="*/ 239305 w 280426"/>
                <a:gd name="connsiteY1" fmla="*/ 0 h 42354"/>
                <a:gd name="connsiteX2" fmla="*/ 239210 w 280426"/>
                <a:gd name="connsiteY2" fmla="*/ 0 h 42354"/>
                <a:gd name="connsiteX3" fmla="*/ 41312 w 280426"/>
                <a:gd name="connsiteY3" fmla="*/ 0 h 42354"/>
                <a:gd name="connsiteX4" fmla="*/ 0 w 280426"/>
                <a:gd name="connsiteY4" fmla="*/ 41307 h 42354"/>
                <a:gd name="connsiteX5" fmla="*/ 0 w 280426"/>
                <a:gd name="connsiteY5" fmla="*/ 42354 h 42354"/>
                <a:gd name="connsiteX6" fmla="*/ 280427 w 280426"/>
                <a:gd name="connsiteY6" fmla="*/ 42354 h 42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426" h="42354">
                  <a:moveTo>
                    <a:pt x="280427" y="41307"/>
                  </a:moveTo>
                  <a:cubicBezTo>
                    <a:pt x="280474" y="18550"/>
                    <a:pt x="262064" y="57"/>
                    <a:pt x="239305" y="0"/>
                  </a:cubicBezTo>
                  <a:cubicBezTo>
                    <a:pt x="239276" y="0"/>
                    <a:pt x="239239" y="0"/>
                    <a:pt x="239210" y="0"/>
                  </a:cubicBezTo>
                  <a:lnTo>
                    <a:pt x="41312" y="0"/>
                  </a:lnTo>
                  <a:cubicBezTo>
                    <a:pt x="18496" y="0"/>
                    <a:pt x="0" y="18493"/>
                    <a:pt x="0" y="41307"/>
                  </a:cubicBezTo>
                  <a:lnTo>
                    <a:pt x="0" y="42354"/>
                  </a:lnTo>
                  <a:lnTo>
                    <a:pt x="280427" y="4235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33D704B2-0EB2-7344-A99F-9B887FB68248}"/>
                </a:ext>
              </a:extLst>
            </p:cNvPr>
            <p:cNvSpPr/>
            <p:nvPr/>
          </p:nvSpPr>
          <p:spPr>
            <a:xfrm>
              <a:off x="7991808" y="16387432"/>
              <a:ext cx="1863395" cy="151540"/>
            </a:xfrm>
            <a:custGeom>
              <a:avLst/>
              <a:gdLst>
                <a:gd name="connsiteX0" fmla="*/ 140 w 335876"/>
                <a:gd name="connsiteY0" fmla="*/ 0 h 27315"/>
                <a:gd name="connsiteX1" fmla="*/ 140 w 335876"/>
                <a:gd name="connsiteY1" fmla="*/ 857 h 27315"/>
                <a:gd name="connsiteX2" fmla="*/ 140 w 335876"/>
                <a:gd name="connsiteY2" fmla="*/ 857 h 27315"/>
                <a:gd name="connsiteX3" fmla="*/ 21320 w 335876"/>
                <a:gd name="connsiteY3" fmla="*/ 27183 h 27315"/>
                <a:gd name="connsiteX4" fmla="*/ 23367 w 335876"/>
                <a:gd name="connsiteY4" fmla="*/ 27316 h 27315"/>
                <a:gd name="connsiteX5" fmla="*/ 312074 w 335876"/>
                <a:gd name="connsiteY5" fmla="*/ 27316 h 27315"/>
                <a:gd name="connsiteX6" fmla="*/ 335872 w 335876"/>
                <a:gd name="connsiteY6" fmla="*/ 2579 h 27315"/>
                <a:gd name="connsiteX7" fmla="*/ 335776 w 335876"/>
                <a:gd name="connsiteY7" fmla="*/ 857 h 27315"/>
                <a:gd name="connsiteX8" fmla="*/ 335776 w 335876"/>
                <a:gd name="connsiteY8" fmla="*/ 857 h 27315"/>
                <a:gd name="connsiteX9" fmla="*/ 335776 w 335876"/>
                <a:gd name="connsiteY9" fmla="*/ 0 h 2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5876" h="27315">
                  <a:moveTo>
                    <a:pt x="140" y="0"/>
                  </a:moveTo>
                  <a:lnTo>
                    <a:pt x="140" y="857"/>
                  </a:lnTo>
                  <a:lnTo>
                    <a:pt x="140" y="857"/>
                  </a:lnTo>
                  <a:cubicBezTo>
                    <a:pt x="-1278" y="13972"/>
                    <a:pt x="8203" y="25765"/>
                    <a:pt x="21320" y="27183"/>
                  </a:cubicBezTo>
                  <a:cubicBezTo>
                    <a:pt x="21996" y="27259"/>
                    <a:pt x="22681" y="27297"/>
                    <a:pt x="23367" y="27316"/>
                  </a:cubicBezTo>
                  <a:lnTo>
                    <a:pt x="312074" y="27316"/>
                  </a:lnTo>
                  <a:cubicBezTo>
                    <a:pt x="325477" y="27059"/>
                    <a:pt x="336128" y="15980"/>
                    <a:pt x="335872" y="2579"/>
                  </a:cubicBezTo>
                  <a:cubicBezTo>
                    <a:pt x="335862" y="2008"/>
                    <a:pt x="335824" y="1428"/>
                    <a:pt x="335776" y="857"/>
                  </a:cubicBezTo>
                  <a:lnTo>
                    <a:pt x="335776" y="857"/>
                  </a:lnTo>
                  <a:lnTo>
                    <a:pt x="33577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894822" y="1022190"/>
            <a:ext cx="105881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Pharmacy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BB3C47D-2FBB-AE4B-9D3A-BC2C46E0F805}"/>
              </a:ext>
            </a:extLst>
          </p:cNvPr>
          <p:cNvGrpSpPr/>
          <p:nvPr/>
        </p:nvGrpSpPr>
        <p:grpSpPr>
          <a:xfrm rot="16200000">
            <a:off x="14828620" y="5134930"/>
            <a:ext cx="2764648" cy="1675022"/>
            <a:chOff x="18162115" y="9170073"/>
            <a:chExt cx="2228664" cy="1350284"/>
          </a:xfrm>
        </p:grpSpPr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7EE74D00-E41F-9A40-85F5-495680E780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49E438C-CF3C-2140-B300-F86005CD63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7">
              <a:extLst>
                <a:ext uri="{FF2B5EF4-FFF2-40B4-BE49-F238E27FC236}">
                  <a16:creationId xmlns:a16="http://schemas.microsoft.com/office/drawing/2014/main" id="{6B1315EC-3A73-114B-BE6E-9A627275ACE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497B0B7-354F-2241-B7A0-E8DB9077FF0B}"/>
              </a:ext>
            </a:extLst>
          </p:cNvPr>
          <p:cNvGrpSpPr/>
          <p:nvPr/>
        </p:nvGrpSpPr>
        <p:grpSpPr>
          <a:xfrm rot="16200000">
            <a:off x="14828620" y="10288795"/>
            <a:ext cx="2764648" cy="1675022"/>
            <a:chOff x="18162115" y="9170073"/>
            <a:chExt cx="2228664" cy="1350284"/>
          </a:xfrm>
        </p:grpSpPr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90299CCB-3C10-5044-949F-44E3D44FD1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E30A7757-8BC5-3C4B-972C-F482636651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17">
              <a:extLst>
                <a:ext uri="{FF2B5EF4-FFF2-40B4-BE49-F238E27FC236}">
                  <a16:creationId xmlns:a16="http://schemas.microsoft.com/office/drawing/2014/main" id="{B2F70CB6-9171-554D-8D64-D1CED7F1B26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3295544-67E2-554E-B052-EB2113647C8E}"/>
              </a:ext>
            </a:extLst>
          </p:cNvPr>
          <p:cNvGrpSpPr/>
          <p:nvPr/>
        </p:nvGrpSpPr>
        <p:grpSpPr>
          <a:xfrm rot="5400000" flipH="1">
            <a:off x="6833838" y="5134930"/>
            <a:ext cx="2764648" cy="1675022"/>
            <a:chOff x="18162115" y="9170073"/>
            <a:chExt cx="2228664" cy="1350284"/>
          </a:xfrm>
        </p:grpSpPr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58D56DFB-184A-CA4E-8D1A-6BA7BD6ED7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id="{BD370B4E-CA7A-5E41-B488-EC4584C33F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7">
              <a:extLst>
                <a:ext uri="{FF2B5EF4-FFF2-40B4-BE49-F238E27FC236}">
                  <a16:creationId xmlns:a16="http://schemas.microsoft.com/office/drawing/2014/main" id="{6525B347-DFB8-954A-AED2-E33424671A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4FEF207-167A-5C4B-90A4-E9B4226E4BA5}"/>
              </a:ext>
            </a:extLst>
          </p:cNvPr>
          <p:cNvGrpSpPr/>
          <p:nvPr/>
        </p:nvGrpSpPr>
        <p:grpSpPr>
          <a:xfrm rot="5400000" flipH="1">
            <a:off x="6833838" y="10288795"/>
            <a:ext cx="2764648" cy="1675022"/>
            <a:chOff x="18162115" y="9170073"/>
            <a:chExt cx="2228664" cy="1350284"/>
          </a:xfrm>
        </p:grpSpPr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08254348-C9AD-0540-AE73-7E9C214C83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17839EBC-CFAF-CD4B-8857-775EFB2C09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7">
              <a:extLst>
                <a:ext uri="{FF2B5EF4-FFF2-40B4-BE49-F238E27FC236}">
                  <a16:creationId xmlns:a16="http://schemas.microsoft.com/office/drawing/2014/main" id="{A3433818-3323-3D4B-A4C1-D9882064F4E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ED06D81-F98C-0C49-9D02-1A87C84335A5}"/>
              </a:ext>
            </a:extLst>
          </p:cNvPr>
          <p:cNvGrpSpPr/>
          <p:nvPr/>
        </p:nvGrpSpPr>
        <p:grpSpPr>
          <a:xfrm>
            <a:off x="17127621" y="4958329"/>
            <a:ext cx="5600312" cy="1682233"/>
            <a:chOff x="2176393" y="10971401"/>
            <a:chExt cx="5600312" cy="168223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AFD8A16-BAC3-7B45-93B1-98430C4526F2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B44C0C1-3CA5-BC47-BD32-A7209CD83A09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955D868-45E2-E641-8297-DF656F1D8459}"/>
              </a:ext>
            </a:extLst>
          </p:cNvPr>
          <p:cNvGrpSpPr/>
          <p:nvPr/>
        </p:nvGrpSpPr>
        <p:grpSpPr>
          <a:xfrm flipH="1">
            <a:off x="1696273" y="4958329"/>
            <a:ext cx="5600312" cy="1682233"/>
            <a:chOff x="2176393" y="10971401"/>
            <a:chExt cx="5600312" cy="1682233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2A23036-A69B-A340-A576-DC61A7090746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6151AE6-0C80-274A-8996-CCCC9DD510A9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BDE5F0F-2B53-CA42-A4F1-240F59F82FD6}"/>
              </a:ext>
            </a:extLst>
          </p:cNvPr>
          <p:cNvGrpSpPr/>
          <p:nvPr/>
        </p:nvGrpSpPr>
        <p:grpSpPr>
          <a:xfrm>
            <a:off x="17127621" y="10106711"/>
            <a:ext cx="5600312" cy="1682233"/>
            <a:chOff x="2176393" y="10971401"/>
            <a:chExt cx="5600312" cy="1682233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435ED9D-12B0-B845-9161-819DC3192370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6A7E7C3-8643-2541-B9E3-DD33854E04BE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Action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91CC7DC-8FC4-EF44-B07A-55CCAEB9E045}"/>
              </a:ext>
            </a:extLst>
          </p:cNvPr>
          <p:cNvGrpSpPr/>
          <p:nvPr/>
        </p:nvGrpSpPr>
        <p:grpSpPr>
          <a:xfrm flipH="1">
            <a:off x="1696273" y="10106711"/>
            <a:ext cx="5600312" cy="1682233"/>
            <a:chOff x="2176393" y="10971401"/>
            <a:chExt cx="5600312" cy="168223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747BF54-D98E-DA4F-B932-06668BB67E8C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6124A9A-3B62-604F-8FC2-E3FBDCFF091F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9AA0716-41BC-8747-BE29-1D323DDEB7AC}"/>
              </a:ext>
            </a:extLst>
          </p:cNvPr>
          <p:cNvGrpSpPr/>
          <p:nvPr/>
        </p:nvGrpSpPr>
        <p:grpSpPr>
          <a:xfrm rot="10800000">
            <a:off x="11801656" y="10484634"/>
            <a:ext cx="1575876" cy="954779"/>
            <a:chOff x="18162115" y="9170073"/>
            <a:chExt cx="2228664" cy="1350284"/>
          </a:xfrm>
        </p:grpSpPr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20F01441-2EBF-5C47-858A-5FF81F277A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6">
              <a:extLst>
                <a:ext uri="{FF2B5EF4-FFF2-40B4-BE49-F238E27FC236}">
                  <a16:creationId xmlns:a16="http://schemas.microsoft.com/office/drawing/2014/main" id="{49DA04F3-8966-D949-8AEE-1107CBC772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17">
              <a:extLst>
                <a:ext uri="{FF2B5EF4-FFF2-40B4-BE49-F238E27FC236}">
                  <a16:creationId xmlns:a16="http://schemas.microsoft.com/office/drawing/2014/main" id="{CBA6F376-8970-FF44-8598-0521ED75D9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42A9936-7562-F243-912D-6BC3AA46E94B}"/>
              </a:ext>
            </a:extLst>
          </p:cNvPr>
          <p:cNvGrpSpPr/>
          <p:nvPr/>
        </p:nvGrpSpPr>
        <p:grpSpPr>
          <a:xfrm rot="10800000">
            <a:off x="9877272" y="8921030"/>
            <a:ext cx="1575876" cy="954779"/>
            <a:chOff x="18162115" y="9170073"/>
            <a:chExt cx="2228664" cy="1350284"/>
          </a:xfrm>
        </p:grpSpPr>
        <p:sp>
          <p:nvSpPr>
            <p:cNvPr id="99" name="Freeform 15">
              <a:extLst>
                <a:ext uri="{FF2B5EF4-FFF2-40B4-BE49-F238E27FC236}">
                  <a16:creationId xmlns:a16="http://schemas.microsoft.com/office/drawing/2014/main" id="{65D53146-09B6-B441-A713-01FCE1324D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57BC27EB-FECA-A840-B975-E4ECF6D985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7">
              <a:extLst>
                <a:ext uri="{FF2B5EF4-FFF2-40B4-BE49-F238E27FC236}">
                  <a16:creationId xmlns:a16="http://schemas.microsoft.com/office/drawing/2014/main" id="{442624D5-430B-E341-A86B-F0059B2F6C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D8EC2BA-172C-7147-828C-C9C36B5661AF}"/>
              </a:ext>
            </a:extLst>
          </p:cNvPr>
          <p:cNvGrpSpPr/>
          <p:nvPr/>
        </p:nvGrpSpPr>
        <p:grpSpPr>
          <a:xfrm flipH="1">
            <a:off x="10048795" y="10537806"/>
            <a:ext cx="1575876" cy="954779"/>
            <a:chOff x="18162115" y="9170073"/>
            <a:chExt cx="2228664" cy="1350284"/>
          </a:xfrm>
        </p:grpSpPr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CCC062A8-7F84-C147-8EC3-DBED3929BE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822BA083-ED2C-364C-819C-462142EB75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17">
              <a:extLst>
                <a:ext uri="{FF2B5EF4-FFF2-40B4-BE49-F238E27FC236}">
                  <a16:creationId xmlns:a16="http://schemas.microsoft.com/office/drawing/2014/main" id="{3DD3D8D6-E82A-9442-9941-0537EB630A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E2BF4B6-3216-304C-AD2D-BA9B504537B9}"/>
              </a:ext>
            </a:extLst>
          </p:cNvPr>
          <p:cNvGrpSpPr/>
          <p:nvPr/>
        </p:nvGrpSpPr>
        <p:grpSpPr>
          <a:xfrm rot="10800000">
            <a:off x="10387494" y="9360550"/>
            <a:ext cx="1575876" cy="954779"/>
            <a:chOff x="18162115" y="9170073"/>
            <a:chExt cx="2228664" cy="1350284"/>
          </a:xfrm>
        </p:grpSpPr>
        <p:sp>
          <p:nvSpPr>
            <p:cNvPr id="114" name="Freeform 15">
              <a:extLst>
                <a:ext uri="{FF2B5EF4-FFF2-40B4-BE49-F238E27FC236}">
                  <a16:creationId xmlns:a16="http://schemas.microsoft.com/office/drawing/2014/main" id="{CACCA5FF-4967-2D4A-AF21-DC33C5B391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16">
              <a:extLst>
                <a:ext uri="{FF2B5EF4-FFF2-40B4-BE49-F238E27FC236}">
                  <a16:creationId xmlns:a16="http://schemas.microsoft.com/office/drawing/2014/main" id="{B74C325D-B113-584E-B622-805DB2D989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7">
              <a:extLst>
                <a:ext uri="{FF2B5EF4-FFF2-40B4-BE49-F238E27FC236}">
                  <a16:creationId xmlns:a16="http://schemas.microsoft.com/office/drawing/2014/main" id="{00DBCA00-7282-CE4B-AD12-3A1664C3E5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E2F3336-A705-584E-8CCB-8D16C8FC830B}"/>
              </a:ext>
            </a:extLst>
          </p:cNvPr>
          <p:cNvGrpSpPr/>
          <p:nvPr/>
        </p:nvGrpSpPr>
        <p:grpSpPr>
          <a:xfrm rot="10800000">
            <a:off x="10408891" y="9983608"/>
            <a:ext cx="1575876" cy="954779"/>
            <a:chOff x="18162115" y="9170073"/>
            <a:chExt cx="2228664" cy="1350284"/>
          </a:xfrm>
        </p:grpSpPr>
        <p:sp>
          <p:nvSpPr>
            <p:cNvPr id="118" name="Freeform 15">
              <a:extLst>
                <a:ext uri="{FF2B5EF4-FFF2-40B4-BE49-F238E27FC236}">
                  <a16:creationId xmlns:a16="http://schemas.microsoft.com/office/drawing/2014/main" id="{AD0F35C5-99F5-9E4B-9F6E-F02F973DCD7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16">
              <a:extLst>
                <a:ext uri="{FF2B5EF4-FFF2-40B4-BE49-F238E27FC236}">
                  <a16:creationId xmlns:a16="http://schemas.microsoft.com/office/drawing/2014/main" id="{22F5B180-EEE9-4346-9315-1DC858C819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7">
              <a:extLst>
                <a:ext uri="{FF2B5EF4-FFF2-40B4-BE49-F238E27FC236}">
                  <a16:creationId xmlns:a16="http://schemas.microsoft.com/office/drawing/2014/main" id="{6596C1A3-DD80-6D46-B459-1085DA9B993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6BC2254-CB81-FE45-AD16-B87BA53A370C}"/>
              </a:ext>
            </a:extLst>
          </p:cNvPr>
          <p:cNvGrpSpPr/>
          <p:nvPr/>
        </p:nvGrpSpPr>
        <p:grpSpPr>
          <a:xfrm flipH="1">
            <a:off x="11585213" y="9922915"/>
            <a:ext cx="1575876" cy="954779"/>
            <a:chOff x="18162115" y="9170073"/>
            <a:chExt cx="2228664" cy="1350284"/>
          </a:xfrm>
        </p:grpSpPr>
        <p:sp>
          <p:nvSpPr>
            <p:cNvPr id="122" name="Freeform 15">
              <a:extLst>
                <a:ext uri="{FF2B5EF4-FFF2-40B4-BE49-F238E27FC236}">
                  <a16:creationId xmlns:a16="http://schemas.microsoft.com/office/drawing/2014/main" id="{944C65AD-FCDE-A046-BC13-A45673D897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16">
              <a:extLst>
                <a:ext uri="{FF2B5EF4-FFF2-40B4-BE49-F238E27FC236}">
                  <a16:creationId xmlns:a16="http://schemas.microsoft.com/office/drawing/2014/main" id="{5D5463EB-267B-CC4F-975A-30764E1903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7">
              <a:extLst>
                <a:ext uri="{FF2B5EF4-FFF2-40B4-BE49-F238E27FC236}">
                  <a16:creationId xmlns:a16="http://schemas.microsoft.com/office/drawing/2014/main" id="{9357B795-B23D-3046-A537-E170953A08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5B41142-EE56-354F-9374-AACBEE92996C}"/>
              </a:ext>
            </a:extLst>
          </p:cNvPr>
          <p:cNvGrpSpPr/>
          <p:nvPr/>
        </p:nvGrpSpPr>
        <p:grpSpPr>
          <a:xfrm flipH="1">
            <a:off x="11849413" y="9393829"/>
            <a:ext cx="1575876" cy="954779"/>
            <a:chOff x="18162115" y="9170073"/>
            <a:chExt cx="2228664" cy="1350284"/>
          </a:xfrm>
        </p:grpSpPr>
        <p:sp>
          <p:nvSpPr>
            <p:cNvPr id="126" name="Freeform 15">
              <a:extLst>
                <a:ext uri="{FF2B5EF4-FFF2-40B4-BE49-F238E27FC236}">
                  <a16:creationId xmlns:a16="http://schemas.microsoft.com/office/drawing/2014/main" id="{34F6749F-1C95-EA43-B1E6-2B7D9A7614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16">
              <a:extLst>
                <a:ext uri="{FF2B5EF4-FFF2-40B4-BE49-F238E27FC236}">
                  <a16:creationId xmlns:a16="http://schemas.microsoft.com/office/drawing/2014/main" id="{490E455D-87B9-1044-9CD2-827760EA33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17">
              <a:extLst>
                <a:ext uri="{FF2B5EF4-FFF2-40B4-BE49-F238E27FC236}">
                  <a16:creationId xmlns:a16="http://schemas.microsoft.com/office/drawing/2014/main" id="{79CFCCB4-96DF-FB4E-AE1D-AACB2B33BE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6245502-1C1B-9145-9FA6-F79ACECCC531}"/>
              </a:ext>
            </a:extLst>
          </p:cNvPr>
          <p:cNvGrpSpPr/>
          <p:nvPr/>
        </p:nvGrpSpPr>
        <p:grpSpPr>
          <a:xfrm rot="10800000">
            <a:off x="11753068" y="8841933"/>
            <a:ext cx="1575876" cy="954779"/>
            <a:chOff x="18162115" y="9170073"/>
            <a:chExt cx="2228664" cy="1350284"/>
          </a:xfrm>
        </p:grpSpPr>
        <p:sp>
          <p:nvSpPr>
            <p:cNvPr id="130" name="Freeform 15">
              <a:extLst>
                <a:ext uri="{FF2B5EF4-FFF2-40B4-BE49-F238E27FC236}">
                  <a16:creationId xmlns:a16="http://schemas.microsoft.com/office/drawing/2014/main" id="{87ECF87F-463B-9144-A9CF-7BB4837F25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16">
              <a:extLst>
                <a:ext uri="{FF2B5EF4-FFF2-40B4-BE49-F238E27FC236}">
                  <a16:creationId xmlns:a16="http://schemas.microsoft.com/office/drawing/2014/main" id="{D6327039-831B-A64F-A3AA-59997ACEE8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17">
              <a:extLst>
                <a:ext uri="{FF2B5EF4-FFF2-40B4-BE49-F238E27FC236}">
                  <a16:creationId xmlns:a16="http://schemas.microsoft.com/office/drawing/2014/main" id="{61D5DF2F-E82C-694F-9921-6064A50245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0095F56-1166-3C43-A842-B5EFD5ED937D}"/>
              </a:ext>
            </a:extLst>
          </p:cNvPr>
          <p:cNvGrpSpPr/>
          <p:nvPr/>
        </p:nvGrpSpPr>
        <p:grpSpPr>
          <a:xfrm flipH="1">
            <a:off x="10024081" y="8758433"/>
            <a:ext cx="1575876" cy="954779"/>
            <a:chOff x="18162115" y="9170073"/>
            <a:chExt cx="2228664" cy="1350284"/>
          </a:xfrm>
        </p:grpSpPr>
        <p:sp>
          <p:nvSpPr>
            <p:cNvPr id="134" name="Freeform 15">
              <a:extLst>
                <a:ext uri="{FF2B5EF4-FFF2-40B4-BE49-F238E27FC236}">
                  <a16:creationId xmlns:a16="http://schemas.microsoft.com/office/drawing/2014/main" id="{E0742A7C-561B-9543-BEB4-E99A77260DF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6">
              <a:extLst>
                <a:ext uri="{FF2B5EF4-FFF2-40B4-BE49-F238E27FC236}">
                  <a16:creationId xmlns:a16="http://schemas.microsoft.com/office/drawing/2014/main" id="{E6816303-96B7-D64F-800E-D7B42FF927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17">
              <a:extLst>
                <a:ext uri="{FF2B5EF4-FFF2-40B4-BE49-F238E27FC236}">
                  <a16:creationId xmlns:a16="http://schemas.microsoft.com/office/drawing/2014/main" id="{57831F5E-225A-D246-ACBF-C4AD239723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375CB92-EB10-D944-A1DA-8B261B8B6E75}"/>
              </a:ext>
            </a:extLst>
          </p:cNvPr>
          <p:cNvGrpSpPr/>
          <p:nvPr/>
        </p:nvGrpSpPr>
        <p:grpSpPr>
          <a:xfrm rot="10800000">
            <a:off x="9952862" y="11659525"/>
            <a:ext cx="1575876" cy="954779"/>
            <a:chOff x="18162115" y="9170073"/>
            <a:chExt cx="2228664" cy="1350284"/>
          </a:xfrm>
        </p:grpSpPr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2B680D12-D089-BF4B-9621-12F882D14F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596A1167-6E7E-AB47-9A59-FC7E3936EC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7">
              <a:extLst>
                <a:ext uri="{FF2B5EF4-FFF2-40B4-BE49-F238E27FC236}">
                  <a16:creationId xmlns:a16="http://schemas.microsoft.com/office/drawing/2014/main" id="{3048D085-8204-9446-9020-A3E5BCCA62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61D9E4F-B1E4-9A4A-82FD-7BFC3E4ECD6E}"/>
              </a:ext>
            </a:extLst>
          </p:cNvPr>
          <p:cNvGrpSpPr/>
          <p:nvPr/>
        </p:nvGrpSpPr>
        <p:grpSpPr>
          <a:xfrm flipH="1">
            <a:off x="11574066" y="8444403"/>
            <a:ext cx="1575876" cy="954779"/>
            <a:chOff x="18162115" y="9170073"/>
            <a:chExt cx="2228664" cy="1350284"/>
          </a:xfrm>
        </p:grpSpPr>
        <p:sp>
          <p:nvSpPr>
            <p:cNvPr id="142" name="Freeform 15">
              <a:extLst>
                <a:ext uri="{FF2B5EF4-FFF2-40B4-BE49-F238E27FC236}">
                  <a16:creationId xmlns:a16="http://schemas.microsoft.com/office/drawing/2014/main" id="{2BFA5B5A-87C6-084C-9D5E-C2396644C7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16">
              <a:extLst>
                <a:ext uri="{FF2B5EF4-FFF2-40B4-BE49-F238E27FC236}">
                  <a16:creationId xmlns:a16="http://schemas.microsoft.com/office/drawing/2014/main" id="{1CA33F8C-21A5-AB47-B8E1-69FD78FEA6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Line 17">
              <a:extLst>
                <a:ext uri="{FF2B5EF4-FFF2-40B4-BE49-F238E27FC236}">
                  <a16:creationId xmlns:a16="http://schemas.microsoft.com/office/drawing/2014/main" id="{A5705C09-3418-2C4F-889E-96ABBC5F9F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69D02808-3936-1448-BCD4-4DA6720B9028}"/>
              </a:ext>
            </a:extLst>
          </p:cNvPr>
          <p:cNvGrpSpPr/>
          <p:nvPr/>
        </p:nvGrpSpPr>
        <p:grpSpPr>
          <a:xfrm flipH="1">
            <a:off x="11264295" y="11402265"/>
            <a:ext cx="1575876" cy="954779"/>
            <a:chOff x="18162115" y="9170073"/>
            <a:chExt cx="2228664" cy="1350284"/>
          </a:xfrm>
        </p:grpSpPr>
        <p:sp>
          <p:nvSpPr>
            <p:cNvPr id="146" name="Freeform 15">
              <a:extLst>
                <a:ext uri="{FF2B5EF4-FFF2-40B4-BE49-F238E27FC236}">
                  <a16:creationId xmlns:a16="http://schemas.microsoft.com/office/drawing/2014/main" id="{8FF4403B-C280-DB47-8567-44BAD96785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16">
              <a:extLst>
                <a:ext uri="{FF2B5EF4-FFF2-40B4-BE49-F238E27FC236}">
                  <a16:creationId xmlns:a16="http://schemas.microsoft.com/office/drawing/2014/main" id="{93A5CDB3-656B-024D-A7C7-A9EBDF5BF0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17">
              <a:extLst>
                <a:ext uri="{FF2B5EF4-FFF2-40B4-BE49-F238E27FC236}">
                  <a16:creationId xmlns:a16="http://schemas.microsoft.com/office/drawing/2014/main" id="{F153D3E3-D3DE-F445-8671-8C55D4760D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22EF320-40E6-C84C-BC1D-D4618926E22C}"/>
              </a:ext>
            </a:extLst>
          </p:cNvPr>
          <p:cNvGrpSpPr/>
          <p:nvPr/>
        </p:nvGrpSpPr>
        <p:grpSpPr>
          <a:xfrm rot="10800000">
            <a:off x="9890270" y="11311487"/>
            <a:ext cx="1575876" cy="954779"/>
            <a:chOff x="18162115" y="9170073"/>
            <a:chExt cx="2228664" cy="1350284"/>
          </a:xfrm>
        </p:grpSpPr>
        <p:sp>
          <p:nvSpPr>
            <p:cNvPr id="150" name="Freeform 15">
              <a:extLst>
                <a:ext uri="{FF2B5EF4-FFF2-40B4-BE49-F238E27FC236}">
                  <a16:creationId xmlns:a16="http://schemas.microsoft.com/office/drawing/2014/main" id="{93C70B98-7484-FC42-A82C-21A1E469AD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16">
              <a:extLst>
                <a:ext uri="{FF2B5EF4-FFF2-40B4-BE49-F238E27FC236}">
                  <a16:creationId xmlns:a16="http://schemas.microsoft.com/office/drawing/2014/main" id="{58EE0A99-A648-3442-873A-4164912699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17">
              <a:extLst>
                <a:ext uri="{FF2B5EF4-FFF2-40B4-BE49-F238E27FC236}">
                  <a16:creationId xmlns:a16="http://schemas.microsoft.com/office/drawing/2014/main" id="{4A3505E2-9781-8248-9CF8-A00E6E691A7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F17B3B9-350B-B44A-9D4F-D5B40DB633CD}"/>
              </a:ext>
            </a:extLst>
          </p:cNvPr>
          <p:cNvGrpSpPr/>
          <p:nvPr/>
        </p:nvGrpSpPr>
        <p:grpSpPr>
          <a:xfrm rot="10800000">
            <a:off x="12919256" y="11678434"/>
            <a:ext cx="1575876" cy="954779"/>
            <a:chOff x="18162115" y="9170073"/>
            <a:chExt cx="2228664" cy="1350284"/>
          </a:xfrm>
        </p:grpSpPr>
        <p:sp>
          <p:nvSpPr>
            <p:cNvPr id="272" name="Freeform 15">
              <a:extLst>
                <a:ext uri="{FF2B5EF4-FFF2-40B4-BE49-F238E27FC236}">
                  <a16:creationId xmlns:a16="http://schemas.microsoft.com/office/drawing/2014/main" id="{C5770A85-E64C-2046-A0E7-007F418F95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Freeform 16">
              <a:extLst>
                <a:ext uri="{FF2B5EF4-FFF2-40B4-BE49-F238E27FC236}">
                  <a16:creationId xmlns:a16="http://schemas.microsoft.com/office/drawing/2014/main" id="{0BCC320A-3935-D147-A3A6-4345D9F810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17">
              <a:extLst>
                <a:ext uri="{FF2B5EF4-FFF2-40B4-BE49-F238E27FC236}">
                  <a16:creationId xmlns:a16="http://schemas.microsoft.com/office/drawing/2014/main" id="{B4EF2D11-F790-0240-B15F-3151CBF78A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D3A9A04-FE02-4649-BDE8-B7AC53468F37}"/>
              </a:ext>
            </a:extLst>
          </p:cNvPr>
          <p:cNvGrpSpPr/>
          <p:nvPr/>
        </p:nvGrpSpPr>
        <p:grpSpPr>
          <a:xfrm rot="10800000">
            <a:off x="10994872" y="10114830"/>
            <a:ext cx="1575876" cy="954779"/>
            <a:chOff x="18162115" y="9170073"/>
            <a:chExt cx="2228664" cy="1350284"/>
          </a:xfrm>
        </p:grpSpPr>
        <p:sp>
          <p:nvSpPr>
            <p:cNvPr id="269" name="Freeform 15">
              <a:extLst>
                <a:ext uri="{FF2B5EF4-FFF2-40B4-BE49-F238E27FC236}">
                  <a16:creationId xmlns:a16="http://schemas.microsoft.com/office/drawing/2014/main" id="{A0D4A793-3E15-104E-BAB0-4630D16926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Freeform 16">
              <a:extLst>
                <a:ext uri="{FF2B5EF4-FFF2-40B4-BE49-F238E27FC236}">
                  <a16:creationId xmlns:a16="http://schemas.microsoft.com/office/drawing/2014/main" id="{30596AFF-34EB-E646-AF73-84667A0E30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17">
              <a:extLst>
                <a:ext uri="{FF2B5EF4-FFF2-40B4-BE49-F238E27FC236}">
                  <a16:creationId xmlns:a16="http://schemas.microsoft.com/office/drawing/2014/main" id="{DB88D533-4521-A34A-B394-8497877C52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D566111-033D-0E4B-967A-F56BD33AF365}"/>
              </a:ext>
            </a:extLst>
          </p:cNvPr>
          <p:cNvGrpSpPr/>
          <p:nvPr/>
        </p:nvGrpSpPr>
        <p:grpSpPr>
          <a:xfrm flipH="1">
            <a:off x="11166395" y="11731606"/>
            <a:ext cx="1575876" cy="954779"/>
            <a:chOff x="18162115" y="9170073"/>
            <a:chExt cx="2228664" cy="1350284"/>
          </a:xfrm>
        </p:grpSpPr>
        <p:sp>
          <p:nvSpPr>
            <p:cNvPr id="266" name="Freeform 15">
              <a:extLst>
                <a:ext uri="{FF2B5EF4-FFF2-40B4-BE49-F238E27FC236}">
                  <a16:creationId xmlns:a16="http://schemas.microsoft.com/office/drawing/2014/main" id="{EF9B6367-4691-E541-B182-3014EDD0AB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Freeform 16">
              <a:extLst>
                <a:ext uri="{FF2B5EF4-FFF2-40B4-BE49-F238E27FC236}">
                  <a16:creationId xmlns:a16="http://schemas.microsoft.com/office/drawing/2014/main" id="{60AAB530-53F4-AA4F-9BB7-5310C1CAC9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Line 17">
              <a:extLst>
                <a:ext uri="{FF2B5EF4-FFF2-40B4-BE49-F238E27FC236}">
                  <a16:creationId xmlns:a16="http://schemas.microsoft.com/office/drawing/2014/main" id="{C13B3486-0381-E647-81BC-D1CEC3F806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7F09555-3A1A-F649-806D-2EB95A528A5B}"/>
              </a:ext>
            </a:extLst>
          </p:cNvPr>
          <p:cNvGrpSpPr/>
          <p:nvPr/>
        </p:nvGrpSpPr>
        <p:grpSpPr>
          <a:xfrm rot="10800000">
            <a:off x="11505094" y="10554350"/>
            <a:ext cx="1575876" cy="954779"/>
            <a:chOff x="18162115" y="9170073"/>
            <a:chExt cx="2228664" cy="1350284"/>
          </a:xfrm>
        </p:grpSpPr>
        <p:sp>
          <p:nvSpPr>
            <p:cNvPr id="263" name="Freeform 15">
              <a:extLst>
                <a:ext uri="{FF2B5EF4-FFF2-40B4-BE49-F238E27FC236}">
                  <a16:creationId xmlns:a16="http://schemas.microsoft.com/office/drawing/2014/main" id="{8BAEFC87-619C-2E49-828F-FCE9B6ACF8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Freeform 16">
              <a:extLst>
                <a:ext uri="{FF2B5EF4-FFF2-40B4-BE49-F238E27FC236}">
                  <a16:creationId xmlns:a16="http://schemas.microsoft.com/office/drawing/2014/main" id="{AA81A5C4-0BA2-8444-88C5-E13701ED09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Line 17">
              <a:extLst>
                <a:ext uri="{FF2B5EF4-FFF2-40B4-BE49-F238E27FC236}">
                  <a16:creationId xmlns:a16="http://schemas.microsoft.com/office/drawing/2014/main" id="{FC57F0F5-719C-6745-951B-6100C84CDD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43C1F6FF-9F1E-0740-BB5F-49FC81D3B99E}"/>
              </a:ext>
            </a:extLst>
          </p:cNvPr>
          <p:cNvGrpSpPr/>
          <p:nvPr/>
        </p:nvGrpSpPr>
        <p:grpSpPr>
          <a:xfrm rot="10800000">
            <a:off x="11526491" y="11177408"/>
            <a:ext cx="1575876" cy="954779"/>
            <a:chOff x="18162115" y="9170073"/>
            <a:chExt cx="2228664" cy="1350284"/>
          </a:xfrm>
        </p:grpSpPr>
        <p:sp>
          <p:nvSpPr>
            <p:cNvPr id="260" name="Freeform 15">
              <a:extLst>
                <a:ext uri="{FF2B5EF4-FFF2-40B4-BE49-F238E27FC236}">
                  <a16:creationId xmlns:a16="http://schemas.microsoft.com/office/drawing/2014/main" id="{C41EFD2A-6387-0340-AB8D-4DBA13C982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Freeform 16">
              <a:extLst>
                <a:ext uri="{FF2B5EF4-FFF2-40B4-BE49-F238E27FC236}">
                  <a16:creationId xmlns:a16="http://schemas.microsoft.com/office/drawing/2014/main" id="{28A51E75-2732-5E45-A189-AAF7879BD2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Line 17">
              <a:extLst>
                <a:ext uri="{FF2B5EF4-FFF2-40B4-BE49-F238E27FC236}">
                  <a16:creationId xmlns:a16="http://schemas.microsoft.com/office/drawing/2014/main" id="{7D39DCBA-1786-C54A-A564-1B3B658B63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7D07B753-B30E-DE49-AD3D-A3F30840102D}"/>
              </a:ext>
            </a:extLst>
          </p:cNvPr>
          <p:cNvGrpSpPr/>
          <p:nvPr/>
        </p:nvGrpSpPr>
        <p:grpSpPr>
          <a:xfrm flipH="1">
            <a:off x="12702813" y="11116715"/>
            <a:ext cx="1575876" cy="954779"/>
            <a:chOff x="18162115" y="9170073"/>
            <a:chExt cx="2228664" cy="1350284"/>
          </a:xfrm>
        </p:grpSpPr>
        <p:sp>
          <p:nvSpPr>
            <p:cNvPr id="257" name="Freeform 15">
              <a:extLst>
                <a:ext uri="{FF2B5EF4-FFF2-40B4-BE49-F238E27FC236}">
                  <a16:creationId xmlns:a16="http://schemas.microsoft.com/office/drawing/2014/main" id="{9B058C2E-00B4-1540-9FBF-919037F307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Freeform 16">
              <a:extLst>
                <a:ext uri="{FF2B5EF4-FFF2-40B4-BE49-F238E27FC236}">
                  <a16:creationId xmlns:a16="http://schemas.microsoft.com/office/drawing/2014/main" id="{F7652892-3C59-A649-8EC3-7BB9D1B9D1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Line 17">
              <a:extLst>
                <a:ext uri="{FF2B5EF4-FFF2-40B4-BE49-F238E27FC236}">
                  <a16:creationId xmlns:a16="http://schemas.microsoft.com/office/drawing/2014/main" id="{739078B7-7500-C442-BDE8-BFC87C8C5E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11C05A46-48D6-2A49-BC09-82334CFB512C}"/>
              </a:ext>
            </a:extLst>
          </p:cNvPr>
          <p:cNvGrpSpPr/>
          <p:nvPr/>
        </p:nvGrpSpPr>
        <p:grpSpPr>
          <a:xfrm flipH="1">
            <a:off x="12967013" y="10587629"/>
            <a:ext cx="1575876" cy="954779"/>
            <a:chOff x="18162115" y="9170073"/>
            <a:chExt cx="2228664" cy="1350284"/>
          </a:xfrm>
        </p:grpSpPr>
        <p:sp>
          <p:nvSpPr>
            <p:cNvPr id="254" name="Freeform 15">
              <a:extLst>
                <a:ext uri="{FF2B5EF4-FFF2-40B4-BE49-F238E27FC236}">
                  <a16:creationId xmlns:a16="http://schemas.microsoft.com/office/drawing/2014/main" id="{525C5B7F-F247-A846-A5F9-A7D65AD287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Freeform 16">
              <a:extLst>
                <a:ext uri="{FF2B5EF4-FFF2-40B4-BE49-F238E27FC236}">
                  <a16:creationId xmlns:a16="http://schemas.microsoft.com/office/drawing/2014/main" id="{2150BFF6-1F4C-2448-BF58-6B270AF8D5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Line 17">
              <a:extLst>
                <a:ext uri="{FF2B5EF4-FFF2-40B4-BE49-F238E27FC236}">
                  <a16:creationId xmlns:a16="http://schemas.microsoft.com/office/drawing/2014/main" id="{A22B0743-BABB-C648-9C16-3572E6FCB4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5CBE8993-A845-E548-8DC6-398659D86CFB}"/>
              </a:ext>
            </a:extLst>
          </p:cNvPr>
          <p:cNvGrpSpPr/>
          <p:nvPr/>
        </p:nvGrpSpPr>
        <p:grpSpPr>
          <a:xfrm rot="10800000">
            <a:off x="12870668" y="10035733"/>
            <a:ext cx="1575876" cy="954779"/>
            <a:chOff x="18162115" y="9170073"/>
            <a:chExt cx="2228664" cy="1350284"/>
          </a:xfrm>
        </p:grpSpPr>
        <p:sp>
          <p:nvSpPr>
            <p:cNvPr id="251" name="Freeform 15">
              <a:extLst>
                <a:ext uri="{FF2B5EF4-FFF2-40B4-BE49-F238E27FC236}">
                  <a16:creationId xmlns:a16="http://schemas.microsoft.com/office/drawing/2014/main" id="{084EC09E-6339-AF47-AC05-DCB741A257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Freeform 16">
              <a:extLst>
                <a:ext uri="{FF2B5EF4-FFF2-40B4-BE49-F238E27FC236}">
                  <a16:creationId xmlns:a16="http://schemas.microsoft.com/office/drawing/2014/main" id="{BA40D039-D47C-C048-BE80-5254B4FE34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Line 17">
              <a:extLst>
                <a:ext uri="{FF2B5EF4-FFF2-40B4-BE49-F238E27FC236}">
                  <a16:creationId xmlns:a16="http://schemas.microsoft.com/office/drawing/2014/main" id="{6719C554-E7A0-6149-92D3-CECACA5958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21E71274-544E-D248-A832-D053DE6DA578}"/>
              </a:ext>
            </a:extLst>
          </p:cNvPr>
          <p:cNvGrpSpPr/>
          <p:nvPr/>
        </p:nvGrpSpPr>
        <p:grpSpPr>
          <a:xfrm flipH="1">
            <a:off x="11141681" y="9952233"/>
            <a:ext cx="1575876" cy="954779"/>
            <a:chOff x="18162115" y="9170073"/>
            <a:chExt cx="2228664" cy="1350284"/>
          </a:xfrm>
        </p:grpSpPr>
        <p:sp>
          <p:nvSpPr>
            <p:cNvPr id="248" name="Freeform 15">
              <a:extLst>
                <a:ext uri="{FF2B5EF4-FFF2-40B4-BE49-F238E27FC236}">
                  <a16:creationId xmlns:a16="http://schemas.microsoft.com/office/drawing/2014/main" id="{571E6218-2502-E947-AE80-0BD35966A0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Freeform 16">
              <a:extLst>
                <a:ext uri="{FF2B5EF4-FFF2-40B4-BE49-F238E27FC236}">
                  <a16:creationId xmlns:a16="http://schemas.microsoft.com/office/drawing/2014/main" id="{90631219-D6D4-6F4D-A103-C58D964839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Line 17">
              <a:extLst>
                <a:ext uri="{FF2B5EF4-FFF2-40B4-BE49-F238E27FC236}">
                  <a16:creationId xmlns:a16="http://schemas.microsoft.com/office/drawing/2014/main" id="{DDC538BD-0A4B-0148-BFB7-9B0D308210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3F96DB87-A279-8847-9091-F59223003D0D}"/>
              </a:ext>
            </a:extLst>
          </p:cNvPr>
          <p:cNvGrpSpPr/>
          <p:nvPr/>
        </p:nvGrpSpPr>
        <p:grpSpPr>
          <a:xfrm rot="10800000">
            <a:off x="11501777" y="9398035"/>
            <a:ext cx="1575876" cy="954779"/>
            <a:chOff x="18162115" y="9170073"/>
            <a:chExt cx="2228664" cy="1350284"/>
          </a:xfrm>
        </p:grpSpPr>
        <p:sp>
          <p:nvSpPr>
            <p:cNvPr id="245" name="Freeform 15">
              <a:extLst>
                <a:ext uri="{FF2B5EF4-FFF2-40B4-BE49-F238E27FC236}">
                  <a16:creationId xmlns:a16="http://schemas.microsoft.com/office/drawing/2014/main" id="{5E0ECD93-83DD-8A43-A471-8DE904CF7C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Freeform 16">
              <a:extLst>
                <a:ext uri="{FF2B5EF4-FFF2-40B4-BE49-F238E27FC236}">
                  <a16:creationId xmlns:a16="http://schemas.microsoft.com/office/drawing/2014/main" id="{904EC1F5-3DCD-8B40-8041-EB06ED76B3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Line 17">
              <a:extLst>
                <a:ext uri="{FF2B5EF4-FFF2-40B4-BE49-F238E27FC236}">
                  <a16:creationId xmlns:a16="http://schemas.microsoft.com/office/drawing/2014/main" id="{EC9A6C8B-0F3C-6D49-8CD6-35E0219AF4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23404DB2-A462-6545-8138-B178C00ED6DA}"/>
              </a:ext>
            </a:extLst>
          </p:cNvPr>
          <p:cNvGrpSpPr/>
          <p:nvPr/>
        </p:nvGrpSpPr>
        <p:grpSpPr>
          <a:xfrm flipH="1">
            <a:off x="12691666" y="9638203"/>
            <a:ext cx="1575876" cy="954779"/>
            <a:chOff x="18162115" y="9170073"/>
            <a:chExt cx="2228664" cy="1350284"/>
          </a:xfrm>
        </p:grpSpPr>
        <p:sp>
          <p:nvSpPr>
            <p:cNvPr id="242" name="Freeform 15">
              <a:extLst>
                <a:ext uri="{FF2B5EF4-FFF2-40B4-BE49-F238E27FC236}">
                  <a16:creationId xmlns:a16="http://schemas.microsoft.com/office/drawing/2014/main" id="{16267EF9-C3D1-DF49-9EEB-B8783457DB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Freeform 16">
              <a:extLst>
                <a:ext uri="{FF2B5EF4-FFF2-40B4-BE49-F238E27FC236}">
                  <a16:creationId xmlns:a16="http://schemas.microsoft.com/office/drawing/2014/main" id="{AAB8CBE0-7C4E-5546-AAC8-FD277CAF88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Line 17">
              <a:extLst>
                <a:ext uri="{FF2B5EF4-FFF2-40B4-BE49-F238E27FC236}">
                  <a16:creationId xmlns:a16="http://schemas.microsoft.com/office/drawing/2014/main" id="{DA4942A8-4261-C043-A778-D7877153D7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AFF24B2A-90A8-3844-8CAA-855797A03E03}"/>
              </a:ext>
            </a:extLst>
          </p:cNvPr>
          <p:cNvGrpSpPr/>
          <p:nvPr/>
        </p:nvGrpSpPr>
        <p:grpSpPr>
          <a:xfrm flipH="1">
            <a:off x="12813210" y="9140775"/>
            <a:ext cx="1575876" cy="954779"/>
            <a:chOff x="18162115" y="9170073"/>
            <a:chExt cx="2228664" cy="1350284"/>
          </a:xfrm>
        </p:grpSpPr>
        <p:sp>
          <p:nvSpPr>
            <p:cNvPr id="239" name="Freeform 15">
              <a:extLst>
                <a:ext uri="{FF2B5EF4-FFF2-40B4-BE49-F238E27FC236}">
                  <a16:creationId xmlns:a16="http://schemas.microsoft.com/office/drawing/2014/main" id="{3EE10968-98C4-6A45-B0C8-70253B44E7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Freeform 16">
              <a:extLst>
                <a:ext uri="{FF2B5EF4-FFF2-40B4-BE49-F238E27FC236}">
                  <a16:creationId xmlns:a16="http://schemas.microsoft.com/office/drawing/2014/main" id="{ADCC03C1-4C8B-6E43-AC7E-DBFAAA946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17">
              <a:extLst>
                <a:ext uri="{FF2B5EF4-FFF2-40B4-BE49-F238E27FC236}">
                  <a16:creationId xmlns:a16="http://schemas.microsoft.com/office/drawing/2014/main" id="{DBDE1D30-6068-5C46-9F3A-077E20F477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E094F532-B5AC-4E4F-882D-45FE42528844}"/>
              </a:ext>
            </a:extLst>
          </p:cNvPr>
          <p:cNvGrpSpPr/>
          <p:nvPr/>
        </p:nvGrpSpPr>
        <p:grpSpPr>
          <a:xfrm rot="10800000">
            <a:off x="11439185" y="9049997"/>
            <a:ext cx="1575876" cy="954779"/>
            <a:chOff x="18162115" y="9170073"/>
            <a:chExt cx="2228664" cy="1350284"/>
          </a:xfrm>
        </p:grpSpPr>
        <p:sp>
          <p:nvSpPr>
            <p:cNvPr id="236" name="Freeform 15">
              <a:extLst>
                <a:ext uri="{FF2B5EF4-FFF2-40B4-BE49-F238E27FC236}">
                  <a16:creationId xmlns:a16="http://schemas.microsoft.com/office/drawing/2014/main" id="{4B1D9E68-F5FA-6846-935C-4D868CDC5A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Freeform 16">
              <a:extLst>
                <a:ext uri="{FF2B5EF4-FFF2-40B4-BE49-F238E27FC236}">
                  <a16:creationId xmlns:a16="http://schemas.microsoft.com/office/drawing/2014/main" id="{CDB7188F-5F32-4648-876A-38EA66E936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Line 17">
              <a:extLst>
                <a:ext uri="{FF2B5EF4-FFF2-40B4-BE49-F238E27FC236}">
                  <a16:creationId xmlns:a16="http://schemas.microsoft.com/office/drawing/2014/main" id="{2C25726F-B302-D041-BDB5-E00E947726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7863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894822" y="1022190"/>
            <a:ext cx="105881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Pharmacy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50808AA-8187-1644-856D-6D7E030358CF}"/>
              </a:ext>
            </a:extLst>
          </p:cNvPr>
          <p:cNvGrpSpPr/>
          <p:nvPr/>
        </p:nvGrpSpPr>
        <p:grpSpPr>
          <a:xfrm flipH="1">
            <a:off x="1835020" y="4426117"/>
            <a:ext cx="5007812" cy="3034092"/>
            <a:chOff x="18162115" y="9170073"/>
            <a:chExt cx="2228664" cy="1350284"/>
          </a:xfrm>
        </p:grpSpPr>
        <p:sp>
          <p:nvSpPr>
            <p:cNvPr id="154" name="Freeform 15">
              <a:extLst>
                <a:ext uri="{FF2B5EF4-FFF2-40B4-BE49-F238E27FC236}">
                  <a16:creationId xmlns:a16="http://schemas.microsoft.com/office/drawing/2014/main" id="{D5232435-4EA1-0749-B0C6-5D8B20F9EC7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Freeform 16">
              <a:extLst>
                <a:ext uri="{FF2B5EF4-FFF2-40B4-BE49-F238E27FC236}">
                  <a16:creationId xmlns:a16="http://schemas.microsoft.com/office/drawing/2014/main" id="{F05428FF-0605-3A48-A971-51D8ADEAE27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17">
              <a:extLst>
                <a:ext uri="{FF2B5EF4-FFF2-40B4-BE49-F238E27FC236}">
                  <a16:creationId xmlns:a16="http://schemas.microsoft.com/office/drawing/2014/main" id="{13B4B532-1086-C541-89DC-397801CBD44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FF862A04-830B-A64B-8A79-1A3BCAD5DD90}"/>
              </a:ext>
            </a:extLst>
          </p:cNvPr>
          <p:cNvGrpSpPr/>
          <p:nvPr/>
        </p:nvGrpSpPr>
        <p:grpSpPr>
          <a:xfrm flipH="1">
            <a:off x="7102913" y="8705088"/>
            <a:ext cx="5007812" cy="3034092"/>
            <a:chOff x="18162115" y="9170073"/>
            <a:chExt cx="2228664" cy="1350284"/>
          </a:xfrm>
        </p:grpSpPr>
        <p:sp>
          <p:nvSpPr>
            <p:cNvPr id="211" name="Freeform 15">
              <a:extLst>
                <a:ext uri="{FF2B5EF4-FFF2-40B4-BE49-F238E27FC236}">
                  <a16:creationId xmlns:a16="http://schemas.microsoft.com/office/drawing/2014/main" id="{A0159D17-AC2B-5448-A12A-482CDC9F0A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Freeform 16">
              <a:extLst>
                <a:ext uri="{FF2B5EF4-FFF2-40B4-BE49-F238E27FC236}">
                  <a16:creationId xmlns:a16="http://schemas.microsoft.com/office/drawing/2014/main" id="{78597098-10D2-6C43-9375-1D7A44A6B8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17">
              <a:extLst>
                <a:ext uri="{FF2B5EF4-FFF2-40B4-BE49-F238E27FC236}">
                  <a16:creationId xmlns:a16="http://schemas.microsoft.com/office/drawing/2014/main" id="{8DD4A0E0-C559-5144-A11B-31342EBCB6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3A06BCAF-5B9E-8147-89DE-486B1B0517B4}"/>
              </a:ext>
            </a:extLst>
          </p:cNvPr>
          <p:cNvGrpSpPr/>
          <p:nvPr/>
        </p:nvGrpSpPr>
        <p:grpSpPr>
          <a:xfrm flipH="1">
            <a:off x="12414480" y="4426117"/>
            <a:ext cx="5007812" cy="3034092"/>
            <a:chOff x="18162115" y="9170073"/>
            <a:chExt cx="2228664" cy="1350284"/>
          </a:xfrm>
        </p:grpSpPr>
        <p:sp>
          <p:nvSpPr>
            <p:cNvPr id="215" name="Freeform 15">
              <a:extLst>
                <a:ext uri="{FF2B5EF4-FFF2-40B4-BE49-F238E27FC236}">
                  <a16:creationId xmlns:a16="http://schemas.microsoft.com/office/drawing/2014/main" id="{C5FC4805-A541-B341-BA6A-967BB86059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Freeform 16">
              <a:extLst>
                <a:ext uri="{FF2B5EF4-FFF2-40B4-BE49-F238E27FC236}">
                  <a16:creationId xmlns:a16="http://schemas.microsoft.com/office/drawing/2014/main" id="{62F7BB9F-362C-5D41-98C0-C1B1A376D4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Line 17">
              <a:extLst>
                <a:ext uri="{FF2B5EF4-FFF2-40B4-BE49-F238E27FC236}">
                  <a16:creationId xmlns:a16="http://schemas.microsoft.com/office/drawing/2014/main" id="{69C1C157-BA5F-5D42-B905-A3F527B8CD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D8CD3F9F-C592-1A41-9E3B-1516DD20AD02}"/>
              </a:ext>
            </a:extLst>
          </p:cNvPr>
          <p:cNvGrpSpPr/>
          <p:nvPr/>
        </p:nvGrpSpPr>
        <p:grpSpPr>
          <a:xfrm flipH="1">
            <a:off x="17534818" y="8705088"/>
            <a:ext cx="5007812" cy="3034092"/>
            <a:chOff x="18162115" y="9170073"/>
            <a:chExt cx="2228664" cy="1350284"/>
          </a:xfrm>
        </p:grpSpPr>
        <p:sp>
          <p:nvSpPr>
            <p:cNvPr id="219" name="Freeform 15">
              <a:extLst>
                <a:ext uri="{FF2B5EF4-FFF2-40B4-BE49-F238E27FC236}">
                  <a16:creationId xmlns:a16="http://schemas.microsoft.com/office/drawing/2014/main" id="{4257F7F5-DE66-894F-B738-F64A5F85F9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Freeform 16">
              <a:extLst>
                <a:ext uri="{FF2B5EF4-FFF2-40B4-BE49-F238E27FC236}">
                  <a16:creationId xmlns:a16="http://schemas.microsoft.com/office/drawing/2014/main" id="{F94F1381-1FFC-CD45-BB9C-1B0F175F9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17">
              <a:extLst>
                <a:ext uri="{FF2B5EF4-FFF2-40B4-BE49-F238E27FC236}">
                  <a16:creationId xmlns:a16="http://schemas.microsoft.com/office/drawing/2014/main" id="{211DF48D-E9B4-EE4F-A99E-7CC5040183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46F15B9A-FE50-8E49-8B2A-062D609333E6}"/>
              </a:ext>
            </a:extLst>
          </p:cNvPr>
          <p:cNvGrpSpPr/>
          <p:nvPr/>
        </p:nvGrpSpPr>
        <p:grpSpPr>
          <a:xfrm>
            <a:off x="1540107" y="7215627"/>
            <a:ext cx="5233232" cy="2208082"/>
            <a:chOff x="2359933" y="10971401"/>
            <a:chExt cx="5233232" cy="2208082"/>
          </a:xfrm>
        </p:grpSpPr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6AE19C0-6A97-DD47-97D4-0ED0CCA195F0}"/>
                </a:ext>
              </a:extLst>
            </p:cNvPr>
            <p:cNvSpPr txBox="1"/>
            <p:nvPr/>
          </p:nvSpPr>
          <p:spPr>
            <a:xfrm>
              <a:off x="2797066" y="11564746"/>
              <a:ext cx="4358966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D66481E9-DB2A-AA4B-805A-B0432B9FAA2C}"/>
                </a:ext>
              </a:extLst>
            </p:cNvPr>
            <p:cNvSpPr/>
            <p:nvPr/>
          </p:nvSpPr>
          <p:spPr>
            <a:xfrm>
              <a:off x="2359933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8D2E687-DAE8-014A-BFE7-AD758ED9126F}"/>
              </a:ext>
            </a:extLst>
          </p:cNvPr>
          <p:cNvGrpSpPr/>
          <p:nvPr/>
        </p:nvGrpSpPr>
        <p:grpSpPr>
          <a:xfrm>
            <a:off x="12189546" y="7215627"/>
            <a:ext cx="5233232" cy="2208082"/>
            <a:chOff x="2359933" y="10971401"/>
            <a:chExt cx="5233232" cy="2208082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4D2D4CE4-E9D5-2C49-B36D-698358EB95DE}"/>
                </a:ext>
              </a:extLst>
            </p:cNvPr>
            <p:cNvSpPr txBox="1"/>
            <p:nvPr/>
          </p:nvSpPr>
          <p:spPr>
            <a:xfrm>
              <a:off x="2797066" y="11564746"/>
              <a:ext cx="4358966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661F0D77-194A-944D-BF2D-830B077F98F0}"/>
                </a:ext>
              </a:extLst>
            </p:cNvPr>
            <p:cNvSpPr/>
            <p:nvPr/>
          </p:nvSpPr>
          <p:spPr>
            <a:xfrm>
              <a:off x="2359933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63862A9-873F-9F44-A331-2428D7400FDA}"/>
              </a:ext>
            </a:extLst>
          </p:cNvPr>
          <p:cNvGrpSpPr/>
          <p:nvPr/>
        </p:nvGrpSpPr>
        <p:grpSpPr>
          <a:xfrm>
            <a:off x="6913075" y="6661173"/>
            <a:ext cx="5233232" cy="2208082"/>
            <a:chOff x="2359933" y="10971401"/>
            <a:chExt cx="5233232" cy="2208082"/>
          </a:xfrm>
        </p:grpSpPr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60DF9F54-4D9B-2040-B0FB-0EF488AA48FF}"/>
                </a:ext>
              </a:extLst>
            </p:cNvPr>
            <p:cNvSpPr txBox="1"/>
            <p:nvPr/>
          </p:nvSpPr>
          <p:spPr>
            <a:xfrm>
              <a:off x="2797066" y="11564746"/>
              <a:ext cx="4358966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10665F3-50C2-2141-8D4B-8048868302EF}"/>
                </a:ext>
              </a:extLst>
            </p:cNvPr>
            <p:cNvSpPr/>
            <p:nvPr/>
          </p:nvSpPr>
          <p:spPr>
            <a:xfrm>
              <a:off x="2359933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95F48DAE-F6B6-9940-B74F-D7D20D74006A}"/>
              </a:ext>
            </a:extLst>
          </p:cNvPr>
          <p:cNvGrpSpPr/>
          <p:nvPr/>
        </p:nvGrpSpPr>
        <p:grpSpPr>
          <a:xfrm>
            <a:off x="17318888" y="6661173"/>
            <a:ext cx="5233232" cy="2208082"/>
            <a:chOff x="2359933" y="10971401"/>
            <a:chExt cx="5233232" cy="2208082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29664BB9-4E1B-9246-B8D4-B365818DA196}"/>
                </a:ext>
              </a:extLst>
            </p:cNvPr>
            <p:cNvSpPr txBox="1"/>
            <p:nvPr/>
          </p:nvSpPr>
          <p:spPr>
            <a:xfrm>
              <a:off x="2797066" y="11564746"/>
              <a:ext cx="4358966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186EDA03-175B-A64F-9D44-404A39CEFAC2}"/>
                </a:ext>
              </a:extLst>
            </p:cNvPr>
            <p:cNvSpPr/>
            <p:nvPr/>
          </p:nvSpPr>
          <p:spPr>
            <a:xfrm>
              <a:off x="2359933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Action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234" name="TextBox 233">
            <a:extLst>
              <a:ext uri="{FF2B5EF4-FFF2-40B4-BE49-F238E27FC236}">
                <a16:creationId xmlns:a16="http://schemas.microsoft.com/office/drawing/2014/main" id="{EEBC8207-6E78-6E49-A399-2BBEF5379C0D}"/>
              </a:ext>
            </a:extLst>
          </p:cNvPr>
          <p:cNvSpPr txBox="1"/>
          <p:nvPr/>
        </p:nvSpPr>
        <p:spPr>
          <a:xfrm flipH="1">
            <a:off x="2706296" y="5599471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CE2F576-3103-6E4B-AC63-DAC5057B428C}"/>
              </a:ext>
            </a:extLst>
          </p:cNvPr>
          <p:cNvSpPr txBox="1"/>
          <p:nvPr/>
        </p:nvSpPr>
        <p:spPr>
          <a:xfrm flipH="1">
            <a:off x="13285756" y="5599471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3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DC5E366-22A3-B04C-AE4F-4C566B4B0F58}"/>
              </a:ext>
            </a:extLst>
          </p:cNvPr>
          <p:cNvSpPr txBox="1"/>
          <p:nvPr/>
        </p:nvSpPr>
        <p:spPr>
          <a:xfrm flipH="1">
            <a:off x="7974189" y="9885205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2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BB695D8-5CF7-C04D-BBAA-1D3721F77C01}"/>
              </a:ext>
            </a:extLst>
          </p:cNvPr>
          <p:cNvSpPr txBox="1"/>
          <p:nvPr/>
        </p:nvSpPr>
        <p:spPr>
          <a:xfrm flipH="1">
            <a:off x="18409672" y="9890009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4777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894822" y="1022190"/>
            <a:ext cx="105881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Pharmacy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CD0B554-FA02-334A-99BD-4C77752D1154}"/>
              </a:ext>
            </a:extLst>
          </p:cNvPr>
          <p:cNvGrpSpPr/>
          <p:nvPr/>
        </p:nvGrpSpPr>
        <p:grpSpPr>
          <a:xfrm rot="5400000">
            <a:off x="9163050" y="6765794"/>
            <a:ext cx="6051550" cy="3666464"/>
            <a:chOff x="9163050" y="9888482"/>
            <a:chExt cx="6051550" cy="366646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7895784-2448-3442-BC61-EF9E611038A5}"/>
                </a:ext>
              </a:extLst>
            </p:cNvPr>
            <p:cNvGrpSpPr/>
            <p:nvPr/>
          </p:nvGrpSpPr>
          <p:grpSpPr>
            <a:xfrm>
              <a:off x="9163050" y="9888482"/>
              <a:ext cx="6051550" cy="3666464"/>
              <a:chOff x="18162115" y="9170073"/>
              <a:chExt cx="2228664" cy="1350284"/>
            </a:xfrm>
          </p:grpSpPr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9B4297EF-4E18-174D-9603-6AA6A14BD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396055">
                <a:off x="18185091" y="9170073"/>
                <a:ext cx="2205688" cy="1350284"/>
              </a:xfrm>
              <a:custGeom>
                <a:avLst/>
                <a:gdLst>
                  <a:gd name="T0" fmla="*/ 3218 w 4344"/>
                  <a:gd name="T1" fmla="*/ 2501 h 2658"/>
                  <a:gd name="T2" fmla="*/ 3218 w 4344"/>
                  <a:gd name="T3" fmla="*/ 2501 h 2658"/>
                  <a:gd name="T4" fmla="*/ 594 w 4344"/>
                  <a:gd name="T5" fmla="*/ 1563 h 2658"/>
                  <a:gd name="T6" fmla="*/ 157 w 4344"/>
                  <a:gd name="T7" fmla="*/ 594 h 2658"/>
                  <a:gd name="T8" fmla="*/ 157 w 4344"/>
                  <a:gd name="T9" fmla="*/ 594 h 2658"/>
                  <a:gd name="T10" fmla="*/ 1125 w 4344"/>
                  <a:gd name="T11" fmla="*/ 157 h 2658"/>
                  <a:gd name="T12" fmla="*/ 3749 w 4344"/>
                  <a:gd name="T13" fmla="*/ 1094 h 2658"/>
                  <a:gd name="T14" fmla="*/ 4187 w 4344"/>
                  <a:gd name="T15" fmla="*/ 2063 h 2658"/>
                  <a:gd name="T16" fmla="*/ 4187 w 4344"/>
                  <a:gd name="T17" fmla="*/ 2063 h 2658"/>
                  <a:gd name="T18" fmla="*/ 3218 w 4344"/>
                  <a:gd name="T19" fmla="*/ 2501 h 2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44" h="2658">
                    <a:moveTo>
                      <a:pt x="3218" y="2501"/>
                    </a:moveTo>
                    <a:lnTo>
                      <a:pt x="3218" y="2501"/>
                    </a:lnTo>
                    <a:cubicBezTo>
                      <a:pt x="594" y="1563"/>
                      <a:pt x="594" y="1563"/>
                      <a:pt x="594" y="1563"/>
                    </a:cubicBezTo>
                    <a:cubicBezTo>
                      <a:pt x="219" y="1438"/>
                      <a:pt x="0" y="1001"/>
                      <a:pt x="157" y="594"/>
                    </a:cubicBezTo>
                    <a:lnTo>
                      <a:pt x="157" y="594"/>
                    </a:lnTo>
                    <a:cubicBezTo>
                      <a:pt x="282" y="219"/>
                      <a:pt x="719" y="0"/>
                      <a:pt x="1125" y="157"/>
                    </a:cubicBezTo>
                    <a:cubicBezTo>
                      <a:pt x="3749" y="1094"/>
                      <a:pt x="3749" y="1094"/>
                      <a:pt x="3749" y="1094"/>
                    </a:cubicBezTo>
                    <a:cubicBezTo>
                      <a:pt x="4124" y="1251"/>
                      <a:pt x="4343" y="1657"/>
                      <a:pt x="4187" y="2063"/>
                    </a:cubicBezTo>
                    <a:lnTo>
                      <a:pt x="4187" y="2063"/>
                    </a:lnTo>
                    <a:cubicBezTo>
                      <a:pt x="4062" y="2438"/>
                      <a:pt x="3624" y="2657"/>
                      <a:pt x="3218" y="250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16">
                <a:extLst>
                  <a:ext uri="{FF2B5EF4-FFF2-40B4-BE49-F238E27FC236}">
                    <a16:creationId xmlns:a16="http://schemas.microsoft.com/office/drawing/2014/main" id="{4A7F85BF-C117-B647-AA92-34220546D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396055">
                <a:off x="18162115" y="9342510"/>
                <a:ext cx="1253995" cy="1047981"/>
              </a:xfrm>
              <a:custGeom>
                <a:avLst/>
                <a:gdLst>
                  <a:gd name="T0" fmla="*/ 2469 w 2470"/>
                  <a:gd name="T1" fmla="*/ 626 h 2064"/>
                  <a:gd name="T2" fmla="*/ 2469 w 2470"/>
                  <a:gd name="T3" fmla="*/ 626 h 2064"/>
                  <a:gd name="T4" fmla="*/ 1125 w 2470"/>
                  <a:gd name="T5" fmla="*/ 157 h 2064"/>
                  <a:gd name="T6" fmla="*/ 157 w 2470"/>
                  <a:gd name="T7" fmla="*/ 594 h 2064"/>
                  <a:gd name="T8" fmla="*/ 594 w 2470"/>
                  <a:gd name="T9" fmla="*/ 1563 h 2064"/>
                  <a:gd name="T10" fmla="*/ 1969 w 2470"/>
                  <a:gd name="T11" fmla="*/ 2063 h 2064"/>
                  <a:gd name="T12" fmla="*/ 2469 w 2470"/>
                  <a:gd name="T13" fmla="*/ 626 h 2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0" h="2064">
                    <a:moveTo>
                      <a:pt x="2469" y="626"/>
                    </a:moveTo>
                    <a:lnTo>
                      <a:pt x="2469" y="626"/>
                    </a:lnTo>
                    <a:cubicBezTo>
                      <a:pt x="1125" y="157"/>
                      <a:pt x="1125" y="157"/>
                      <a:pt x="1125" y="157"/>
                    </a:cubicBezTo>
                    <a:cubicBezTo>
                      <a:pt x="719" y="0"/>
                      <a:pt x="282" y="219"/>
                      <a:pt x="157" y="594"/>
                    </a:cubicBezTo>
                    <a:cubicBezTo>
                      <a:pt x="0" y="1001"/>
                      <a:pt x="219" y="1438"/>
                      <a:pt x="594" y="1563"/>
                    </a:cubicBezTo>
                    <a:cubicBezTo>
                      <a:pt x="1969" y="2063"/>
                      <a:pt x="1969" y="2063"/>
                      <a:pt x="1969" y="2063"/>
                    </a:cubicBezTo>
                    <a:lnTo>
                      <a:pt x="2469" y="626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AEF94670-8FDE-0A4E-9186-10A200038AE0}"/>
                </a:ext>
              </a:extLst>
            </p:cNvPr>
            <p:cNvSpPr/>
            <p:nvPr/>
          </p:nvSpPr>
          <p:spPr>
            <a:xfrm>
              <a:off x="10301288" y="11101489"/>
              <a:ext cx="3886200" cy="999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riangle 40">
            <a:extLst>
              <a:ext uri="{FF2B5EF4-FFF2-40B4-BE49-F238E27FC236}">
                <a16:creationId xmlns:a16="http://schemas.microsoft.com/office/drawing/2014/main" id="{F96E8A56-E701-F548-978B-20B7CE3401C6}"/>
              </a:ext>
            </a:extLst>
          </p:cNvPr>
          <p:cNvSpPr/>
          <p:nvPr/>
        </p:nvSpPr>
        <p:spPr>
          <a:xfrm rot="5400000">
            <a:off x="13505441" y="7155504"/>
            <a:ext cx="628057" cy="38583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A76A87EE-C157-0642-AAB9-F40DE6F99CA6}"/>
              </a:ext>
            </a:extLst>
          </p:cNvPr>
          <p:cNvSpPr/>
          <p:nvPr/>
        </p:nvSpPr>
        <p:spPr>
          <a:xfrm rot="16200000">
            <a:off x="10265945" y="9787466"/>
            <a:ext cx="628057" cy="38583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132F1C-A5CB-2E4F-AE73-96F9886A0637}"/>
              </a:ext>
            </a:extLst>
          </p:cNvPr>
          <p:cNvGrpSpPr/>
          <p:nvPr/>
        </p:nvGrpSpPr>
        <p:grpSpPr>
          <a:xfrm>
            <a:off x="14665076" y="5627628"/>
            <a:ext cx="7059149" cy="5823074"/>
            <a:chOff x="14665076" y="5627628"/>
            <a:chExt cx="7059149" cy="582307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CF833C6-F82F-0B47-A04B-CB64F08FB0F6}"/>
                </a:ext>
              </a:extLst>
            </p:cNvPr>
            <p:cNvGrpSpPr/>
            <p:nvPr/>
          </p:nvGrpSpPr>
          <p:grpSpPr>
            <a:xfrm>
              <a:off x="14665076" y="5627628"/>
              <a:ext cx="7044267" cy="2813529"/>
              <a:chOff x="15520064" y="6597438"/>
              <a:chExt cx="7044267" cy="2813529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C73063E-C1E6-6642-9EE4-D4599DE700B7}"/>
                  </a:ext>
                </a:extLst>
              </p:cNvPr>
              <p:cNvSpPr/>
              <p:nvPr/>
            </p:nvSpPr>
            <p:spPr>
              <a:xfrm>
                <a:off x="15520064" y="6597438"/>
                <a:ext cx="7044267" cy="28135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0B972DA-0081-A942-9495-4DAD07333425}"/>
                  </a:ext>
                </a:extLst>
              </p:cNvPr>
              <p:cNvSpPr txBox="1"/>
              <p:nvPr/>
            </p:nvSpPr>
            <p:spPr>
              <a:xfrm>
                <a:off x="16550342" y="7328889"/>
                <a:ext cx="525241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There are people who have a significant number of followers in every business domain.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A8EDB53-D39A-2D4B-9F75-660872376EF6}"/>
                </a:ext>
              </a:extLst>
            </p:cNvPr>
            <p:cNvSpPr txBox="1"/>
            <p:nvPr/>
          </p:nvSpPr>
          <p:spPr>
            <a:xfrm>
              <a:off x="14665076" y="9203933"/>
              <a:ext cx="7059149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 useful information. There are people who have a significant number of followers in every business domain on social media. useful information.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72F0BF0-54D0-A64E-8CD0-5B8736454B4B}"/>
              </a:ext>
            </a:extLst>
          </p:cNvPr>
          <p:cNvGrpSpPr/>
          <p:nvPr/>
        </p:nvGrpSpPr>
        <p:grpSpPr>
          <a:xfrm>
            <a:off x="2653426" y="5971987"/>
            <a:ext cx="7059149" cy="5677437"/>
            <a:chOff x="909319" y="7430504"/>
            <a:chExt cx="7059149" cy="5677437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339A99A-93EE-A444-9487-C21F0DBBACDF}"/>
                </a:ext>
              </a:extLst>
            </p:cNvPr>
            <p:cNvGrpSpPr/>
            <p:nvPr/>
          </p:nvGrpSpPr>
          <p:grpSpPr>
            <a:xfrm flipH="1">
              <a:off x="924201" y="10294412"/>
              <a:ext cx="7044267" cy="2813529"/>
              <a:chOff x="15520064" y="6597438"/>
              <a:chExt cx="7044267" cy="281352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EEB756F-C0DC-644D-88C7-49C56729A65B}"/>
                  </a:ext>
                </a:extLst>
              </p:cNvPr>
              <p:cNvSpPr/>
              <p:nvPr/>
            </p:nvSpPr>
            <p:spPr>
              <a:xfrm>
                <a:off x="15520064" y="6597438"/>
                <a:ext cx="7044267" cy="28135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A2FE95-1B3B-7749-A366-52D1B2E50F6A}"/>
                  </a:ext>
                </a:extLst>
              </p:cNvPr>
              <p:cNvSpPr txBox="1"/>
              <p:nvPr/>
            </p:nvSpPr>
            <p:spPr>
              <a:xfrm>
                <a:off x="16550342" y="7328889"/>
                <a:ext cx="525241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There are people who have a significant number of followers in every business domain.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09EFD0-5B01-A241-B1DB-4BAD5BD40F8A}"/>
                </a:ext>
              </a:extLst>
            </p:cNvPr>
            <p:cNvSpPr txBox="1"/>
            <p:nvPr/>
          </p:nvSpPr>
          <p:spPr>
            <a:xfrm flipH="1">
              <a:off x="909319" y="7430504"/>
              <a:ext cx="7059149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 useful information. There are people who have a significant number of followers in every business domain on social media. useful information.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276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894822" y="1022190"/>
            <a:ext cx="105881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Pharmacy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A99615C-F916-D743-8597-925F2D7A1125}"/>
              </a:ext>
            </a:extLst>
          </p:cNvPr>
          <p:cNvSpPr/>
          <p:nvPr/>
        </p:nvSpPr>
        <p:spPr>
          <a:xfrm>
            <a:off x="3386492" y="4844238"/>
            <a:ext cx="5714422" cy="7849572"/>
          </a:xfrm>
          <a:prstGeom prst="roundRect">
            <a:avLst>
              <a:gd name="adj" fmla="val 35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5B3D688-F063-C141-BEF1-75F3FA3D12F7}"/>
              </a:ext>
            </a:extLst>
          </p:cNvPr>
          <p:cNvSpPr/>
          <p:nvPr/>
        </p:nvSpPr>
        <p:spPr>
          <a:xfrm>
            <a:off x="3849734" y="5271069"/>
            <a:ext cx="4790481" cy="6584038"/>
          </a:xfrm>
          <a:prstGeom prst="roundRect">
            <a:avLst>
              <a:gd name="adj" fmla="val 49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5D369299-2F62-8B46-B17E-38445E3D3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274" y="4696579"/>
            <a:ext cx="2781904" cy="1004084"/>
          </a:xfrm>
          <a:custGeom>
            <a:avLst/>
            <a:gdLst>
              <a:gd name="T0" fmla="*/ 4155 w 4156"/>
              <a:gd name="T1" fmla="*/ 0 h 1501"/>
              <a:gd name="T2" fmla="*/ 4155 w 4156"/>
              <a:gd name="T3" fmla="*/ 0 h 1501"/>
              <a:gd name="T4" fmla="*/ 4155 w 4156"/>
              <a:gd name="T5" fmla="*/ 1344 h 1501"/>
              <a:gd name="T6" fmla="*/ 4030 w 4156"/>
              <a:gd name="T7" fmla="*/ 1500 h 1501"/>
              <a:gd name="T8" fmla="*/ 125 w 4156"/>
              <a:gd name="T9" fmla="*/ 1500 h 1501"/>
              <a:gd name="T10" fmla="*/ 0 w 4156"/>
              <a:gd name="T11" fmla="*/ 1344 h 1501"/>
              <a:gd name="T12" fmla="*/ 0 w 4156"/>
              <a:gd name="T13" fmla="*/ 0 h 1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56" h="1501">
                <a:moveTo>
                  <a:pt x="4155" y="0"/>
                </a:moveTo>
                <a:lnTo>
                  <a:pt x="4155" y="0"/>
                </a:lnTo>
                <a:cubicBezTo>
                  <a:pt x="4155" y="1344"/>
                  <a:pt x="4155" y="1344"/>
                  <a:pt x="4155" y="1344"/>
                </a:cubicBezTo>
                <a:cubicBezTo>
                  <a:pt x="4155" y="1438"/>
                  <a:pt x="4093" y="1500"/>
                  <a:pt x="4030" y="1500"/>
                </a:cubicBezTo>
                <a:cubicBezTo>
                  <a:pt x="125" y="1500"/>
                  <a:pt x="125" y="1500"/>
                  <a:pt x="125" y="1500"/>
                </a:cubicBezTo>
                <a:cubicBezTo>
                  <a:pt x="62" y="1500"/>
                  <a:pt x="0" y="1438"/>
                  <a:pt x="0" y="134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5616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4">
            <a:extLst>
              <a:ext uri="{FF2B5EF4-FFF2-40B4-BE49-F238E27FC236}">
                <a16:creationId xmlns:a16="http://schemas.microsoft.com/office/drawing/2014/main" id="{C9A5B030-44F9-7E40-98F7-FA3826204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2943" y="4551872"/>
            <a:ext cx="3097895" cy="336663"/>
          </a:xfrm>
          <a:custGeom>
            <a:avLst/>
            <a:gdLst>
              <a:gd name="T0" fmla="*/ 4405 w 4625"/>
              <a:gd name="T1" fmla="*/ 501 h 502"/>
              <a:gd name="T2" fmla="*/ 4405 w 4625"/>
              <a:gd name="T3" fmla="*/ 501 h 502"/>
              <a:gd name="T4" fmla="*/ 250 w 4625"/>
              <a:gd name="T5" fmla="*/ 501 h 502"/>
              <a:gd name="T6" fmla="*/ 0 w 4625"/>
              <a:gd name="T7" fmla="*/ 251 h 502"/>
              <a:gd name="T8" fmla="*/ 0 w 4625"/>
              <a:gd name="T9" fmla="*/ 251 h 502"/>
              <a:gd name="T10" fmla="*/ 250 w 4625"/>
              <a:gd name="T11" fmla="*/ 0 h 502"/>
              <a:gd name="T12" fmla="*/ 4405 w 4625"/>
              <a:gd name="T13" fmla="*/ 0 h 502"/>
              <a:gd name="T14" fmla="*/ 4624 w 4625"/>
              <a:gd name="T15" fmla="*/ 251 h 502"/>
              <a:gd name="T16" fmla="*/ 4624 w 4625"/>
              <a:gd name="T17" fmla="*/ 251 h 502"/>
              <a:gd name="T18" fmla="*/ 4405 w 4625"/>
              <a:gd name="T19" fmla="*/ 501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25" h="502">
                <a:moveTo>
                  <a:pt x="4405" y="501"/>
                </a:moveTo>
                <a:lnTo>
                  <a:pt x="4405" y="501"/>
                </a:lnTo>
                <a:cubicBezTo>
                  <a:pt x="250" y="501"/>
                  <a:pt x="250" y="501"/>
                  <a:pt x="250" y="501"/>
                </a:cubicBezTo>
                <a:cubicBezTo>
                  <a:pt x="125" y="501"/>
                  <a:pt x="0" y="376"/>
                  <a:pt x="0" y="251"/>
                </a:cubicBezTo>
                <a:lnTo>
                  <a:pt x="0" y="251"/>
                </a:lnTo>
                <a:cubicBezTo>
                  <a:pt x="0" y="94"/>
                  <a:pt x="125" y="0"/>
                  <a:pt x="250" y="0"/>
                </a:cubicBezTo>
                <a:cubicBezTo>
                  <a:pt x="4405" y="0"/>
                  <a:pt x="4405" y="0"/>
                  <a:pt x="4405" y="0"/>
                </a:cubicBezTo>
                <a:cubicBezTo>
                  <a:pt x="4530" y="0"/>
                  <a:pt x="4624" y="94"/>
                  <a:pt x="4624" y="251"/>
                </a:cubicBezTo>
                <a:lnTo>
                  <a:pt x="4624" y="251"/>
                </a:lnTo>
                <a:cubicBezTo>
                  <a:pt x="4624" y="376"/>
                  <a:pt x="4530" y="501"/>
                  <a:pt x="4405" y="50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142C6C00-7344-8C4F-867E-1A29D8D05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0901" y="6477351"/>
            <a:ext cx="4143323" cy="126988"/>
          </a:xfrm>
          <a:custGeom>
            <a:avLst/>
            <a:gdLst>
              <a:gd name="T0" fmla="*/ 6093 w 6187"/>
              <a:gd name="T1" fmla="*/ 187 h 188"/>
              <a:gd name="T2" fmla="*/ 6093 w 6187"/>
              <a:gd name="T3" fmla="*/ 187 h 188"/>
              <a:gd name="T4" fmla="*/ 94 w 6187"/>
              <a:gd name="T5" fmla="*/ 187 h 188"/>
              <a:gd name="T6" fmla="*/ 0 w 6187"/>
              <a:gd name="T7" fmla="*/ 93 h 188"/>
              <a:gd name="T8" fmla="*/ 0 w 6187"/>
              <a:gd name="T9" fmla="*/ 93 h 188"/>
              <a:gd name="T10" fmla="*/ 94 w 6187"/>
              <a:gd name="T11" fmla="*/ 0 h 188"/>
              <a:gd name="T12" fmla="*/ 6093 w 6187"/>
              <a:gd name="T13" fmla="*/ 0 h 188"/>
              <a:gd name="T14" fmla="*/ 6186 w 6187"/>
              <a:gd name="T15" fmla="*/ 93 h 188"/>
              <a:gd name="T16" fmla="*/ 6186 w 6187"/>
              <a:gd name="T17" fmla="*/ 93 h 188"/>
              <a:gd name="T18" fmla="*/ 6093 w 6187"/>
              <a:gd name="T1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87" h="188">
                <a:moveTo>
                  <a:pt x="6093" y="187"/>
                </a:moveTo>
                <a:lnTo>
                  <a:pt x="6093" y="187"/>
                </a:lnTo>
                <a:cubicBezTo>
                  <a:pt x="94" y="187"/>
                  <a:pt x="94" y="187"/>
                  <a:pt x="94" y="187"/>
                </a:cubicBezTo>
                <a:cubicBezTo>
                  <a:pt x="31" y="187"/>
                  <a:pt x="0" y="156"/>
                  <a:pt x="0" y="93"/>
                </a:cubicBezTo>
                <a:lnTo>
                  <a:pt x="0" y="93"/>
                </a:lnTo>
                <a:cubicBezTo>
                  <a:pt x="0" y="31"/>
                  <a:pt x="31" y="0"/>
                  <a:pt x="94" y="0"/>
                </a:cubicBezTo>
                <a:cubicBezTo>
                  <a:pt x="6093" y="0"/>
                  <a:pt x="6093" y="0"/>
                  <a:pt x="6093" y="0"/>
                </a:cubicBezTo>
                <a:cubicBezTo>
                  <a:pt x="6155" y="0"/>
                  <a:pt x="6186" y="31"/>
                  <a:pt x="6186" y="93"/>
                </a:cubicBezTo>
                <a:lnTo>
                  <a:pt x="6186" y="93"/>
                </a:lnTo>
                <a:cubicBezTo>
                  <a:pt x="6186" y="156"/>
                  <a:pt x="6155" y="187"/>
                  <a:pt x="6093" y="18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6A6F2A50-71D3-C748-8ED7-537171520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0901" y="6831733"/>
            <a:ext cx="4143323" cy="126988"/>
          </a:xfrm>
          <a:custGeom>
            <a:avLst/>
            <a:gdLst>
              <a:gd name="T0" fmla="*/ 6093 w 6187"/>
              <a:gd name="T1" fmla="*/ 187 h 188"/>
              <a:gd name="T2" fmla="*/ 6093 w 6187"/>
              <a:gd name="T3" fmla="*/ 187 h 188"/>
              <a:gd name="T4" fmla="*/ 94 w 6187"/>
              <a:gd name="T5" fmla="*/ 187 h 188"/>
              <a:gd name="T6" fmla="*/ 0 w 6187"/>
              <a:gd name="T7" fmla="*/ 94 h 188"/>
              <a:gd name="T8" fmla="*/ 0 w 6187"/>
              <a:gd name="T9" fmla="*/ 94 h 188"/>
              <a:gd name="T10" fmla="*/ 94 w 6187"/>
              <a:gd name="T11" fmla="*/ 0 h 188"/>
              <a:gd name="T12" fmla="*/ 6093 w 6187"/>
              <a:gd name="T13" fmla="*/ 0 h 188"/>
              <a:gd name="T14" fmla="*/ 6186 w 6187"/>
              <a:gd name="T15" fmla="*/ 94 h 188"/>
              <a:gd name="T16" fmla="*/ 6186 w 6187"/>
              <a:gd name="T17" fmla="*/ 94 h 188"/>
              <a:gd name="T18" fmla="*/ 6093 w 6187"/>
              <a:gd name="T1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87" h="188">
                <a:moveTo>
                  <a:pt x="6093" y="187"/>
                </a:moveTo>
                <a:lnTo>
                  <a:pt x="6093" y="187"/>
                </a:lnTo>
                <a:cubicBezTo>
                  <a:pt x="94" y="187"/>
                  <a:pt x="94" y="187"/>
                  <a:pt x="94" y="187"/>
                </a:cubicBezTo>
                <a:cubicBezTo>
                  <a:pt x="31" y="187"/>
                  <a:pt x="0" y="156"/>
                  <a:pt x="0" y="94"/>
                </a:cubicBezTo>
                <a:lnTo>
                  <a:pt x="0" y="94"/>
                </a:lnTo>
                <a:cubicBezTo>
                  <a:pt x="0" y="31"/>
                  <a:pt x="31" y="0"/>
                  <a:pt x="94" y="0"/>
                </a:cubicBezTo>
                <a:cubicBezTo>
                  <a:pt x="6093" y="0"/>
                  <a:pt x="6093" y="0"/>
                  <a:pt x="6093" y="0"/>
                </a:cubicBezTo>
                <a:cubicBezTo>
                  <a:pt x="6155" y="0"/>
                  <a:pt x="6186" y="31"/>
                  <a:pt x="6186" y="94"/>
                </a:cubicBezTo>
                <a:lnTo>
                  <a:pt x="6186" y="94"/>
                </a:lnTo>
                <a:cubicBezTo>
                  <a:pt x="6186" y="156"/>
                  <a:pt x="6155" y="187"/>
                  <a:pt x="6093" y="18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E5070B8C-3C17-3448-83EA-927073AD2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0901" y="7189070"/>
            <a:ext cx="4143323" cy="126986"/>
          </a:xfrm>
          <a:custGeom>
            <a:avLst/>
            <a:gdLst>
              <a:gd name="T0" fmla="*/ 6093 w 6187"/>
              <a:gd name="T1" fmla="*/ 188 h 189"/>
              <a:gd name="T2" fmla="*/ 6093 w 6187"/>
              <a:gd name="T3" fmla="*/ 188 h 189"/>
              <a:gd name="T4" fmla="*/ 94 w 6187"/>
              <a:gd name="T5" fmla="*/ 188 h 189"/>
              <a:gd name="T6" fmla="*/ 0 w 6187"/>
              <a:gd name="T7" fmla="*/ 94 h 189"/>
              <a:gd name="T8" fmla="*/ 0 w 6187"/>
              <a:gd name="T9" fmla="*/ 94 h 189"/>
              <a:gd name="T10" fmla="*/ 94 w 6187"/>
              <a:gd name="T11" fmla="*/ 0 h 189"/>
              <a:gd name="T12" fmla="*/ 6093 w 6187"/>
              <a:gd name="T13" fmla="*/ 0 h 189"/>
              <a:gd name="T14" fmla="*/ 6186 w 6187"/>
              <a:gd name="T15" fmla="*/ 94 h 189"/>
              <a:gd name="T16" fmla="*/ 6186 w 6187"/>
              <a:gd name="T17" fmla="*/ 94 h 189"/>
              <a:gd name="T18" fmla="*/ 6093 w 6187"/>
              <a:gd name="T19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87" h="189">
                <a:moveTo>
                  <a:pt x="6093" y="188"/>
                </a:moveTo>
                <a:lnTo>
                  <a:pt x="6093" y="188"/>
                </a:lnTo>
                <a:cubicBezTo>
                  <a:pt x="94" y="188"/>
                  <a:pt x="94" y="188"/>
                  <a:pt x="94" y="188"/>
                </a:cubicBezTo>
                <a:cubicBezTo>
                  <a:pt x="31" y="188"/>
                  <a:pt x="0" y="156"/>
                  <a:pt x="0" y="94"/>
                </a:cubicBezTo>
                <a:lnTo>
                  <a:pt x="0" y="94"/>
                </a:lnTo>
                <a:cubicBezTo>
                  <a:pt x="0" y="63"/>
                  <a:pt x="31" y="0"/>
                  <a:pt x="94" y="0"/>
                </a:cubicBezTo>
                <a:cubicBezTo>
                  <a:pt x="6093" y="0"/>
                  <a:pt x="6093" y="0"/>
                  <a:pt x="6093" y="0"/>
                </a:cubicBezTo>
                <a:cubicBezTo>
                  <a:pt x="6155" y="0"/>
                  <a:pt x="6186" y="63"/>
                  <a:pt x="6186" y="94"/>
                </a:cubicBezTo>
                <a:lnTo>
                  <a:pt x="6186" y="94"/>
                </a:lnTo>
                <a:cubicBezTo>
                  <a:pt x="6186" y="156"/>
                  <a:pt x="6155" y="188"/>
                  <a:pt x="6093" y="18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EAD8A8BD-0B89-3246-9757-3606AEB74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0901" y="7551901"/>
            <a:ext cx="4143323" cy="126988"/>
          </a:xfrm>
          <a:custGeom>
            <a:avLst/>
            <a:gdLst>
              <a:gd name="T0" fmla="*/ 6093 w 6187"/>
              <a:gd name="T1" fmla="*/ 187 h 188"/>
              <a:gd name="T2" fmla="*/ 6093 w 6187"/>
              <a:gd name="T3" fmla="*/ 187 h 188"/>
              <a:gd name="T4" fmla="*/ 94 w 6187"/>
              <a:gd name="T5" fmla="*/ 187 h 188"/>
              <a:gd name="T6" fmla="*/ 0 w 6187"/>
              <a:gd name="T7" fmla="*/ 94 h 188"/>
              <a:gd name="T8" fmla="*/ 0 w 6187"/>
              <a:gd name="T9" fmla="*/ 94 h 188"/>
              <a:gd name="T10" fmla="*/ 94 w 6187"/>
              <a:gd name="T11" fmla="*/ 0 h 188"/>
              <a:gd name="T12" fmla="*/ 6093 w 6187"/>
              <a:gd name="T13" fmla="*/ 0 h 188"/>
              <a:gd name="T14" fmla="*/ 6186 w 6187"/>
              <a:gd name="T15" fmla="*/ 94 h 188"/>
              <a:gd name="T16" fmla="*/ 6186 w 6187"/>
              <a:gd name="T17" fmla="*/ 94 h 188"/>
              <a:gd name="T18" fmla="*/ 6093 w 6187"/>
              <a:gd name="T1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87" h="188">
                <a:moveTo>
                  <a:pt x="6093" y="187"/>
                </a:moveTo>
                <a:lnTo>
                  <a:pt x="6093" y="187"/>
                </a:lnTo>
                <a:cubicBezTo>
                  <a:pt x="94" y="187"/>
                  <a:pt x="94" y="187"/>
                  <a:pt x="94" y="187"/>
                </a:cubicBezTo>
                <a:cubicBezTo>
                  <a:pt x="31" y="187"/>
                  <a:pt x="0" y="156"/>
                  <a:pt x="0" y="94"/>
                </a:cubicBezTo>
                <a:lnTo>
                  <a:pt x="0" y="94"/>
                </a:lnTo>
                <a:cubicBezTo>
                  <a:pt x="0" y="31"/>
                  <a:pt x="31" y="0"/>
                  <a:pt x="94" y="0"/>
                </a:cubicBezTo>
                <a:cubicBezTo>
                  <a:pt x="6093" y="0"/>
                  <a:pt x="6093" y="0"/>
                  <a:pt x="6093" y="0"/>
                </a:cubicBezTo>
                <a:cubicBezTo>
                  <a:pt x="6155" y="0"/>
                  <a:pt x="6186" y="31"/>
                  <a:pt x="6186" y="94"/>
                </a:cubicBezTo>
                <a:lnTo>
                  <a:pt x="6186" y="94"/>
                </a:lnTo>
                <a:cubicBezTo>
                  <a:pt x="6186" y="156"/>
                  <a:pt x="6155" y="187"/>
                  <a:pt x="6093" y="18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86512DDB-9B98-494C-B94F-29D7AB34E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0901" y="7909238"/>
            <a:ext cx="4143323" cy="126986"/>
          </a:xfrm>
          <a:custGeom>
            <a:avLst/>
            <a:gdLst>
              <a:gd name="T0" fmla="*/ 6093 w 6187"/>
              <a:gd name="T1" fmla="*/ 188 h 189"/>
              <a:gd name="T2" fmla="*/ 6093 w 6187"/>
              <a:gd name="T3" fmla="*/ 188 h 189"/>
              <a:gd name="T4" fmla="*/ 94 w 6187"/>
              <a:gd name="T5" fmla="*/ 188 h 189"/>
              <a:gd name="T6" fmla="*/ 0 w 6187"/>
              <a:gd name="T7" fmla="*/ 94 h 189"/>
              <a:gd name="T8" fmla="*/ 0 w 6187"/>
              <a:gd name="T9" fmla="*/ 94 h 189"/>
              <a:gd name="T10" fmla="*/ 94 w 6187"/>
              <a:gd name="T11" fmla="*/ 0 h 189"/>
              <a:gd name="T12" fmla="*/ 6093 w 6187"/>
              <a:gd name="T13" fmla="*/ 0 h 189"/>
              <a:gd name="T14" fmla="*/ 6186 w 6187"/>
              <a:gd name="T15" fmla="*/ 94 h 189"/>
              <a:gd name="T16" fmla="*/ 6186 w 6187"/>
              <a:gd name="T17" fmla="*/ 94 h 189"/>
              <a:gd name="T18" fmla="*/ 6093 w 6187"/>
              <a:gd name="T19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87" h="189">
                <a:moveTo>
                  <a:pt x="6093" y="188"/>
                </a:moveTo>
                <a:lnTo>
                  <a:pt x="6093" y="188"/>
                </a:lnTo>
                <a:cubicBezTo>
                  <a:pt x="94" y="188"/>
                  <a:pt x="94" y="188"/>
                  <a:pt x="94" y="188"/>
                </a:cubicBezTo>
                <a:cubicBezTo>
                  <a:pt x="31" y="188"/>
                  <a:pt x="0" y="156"/>
                  <a:pt x="0" y="94"/>
                </a:cubicBezTo>
                <a:lnTo>
                  <a:pt x="0" y="94"/>
                </a:lnTo>
                <a:cubicBezTo>
                  <a:pt x="0" y="63"/>
                  <a:pt x="31" y="0"/>
                  <a:pt x="94" y="0"/>
                </a:cubicBezTo>
                <a:cubicBezTo>
                  <a:pt x="6093" y="0"/>
                  <a:pt x="6093" y="0"/>
                  <a:pt x="6093" y="0"/>
                </a:cubicBezTo>
                <a:cubicBezTo>
                  <a:pt x="6155" y="0"/>
                  <a:pt x="6186" y="63"/>
                  <a:pt x="6186" y="94"/>
                </a:cubicBezTo>
                <a:lnTo>
                  <a:pt x="6186" y="94"/>
                </a:lnTo>
                <a:cubicBezTo>
                  <a:pt x="6186" y="156"/>
                  <a:pt x="6155" y="188"/>
                  <a:pt x="6093" y="18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B5A1313-0E06-9346-96F1-E911E511840E}"/>
              </a:ext>
            </a:extLst>
          </p:cNvPr>
          <p:cNvGrpSpPr/>
          <p:nvPr/>
        </p:nvGrpSpPr>
        <p:grpSpPr>
          <a:xfrm>
            <a:off x="4290629" y="8563088"/>
            <a:ext cx="625862" cy="625007"/>
            <a:chOff x="2544093" y="6614407"/>
            <a:chExt cx="1257725" cy="1256006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A8F704F6-2A73-974E-BF09-C3D79BF9BB10}"/>
                </a:ext>
              </a:extLst>
            </p:cNvPr>
            <p:cNvSpPr/>
            <p:nvPr/>
          </p:nvSpPr>
          <p:spPr>
            <a:xfrm>
              <a:off x="2544093" y="6614407"/>
              <a:ext cx="1257725" cy="1256006"/>
            </a:xfrm>
            <a:custGeom>
              <a:avLst/>
              <a:gdLst>
                <a:gd name="connsiteX0" fmla="*/ 299795 w 600837"/>
                <a:gd name="connsiteY0" fmla="*/ 599600 h 600016"/>
                <a:gd name="connsiteX1" fmla="*/ -624 w 600837"/>
                <a:gd name="connsiteY1" fmla="*/ 299591 h 600016"/>
                <a:gd name="connsiteX2" fmla="*/ 299795 w 600837"/>
                <a:gd name="connsiteY2" fmla="*/ -417 h 600016"/>
                <a:gd name="connsiteX3" fmla="*/ 600213 w 600837"/>
                <a:gd name="connsiteY3" fmla="*/ 299591 h 600016"/>
                <a:gd name="connsiteX4" fmla="*/ 299795 w 600837"/>
                <a:gd name="connsiteY4" fmla="*/ 599600 h 6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837" h="600016">
                  <a:moveTo>
                    <a:pt x="299795" y="599600"/>
                  </a:moveTo>
                  <a:cubicBezTo>
                    <a:pt x="133879" y="599600"/>
                    <a:pt x="-624" y="465281"/>
                    <a:pt x="-624" y="299591"/>
                  </a:cubicBezTo>
                  <a:cubicBezTo>
                    <a:pt x="-624" y="133902"/>
                    <a:pt x="133879" y="-417"/>
                    <a:pt x="299795" y="-417"/>
                  </a:cubicBezTo>
                  <a:cubicBezTo>
                    <a:pt x="465711" y="-417"/>
                    <a:pt x="600213" y="133902"/>
                    <a:pt x="600213" y="299591"/>
                  </a:cubicBezTo>
                  <a:cubicBezTo>
                    <a:pt x="600213" y="465281"/>
                    <a:pt x="465711" y="599600"/>
                    <a:pt x="299795" y="59960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6A23E119-5697-D346-A4EA-29968DA4ED63}"/>
                </a:ext>
              </a:extLst>
            </p:cNvPr>
            <p:cNvSpPr/>
            <p:nvPr/>
          </p:nvSpPr>
          <p:spPr>
            <a:xfrm>
              <a:off x="2628233" y="6698235"/>
              <a:ext cx="1089841" cy="1088354"/>
            </a:xfrm>
            <a:custGeom>
              <a:avLst/>
              <a:gdLst>
                <a:gd name="connsiteX0" fmla="*/ 259599 w 520636"/>
                <a:gd name="connsiteY0" fmla="*/ 519509 h 519926"/>
                <a:gd name="connsiteX1" fmla="*/ -624 w 520636"/>
                <a:gd name="connsiteY1" fmla="*/ 259451 h 519926"/>
                <a:gd name="connsiteX2" fmla="*/ 259789 w 520636"/>
                <a:gd name="connsiteY2" fmla="*/ -417 h 519926"/>
                <a:gd name="connsiteX3" fmla="*/ 520012 w 520636"/>
                <a:gd name="connsiteY3" fmla="*/ 259546 h 519926"/>
                <a:gd name="connsiteX4" fmla="*/ 259695 w 520636"/>
                <a:gd name="connsiteY4" fmla="*/ 519509 h 519926"/>
                <a:gd name="connsiteX5" fmla="*/ 259599 w 520636"/>
                <a:gd name="connsiteY5" fmla="*/ 519509 h 51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636" h="519926">
                  <a:moveTo>
                    <a:pt x="259599" y="519509"/>
                  </a:moveTo>
                  <a:cubicBezTo>
                    <a:pt x="115829" y="519462"/>
                    <a:pt x="-671" y="403025"/>
                    <a:pt x="-624" y="259451"/>
                  </a:cubicBezTo>
                  <a:cubicBezTo>
                    <a:pt x="-567" y="115877"/>
                    <a:pt x="116019" y="-474"/>
                    <a:pt x="259789" y="-417"/>
                  </a:cubicBezTo>
                  <a:cubicBezTo>
                    <a:pt x="403522" y="-370"/>
                    <a:pt x="520012" y="116010"/>
                    <a:pt x="520012" y="259546"/>
                  </a:cubicBezTo>
                  <a:cubicBezTo>
                    <a:pt x="520012" y="403120"/>
                    <a:pt x="403465" y="519509"/>
                    <a:pt x="259695" y="519509"/>
                  </a:cubicBezTo>
                  <a:cubicBezTo>
                    <a:pt x="259666" y="519509"/>
                    <a:pt x="259628" y="519509"/>
                    <a:pt x="259599" y="519509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C7641F7-9DBA-1A43-AFF3-9F9D45E62BA2}"/>
                </a:ext>
              </a:extLst>
            </p:cNvPr>
            <p:cNvSpPr/>
            <p:nvPr/>
          </p:nvSpPr>
          <p:spPr>
            <a:xfrm>
              <a:off x="2722743" y="6861706"/>
              <a:ext cx="898630" cy="760613"/>
            </a:xfrm>
            <a:custGeom>
              <a:avLst/>
              <a:gdLst>
                <a:gd name="connsiteX0" fmla="*/ 0 w 429291"/>
                <a:gd name="connsiteY0" fmla="*/ 3710 h 363358"/>
                <a:gd name="connsiteX1" fmla="*/ 2381 w 429291"/>
                <a:gd name="connsiteY1" fmla="*/ 0 h 363358"/>
                <a:gd name="connsiteX2" fmla="*/ 23717 w 429291"/>
                <a:gd name="connsiteY2" fmla="*/ 1997 h 363358"/>
                <a:gd name="connsiteX3" fmla="*/ 37814 w 429291"/>
                <a:gd name="connsiteY3" fmla="*/ 8180 h 363358"/>
                <a:gd name="connsiteX4" fmla="*/ 415290 w 429291"/>
                <a:gd name="connsiteY4" fmla="*/ 326737 h 363358"/>
                <a:gd name="connsiteX5" fmla="*/ 423958 w 429291"/>
                <a:gd name="connsiteY5" fmla="*/ 339484 h 363358"/>
                <a:gd name="connsiteX6" fmla="*/ 429292 w 429291"/>
                <a:gd name="connsiteY6" fmla="*/ 360600 h 363358"/>
                <a:gd name="connsiteX7" fmla="*/ 426053 w 429291"/>
                <a:gd name="connsiteY7" fmla="*/ 363359 h 363358"/>
                <a:gd name="connsiteX8" fmla="*/ 0 w 429291"/>
                <a:gd name="connsiteY8" fmla="*/ 3710 h 36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291" h="363358">
                  <a:moveTo>
                    <a:pt x="0" y="3710"/>
                  </a:moveTo>
                  <a:lnTo>
                    <a:pt x="2381" y="0"/>
                  </a:lnTo>
                  <a:lnTo>
                    <a:pt x="23717" y="1997"/>
                  </a:lnTo>
                  <a:lnTo>
                    <a:pt x="37814" y="8180"/>
                  </a:lnTo>
                  <a:lnTo>
                    <a:pt x="415290" y="326737"/>
                  </a:lnTo>
                  <a:lnTo>
                    <a:pt x="423958" y="339484"/>
                  </a:lnTo>
                  <a:lnTo>
                    <a:pt x="429292" y="360600"/>
                  </a:lnTo>
                  <a:lnTo>
                    <a:pt x="426053" y="36335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CEC04986-E244-2C49-A5A6-230289510944}"/>
                </a:ext>
              </a:extLst>
            </p:cNvPr>
            <p:cNvSpPr/>
            <p:nvPr/>
          </p:nvSpPr>
          <p:spPr>
            <a:xfrm>
              <a:off x="2787742" y="6838608"/>
              <a:ext cx="846789" cy="720392"/>
            </a:xfrm>
            <a:custGeom>
              <a:avLst/>
              <a:gdLst>
                <a:gd name="connsiteX0" fmla="*/ 0 w 404526"/>
                <a:gd name="connsiteY0" fmla="*/ 9131 h 344144"/>
                <a:gd name="connsiteX1" fmla="*/ 395859 w 404526"/>
                <a:gd name="connsiteY1" fmla="*/ 344145 h 344144"/>
                <a:gd name="connsiteX2" fmla="*/ 404527 w 404526"/>
                <a:gd name="connsiteY2" fmla="*/ 331303 h 344144"/>
                <a:gd name="connsiteX3" fmla="*/ 9525 w 404526"/>
                <a:gd name="connsiteY3" fmla="*/ 0 h 344144"/>
                <a:gd name="connsiteX4" fmla="*/ 0 w 404526"/>
                <a:gd name="connsiteY4" fmla="*/ 9131 h 3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344144">
                  <a:moveTo>
                    <a:pt x="0" y="9131"/>
                  </a:moveTo>
                  <a:lnTo>
                    <a:pt x="395859" y="344145"/>
                  </a:lnTo>
                  <a:lnTo>
                    <a:pt x="404527" y="331303"/>
                  </a:lnTo>
                  <a:lnTo>
                    <a:pt x="9525" y="0"/>
                  </a:lnTo>
                  <a:lnTo>
                    <a:pt x="0" y="91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F24F5E9-8396-7E40-A4F4-9E6DB20D025D}"/>
              </a:ext>
            </a:extLst>
          </p:cNvPr>
          <p:cNvGrpSpPr/>
          <p:nvPr/>
        </p:nvGrpSpPr>
        <p:grpSpPr>
          <a:xfrm>
            <a:off x="4290629" y="9685306"/>
            <a:ext cx="625862" cy="625007"/>
            <a:chOff x="2544093" y="6614407"/>
            <a:chExt cx="1257725" cy="1256006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F4BB85A6-BAD9-9740-8E0C-BFB846F518C8}"/>
                </a:ext>
              </a:extLst>
            </p:cNvPr>
            <p:cNvSpPr/>
            <p:nvPr/>
          </p:nvSpPr>
          <p:spPr>
            <a:xfrm>
              <a:off x="2544093" y="6614407"/>
              <a:ext cx="1257725" cy="1256006"/>
            </a:xfrm>
            <a:custGeom>
              <a:avLst/>
              <a:gdLst>
                <a:gd name="connsiteX0" fmla="*/ 299795 w 600837"/>
                <a:gd name="connsiteY0" fmla="*/ 599600 h 600016"/>
                <a:gd name="connsiteX1" fmla="*/ -624 w 600837"/>
                <a:gd name="connsiteY1" fmla="*/ 299591 h 600016"/>
                <a:gd name="connsiteX2" fmla="*/ 299795 w 600837"/>
                <a:gd name="connsiteY2" fmla="*/ -417 h 600016"/>
                <a:gd name="connsiteX3" fmla="*/ 600213 w 600837"/>
                <a:gd name="connsiteY3" fmla="*/ 299591 h 600016"/>
                <a:gd name="connsiteX4" fmla="*/ 299795 w 600837"/>
                <a:gd name="connsiteY4" fmla="*/ 599600 h 6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837" h="600016">
                  <a:moveTo>
                    <a:pt x="299795" y="599600"/>
                  </a:moveTo>
                  <a:cubicBezTo>
                    <a:pt x="133879" y="599600"/>
                    <a:pt x="-624" y="465281"/>
                    <a:pt x="-624" y="299591"/>
                  </a:cubicBezTo>
                  <a:cubicBezTo>
                    <a:pt x="-624" y="133902"/>
                    <a:pt x="133879" y="-417"/>
                    <a:pt x="299795" y="-417"/>
                  </a:cubicBezTo>
                  <a:cubicBezTo>
                    <a:pt x="465711" y="-417"/>
                    <a:pt x="600213" y="133902"/>
                    <a:pt x="600213" y="299591"/>
                  </a:cubicBezTo>
                  <a:cubicBezTo>
                    <a:pt x="600213" y="465281"/>
                    <a:pt x="465711" y="599600"/>
                    <a:pt x="299795" y="599600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F24A6D0-28A2-5D4F-97EA-1A5D1CF97975}"/>
                </a:ext>
              </a:extLst>
            </p:cNvPr>
            <p:cNvSpPr/>
            <p:nvPr/>
          </p:nvSpPr>
          <p:spPr>
            <a:xfrm>
              <a:off x="2628233" y="6698235"/>
              <a:ext cx="1089841" cy="1088354"/>
            </a:xfrm>
            <a:custGeom>
              <a:avLst/>
              <a:gdLst>
                <a:gd name="connsiteX0" fmla="*/ 259599 w 520636"/>
                <a:gd name="connsiteY0" fmla="*/ 519509 h 519926"/>
                <a:gd name="connsiteX1" fmla="*/ -624 w 520636"/>
                <a:gd name="connsiteY1" fmla="*/ 259451 h 519926"/>
                <a:gd name="connsiteX2" fmla="*/ 259789 w 520636"/>
                <a:gd name="connsiteY2" fmla="*/ -417 h 519926"/>
                <a:gd name="connsiteX3" fmla="*/ 520012 w 520636"/>
                <a:gd name="connsiteY3" fmla="*/ 259546 h 519926"/>
                <a:gd name="connsiteX4" fmla="*/ 259695 w 520636"/>
                <a:gd name="connsiteY4" fmla="*/ 519509 h 519926"/>
                <a:gd name="connsiteX5" fmla="*/ 259599 w 520636"/>
                <a:gd name="connsiteY5" fmla="*/ 519509 h 51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636" h="519926">
                  <a:moveTo>
                    <a:pt x="259599" y="519509"/>
                  </a:moveTo>
                  <a:cubicBezTo>
                    <a:pt x="115829" y="519462"/>
                    <a:pt x="-671" y="403025"/>
                    <a:pt x="-624" y="259451"/>
                  </a:cubicBezTo>
                  <a:cubicBezTo>
                    <a:pt x="-567" y="115877"/>
                    <a:pt x="116019" y="-474"/>
                    <a:pt x="259789" y="-417"/>
                  </a:cubicBezTo>
                  <a:cubicBezTo>
                    <a:pt x="403522" y="-370"/>
                    <a:pt x="520012" y="116010"/>
                    <a:pt x="520012" y="259546"/>
                  </a:cubicBezTo>
                  <a:cubicBezTo>
                    <a:pt x="520012" y="403120"/>
                    <a:pt x="403465" y="519509"/>
                    <a:pt x="259695" y="519509"/>
                  </a:cubicBezTo>
                  <a:cubicBezTo>
                    <a:pt x="259666" y="519509"/>
                    <a:pt x="259628" y="519509"/>
                    <a:pt x="259599" y="519509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D82CE434-C540-A14F-9BC6-BF1AB3B1C300}"/>
                </a:ext>
              </a:extLst>
            </p:cNvPr>
            <p:cNvSpPr/>
            <p:nvPr/>
          </p:nvSpPr>
          <p:spPr>
            <a:xfrm>
              <a:off x="2722743" y="6861706"/>
              <a:ext cx="898630" cy="760613"/>
            </a:xfrm>
            <a:custGeom>
              <a:avLst/>
              <a:gdLst>
                <a:gd name="connsiteX0" fmla="*/ 0 w 429291"/>
                <a:gd name="connsiteY0" fmla="*/ 3710 h 363358"/>
                <a:gd name="connsiteX1" fmla="*/ 2381 w 429291"/>
                <a:gd name="connsiteY1" fmla="*/ 0 h 363358"/>
                <a:gd name="connsiteX2" fmla="*/ 23717 w 429291"/>
                <a:gd name="connsiteY2" fmla="*/ 1997 h 363358"/>
                <a:gd name="connsiteX3" fmla="*/ 37814 w 429291"/>
                <a:gd name="connsiteY3" fmla="*/ 8180 h 363358"/>
                <a:gd name="connsiteX4" fmla="*/ 415290 w 429291"/>
                <a:gd name="connsiteY4" fmla="*/ 326737 h 363358"/>
                <a:gd name="connsiteX5" fmla="*/ 423958 w 429291"/>
                <a:gd name="connsiteY5" fmla="*/ 339484 h 363358"/>
                <a:gd name="connsiteX6" fmla="*/ 429292 w 429291"/>
                <a:gd name="connsiteY6" fmla="*/ 360600 h 363358"/>
                <a:gd name="connsiteX7" fmla="*/ 426053 w 429291"/>
                <a:gd name="connsiteY7" fmla="*/ 363359 h 363358"/>
                <a:gd name="connsiteX8" fmla="*/ 0 w 429291"/>
                <a:gd name="connsiteY8" fmla="*/ 3710 h 36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291" h="363358">
                  <a:moveTo>
                    <a:pt x="0" y="3710"/>
                  </a:moveTo>
                  <a:lnTo>
                    <a:pt x="2381" y="0"/>
                  </a:lnTo>
                  <a:lnTo>
                    <a:pt x="23717" y="1997"/>
                  </a:lnTo>
                  <a:lnTo>
                    <a:pt x="37814" y="8180"/>
                  </a:lnTo>
                  <a:lnTo>
                    <a:pt x="415290" y="326737"/>
                  </a:lnTo>
                  <a:lnTo>
                    <a:pt x="423958" y="339484"/>
                  </a:lnTo>
                  <a:lnTo>
                    <a:pt x="429292" y="360600"/>
                  </a:lnTo>
                  <a:lnTo>
                    <a:pt x="426053" y="36335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16333B56-4E94-2047-8B56-7743CAD5A96E}"/>
                </a:ext>
              </a:extLst>
            </p:cNvPr>
            <p:cNvSpPr/>
            <p:nvPr/>
          </p:nvSpPr>
          <p:spPr>
            <a:xfrm>
              <a:off x="2787742" y="6838608"/>
              <a:ext cx="846789" cy="720392"/>
            </a:xfrm>
            <a:custGeom>
              <a:avLst/>
              <a:gdLst>
                <a:gd name="connsiteX0" fmla="*/ 0 w 404526"/>
                <a:gd name="connsiteY0" fmla="*/ 9131 h 344144"/>
                <a:gd name="connsiteX1" fmla="*/ 395859 w 404526"/>
                <a:gd name="connsiteY1" fmla="*/ 344145 h 344144"/>
                <a:gd name="connsiteX2" fmla="*/ 404527 w 404526"/>
                <a:gd name="connsiteY2" fmla="*/ 331303 h 344144"/>
                <a:gd name="connsiteX3" fmla="*/ 9525 w 404526"/>
                <a:gd name="connsiteY3" fmla="*/ 0 h 344144"/>
                <a:gd name="connsiteX4" fmla="*/ 0 w 404526"/>
                <a:gd name="connsiteY4" fmla="*/ 9131 h 3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344144">
                  <a:moveTo>
                    <a:pt x="0" y="9131"/>
                  </a:moveTo>
                  <a:lnTo>
                    <a:pt x="395859" y="344145"/>
                  </a:lnTo>
                  <a:lnTo>
                    <a:pt x="404527" y="331303"/>
                  </a:lnTo>
                  <a:lnTo>
                    <a:pt x="9525" y="0"/>
                  </a:lnTo>
                  <a:lnTo>
                    <a:pt x="0" y="91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141F0F4-C6A1-694C-A37D-198A556470FC}"/>
              </a:ext>
            </a:extLst>
          </p:cNvPr>
          <p:cNvGrpSpPr/>
          <p:nvPr/>
        </p:nvGrpSpPr>
        <p:grpSpPr>
          <a:xfrm>
            <a:off x="4290629" y="10737144"/>
            <a:ext cx="625862" cy="625007"/>
            <a:chOff x="2544093" y="6614407"/>
            <a:chExt cx="1257725" cy="1256006"/>
          </a:xfrm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69811DFF-59C8-A84B-894F-9EAB6ECD6F0F}"/>
                </a:ext>
              </a:extLst>
            </p:cNvPr>
            <p:cNvSpPr/>
            <p:nvPr/>
          </p:nvSpPr>
          <p:spPr>
            <a:xfrm>
              <a:off x="2544093" y="6614407"/>
              <a:ext cx="1257725" cy="1256006"/>
            </a:xfrm>
            <a:custGeom>
              <a:avLst/>
              <a:gdLst>
                <a:gd name="connsiteX0" fmla="*/ 299795 w 600837"/>
                <a:gd name="connsiteY0" fmla="*/ 599600 h 600016"/>
                <a:gd name="connsiteX1" fmla="*/ -624 w 600837"/>
                <a:gd name="connsiteY1" fmla="*/ 299591 h 600016"/>
                <a:gd name="connsiteX2" fmla="*/ 299795 w 600837"/>
                <a:gd name="connsiteY2" fmla="*/ -417 h 600016"/>
                <a:gd name="connsiteX3" fmla="*/ 600213 w 600837"/>
                <a:gd name="connsiteY3" fmla="*/ 299591 h 600016"/>
                <a:gd name="connsiteX4" fmla="*/ 299795 w 600837"/>
                <a:gd name="connsiteY4" fmla="*/ 599600 h 6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837" h="600016">
                  <a:moveTo>
                    <a:pt x="299795" y="599600"/>
                  </a:moveTo>
                  <a:cubicBezTo>
                    <a:pt x="133879" y="599600"/>
                    <a:pt x="-624" y="465281"/>
                    <a:pt x="-624" y="299591"/>
                  </a:cubicBezTo>
                  <a:cubicBezTo>
                    <a:pt x="-624" y="133902"/>
                    <a:pt x="133879" y="-417"/>
                    <a:pt x="299795" y="-417"/>
                  </a:cubicBezTo>
                  <a:cubicBezTo>
                    <a:pt x="465711" y="-417"/>
                    <a:pt x="600213" y="133902"/>
                    <a:pt x="600213" y="299591"/>
                  </a:cubicBezTo>
                  <a:cubicBezTo>
                    <a:pt x="600213" y="465281"/>
                    <a:pt x="465711" y="599600"/>
                    <a:pt x="299795" y="599600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FB04AA9C-514C-294D-89AA-DB8FA12D175C}"/>
                </a:ext>
              </a:extLst>
            </p:cNvPr>
            <p:cNvSpPr/>
            <p:nvPr/>
          </p:nvSpPr>
          <p:spPr>
            <a:xfrm>
              <a:off x="2628233" y="6698235"/>
              <a:ext cx="1089841" cy="1088354"/>
            </a:xfrm>
            <a:custGeom>
              <a:avLst/>
              <a:gdLst>
                <a:gd name="connsiteX0" fmla="*/ 259599 w 520636"/>
                <a:gd name="connsiteY0" fmla="*/ 519509 h 519926"/>
                <a:gd name="connsiteX1" fmla="*/ -624 w 520636"/>
                <a:gd name="connsiteY1" fmla="*/ 259451 h 519926"/>
                <a:gd name="connsiteX2" fmla="*/ 259789 w 520636"/>
                <a:gd name="connsiteY2" fmla="*/ -417 h 519926"/>
                <a:gd name="connsiteX3" fmla="*/ 520012 w 520636"/>
                <a:gd name="connsiteY3" fmla="*/ 259546 h 519926"/>
                <a:gd name="connsiteX4" fmla="*/ 259695 w 520636"/>
                <a:gd name="connsiteY4" fmla="*/ 519509 h 519926"/>
                <a:gd name="connsiteX5" fmla="*/ 259599 w 520636"/>
                <a:gd name="connsiteY5" fmla="*/ 519509 h 51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636" h="519926">
                  <a:moveTo>
                    <a:pt x="259599" y="519509"/>
                  </a:moveTo>
                  <a:cubicBezTo>
                    <a:pt x="115829" y="519462"/>
                    <a:pt x="-671" y="403025"/>
                    <a:pt x="-624" y="259451"/>
                  </a:cubicBezTo>
                  <a:cubicBezTo>
                    <a:pt x="-567" y="115877"/>
                    <a:pt x="116019" y="-474"/>
                    <a:pt x="259789" y="-417"/>
                  </a:cubicBezTo>
                  <a:cubicBezTo>
                    <a:pt x="403522" y="-370"/>
                    <a:pt x="520012" y="116010"/>
                    <a:pt x="520012" y="259546"/>
                  </a:cubicBezTo>
                  <a:cubicBezTo>
                    <a:pt x="520012" y="403120"/>
                    <a:pt x="403465" y="519509"/>
                    <a:pt x="259695" y="519509"/>
                  </a:cubicBezTo>
                  <a:cubicBezTo>
                    <a:pt x="259666" y="519509"/>
                    <a:pt x="259628" y="519509"/>
                    <a:pt x="259599" y="519509"/>
                  </a:cubicBezTo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FC8689E-652A-7A46-8BD8-78F28869193A}"/>
                </a:ext>
              </a:extLst>
            </p:cNvPr>
            <p:cNvSpPr/>
            <p:nvPr/>
          </p:nvSpPr>
          <p:spPr>
            <a:xfrm>
              <a:off x="2722743" y="6861706"/>
              <a:ext cx="898630" cy="760613"/>
            </a:xfrm>
            <a:custGeom>
              <a:avLst/>
              <a:gdLst>
                <a:gd name="connsiteX0" fmla="*/ 0 w 429291"/>
                <a:gd name="connsiteY0" fmla="*/ 3710 h 363358"/>
                <a:gd name="connsiteX1" fmla="*/ 2381 w 429291"/>
                <a:gd name="connsiteY1" fmla="*/ 0 h 363358"/>
                <a:gd name="connsiteX2" fmla="*/ 23717 w 429291"/>
                <a:gd name="connsiteY2" fmla="*/ 1997 h 363358"/>
                <a:gd name="connsiteX3" fmla="*/ 37814 w 429291"/>
                <a:gd name="connsiteY3" fmla="*/ 8180 h 363358"/>
                <a:gd name="connsiteX4" fmla="*/ 415290 w 429291"/>
                <a:gd name="connsiteY4" fmla="*/ 326737 h 363358"/>
                <a:gd name="connsiteX5" fmla="*/ 423958 w 429291"/>
                <a:gd name="connsiteY5" fmla="*/ 339484 h 363358"/>
                <a:gd name="connsiteX6" fmla="*/ 429292 w 429291"/>
                <a:gd name="connsiteY6" fmla="*/ 360600 h 363358"/>
                <a:gd name="connsiteX7" fmla="*/ 426053 w 429291"/>
                <a:gd name="connsiteY7" fmla="*/ 363359 h 363358"/>
                <a:gd name="connsiteX8" fmla="*/ 0 w 429291"/>
                <a:gd name="connsiteY8" fmla="*/ 3710 h 36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291" h="363358">
                  <a:moveTo>
                    <a:pt x="0" y="3710"/>
                  </a:moveTo>
                  <a:lnTo>
                    <a:pt x="2381" y="0"/>
                  </a:lnTo>
                  <a:lnTo>
                    <a:pt x="23717" y="1997"/>
                  </a:lnTo>
                  <a:lnTo>
                    <a:pt x="37814" y="8180"/>
                  </a:lnTo>
                  <a:lnTo>
                    <a:pt x="415290" y="326737"/>
                  </a:lnTo>
                  <a:lnTo>
                    <a:pt x="423958" y="339484"/>
                  </a:lnTo>
                  <a:lnTo>
                    <a:pt x="429292" y="360600"/>
                  </a:lnTo>
                  <a:lnTo>
                    <a:pt x="426053" y="36335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AF40A2C2-940F-8849-A496-D09E2A3DFF8A}"/>
                </a:ext>
              </a:extLst>
            </p:cNvPr>
            <p:cNvSpPr/>
            <p:nvPr/>
          </p:nvSpPr>
          <p:spPr>
            <a:xfrm>
              <a:off x="2787742" y="6838608"/>
              <a:ext cx="846789" cy="720392"/>
            </a:xfrm>
            <a:custGeom>
              <a:avLst/>
              <a:gdLst>
                <a:gd name="connsiteX0" fmla="*/ 0 w 404526"/>
                <a:gd name="connsiteY0" fmla="*/ 9131 h 344144"/>
                <a:gd name="connsiteX1" fmla="*/ 395859 w 404526"/>
                <a:gd name="connsiteY1" fmla="*/ 344145 h 344144"/>
                <a:gd name="connsiteX2" fmla="*/ 404527 w 404526"/>
                <a:gd name="connsiteY2" fmla="*/ 331303 h 344144"/>
                <a:gd name="connsiteX3" fmla="*/ 9525 w 404526"/>
                <a:gd name="connsiteY3" fmla="*/ 0 h 344144"/>
                <a:gd name="connsiteX4" fmla="*/ 0 w 404526"/>
                <a:gd name="connsiteY4" fmla="*/ 9131 h 3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344144">
                  <a:moveTo>
                    <a:pt x="0" y="9131"/>
                  </a:moveTo>
                  <a:lnTo>
                    <a:pt x="395859" y="344145"/>
                  </a:lnTo>
                  <a:lnTo>
                    <a:pt x="404527" y="331303"/>
                  </a:lnTo>
                  <a:lnTo>
                    <a:pt x="9525" y="0"/>
                  </a:lnTo>
                  <a:lnTo>
                    <a:pt x="0" y="91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4A90D20D-0A9B-F945-B41A-0B9AB17D7501}"/>
              </a:ext>
            </a:extLst>
          </p:cNvPr>
          <p:cNvSpPr txBox="1"/>
          <p:nvPr/>
        </p:nvSpPr>
        <p:spPr>
          <a:xfrm>
            <a:off x="5108300" y="8583639"/>
            <a:ext cx="3181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8905BC-4B31-BB4F-8933-F4FEED7A3581}"/>
              </a:ext>
            </a:extLst>
          </p:cNvPr>
          <p:cNvSpPr txBox="1"/>
          <p:nvPr/>
        </p:nvSpPr>
        <p:spPr>
          <a:xfrm>
            <a:off x="5108300" y="9705224"/>
            <a:ext cx="3181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F179069-88E5-1F41-B716-5B09B0C03096}"/>
              </a:ext>
            </a:extLst>
          </p:cNvPr>
          <p:cNvSpPr txBox="1"/>
          <p:nvPr/>
        </p:nvSpPr>
        <p:spPr>
          <a:xfrm>
            <a:off x="5108300" y="10757062"/>
            <a:ext cx="3181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518F101-0071-9B4E-8B64-8C060F2AC54B}"/>
              </a:ext>
            </a:extLst>
          </p:cNvPr>
          <p:cNvSpPr/>
          <p:nvPr/>
        </p:nvSpPr>
        <p:spPr>
          <a:xfrm>
            <a:off x="10840588" y="5655034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01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6F4C733-ADA9-2B40-8DE2-EC227635BBF7}"/>
              </a:ext>
            </a:extLst>
          </p:cNvPr>
          <p:cNvSpPr/>
          <p:nvPr/>
        </p:nvSpPr>
        <p:spPr>
          <a:xfrm>
            <a:off x="10846410" y="7870103"/>
            <a:ext cx="1500348" cy="15003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02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CEEA48-08EA-FB4F-AFD2-8B5122F23772}"/>
              </a:ext>
            </a:extLst>
          </p:cNvPr>
          <p:cNvSpPr/>
          <p:nvPr/>
        </p:nvSpPr>
        <p:spPr>
          <a:xfrm>
            <a:off x="10840588" y="9951249"/>
            <a:ext cx="1500348" cy="1500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03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3B70F6F-C747-7A4A-A53B-5D8562F9A3C9}"/>
              </a:ext>
            </a:extLst>
          </p:cNvPr>
          <p:cNvGrpSpPr/>
          <p:nvPr/>
        </p:nvGrpSpPr>
        <p:grpSpPr>
          <a:xfrm>
            <a:off x="12602133" y="5566836"/>
            <a:ext cx="8389025" cy="1676741"/>
            <a:chOff x="14541314" y="5274152"/>
            <a:chExt cx="8389025" cy="1676741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B8A3D26-87D3-B94C-8907-64EC001310FA}"/>
                </a:ext>
              </a:extLst>
            </p:cNvPr>
            <p:cNvSpPr txBox="1"/>
            <p:nvPr/>
          </p:nvSpPr>
          <p:spPr>
            <a:xfrm>
              <a:off x="14541315" y="5920483"/>
              <a:ext cx="8389024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advice. Promotions only work as well.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3E36EE3-8A58-D44B-B843-5F5E8BC35A6A}"/>
                </a:ext>
              </a:extLst>
            </p:cNvPr>
            <p:cNvSpPr/>
            <p:nvPr/>
          </p:nvSpPr>
          <p:spPr>
            <a:xfrm>
              <a:off x="14541314" y="5274152"/>
              <a:ext cx="37701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Your Title</a:t>
              </a:r>
              <a:endParaRPr lang="en-US" sz="8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8EFB9E9-48E4-8446-8471-AAC36A332E87}"/>
              </a:ext>
            </a:extLst>
          </p:cNvPr>
          <p:cNvGrpSpPr/>
          <p:nvPr/>
        </p:nvGrpSpPr>
        <p:grpSpPr>
          <a:xfrm>
            <a:off x="12602133" y="7747328"/>
            <a:ext cx="8389025" cy="1676741"/>
            <a:chOff x="14541314" y="5274152"/>
            <a:chExt cx="8389025" cy="1676741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B9AF3A2-CA5D-7641-B751-A6F035C992E1}"/>
                </a:ext>
              </a:extLst>
            </p:cNvPr>
            <p:cNvSpPr txBox="1"/>
            <p:nvPr/>
          </p:nvSpPr>
          <p:spPr>
            <a:xfrm>
              <a:off x="14541315" y="5920483"/>
              <a:ext cx="8389024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advice. Promotions only work as well.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5A53731-8C56-C64D-8D87-8777C11D6937}"/>
                </a:ext>
              </a:extLst>
            </p:cNvPr>
            <p:cNvSpPr/>
            <p:nvPr/>
          </p:nvSpPr>
          <p:spPr>
            <a:xfrm>
              <a:off x="14541314" y="5274152"/>
              <a:ext cx="37701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Your Title</a:t>
              </a:r>
              <a:endParaRPr lang="en-US" sz="8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FC96B88-706E-4A45-82EB-B03D3E2629C1}"/>
              </a:ext>
            </a:extLst>
          </p:cNvPr>
          <p:cNvGrpSpPr/>
          <p:nvPr/>
        </p:nvGrpSpPr>
        <p:grpSpPr>
          <a:xfrm>
            <a:off x="12602133" y="9880928"/>
            <a:ext cx="8389025" cy="1676741"/>
            <a:chOff x="14541314" y="5274152"/>
            <a:chExt cx="8389025" cy="167674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2D7B23A-4CE5-4B43-ADA2-415B05ADC034}"/>
                </a:ext>
              </a:extLst>
            </p:cNvPr>
            <p:cNvSpPr txBox="1"/>
            <p:nvPr/>
          </p:nvSpPr>
          <p:spPr>
            <a:xfrm>
              <a:off x="14541315" y="5920483"/>
              <a:ext cx="8389024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advice. Promotions only work as well.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919B52D-4600-BA41-B552-0A33F033FA70}"/>
                </a:ext>
              </a:extLst>
            </p:cNvPr>
            <p:cNvSpPr/>
            <p:nvPr/>
          </p:nvSpPr>
          <p:spPr>
            <a:xfrm>
              <a:off x="14541314" y="5274152"/>
              <a:ext cx="37701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Your Title</a:t>
              </a:r>
              <a:endParaRPr lang="en-US" sz="8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0430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894822" y="1022190"/>
            <a:ext cx="105881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Pharmacy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FFF742C0-E295-EC49-904A-50004FEB846A}"/>
              </a:ext>
            </a:extLst>
          </p:cNvPr>
          <p:cNvSpPr/>
          <p:nvPr/>
        </p:nvSpPr>
        <p:spPr>
          <a:xfrm>
            <a:off x="2714393" y="5244738"/>
            <a:ext cx="1785363" cy="2819985"/>
          </a:xfrm>
          <a:custGeom>
            <a:avLst/>
            <a:gdLst>
              <a:gd name="connsiteX0" fmla="*/ 159109 w 1622488"/>
              <a:gd name="connsiteY0" fmla="*/ -417 h 2562724"/>
              <a:gd name="connsiteX1" fmla="*/ 1462225 w 1622488"/>
              <a:gd name="connsiteY1" fmla="*/ -417 h 2562724"/>
              <a:gd name="connsiteX2" fmla="*/ 1621864 w 1622488"/>
              <a:gd name="connsiteY2" fmla="*/ 159004 h 2562724"/>
              <a:gd name="connsiteX3" fmla="*/ 1621864 w 1622488"/>
              <a:gd name="connsiteY3" fmla="*/ 2402887 h 2562724"/>
              <a:gd name="connsiteX4" fmla="*/ 1462225 w 1622488"/>
              <a:gd name="connsiteY4" fmla="*/ 2562308 h 2562724"/>
              <a:gd name="connsiteX5" fmla="*/ 159109 w 1622488"/>
              <a:gd name="connsiteY5" fmla="*/ 2562308 h 2562724"/>
              <a:gd name="connsiteX6" fmla="*/ -624 w 1622488"/>
              <a:gd name="connsiteY6" fmla="*/ 2402887 h 2562724"/>
              <a:gd name="connsiteX7" fmla="*/ -624 w 1622488"/>
              <a:gd name="connsiteY7" fmla="*/ 159289 h 2562724"/>
              <a:gd name="connsiteX8" fmla="*/ 159109 w 1622488"/>
              <a:gd name="connsiteY8" fmla="*/ -417 h 256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2488" h="2562724">
                <a:moveTo>
                  <a:pt x="159109" y="-417"/>
                </a:moveTo>
                <a:lnTo>
                  <a:pt x="1462225" y="-417"/>
                </a:lnTo>
                <a:cubicBezTo>
                  <a:pt x="1550236" y="-161"/>
                  <a:pt x="1621578" y="71066"/>
                  <a:pt x="1621864" y="159004"/>
                </a:cubicBezTo>
                <a:lnTo>
                  <a:pt x="1621864" y="2402887"/>
                </a:lnTo>
                <a:cubicBezTo>
                  <a:pt x="1621578" y="2490777"/>
                  <a:pt x="1550236" y="2562022"/>
                  <a:pt x="1462225" y="2562308"/>
                </a:cubicBezTo>
                <a:lnTo>
                  <a:pt x="159109" y="2562308"/>
                </a:lnTo>
                <a:cubicBezTo>
                  <a:pt x="71003" y="2562022"/>
                  <a:pt x="-339" y="2490873"/>
                  <a:pt x="-624" y="2402887"/>
                </a:cubicBezTo>
                <a:lnTo>
                  <a:pt x="-624" y="159289"/>
                </a:lnTo>
                <a:cubicBezTo>
                  <a:pt x="-434" y="71227"/>
                  <a:pt x="70909" y="-161"/>
                  <a:pt x="159109" y="-417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D7A95A3B-1C7A-0D4B-9FA2-45E24C627246}"/>
              </a:ext>
            </a:extLst>
          </p:cNvPr>
          <p:cNvSpPr/>
          <p:nvPr/>
        </p:nvSpPr>
        <p:spPr>
          <a:xfrm>
            <a:off x="2699000" y="5750393"/>
            <a:ext cx="1040046" cy="1670198"/>
          </a:xfrm>
          <a:custGeom>
            <a:avLst/>
            <a:gdLst>
              <a:gd name="connsiteX0" fmla="*/ 0 w 945165"/>
              <a:gd name="connsiteY0" fmla="*/ 0 h 1517830"/>
              <a:gd name="connsiteX1" fmla="*/ 945166 w 945165"/>
              <a:gd name="connsiteY1" fmla="*/ 0 h 1517830"/>
              <a:gd name="connsiteX2" fmla="*/ 945166 w 945165"/>
              <a:gd name="connsiteY2" fmla="*/ 1517831 h 1517830"/>
              <a:gd name="connsiteX3" fmla="*/ 0 w 945165"/>
              <a:gd name="connsiteY3" fmla="*/ 1517831 h 1517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5165" h="1517830">
                <a:moveTo>
                  <a:pt x="0" y="0"/>
                </a:moveTo>
                <a:lnTo>
                  <a:pt x="945166" y="0"/>
                </a:lnTo>
                <a:lnTo>
                  <a:pt x="945166" y="1517831"/>
                </a:lnTo>
                <a:lnTo>
                  <a:pt x="0" y="151783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69A94C60-5BA3-5644-90CA-4C6434876F0A}"/>
              </a:ext>
            </a:extLst>
          </p:cNvPr>
          <p:cNvSpPr/>
          <p:nvPr/>
        </p:nvSpPr>
        <p:spPr>
          <a:xfrm>
            <a:off x="2890162" y="4736258"/>
            <a:ext cx="1430052" cy="508795"/>
          </a:xfrm>
          <a:custGeom>
            <a:avLst/>
            <a:gdLst>
              <a:gd name="connsiteX0" fmla="*/ 91960 w 1299591"/>
              <a:gd name="connsiteY0" fmla="*/ 461676 h 462379"/>
              <a:gd name="connsiteX1" fmla="*/ 1206385 w 1299591"/>
              <a:gd name="connsiteY1" fmla="*/ 461676 h 462379"/>
              <a:gd name="connsiteX2" fmla="*/ 1298968 w 1299591"/>
              <a:gd name="connsiteY2" fmla="*/ 369220 h 462379"/>
              <a:gd name="connsiteX3" fmla="*/ 1298968 w 1299591"/>
              <a:gd name="connsiteY3" fmla="*/ 92135 h 462379"/>
              <a:gd name="connsiteX4" fmla="*/ 1206385 w 1299591"/>
              <a:gd name="connsiteY4" fmla="*/ -417 h 462379"/>
              <a:gd name="connsiteX5" fmla="*/ 91960 w 1299591"/>
              <a:gd name="connsiteY5" fmla="*/ -417 h 462379"/>
              <a:gd name="connsiteX6" fmla="*/ -624 w 1299591"/>
              <a:gd name="connsiteY6" fmla="*/ 92135 h 462379"/>
              <a:gd name="connsiteX7" fmla="*/ -624 w 1299591"/>
              <a:gd name="connsiteY7" fmla="*/ 369505 h 462379"/>
              <a:gd name="connsiteX8" fmla="*/ 91960 w 1299591"/>
              <a:gd name="connsiteY8" fmla="*/ 461962 h 462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9591" h="462379">
                <a:moveTo>
                  <a:pt x="91960" y="461676"/>
                </a:moveTo>
                <a:lnTo>
                  <a:pt x="1206385" y="461676"/>
                </a:lnTo>
                <a:cubicBezTo>
                  <a:pt x="1257439" y="461572"/>
                  <a:pt x="1298872" y="420242"/>
                  <a:pt x="1298968" y="369220"/>
                </a:cubicBezTo>
                <a:lnTo>
                  <a:pt x="1298968" y="92135"/>
                </a:lnTo>
                <a:cubicBezTo>
                  <a:pt x="1298872" y="41103"/>
                  <a:pt x="1257534" y="-255"/>
                  <a:pt x="1206385" y="-417"/>
                </a:cubicBezTo>
                <a:lnTo>
                  <a:pt x="91960" y="-417"/>
                </a:lnTo>
                <a:cubicBezTo>
                  <a:pt x="40811" y="-265"/>
                  <a:pt x="-528" y="41103"/>
                  <a:pt x="-624" y="92135"/>
                </a:cubicBezTo>
                <a:lnTo>
                  <a:pt x="-624" y="369505"/>
                </a:lnTo>
                <a:cubicBezTo>
                  <a:pt x="-528" y="420527"/>
                  <a:pt x="40906" y="461857"/>
                  <a:pt x="91960" y="461962"/>
                </a:cubicBezTo>
              </a:path>
            </a:pathLst>
          </a:custGeom>
          <a:solidFill>
            <a:schemeClr val="accent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9EA0FC9-E0A8-2D49-9ED8-D21BBD204C23}"/>
              </a:ext>
            </a:extLst>
          </p:cNvPr>
          <p:cNvGrpSpPr/>
          <p:nvPr/>
        </p:nvGrpSpPr>
        <p:grpSpPr>
          <a:xfrm>
            <a:off x="4026854" y="7752827"/>
            <a:ext cx="970123" cy="326224"/>
            <a:chOff x="12546202" y="3587391"/>
            <a:chExt cx="1654778" cy="556453"/>
          </a:xfrm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D8255069-B2B8-CB40-A3F8-9A267FF2B4BF}"/>
                </a:ext>
              </a:extLst>
            </p:cNvPr>
            <p:cNvSpPr/>
            <p:nvPr/>
          </p:nvSpPr>
          <p:spPr>
            <a:xfrm>
              <a:off x="12546202" y="3587391"/>
              <a:ext cx="1654778" cy="556452"/>
            </a:xfrm>
            <a:custGeom>
              <a:avLst/>
              <a:gdLst>
                <a:gd name="connsiteX0" fmla="*/ 1654154 w 1654778"/>
                <a:gd name="connsiteY0" fmla="*/ 277714 h 556452"/>
                <a:gd name="connsiteX1" fmla="*/ 1375643 w 1654778"/>
                <a:gd name="connsiteY1" fmla="*/ 556035 h 556452"/>
                <a:gd name="connsiteX2" fmla="*/ 1375548 w 1654778"/>
                <a:gd name="connsiteY2" fmla="*/ 556035 h 556452"/>
                <a:gd name="connsiteX3" fmla="*/ 277982 w 1654778"/>
                <a:gd name="connsiteY3" fmla="*/ 556035 h 556452"/>
                <a:gd name="connsiteX4" fmla="*/ -624 w 1654778"/>
                <a:gd name="connsiteY4" fmla="*/ 277809 h 556452"/>
                <a:gd name="connsiteX5" fmla="*/ 277982 w 1654778"/>
                <a:gd name="connsiteY5" fmla="*/ -417 h 556452"/>
                <a:gd name="connsiteX6" fmla="*/ 1375548 w 1654778"/>
                <a:gd name="connsiteY6" fmla="*/ -417 h 556452"/>
                <a:gd name="connsiteX7" fmla="*/ 1654154 w 1654778"/>
                <a:gd name="connsiteY7" fmla="*/ 277619 h 556452"/>
                <a:gd name="connsiteX8" fmla="*/ 1654154 w 1654778"/>
                <a:gd name="connsiteY8" fmla="*/ 277714 h 55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8" h="556452">
                  <a:moveTo>
                    <a:pt x="1654154" y="277714"/>
                  </a:moveTo>
                  <a:cubicBezTo>
                    <a:pt x="1654250" y="431371"/>
                    <a:pt x="1529472" y="555978"/>
                    <a:pt x="1375643" y="556035"/>
                  </a:cubicBezTo>
                  <a:cubicBezTo>
                    <a:pt x="1375643" y="556035"/>
                    <a:pt x="1375548" y="556035"/>
                    <a:pt x="1375548" y="556035"/>
                  </a:cubicBezTo>
                  <a:lnTo>
                    <a:pt x="277982" y="556035"/>
                  </a:lnTo>
                  <a:cubicBezTo>
                    <a:pt x="124153" y="556035"/>
                    <a:pt x="-624" y="431466"/>
                    <a:pt x="-624" y="277809"/>
                  </a:cubicBezTo>
                  <a:cubicBezTo>
                    <a:pt x="-624" y="124152"/>
                    <a:pt x="124153" y="-417"/>
                    <a:pt x="277982" y="-417"/>
                  </a:cubicBezTo>
                  <a:lnTo>
                    <a:pt x="1375548" y="-417"/>
                  </a:lnTo>
                  <a:cubicBezTo>
                    <a:pt x="1529377" y="-474"/>
                    <a:pt x="1654059" y="124009"/>
                    <a:pt x="1654154" y="277619"/>
                  </a:cubicBezTo>
                  <a:cubicBezTo>
                    <a:pt x="1654154" y="277647"/>
                    <a:pt x="1654154" y="277685"/>
                    <a:pt x="1654154" y="277714"/>
                  </a:cubicBezTo>
                </a:path>
              </a:pathLst>
            </a:custGeom>
            <a:solidFill>
              <a:srgbClr val="EAEA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7A13AE4-66E2-E94F-BA32-F7D9F22FDD19}"/>
                </a:ext>
              </a:extLst>
            </p:cNvPr>
            <p:cNvSpPr/>
            <p:nvPr/>
          </p:nvSpPr>
          <p:spPr>
            <a:xfrm>
              <a:off x="13377735" y="3587392"/>
              <a:ext cx="823245" cy="556452"/>
            </a:xfrm>
            <a:custGeom>
              <a:avLst/>
              <a:gdLst>
                <a:gd name="connsiteX0" fmla="*/ 822621 w 823245"/>
                <a:gd name="connsiteY0" fmla="*/ 277714 h 556452"/>
                <a:gd name="connsiteX1" fmla="*/ 544110 w 823245"/>
                <a:gd name="connsiteY1" fmla="*/ -417 h 556452"/>
                <a:gd name="connsiteX2" fmla="*/ 544015 w 823245"/>
                <a:gd name="connsiteY2" fmla="*/ -417 h 556452"/>
                <a:gd name="connsiteX3" fmla="*/ -624 w 823245"/>
                <a:gd name="connsiteY3" fmla="*/ -417 h 556452"/>
                <a:gd name="connsiteX4" fmla="*/ -624 w 823245"/>
                <a:gd name="connsiteY4" fmla="*/ 556035 h 556452"/>
                <a:gd name="connsiteX5" fmla="*/ 544015 w 823245"/>
                <a:gd name="connsiteY5" fmla="*/ 556035 h 556452"/>
                <a:gd name="connsiteX6" fmla="*/ 822621 w 823245"/>
                <a:gd name="connsiteY6" fmla="*/ 277809 h 556452"/>
                <a:gd name="connsiteX7" fmla="*/ 822621 w 823245"/>
                <a:gd name="connsiteY7" fmla="*/ 277714 h 55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245" h="556452">
                  <a:moveTo>
                    <a:pt x="822621" y="277714"/>
                  </a:moveTo>
                  <a:cubicBezTo>
                    <a:pt x="822621" y="124105"/>
                    <a:pt x="697939" y="-417"/>
                    <a:pt x="544110" y="-417"/>
                  </a:cubicBezTo>
                  <a:cubicBezTo>
                    <a:pt x="544110" y="-417"/>
                    <a:pt x="544015" y="-417"/>
                    <a:pt x="544015" y="-417"/>
                  </a:cubicBezTo>
                  <a:lnTo>
                    <a:pt x="-624" y="-417"/>
                  </a:lnTo>
                  <a:lnTo>
                    <a:pt x="-624" y="556035"/>
                  </a:lnTo>
                  <a:lnTo>
                    <a:pt x="544015" y="556035"/>
                  </a:lnTo>
                  <a:cubicBezTo>
                    <a:pt x="697844" y="556035"/>
                    <a:pt x="822621" y="431466"/>
                    <a:pt x="822621" y="277809"/>
                  </a:cubicBezTo>
                  <a:cubicBezTo>
                    <a:pt x="822621" y="277781"/>
                    <a:pt x="822621" y="277743"/>
                    <a:pt x="822621" y="277714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32C528CF-B37A-6646-9940-FD40D350CF92}"/>
                </a:ext>
              </a:extLst>
            </p:cNvPr>
            <p:cNvSpPr/>
            <p:nvPr/>
          </p:nvSpPr>
          <p:spPr>
            <a:xfrm>
              <a:off x="13377735" y="3867996"/>
              <a:ext cx="823054" cy="275848"/>
            </a:xfrm>
            <a:custGeom>
              <a:avLst/>
              <a:gdLst>
                <a:gd name="connsiteX0" fmla="*/ 543824 w 823054"/>
                <a:gd name="connsiteY0" fmla="*/ 275431 h 275848"/>
                <a:gd name="connsiteX1" fmla="*/ 822431 w 823054"/>
                <a:gd name="connsiteY1" fmla="*/ -417 h 275848"/>
                <a:gd name="connsiteX2" fmla="*/ -624 w 823054"/>
                <a:gd name="connsiteY2" fmla="*/ -417 h 275848"/>
                <a:gd name="connsiteX3" fmla="*/ -624 w 823054"/>
                <a:gd name="connsiteY3" fmla="*/ 275431 h 275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3054" h="275848">
                  <a:moveTo>
                    <a:pt x="543824" y="275431"/>
                  </a:moveTo>
                  <a:cubicBezTo>
                    <a:pt x="696796" y="275441"/>
                    <a:pt x="821098" y="152317"/>
                    <a:pt x="822431" y="-417"/>
                  </a:cubicBezTo>
                  <a:lnTo>
                    <a:pt x="-624" y="-417"/>
                  </a:lnTo>
                  <a:lnTo>
                    <a:pt x="-624" y="27543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B0D0FA0-7341-964B-8287-9A00AA707CA8}"/>
              </a:ext>
            </a:extLst>
          </p:cNvPr>
          <p:cNvGrpSpPr/>
          <p:nvPr/>
        </p:nvGrpSpPr>
        <p:grpSpPr>
          <a:xfrm>
            <a:off x="3373053" y="7843948"/>
            <a:ext cx="970123" cy="326224"/>
            <a:chOff x="12546202" y="3587391"/>
            <a:chExt cx="1654778" cy="556453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28385DF3-C076-0041-9E1E-F73264BDF060}"/>
                </a:ext>
              </a:extLst>
            </p:cNvPr>
            <p:cNvSpPr/>
            <p:nvPr/>
          </p:nvSpPr>
          <p:spPr>
            <a:xfrm>
              <a:off x="12546202" y="3587391"/>
              <a:ext cx="1654778" cy="556452"/>
            </a:xfrm>
            <a:custGeom>
              <a:avLst/>
              <a:gdLst>
                <a:gd name="connsiteX0" fmla="*/ 1654154 w 1654778"/>
                <a:gd name="connsiteY0" fmla="*/ 277714 h 556452"/>
                <a:gd name="connsiteX1" fmla="*/ 1375643 w 1654778"/>
                <a:gd name="connsiteY1" fmla="*/ 556035 h 556452"/>
                <a:gd name="connsiteX2" fmla="*/ 1375548 w 1654778"/>
                <a:gd name="connsiteY2" fmla="*/ 556035 h 556452"/>
                <a:gd name="connsiteX3" fmla="*/ 277982 w 1654778"/>
                <a:gd name="connsiteY3" fmla="*/ 556035 h 556452"/>
                <a:gd name="connsiteX4" fmla="*/ -624 w 1654778"/>
                <a:gd name="connsiteY4" fmla="*/ 277809 h 556452"/>
                <a:gd name="connsiteX5" fmla="*/ 277982 w 1654778"/>
                <a:gd name="connsiteY5" fmla="*/ -417 h 556452"/>
                <a:gd name="connsiteX6" fmla="*/ 1375548 w 1654778"/>
                <a:gd name="connsiteY6" fmla="*/ -417 h 556452"/>
                <a:gd name="connsiteX7" fmla="*/ 1654154 w 1654778"/>
                <a:gd name="connsiteY7" fmla="*/ 277619 h 556452"/>
                <a:gd name="connsiteX8" fmla="*/ 1654154 w 1654778"/>
                <a:gd name="connsiteY8" fmla="*/ 277714 h 55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8" h="556452">
                  <a:moveTo>
                    <a:pt x="1654154" y="277714"/>
                  </a:moveTo>
                  <a:cubicBezTo>
                    <a:pt x="1654250" y="431371"/>
                    <a:pt x="1529472" y="555978"/>
                    <a:pt x="1375643" y="556035"/>
                  </a:cubicBezTo>
                  <a:cubicBezTo>
                    <a:pt x="1375643" y="556035"/>
                    <a:pt x="1375548" y="556035"/>
                    <a:pt x="1375548" y="556035"/>
                  </a:cubicBezTo>
                  <a:lnTo>
                    <a:pt x="277982" y="556035"/>
                  </a:lnTo>
                  <a:cubicBezTo>
                    <a:pt x="124153" y="556035"/>
                    <a:pt x="-624" y="431466"/>
                    <a:pt x="-624" y="277809"/>
                  </a:cubicBezTo>
                  <a:cubicBezTo>
                    <a:pt x="-624" y="124152"/>
                    <a:pt x="124153" y="-417"/>
                    <a:pt x="277982" y="-417"/>
                  </a:cubicBezTo>
                  <a:lnTo>
                    <a:pt x="1375548" y="-417"/>
                  </a:lnTo>
                  <a:cubicBezTo>
                    <a:pt x="1529377" y="-474"/>
                    <a:pt x="1654059" y="124009"/>
                    <a:pt x="1654154" y="277619"/>
                  </a:cubicBezTo>
                  <a:cubicBezTo>
                    <a:pt x="1654154" y="277647"/>
                    <a:pt x="1654154" y="277685"/>
                    <a:pt x="1654154" y="277714"/>
                  </a:cubicBezTo>
                </a:path>
              </a:pathLst>
            </a:custGeom>
            <a:solidFill>
              <a:srgbClr val="EAEA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EFCAC4E1-009C-9941-BA59-2F3D51EEFC52}"/>
                </a:ext>
              </a:extLst>
            </p:cNvPr>
            <p:cNvSpPr/>
            <p:nvPr/>
          </p:nvSpPr>
          <p:spPr>
            <a:xfrm>
              <a:off x="13377735" y="3587392"/>
              <a:ext cx="823245" cy="556452"/>
            </a:xfrm>
            <a:custGeom>
              <a:avLst/>
              <a:gdLst>
                <a:gd name="connsiteX0" fmla="*/ 822621 w 823245"/>
                <a:gd name="connsiteY0" fmla="*/ 277714 h 556452"/>
                <a:gd name="connsiteX1" fmla="*/ 544110 w 823245"/>
                <a:gd name="connsiteY1" fmla="*/ -417 h 556452"/>
                <a:gd name="connsiteX2" fmla="*/ 544015 w 823245"/>
                <a:gd name="connsiteY2" fmla="*/ -417 h 556452"/>
                <a:gd name="connsiteX3" fmla="*/ -624 w 823245"/>
                <a:gd name="connsiteY3" fmla="*/ -417 h 556452"/>
                <a:gd name="connsiteX4" fmla="*/ -624 w 823245"/>
                <a:gd name="connsiteY4" fmla="*/ 556035 h 556452"/>
                <a:gd name="connsiteX5" fmla="*/ 544015 w 823245"/>
                <a:gd name="connsiteY5" fmla="*/ 556035 h 556452"/>
                <a:gd name="connsiteX6" fmla="*/ 822621 w 823245"/>
                <a:gd name="connsiteY6" fmla="*/ 277809 h 556452"/>
                <a:gd name="connsiteX7" fmla="*/ 822621 w 823245"/>
                <a:gd name="connsiteY7" fmla="*/ 277714 h 55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245" h="556452">
                  <a:moveTo>
                    <a:pt x="822621" y="277714"/>
                  </a:moveTo>
                  <a:cubicBezTo>
                    <a:pt x="822621" y="124105"/>
                    <a:pt x="697939" y="-417"/>
                    <a:pt x="544110" y="-417"/>
                  </a:cubicBezTo>
                  <a:cubicBezTo>
                    <a:pt x="544110" y="-417"/>
                    <a:pt x="544015" y="-417"/>
                    <a:pt x="544015" y="-417"/>
                  </a:cubicBezTo>
                  <a:lnTo>
                    <a:pt x="-624" y="-417"/>
                  </a:lnTo>
                  <a:lnTo>
                    <a:pt x="-624" y="556035"/>
                  </a:lnTo>
                  <a:lnTo>
                    <a:pt x="544015" y="556035"/>
                  </a:lnTo>
                  <a:cubicBezTo>
                    <a:pt x="697844" y="556035"/>
                    <a:pt x="822621" y="431466"/>
                    <a:pt x="822621" y="277809"/>
                  </a:cubicBezTo>
                  <a:cubicBezTo>
                    <a:pt x="822621" y="277781"/>
                    <a:pt x="822621" y="277743"/>
                    <a:pt x="822621" y="277714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B9EEA677-6086-0A45-99D4-0A2F8E543AE9}"/>
                </a:ext>
              </a:extLst>
            </p:cNvPr>
            <p:cNvSpPr/>
            <p:nvPr/>
          </p:nvSpPr>
          <p:spPr>
            <a:xfrm>
              <a:off x="13377735" y="3867996"/>
              <a:ext cx="823054" cy="275848"/>
            </a:xfrm>
            <a:custGeom>
              <a:avLst/>
              <a:gdLst>
                <a:gd name="connsiteX0" fmla="*/ 543824 w 823054"/>
                <a:gd name="connsiteY0" fmla="*/ 275431 h 275848"/>
                <a:gd name="connsiteX1" fmla="*/ 822431 w 823054"/>
                <a:gd name="connsiteY1" fmla="*/ -417 h 275848"/>
                <a:gd name="connsiteX2" fmla="*/ -624 w 823054"/>
                <a:gd name="connsiteY2" fmla="*/ -417 h 275848"/>
                <a:gd name="connsiteX3" fmla="*/ -624 w 823054"/>
                <a:gd name="connsiteY3" fmla="*/ 275431 h 275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3054" h="275848">
                  <a:moveTo>
                    <a:pt x="543824" y="275431"/>
                  </a:moveTo>
                  <a:cubicBezTo>
                    <a:pt x="696796" y="275441"/>
                    <a:pt x="821098" y="152317"/>
                    <a:pt x="822431" y="-417"/>
                  </a:cubicBezTo>
                  <a:lnTo>
                    <a:pt x="-624" y="-417"/>
                  </a:lnTo>
                  <a:lnTo>
                    <a:pt x="-624" y="27543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0CFA3819-15A1-4141-B77B-564FF8A5033C}"/>
              </a:ext>
            </a:extLst>
          </p:cNvPr>
          <p:cNvSpPr txBox="1"/>
          <p:nvPr/>
        </p:nvSpPr>
        <p:spPr>
          <a:xfrm>
            <a:off x="5317828" y="6198186"/>
            <a:ext cx="5945304" cy="147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 to share advice. Promotions only work as well.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9D19903-3EF4-2947-B0C6-24B924679163}"/>
              </a:ext>
            </a:extLst>
          </p:cNvPr>
          <p:cNvSpPr/>
          <p:nvPr/>
        </p:nvSpPr>
        <p:spPr>
          <a:xfrm>
            <a:off x="5317827" y="5551855"/>
            <a:ext cx="37701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Your Title</a:t>
            </a:r>
            <a:endParaRPr lang="en-US" sz="88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E41E3EE-BE34-DA49-B4E0-0077D90DF9B2}"/>
              </a:ext>
            </a:extLst>
          </p:cNvPr>
          <p:cNvSpPr/>
          <p:nvPr/>
        </p:nvSpPr>
        <p:spPr>
          <a:xfrm>
            <a:off x="2668308" y="6137920"/>
            <a:ext cx="10637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1</a:t>
            </a:r>
            <a:endParaRPr lang="en-US" sz="199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D514B7E5-C4B6-9041-A874-2E36865DA9AE}"/>
              </a:ext>
            </a:extLst>
          </p:cNvPr>
          <p:cNvSpPr/>
          <p:nvPr/>
        </p:nvSpPr>
        <p:spPr>
          <a:xfrm>
            <a:off x="13787294" y="5244738"/>
            <a:ext cx="1785363" cy="2819985"/>
          </a:xfrm>
          <a:custGeom>
            <a:avLst/>
            <a:gdLst>
              <a:gd name="connsiteX0" fmla="*/ 159109 w 1622488"/>
              <a:gd name="connsiteY0" fmla="*/ -417 h 2562724"/>
              <a:gd name="connsiteX1" fmla="*/ 1462225 w 1622488"/>
              <a:gd name="connsiteY1" fmla="*/ -417 h 2562724"/>
              <a:gd name="connsiteX2" fmla="*/ 1621864 w 1622488"/>
              <a:gd name="connsiteY2" fmla="*/ 159004 h 2562724"/>
              <a:gd name="connsiteX3" fmla="*/ 1621864 w 1622488"/>
              <a:gd name="connsiteY3" fmla="*/ 2402887 h 2562724"/>
              <a:gd name="connsiteX4" fmla="*/ 1462225 w 1622488"/>
              <a:gd name="connsiteY4" fmla="*/ 2562308 h 2562724"/>
              <a:gd name="connsiteX5" fmla="*/ 159109 w 1622488"/>
              <a:gd name="connsiteY5" fmla="*/ 2562308 h 2562724"/>
              <a:gd name="connsiteX6" fmla="*/ -624 w 1622488"/>
              <a:gd name="connsiteY6" fmla="*/ 2402887 h 2562724"/>
              <a:gd name="connsiteX7" fmla="*/ -624 w 1622488"/>
              <a:gd name="connsiteY7" fmla="*/ 159289 h 2562724"/>
              <a:gd name="connsiteX8" fmla="*/ 159109 w 1622488"/>
              <a:gd name="connsiteY8" fmla="*/ -417 h 256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2488" h="2562724">
                <a:moveTo>
                  <a:pt x="159109" y="-417"/>
                </a:moveTo>
                <a:lnTo>
                  <a:pt x="1462225" y="-417"/>
                </a:lnTo>
                <a:cubicBezTo>
                  <a:pt x="1550236" y="-161"/>
                  <a:pt x="1621578" y="71066"/>
                  <a:pt x="1621864" y="159004"/>
                </a:cubicBezTo>
                <a:lnTo>
                  <a:pt x="1621864" y="2402887"/>
                </a:lnTo>
                <a:cubicBezTo>
                  <a:pt x="1621578" y="2490777"/>
                  <a:pt x="1550236" y="2562022"/>
                  <a:pt x="1462225" y="2562308"/>
                </a:cubicBezTo>
                <a:lnTo>
                  <a:pt x="159109" y="2562308"/>
                </a:lnTo>
                <a:cubicBezTo>
                  <a:pt x="71003" y="2562022"/>
                  <a:pt x="-339" y="2490873"/>
                  <a:pt x="-624" y="2402887"/>
                </a:cubicBezTo>
                <a:lnTo>
                  <a:pt x="-624" y="159289"/>
                </a:lnTo>
                <a:cubicBezTo>
                  <a:pt x="-434" y="71227"/>
                  <a:pt x="70909" y="-161"/>
                  <a:pt x="159109" y="-417"/>
                </a:cubicBezTo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F4D19CB9-FBFE-3346-AF3D-22792148D072}"/>
              </a:ext>
            </a:extLst>
          </p:cNvPr>
          <p:cNvSpPr/>
          <p:nvPr/>
        </p:nvSpPr>
        <p:spPr>
          <a:xfrm>
            <a:off x="13771901" y="5750393"/>
            <a:ext cx="1040046" cy="1670198"/>
          </a:xfrm>
          <a:custGeom>
            <a:avLst/>
            <a:gdLst>
              <a:gd name="connsiteX0" fmla="*/ 0 w 945165"/>
              <a:gd name="connsiteY0" fmla="*/ 0 h 1517830"/>
              <a:gd name="connsiteX1" fmla="*/ 945166 w 945165"/>
              <a:gd name="connsiteY1" fmla="*/ 0 h 1517830"/>
              <a:gd name="connsiteX2" fmla="*/ 945166 w 945165"/>
              <a:gd name="connsiteY2" fmla="*/ 1517831 h 1517830"/>
              <a:gd name="connsiteX3" fmla="*/ 0 w 945165"/>
              <a:gd name="connsiteY3" fmla="*/ 1517831 h 1517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5165" h="1517830">
                <a:moveTo>
                  <a:pt x="0" y="0"/>
                </a:moveTo>
                <a:lnTo>
                  <a:pt x="945166" y="0"/>
                </a:lnTo>
                <a:lnTo>
                  <a:pt x="945166" y="1517831"/>
                </a:lnTo>
                <a:lnTo>
                  <a:pt x="0" y="151783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C40F45C4-E1B2-EA40-9B0B-2706002BF441}"/>
              </a:ext>
            </a:extLst>
          </p:cNvPr>
          <p:cNvSpPr/>
          <p:nvPr/>
        </p:nvSpPr>
        <p:spPr>
          <a:xfrm>
            <a:off x="13963063" y="4736258"/>
            <a:ext cx="1430052" cy="508795"/>
          </a:xfrm>
          <a:custGeom>
            <a:avLst/>
            <a:gdLst>
              <a:gd name="connsiteX0" fmla="*/ 91960 w 1299591"/>
              <a:gd name="connsiteY0" fmla="*/ 461676 h 462379"/>
              <a:gd name="connsiteX1" fmla="*/ 1206385 w 1299591"/>
              <a:gd name="connsiteY1" fmla="*/ 461676 h 462379"/>
              <a:gd name="connsiteX2" fmla="*/ 1298968 w 1299591"/>
              <a:gd name="connsiteY2" fmla="*/ 369220 h 462379"/>
              <a:gd name="connsiteX3" fmla="*/ 1298968 w 1299591"/>
              <a:gd name="connsiteY3" fmla="*/ 92135 h 462379"/>
              <a:gd name="connsiteX4" fmla="*/ 1206385 w 1299591"/>
              <a:gd name="connsiteY4" fmla="*/ -417 h 462379"/>
              <a:gd name="connsiteX5" fmla="*/ 91960 w 1299591"/>
              <a:gd name="connsiteY5" fmla="*/ -417 h 462379"/>
              <a:gd name="connsiteX6" fmla="*/ -624 w 1299591"/>
              <a:gd name="connsiteY6" fmla="*/ 92135 h 462379"/>
              <a:gd name="connsiteX7" fmla="*/ -624 w 1299591"/>
              <a:gd name="connsiteY7" fmla="*/ 369505 h 462379"/>
              <a:gd name="connsiteX8" fmla="*/ 91960 w 1299591"/>
              <a:gd name="connsiteY8" fmla="*/ 461962 h 462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9591" h="462379">
                <a:moveTo>
                  <a:pt x="91960" y="461676"/>
                </a:moveTo>
                <a:lnTo>
                  <a:pt x="1206385" y="461676"/>
                </a:lnTo>
                <a:cubicBezTo>
                  <a:pt x="1257439" y="461572"/>
                  <a:pt x="1298872" y="420242"/>
                  <a:pt x="1298968" y="369220"/>
                </a:cubicBezTo>
                <a:lnTo>
                  <a:pt x="1298968" y="92135"/>
                </a:lnTo>
                <a:cubicBezTo>
                  <a:pt x="1298872" y="41103"/>
                  <a:pt x="1257534" y="-255"/>
                  <a:pt x="1206385" y="-417"/>
                </a:cubicBezTo>
                <a:lnTo>
                  <a:pt x="91960" y="-417"/>
                </a:lnTo>
                <a:cubicBezTo>
                  <a:pt x="40811" y="-265"/>
                  <a:pt x="-528" y="41103"/>
                  <a:pt x="-624" y="92135"/>
                </a:cubicBezTo>
                <a:lnTo>
                  <a:pt x="-624" y="369505"/>
                </a:lnTo>
                <a:cubicBezTo>
                  <a:pt x="-528" y="420527"/>
                  <a:pt x="40906" y="461857"/>
                  <a:pt x="91960" y="461962"/>
                </a:cubicBezTo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CC45FD3-7AE8-6B47-B1A0-B032B216C23C}"/>
              </a:ext>
            </a:extLst>
          </p:cNvPr>
          <p:cNvGrpSpPr/>
          <p:nvPr/>
        </p:nvGrpSpPr>
        <p:grpSpPr>
          <a:xfrm>
            <a:off x="15099755" y="7752827"/>
            <a:ext cx="970123" cy="326224"/>
            <a:chOff x="12546202" y="3587391"/>
            <a:chExt cx="1654778" cy="556453"/>
          </a:xfrm>
        </p:grpSpPr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D75A99B1-C42F-D640-9DA6-7F8BB6D1D2E9}"/>
                </a:ext>
              </a:extLst>
            </p:cNvPr>
            <p:cNvSpPr/>
            <p:nvPr/>
          </p:nvSpPr>
          <p:spPr>
            <a:xfrm>
              <a:off x="12546202" y="3587391"/>
              <a:ext cx="1654778" cy="556452"/>
            </a:xfrm>
            <a:custGeom>
              <a:avLst/>
              <a:gdLst>
                <a:gd name="connsiteX0" fmla="*/ 1654154 w 1654778"/>
                <a:gd name="connsiteY0" fmla="*/ 277714 h 556452"/>
                <a:gd name="connsiteX1" fmla="*/ 1375643 w 1654778"/>
                <a:gd name="connsiteY1" fmla="*/ 556035 h 556452"/>
                <a:gd name="connsiteX2" fmla="*/ 1375548 w 1654778"/>
                <a:gd name="connsiteY2" fmla="*/ 556035 h 556452"/>
                <a:gd name="connsiteX3" fmla="*/ 277982 w 1654778"/>
                <a:gd name="connsiteY3" fmla="*/ 556035 h 556452"/>
                <a:gd name="connsiteX4" fmla="*/ -624 w 1654778"/>
                <a:gd name="connsiteY4" fmla="*/ 277809 h 556452"/>
                <a:gd name="connsiteX5" fmla="*/ 277982 w 1654778"/>
                <a:gd name="connsiteY5" fmla="*/ -417 h 556452"/>
                <a:gd name="connsiteX6" fmla="*/ 1375548 w 1654778"/>
                <a:gd name="connsiteY6" fmla="*/ -417 h 556452"/>
                <a:gd name="connsiteX7" fmla="*/ 1654154 w 1654778"/>
                <a:gd name="connsiteY7" fmla="*/ 277619 h 556452"/>
                <a:gd name="connsiteX8" fmla="*/ 1654154 w 1654778"/>
                <a:gd name="connsiteY8" fmla="*/ 277714 h 55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8" h="556452">
                  <a:moveTo>
                    <a:pt x="1654154" y="277714"/>
                  </a:moveTo>
                  <a:cubicBezTo>
                    <a:pt x="1654250" y="431371"/>
                    <a:pt x="1529472" y="555978"/>
                    <a:pt x="1375643" y="556035"/>
                  </a:cubicBezTo>
                  <a:cubicBezTo>
                    <a:pt x="1375643" y="556035"/>
                    <a:pt x="1375548" y="556035"/>
                    <a:pt x="1375548" y="556035"/>
                  </a:cubicBezTo>
                  <a:lnTo>
                    <a:pt x="277982" y="556035"/>
                  </a:lnTo>
                  <a:cubicBezTo>
                    <a:pt x="124153" y="556035"/>
                    <a:pt x="-624" y="431466"/>
                    <a:pt x="-624" y="277809"/>
                  </a:cubicBezTo>
                  <a:cubicBezTo>
                    <a:pt x="-624" y="124152"/>
                    <a:pt x="124153" y="-417"/>
                    <a:pt x="277982" y="-417"/>
                  </a:cubicBezTo>
                  <a:lnTo>
                    <a:pt x="1375548" y="-417"/>
                  </a:lnTo>
                  <a:cubicBezTo>
                    <a:pt x="1529377" y="-474"/>
                    <a:pt x="1654059" y="124009"/>
                    <a:pt x="1654154" y="277619"/>
                  </a:cubicBezTo>
                  <a:cubicBezTo>
                    <a:pt x="1654154" y="277647"/>
                    <a:pt x="1654154" y="277685"/>
                    <a:pt x="1654154" y="277714"/>
                  </a:cubicBezTo>
                </a:path>
              </a:pathLst>
            </a:custGeom>
            <a:solidFill>
              <a:srgbClr val="EAEA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8C8DF646-9F9F-3340-B2F6-A2F532387491}"/>
                </a:ext>
              </a:extLst>
            </p:cNvPr>
            <p:cNvSpPr/>
            <p:nvPr/>
          </p:nvSpPr>
          <p:spPr>
            <a:xfrm>
              <a:off x="13377735" y="3587392"/>
              <a:ext cx="823245" cy="556452"/>
            </a:xfrm>
            <a:custGeom>
              <a:avLst/>
              <a:gdLst>
                <a:gd name="connsiteX0" fmla="*/ 822621 w 823245"/>
                <a:gd name="connsiteY0" fmla="*/ 277714 h 556452"/>
                <a:gd name="connsiteX1" fmla="*/ 544110 w 823245"/>
                <a:gd name="connsiteY1" fmla="*/ -417 h 556452"/>
                <a:gd name="connsiteX2" fmla="*/ 544015 w 823245"/>
                <a:gd name="connsiteY2" fmla="*/ -417 h 556452"/>
                <a:gd name="connsiteX3" fmla="*/ -624 w 823245"/>
                <a:gd name="connsiteY3" fmla="*/ -417 h 556452"/>
                <a:gd name="connsiteX4" fmla="*/ -624 w 823245"/>
                <a:gd name="connsiteY4" fmla="*/ 556035 h 556452"/>
                <a:gd name="connsiteX5" fmla="*/ 544015 w 823245"/>
                <a:gd name="connsiteY5" fmla="*/ 556035 h 556452"/>
                <a:gd name="connsiteX6" fmla="*/ 822621 w 823245"/>
                <a:gd name="connsiteY6" fmla="*/ 277809 h 556452"/>
                <a:gd name="connsiteX7" fmla="*/ 822621 w 823245"/>
                <a:gd name="connsiteY7" fmla="*/ 277714 h 55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245" h="556452">
                  <a:moveTo>
                    <a:pt x="822621" y="277714"/>
                  </a:moveTo>
                  <a:cubicBezTo>
                    <a:pt x="822621" y="124105"/>
                    <a:pt x="697939" y="-417"/>
                    <a:pt x="544110" y="-417"/>
                  </a:cubicBezTo>
                  <a:cubicBezTo>
                    <a:pt x="544110" y="-417"/>
                    <a:pt x="544015" y="-417"/>
                    <a:pt x="544015" y="-417"/>
                  </a:cubicBezTo>
                  <a:lnTo>
                    <a:pt x="-624" y="-417"/>
                  </a:lnTo>
                  <a:lnTo>
                    <a:pt x="-624" y="556035"/>
                  </a:lnTo>
                  <a:lnTo>
                    <a:pt x="544015" y="556035"/>
                  </a:lnTo>
                  <a:cubicBezTo>
                    <a:pt x="697844" y="556035"/>
                    <a:pt x="822621" y="431466"/>
                    <a:pt x="822621" y="277809"/>
                  </a:cubicBezTo>
                  <a:cubicBezTo>
                    <a:pt x="822621" y="277781"/>
                    <a:pt x="822621" y="277743"/>
                    <a:pt x="822621" y="277714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25E36079-8370-FF48-AC47-A402F77C55B0}"/>
                </a:ext>
              </a:extLst>
            </p:cNvPr>
            <p:cNvSpPr/>
            <p:nvPr/>
          </p:nvSpPr>
          <p:spPr>
            <a:xfrm>
              <a:off x="13377735" y="3867996"/>
              <a:ext cx="823054" cy="275848"/>
            </a:xfrm>
            <a:custGeom>
              <a:avLst/>
              <a:gdLst>
                <a:gd name="connsiteX0" fmla="*/ 543824 w 823054"/>
                <a:gd name="connsiteY0" fmla="*/ 275431 h 275848"/>
                <a:gd name="connsiteX1" fmla="*/ 822431 w 823054"/>
                <a:gd name="connsiteY1" fmla="*/ -417 h 275848"/>
                <a:gd name="connsiteX2" fmla="*/ -624 w 823054"/>
                <a:gd name="connsiteY2" fmla="*/ -417 h 275848"/>
                <a:gd name="connsiteX3" fmla="*/ -624 w 823054"/>
                <a:gd name="connsiteY3" fmla="*/ 275431 h 275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3054" h="275848">
                  <a:moveTo>
                    <a:pt x="543824" y="275431"/>
                  </a:moveTo>
                  <a:cubicBezTo>
                    <a:pt x="696796" y="275441"/>
                    <a:pt x="821098" y="152317"/>
                    <a:pt x="822431" y="-417"/>
                  </a:cubicBezTo>
                  <a:lnTo>
                    <a:pt x="-624" y="-417"/>
                  </a:lnTo>
                  <a:lnTo>
                    <a:pt x="-624" y="27543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00A5DD5-D8A2-3C4C-80FD-76A3B16E0764}"/>
              </a:ext>
            </a:extLst>
          </p:cNvPr>
          <p:cNvGrpSpPr/>
          <p:nvPr/>
        </p:nvGrpSpPr>
        <p:grpSpPr>
          <a:xfrm>
            <a:off x="14445954" y="7843948"/>
            <a:ext cx="970123" cy="326224"/>
            <a:chOff x="12546202" y="3587391"/>
            <a:chExt cx="1654778" cy="556453"/>
          </a:xfrm>
        </p:grpSpPr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DD806303-F23B-BD4F-92C8-7879B9B24EB0}"/>
                </a:ext>
              </a:extLst>
            </p:cNvPr>
            <p:cNvSpPr/>
            <p:nvPr/>
          </p:nvSpPr>
          <p:spPr>
            <a:xfrm>
              <a:off x="12546202" y="3587391"/>
              <a:ext cx="1654778" cy="556452"/>
            </a:xfrm>
            <a:custGeom>
              <a:avLst/>
              <a:gdLst>
                <a:gd name="connsiteX0" fmla="*/ 1654154 w 1654778"/>
                <a:gd name="connsiteY0" fmla="*/ 277714 h 556452"/>
                <a:gd name="connsiteX1" fmla="*/ 1375643 w 1654778"/>
                <a:gd name="connsiteY1" fmla="*/ 556035 h 556452"/>
                <a:gd name="connsiteX2" fmla="*/ 1375548 w 1654778"/>
                <a:gd name="connsiteY2" fmla="*/ 556035 h 556452"/>
                <a:gd name="connsiteX3" fmla="*/ 277982 w 1654778"/>
                <a:gd name="connsiteY3" fmla="*/ 556035 h 556452"/>
                <a:gd name="connsiteX4" fmla="*/ -624 w 1654778"/>
                <a:gd name="connsiteY4" fmla="*/ 277809 h 556452"/>
                <a:gd name="connsiteX5" fmla="*/ 277982 w 1654778"/>
                <a:gd name="connsiteY5" fmla="*/ -417 h 556452"/>
                <a:gd name="connsiteX6" fmla="*/ 1375548 w 1654778"/>
                <a:gd name="connsiteY6" fmla="*/ -417 h 556452"/>
                <a:gd name="connsiteX7" fmla="*/ 1654154 w 1654778"/>
                <a:gd name="connsiteY7" fmla="*/ 277619 h 556452"/>
                <a:gd name="connsiteX8" fmla="*/ 1654154 w 1654778"/>
                <a:gd name="connsiteY8" fmla="*/ 277714 h 55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8" h="556452">
                  <a:moveTo>
                    <a:pt x="1654154" y="277714"/>
                  </a:moveTo>
                  <a:cubicBezTo>
                    <a:pt x="1654250" y="431371"/>
                    <a:pt x="1529472" y="555978"/>
                    <a:pt x="1375643" y="556035"/>
                  </a:cubicBezTo>
                  <a:cubicBezTo>
                    <a:pt x="1375643" y="556035"/>
                    <a:pt x="1375548" y="556035"/>
                    <a:pt x="1375548" y="556035"/>
                  </a:cubicBezTo>
                  <a:lnTo>
                    <a:pt x="277982" y="556035"/>
                  </a:lnTo>
                  <a:cubicBezTo>
                    <a:pt x="124153" y="556035"/>
                    <a:pt x="-624" y="431466"/>
                    <a:pt x="-624" y="277809"/>
                  </a:cubicBezTo>
                  <a:cubicBezTo>
                    <a:pt x="-624" y="124152"/>
                    <a:pt x="124153" y="-417"/>
                    <a:pt x="277982" y="-417"/>
                  </a:cubicBezTo>
                  <a:lnTo>
                    <a:pt x="1375548" y="-417"/>
                  </a:lnTo>
                  <a:cubicBezTo>
                    <a:pt x="1529377" y="-474"/>
                    <a:pt x="1654059" y="124009"/>
                    <a:pt x="1654154" y="277619"/>
                  </a:cubicBezTo>
                  <a:cubicBezTo>
                    <a:pt x="1654154" y="277647"/>
                    <a:pt x="1654154" y="277685"/>
                    <a:pt x="1654154" y="277714"/>
                  </a:cubicBezTo>
                </a:path>
              </a:pathLst>
            </a:custGeom>
            <a:solidFill>
              <a:srgbClr val="EAEA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FE448EBB-B953-D541-BD50-5F92657E0544}"/>
                </a:ext>
              </a:extLst>
            </p:cNvPr>
            <p:cNvSpPr/>
            <p:nvPr/>
          </p:nvSpPr>
          <p:spPr>
            <a:xfrm>
              <a:off x="13377735" y="3587392"/>
              <a:ext cx="823245" cy="556452"/>
            </a:xfrm>
            <a:custGeom>
              <a:avLst/>
              <a:gdLst>
                <a:gd name="connsiteX0" fmla="*/ 822621 w 823245"/>
                <a:gd name="connsiteY0" fmla="*/ 277714 h 556452"/>
                <a:gd name="connsiteX1" fmla="*/ 544110 w 823245"/>
                <a:gd name="connsiteY1" fmla="*/ -417 h 556452"/>
                <a:gd name="connsiteX2" fmla="*/ 544015 w 823245"/>
                <a:gd name="connsiteY2" fmla="*/ -417 h 556452"/>
                <a:gd name="connsiteX3" fmla="*/ -624 w 823245"/>
                <a:gd name="connsiteY3" fmla="*/ -417 h 556452"/>
                <a:gd name="connsiteX4" fmla="*/ -624 w 823245"/>
                <a:gd name="connsiteY4" fmla="*/ 556035 h 556452"/>
                <a:gd name="connsiteX5" fmla="*/ 544015 w 823245"/>
                <a:gd name="connsiteY5" fmla="*/ 556035 h 556452"/>
                <a:gd name="connsiteX6" fmla="*/ 822621 w 823245"/>
                <a:gd name="connsiteY6" fmla="*/ 277809 h 556452"/>
                <a:gd name="connsiteX7" fmla="*/ 822621 w 823245"/>
                <a:gd name="connsiteY7" fmla="*/ 277714 h 55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245" h="556452">
                  <a:moveTo>
                    <a:pt x="822621" y="277714"/>
                  </a:moveTo>
                  <a:cubicBezTo>
                    <a:pt x="822621" y="124105"/>
                    <a:pt x="697939" y="-417"/>
                    <a:pt x="544110" y="-417"/>
                  </a:cubicBezTo>
                  <a:cubicBezTo>
                    <a:pt x="544110" y="-417"/>
                    <a:pt x="544015" y="-417"/>
                    <a:pt x="544015" y="-417"/>
                  </a:cubicBezTo>
                  <a:lnTo>
                    <a:pt x="-624" y="-417"/>
                  </a:lnTo>
                  <a:lnTo>
                    <a:pt x="-624" y="556035"/>
                  </a:lnTo>
                  <a:lnTo>
                    <a:pt x="544015" y="556035"/>
                  </a:lnTo>
                  <a:cubicBezTo>
                    <a:pt x="697844" y="556035"/>
                    <a:pt x="822621" y="431466"/>
                    <a:pt x="822621" y="277809"/>
                  </a:cubicBezTo>
                  <a:cubicBezTo>
                    <a:pt x="822621" y="277781"/>
                    <a:pt x="822621" y="277743"/>
                    <a:pt x="822621" y="277714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5677DA01-94E6-9647-ACE2-9EBB4C9C425F}"/>
                </a:ext>
              </a:extLst>
            </p:cNvPr>
            <p:cNvSpPr/>
            <p:nvPr/>
          </p:nvSpPr>
          <p:spPr>
            <a:xfrm>
              <a:off x="13377735" y="3867996"/>
              <a:ext cx="823054" cy="275848"/>
            </a:xfrm>
            <a:custGeom>
              <a:avLst/>
              <a:gdLst>
                <a:gd name="connsiteX0" fmla="*/ 543824 w 823054"/>
                <a:gd name="connsiteY0" fmla="*/ 275431 h 275848"/>
                <a:gd name="connsiteX1" fmla="*/ 822431 w 823054"/>
                <a:gd name="connsiteY1" fmla="*/ -417 h 275848"/>
                <a:gd name="connsiteX2" fmla="*/ -624 w 823054"/>
                <a:gd name="connsiteY2" fmla="*/ -417 h 275848"/>
                <a:gd name="connsiteX3" fmla="*/ -624 w 823054"/>
                <a:gd name="connsiteY3" fmla="*/ 275431 h 275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3054" h="275848">
                  <a:moveTo>
                    <a:pt x="543824" y="275431"/>
                  </a:moveTo>
                  <a:cubicBezTo>
                    <a:pt x="696796" y="275441"/>
                    <a:pt x="821098" y="152317"/>
                    <a:pt x="822431" y="-417"/>
                  </a:cubicBezTo>
                  <a:lnTo>
                    <a:pt x="-624" y="-417"/>
                  </a:lnTo>
                  <a:lnTo>
                    <a:pt x="-624" y="27543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980A24E5-C185-444C-AA1E-93DCB659EB6C}"/>
              </a:ext>
            </a:extLst>
          </p:cNvPr>
          <p:cNvSpPr txBox="1"/>
          <p:nvPr/>
        </p:nvSpPr>
        <p:spPr>
          <a:xfrm>
            <a:off x="16390729" y="6198186"/>
            <a:ext cx="5945304" cy="147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 to share advice. Promotions only work as well.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042D08A-64D6-2C49-BEB7-79323F44EFEC}"/>
              </a:ext>
            </a:extLst>
          </p:cNvPr>
          <p:cNvSpPr/>
          <p:nvPr/>
        </p:nvSpPr>
        <p:spPr>
          <a:xfrm>
            <a:off x="16390728" y="5551855"/>
            <a:ext cx="37701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Your Title</a:t>
            </a:r>
            <a:endParaRPr lang="en-US" sz="88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70BBAE8-0128-8743-BEF5-2B5D51DC7F2B}"/>
              </a:ext>
            </a:extLst>
          </p:cNvPr>
          <p:cNvSpPr/>
          <p:nvPr/>
        </p:nvSpPr>
        <p:spPr>
          <a:xfrm>
            <a:off x="13741209" y="6137920"/>
            <a:ext cx="10637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2</a:t>
            </a:r>
            <a:endParaRPr lang="en-US" sz="199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1C403E2F-25AB-7D4A-BD99-075FDD8DC587}"/>
              </a:ext>
            </a:extLst>
          </p:cNvPr>
          <p:cNvSpPr/>
          <p:nvPr/>
        </p:nvSpPr>
        <p:spPr>
          <a:xfrm>
            <a:off x="2714393" y="9560589"/>
            <a:ext cx="1785363" cy="2819985"/>
          </a:xfrm>
          <a:custGeom>
            <a:avLst/>
            <a:gdLst>
              <a:gd name="connsiteX0" fmla="*/ 159109 w 1622488"/>
              <a:gd name="connsiteY0" fmla="*/ -417 h 2562724"/>
              <a:gd name="connsiteX1" fmla="*/ 1462225 w 1622488"/>
              <a:gd name="connsiteY1" fmla="*/ -417 h 2562724"/>
              <a:gd name="connsiteX2" fmla="*/ 1621864 w 1622488"/>
              <a:gd name="connsiteY2" fmla="*/ 159004 h 2562724"/>
              <a:gd name="connsiteX3" fmla="*/ 1621864 w 1622488"/>
              <a:gd name="connsiteY3" fmla="*/ 2402887 h 2562724"/>
              <a:gd name="connsiteX4" fmla="*/ 1462225 w 1622488"/>
              <a:gd name="connsiteY4" fmla="*/ 2562308 h 2562724"/>
              <a:gd name="connsiteX5" fmla="*/ 159109 w 1622488"/>
              <a:gd name="connsiteY5" fmla="*/ 2562308 h 2562724"/>
              <a:gd name="connsiteX6" fmla="*/ -624 w 1622488"/>
              <a:gd name="connsiteY6" fmla="*/ 2402887 h 2562724"/>
              <a:gd name="connsiteX7" fmla="*/ -624 w 1622488"/>
              <a:gd name="connsiteY7" fmla="*/ 159289 h 2562724"/>
              <a:gd name="connsiteX8" fmla="*/ 159109 w 1622488"/>
              <a:gd name="connsiteY8" fmla="*/ -417 h 256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2488" h="2562724">
                <a:moveTo>
                  <a:pt x="159109" y="-417"/>
                </a:moveTo>
                <a:lnTo>
                  <a:pt x="1462225" y="-417"/>
                </a:lnTo>
                <a:cubicBezTo>
                  <a:pt x="1550236" y="-161"/>
                  <a:pt x="1621578" y="71066"/>
                  <a:pt x="1621864" y="159004"/>
                </a:cubicBezTo>
                <a:lnTo>
                  <a:pt x="1621864" y="2402887"/>
                </a:lnTo>
                <a:cubicBezTo>
                  <a:pt x="1621578" y="2490777"/>
                  <a:pt x="1550236" y="2562022"/>
                  <a:pt x="1462225" y="2562308"/>
                </a:cubicBezTo>
                <a:lnTo>
                  <a:pt x="159109" y="2562308"/>
                </a:lnTo>
                <a:cubicBezTo>
                  <a:pt x="71003" y="2562022"/>
                  <a:pt x="-339" y="2490873"/>
                  <a:pt x="-624" y="2402887"/>
                </a:cubicBezTo>
                <a:lnTo>
                  <a:pt x="-624" y="159289"/>
                </a:lnTo>
                <a:cubicBezTo>
                  <a:pt x="-434" y="71227"/>
                  <a:pt x="70909" y="-161"/>
                  <a:pt x="159109" y="-417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eform 139">
            <a:extLst>
              <a:ext uri="{FF2B5EF4-FFF2-40B4-BE49-F238E27FC236}">
                <a16:creationId xmlns:a16="http://schemas.microsoft.com/office/drawing/2014/main" id="{A8FDCF4E-3781-914A-B85C-EBC8ACC674F6}"/>
              </a:ext>
            </a:extLst>
          </p:cNvPr>
          <p:cNvSpPr/>
          <p:nvPr/>
        </p:nvSpPr>
        <p:spPr>
          <a:xfrm>
            <a:off x="2699000" y="10066244"/>
            <a:ext cx="1040046" cy="1670198"/>
          </a:xfrm>
          <a:custGeom>
            <a:avLst/>
            <a:gdLst>
              <a:gd name="connsiteX0" fmla="*/ 0 w 945165"/>
              <a:gd name="connsiteY0" fmla="*/ 0 h 1517830"/>
              <a:gd name="connsiteX1" fmla="*/ 945166 w 945165"/>
              <a:gd name="connsiteY1" fmla="*/ 0 h 1517830"/>
              <a:gd name="connsiteX2" fmla="*/ 945166 w 945165"/>
              <a:gd name="connsiteY2" fmla="*/ 1517831 h 1517830"/>
              <a:gd name="connsiteX3" fmla="*/ 0 w 945165"/>
              <a:gd name="connsiteY3" fmla="*/ 1517831 h 1517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5165" h="1517830">
                <a:moveTo>
                  <a:pt x="0" y="0"/>
                </a:moveTo>
                <a:lnTo>
                  <a:pt x="945166" y="0"/>
                </a:lnTo>
                <a:lnTo>
                  <a:pt x="945166" y="1517831"/>
                </a:lnTo>
                <a:lnTo>
                  <a:pt x="0" y="151783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B1665B23-609E-8D49-801D-E1577FBB2943}"/>
              </a:ext>
            </a:extLst>
          </p:cNvPr>
          <p:cNvSpPr/>
          <p:nvPr/>
        </p:nvSpPr>
        <p:spPr>
          <a:xfrm>
            <a:off x="2890162" y="9052109"/>
            <a:ext cx="1430052" cy="508795"/>
          </a:xfrm>
          <a:custGeom>
            <a:avLst/>
            <a:gdLst>
              <a:gd name="connsiteX0" fmla="*/ 91960 w 1299591"/>
              <a:gd name="connsiteY0" fmla="*/ 461676 h 462379"/>
              <a:gd name="connsiteX1" fmla="*/ 1206385 w 1299591"/>
              <a:gd name="connsiteY1" fmla="*/ 461676 h 462379"/>
              <a:gd name="connsiteX2" fmla="*/ 1298968 w 1299591"/>
              <a:gd name="connsiteY2" fmla="*/ 369220 h 462379"/>
              <a:gd name="connsiteX3" fmla="*/ 1298968 w 1299591"/>
              <a:gd name="connsiteY3" fmla="*/ 92135 h 462379"/>
              <a:gd name="connsiteX4" fmla="*/ 1206385 w 1299591"/>
              <a:gd name="connsiteY4" fmla="*/ -417 h 462379"/>
              <a:gd name="connsiteX5" fmla="*/ 91960 w 1299591"/>
              <a:gd name="connsiteY5" fmla="*/ -417 h 462379"/>
              <a:gd name="connsiteX6" fmla="*/ -624 w 1299591"/>
              <a:gd name="connsiteY6" fmla="*/ 92135 h 462379"/>
              <a:gd name="connsiteX7" fmla="*/ -624 w 1299591"/>
              <a:gd name="connsiteY7" fmla="*/ 369505 h 462379"/>
              <a:gd name="connsiteX8" fmla="*/ 91960 w 1299591"/>
              <a:gd name="connsiteY8" fmla="*/ 461962 h 462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9591" h="462379">
                <a:moveTo>
                  <a:pt x="91960" y="461676"/>
                </a:moveTo>
                <a:lnTo>
                  <a:pt x="1206385" y="461676"/>
                </a:lnTo>
                <a:cubicBezTo>
                  <a:pt x="1257439" y="461572"/>
                  <a:pt x="1298872" y="420242"/>
                  <a:pt x="1298968" y="369220"/>
                </a:cubicBezTo>
                <a:lnTo>
                  <a:pt x="1298968" y="92135"/>
                </a:lnTo>
                <a:cubicBezTo>
                  <a:pt x="1298872" y="41103"/>
                  <a:pt x="1257534" y="-255"/>
                  <a:pt x="1206385" y="-417"/>
                </a:cubicBezTo>
                <a:lnTo>
                  <a:pt x="91960" y="-417"/>
                </a:lnTo>
                <a:cubicBezTo>
                  <a:pt x="40811" y="-265"/>
                  <a:pt x="-528" y="41103"/>
                  <a:pt x="-624" y="92135"/>
                </a:cubicBezTo>
                <a:lnTo>
                  <a:pt x="-624" y="369505"/>
                </a:lnTo>
                <a:cubicBezTo>
                  <a:pt x="-528" y="420527"/>
                  <a:pt x="40906" y="461857"/>
                  <a:pt x="91960" y="461962"/>
                </a:cubicBezTo>
              </a:path>
            </a:pathLst>
          </a:custGeom>
          <a:solidFill>
            <a:schemeClr val="accent3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8751756-0F4D-7A4F-98E9-09B299488207}"/>
              </a:ext>
            </a:extLst>
          </p:cNvPr>
          <p:cNvGrpSpPr/>
          <p:nvPr/>
        </p:nvGrpSpPr>
        <p:grpSpPr>
          <a:xfrm>
            <a:off x="4026854" y="12068678"/>
            <a:ext cx="970123" cy="326224"/>
            <a:chOff x="12546202" y="3587391"/>
            <a:chExt cx="1654778" cy="556453"/>
          </a:xfrm>
        </p:grpSpPr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BAED117F-DBA2-9649-9A14-EAC729D82425}"/>
                </a:ext>
              </a:extLst>
            </p:cNvPr>
            <p:cNvSpPr/>
            <p:nvPr/>
          </p:nvSpPr>
          <p:spPr>
            <a:xfrm>
              <a:off x="12546202" y="3587391"/>
              <a:ext cx="1654778" cy="556452"/>
            </a:xfrm>
            <a:custGeom>
              <a:avLst/>
              <a:gdLst>
                <a:gd name="connsiteX0" fmla="*/ 1654154 w 1654778"/>
                <a:gd name="connsiteY0" fmla="*/ 277714 h 556452"/>
                <a:gd name="connsiteX1" fmla="*/ 1375643 w 1654778"/>
                <a:gd name="connsiteY1" fmla="*/ 556035 h 556452"/>
                <a:gd name="connsiteX2" fmla="*/ 1375548 w 1654778"/>
                <a:gd name="connsiteY2" fmla="*/ 556035 h 556452"/>
                <a:gd name="connsiteX3" fmla="*/ 277982 w 1654778"/>
                <a:gd name="connsiteY3" fmla="*/ 556035 h 556452"/>
                <a:gd name="connsiteX4" fmla="*/ -624 w 1654778"/>
                <a:gd name="connsiteY4" fmla="*/ 277809 h 556452"/>
                <a:gd name="connsiteX5" fmla="*/ 277982 w 1654778"/>
                <a:gd name="connsiteY5" fmla="*/ -417 h 556452"/>
                <a:gd name="connsiteX6" fmla="*/ 1375548 w 1654778"/>
                <a:gd name="connsiteY6" fmla="*/ -417 h 556452"/>
                <a:gd name="connsiteX7" fmla="*/ 1654154 w 1654778"/>
                <a:gd name="connsiteY7" fmla="*/ 277619 h 556452"/>
                <a:gd name="connsiteX8" fmla="*/ 1654154 w 1654778"/>
                <a:gd name="connsiteY8" fmla="*/ 277714 h 55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8" h="556452">
                  <a:moveTo>
                    <a:pt x="1654154" y="277714"/>
                  </a:moveTo>
                  <a:cubicBezTo>
                    <a:pt x="1654250" y="431371"/>
                    <a:pt x="1529472" y="555978"/>
                    <a:pt x="1375643" y="556035"/>
                  </a:cubicBezTo>
                  <a:cubicBezTo>
                    <a:pt x="1375643" y="556035"/>
                    <a:pt x="1375548" y="556035"/>
                    <a:pt x="1375548" y="556035"/>
                  </a:cubicBezTo>
                  <a:lnTo>
                    <a:pt x="277982" y="556035"/>
                  </a:lnTo>
                  <a:cubicBezTo>
                    <a:pt x="124153" y="556035"/>
                    <a:pt x="-624" y="431466"/>
                    <a:pt x="-624" y="277809"/>
                  </a:cubicBezTo>
                  <a:cubicBezTo>
                    <a:pt x="-624" y="124152"/>
                    <a:pt x="124153" y="-417"/>
                    <a:pt x="277982" y="-417"/>
                  </a:cubicBezTo>
                  <a:lnTo>
                    <a:pt x="1375548" y="-417"/>
                  </a:lnTo>
                  <a:cubicBezTo>
                    <a:pt x="1529377" y="-474"/>
                    <a:pt x="1654059" y="124009"/>
                    <a:pt x="1654154" y="277619"/>
                  </a:cubicBezTo>
                  <a:cubicBezTo>
                    <a:pt x="1654154" y="277647"/>
                    <a:pt x="1654154" y="277685"/>
                    <a:pt x="1654154" y="277714"/>
                  </a:cubicBezTo>
                </a:path>
              </a:pathLst>
            </a:custGeom>
            <a:solidFill>
              <a:srgbClr val="EAEA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F5B8CE81-C2A4-BF41-A7AE-20CAC7AFA16C}"/>
                </a:ext>
              </a:extLst>
            </p:cNvPr>
            <p:cNvSpPr/>
            <p:nvPr/>
          </p:nvSpPr>
          <p:spPr>
            <a:xfrm>
              <a:off x="13377735" y="3587392"/>
              <a:ext cx="823245" cy="556452"/>
            </a:xfrm>
            <a:custGeom>
              <a:avLst/>
              <a:gdLst>
                <a:gd name="connsiteX0" fmla="*/ 822621 w 823245"/>
                <a:gd name="connsiteY0" fmla="*/ 277714 h 556452"/>
                <a:gd name="connsiteX1" fmla="*/ 544110 w 823245"/>
                <a:gd name="connsiteY1" fmla="*/ -417 h 556452"/>
                <a:gd name="connsiteX2" fmla="*/ 544015 w 823245"/>
                <a:gd name="connsiteY2" fmla="*/ -417 h 556452"/>
                <a:gd name="connsiteX3" fmla="*/ -624 w 823245"/>
                <a:gd name="connsiteY3" fmla="*/ -417 h 556452"/>
                <a:gd name="connsiteX4" fmla="*/ -624 w 823245"/>
                <a:gd name="connsiteY4" fmla="*/ 556035 h 556452"/>
                <a:gd name="connsiteX5" fmla="*/ 544015 w 823245"/>
                <a:gd name="connsiteY5" fmla="*/ 556035 h 556452"/>
                <a:gd name="connsiteX6" fmla="*/ 822621 w 823245"/>
                <a:gd name="connsiteY6" fmla="*/ 277809 h 556452"/>
                <a:gd name="connsiteX7" fmla="*/ 822621 w 823245"/>
                <a:gd name="connsiteY7" fmla="*/ 277714 h 55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245" h="556452">
                  <a:moveTo>
                    <a:pt x="822621" y="277714"/>
                  </a:moveTo>
                  <a:cubicBezTo>
                    <a:pt x="822621" y="124105"/>
                    <a:pt x="697939" y="-417"/>
                    <a:pt x="544110" y="-417"/>
                  </a:cubicBezTo>
                  <a:cubicBezTo>
                    <a:pt x="544110" y="-417"/>
                    <a:pt x="544015" y="-417"/>
                    <a:pt x="544015" y="-417"/>
                  </a:cubicBezTo>
                  <a:lnTo>
                    <a:pt x="-624" y="-417"/>
                  </a:lnTo>
                  <a:lnTo>
                    <a:pt x="-624" y="556035"/>
                  </a:lnTo>
                  <a:lnTo>
                    <a:pt x="544015" y="556035"/>
                  </a:lnTo>
                  <a:cubicBezTo>
                    <a:pt x="697844" y="556035"/>
                    <a:pt x="822621" y="431466"/>
                    <a:pt x="822621" y="277809"/>
                  </a:cubicBezTo>
                  <a:cubicBezTo>
                    <a:pt x="822621" y="277781"/>
                    <a:pt x="822621" y="277743"/>
                    <a:pt x="822621" y="277714"/>
                  </a:cubicBezTo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D68784D3-8680-C34F-9781-EAE3878BFBD7}"/>
                </a:ext>
              </a:extLst>
            </p:cNvPr>
            <p:cNvSpPr/>
            <p:nvPr/>
          </p:nvSpPr>
          <p:spPr>
            <a:xfrm>
              <a:off x="13377735" y="3867996"/>
              <a:ext cx="823054" cy="275848"/>
            </a:xfrm>
            <a:custGeom>
              <a:avLst/>
              <a:gdLst>
                <a:gd name="connsiteX0" fmla="*/ 543824 w 823054"/>
                <a:gd name="connsiteY0" fmla="*/ 275431 h 275848"/>
                <a:gd name="connsiteX1" fmla="*/ 822431 w 823054"/>
                <a:gd name="connsiteY1" fmla="*/ -417 h 275848"/>
                <a:gd name="connsiteX2" fmla="*/ -624 w 823054"/>
                <a:gd name="connsiteY2" fmla="*/ -417 h 275848"/>
                <a:gd name="connsiteX3" fmla="*/ -624 w 823054"/>
                <a:gd name="connsiteY3" fmla="*/ 275431 h 275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3054" h="275848">
                  <a:moveTo>
                    <a:pt x="543824" y="275431"/>
                  </a:moveTo>
                  <a:cubicBezTo>
                    <a:pt x="696796" y="275441"/>
                    <a:pt x="821098" y="152317"/>
                    <a:pt x="822431" y="-417"/>
                  </a:cubicBezTo>
                  <a:lnTo>
                    <a:pt x="-624" y="-417"/>
                  </a:lnTo>
                  <a:lnTo>
                    <a:pt x="-624" y="275431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C7D6B1A-70A4-0D4F-862D-89EE6A2E337B}"/>
              </a:ext>
            </a:extLst>
          </p:cNvPr>
          <p:cNvGrpSpPr/>
          <p:nvPr/>
        </p:nvGrpSpPr>
        <p:grpSpPr>
          <a:xfrm>
            <a:off x="3373053" y="12159799"/>
            <a:ext cx="970123" cy="326224"/>
            <a:chOff x="12546202" y="3587391"/>
            <a:chExt cx="1654778" cy="556453"/>
          </a:xfrm>
        </p:grpSpPr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77793200-5478-FF4D-9464-4CA1BC31803B}"/>
                </a:ext>
              </a:extLst>
            </p:cNvPr>
            <p:cNvSpPr/>
            <p:nvPr/>
          </p:nvSpPr>
          <p:spPr>
            <a:xfrm>
              <a:off x="12546202" y="3587391"/>
              <a:ext cx="1654778" cy="556452"/>
            </a:xfrm>
            <a:custGeom>
              <a:avLst/>
              <a:gdLst>
                <a:gd name="connsiteX0" fmla="*/ 1654154 w 1654778"/>
                <a:gd name="connsiteY0" fmla="*/ 277714 h 556452"/>
                <a:gd name="connsiteX1" fmla="*/ 1375643 w 1654778"/>
                <a:gd name="connsiteY1" fmla="*/ 556035 h 556452"/>
                <a:gd name="connsiteX2" fmla="*/ 1375548 w 1654778"/>
                <a:gd name="connsiteY2" fmla="*/ 556035 h 556452"/>
                <a:gd name="connsiteX3" fmla="*/ 277982 w 1654778"/>
                <a:gd name="connsiteY3" fmla="*/ 556035 h 556452"/>
                <a:gd name="connsiteX4" fmla="*/ -624 w 1654778"/>
                <a:gd name="connsiteY4" fmla="*/ 277809 h 556452"/>
                <a:gd name="connsiteX5" fmla="*/ 277982 w 1654778"/>
                <a:gd name="connsiteY5" fmla="*/ -417 h 556452"/>
                <a:gd name="connsiteX6" fmla="*/ 1375548 w 1654778"/>
                <a:gd name="connsiteY6" fmla="*/ -417 h 556452"/>
                <a:gd name="connsiteX7" fmla="*/ 1654154 w 1654778"/>
                <a:gd name="connsiteY7" fmla="*/ 277619 h 556452"/>
                <a:gd name="connsiteX8" fmla="*/ 1654154 w 1654778"/>
                <a:gd name="connsiteY8" fmla="*/ 277714 h 55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8" h="556452">
                  <a:moveTo>
                    <a:pt x="1654154" y="277714"/>
                  </a:moveTo>
                  <a:cubicBezTo>
                    <a:pt x="1654250" y="431371"/>
                    <a:pt x="1529472" y="555978"/>
                    <a:pt x="1375643" y="556035"/>
                  </a:cubicBezTo>
                  <a:cubicBezTo>
                    <a:pt x="1375643" y="556035"/>
                    <a:pt x="1375548" y="556035"/>
                    <a:pt x="1375548" y="556035"/>
                  </a:cubicBezTo>
                  <a:lnTo>
                    <a:pt x="277982" y="556035"/>
                  </a:lnTo>
                  <a:cubicBezTo>
                    <a:pt x="124153" y="556035"/>
                    <a:pt x="-624" y="431466"/>
                    <a:pt x="-624" y="277809"/>
                  </a:cubicBezTo>
                  <a:cubicBezTo>
                    <a:pt x="-624" y="124152"/>
                    <a:pt x="124153" y="-417"/>
                    <a:pt x="277982" y="-417"/>
                  </a:cubicBezTo>
                  <a:lnTo>
                    <a:pt x="1375548" y="-417"/>
                  </a:lnTo>
                  <a:cubicBezTo>
                    <a:pt x="1529377" y="-474"/>
                    <a:pt x="1654059" y="124009"/>
                    <a:pt x="1654154" y="277619"/>
                  </a:cubicBezTo>
                  <a:cubicBezTo>
                    <a:pt x="1654154" y="277647"/>
                    <a:pt x="1654154" y="277685"/>
                    <a:pt x="1654154" y="277714"/>
                  </a:cubicBezTo>
                </a:path>
              </a:pathLst>
            </a:custGeom>
            <a:solidFill>
              <a:srgbClr val="EAEA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D4F221E3-475B-694F-83F5-9933BC640CC7}"/>
                </a:ext>
              </a:extLst>
            </p:cNvPr>
            <p:cNvSpPr/>
            <p:nvPr/>
          </p:nvSpPr>
          <p:spPr>
            <a:xfrm>
              <a:off x="13377735" y="3587392"/>
              <a:ext cx="823245" cy="556452"/>
            </a:xfrm>
            <a:custGeom>
              <a:avLst/>
              <a:gdLst>
                <a:gd name="connsiteX0" fmla="*/ 822621 w 823245"/>
                <a:gd name="connsiteY0" fmla="*/ 277714 h 556452"/>
                <a:gd name="connsiteX1" fmla="*/ 544110 w 823245"/>
                <a:gd name="connsiteY1" fmla="*/ -417 h 556452"/>
                <a:gd name="connsiteX2" fmla="*/ 544015 w 823245"/>
                <a:gd name="connsiteY2" fmla="*/ -417 h 556452"/>
                <a:gd name="connsiteX3" fmla="*/ -624 w 823245"/>
                <a:gd name="connsiteY3" fmla="*/ -417 h 556452"/>
                <a:gd name="connsiteX4" fmla="*/ -624 w 823245"/>
                <a:gd name="connsiteY4" fmla="*/ 556035 h 556452"/>
                <a:gd name="connsiteX5" fmla="*/ 544015 w 823245"/>
                <a:gd name="connsiteY5" fmla="*/ 556035 h 556452"/>
                <a:gd name="connsiteX6" fmla="*/ 822621 w 823245"/>
                <a:gd name="connsiteY6" fmla="*/ 277809 h 556452"/>
                <a:gd name="connsiteX7" fmla="*/ 822621 w 823245"/>
                <a:gd name="connsiteY7" fmla="*/ 277714 h 55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245" h="556452">
                  <a:moveTo>
                    <a:pt x="822621" y="277714"/>
                  </a:moveTo>
                  <a:cubicBezTo>
                    <a:pt x="822621" y="124105"/>
                    <a:pt x="697939" y="-417"/>
                    <a:pt x="544110" y="-417"/>
                  </a:cubicBezTo>
                  <a:cubicBezTo>
                    <a:pt x="544110" y="-417"/>
                    <a:pt x="544015" y="-417"/>
                    <a:pt x="544015" y="-417"/>
                  </a:cubicBezTo>
                  <a:lnTo>
                    <a:pt x="-624" y="-417"/>
                  </a:lnTo>
                  <a:lnTo>
                    <a:pt x="-624" y="556035"/>
                  </a:lnTo>
                  <a:lnTo>
                    <a:pt x="544015" y="556035"/>
                  </a:lnTo>
                  <a:cubicBezTo>
                    <a:pt x="697844" y="556035"/>
                    <a:pt x="822621" y="431466"/>
                    <a:pt x="822621" y="277809"/>
                  </a:cubicBezTo>
                  <a:cubicBezTo>
                    <a:pt x="822621" y="277781"/>
                    <a:pt x="822621" y="277743"/>
                    <a:pt x="822621" y="277714"/>
                  </a:cubicBezTo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A4314285-3D74-324D-A437-CA0A03614BFF}"/>
                </a:ext>
              </a:extLst>
            </p:cNvPr>
            <p:cNvSpPr/>
            <p:nvPr/>
          </p:nvSpPr>
          <p:spPr>
            <a:xfrm>
              <a:off x="13377735" y="3867996"/>
              <a:ext cx="823054" cy="275848"/>
            </a:xfrm>
            <a:custGeom>
              <a:avLst/>
              <a:gdLst>
                <a:gd name="connsiteX0" fmla="*/ 543824 w 823054"/>
                <a:gd name="connsiteY0" fmla="*/ 275431 h 275848"/>
                <a:gd name="connsiteX1" fmla="*/ 822431 w 823054"/>
                <a:gd name="connsiteY1" fmla="*/ -417 h 275848"/>
                <a:gd name="connsiteX2" fmla="*/ -624 w 823054"/>
                <a:gd name="connsiteY2" fmla="*/ -417 h 275848"/>
                <a:gd name="connsiteX3" fmla="*/ -624 w 823054"/>
                <a:gd name="connsiteY3" fmla="*/ 275431 h 275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3054" h="275848">
                  <a:moveTo>
                    <a:pt x="543824" y="275431"/>
                  </a:moveTo>
                  <a:cubicBezTo>
                    <a:pt x="696796" y="275441"/>
                    <a:pt x="821098" y="152317"/>
                    <a:pt x="822431" y="-417"/>
                  </a:cubicBezTo>
                  <a:lnTo>
                    <a:pt x="-624" y="-417"/>
                  </a:lnTo>
                  <a:lnTo>
                    <a:pt x="-624" y="275431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DB2C33E4-086D-D747-B2A1-4FE9917009D1}"/>
              </a:ext>
            </a:extLst>
          </p:cNvPr>
          <p:cNvSpPr txBox="1"/>
          <p:nvPr/>
        </p:nvSpPr>
        <p:spPr>
          <a:xfrm>
            <a:off x="5317828" y="10514037"/>
            <a:ext cx="5945304" cy="147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 to share advice. Promotions only work as well.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A23E43B-C27D-2743-A3AE-27F5C9ADF04E}"/>
              </a:ext>
            </a:extLst>
          </p:cNvPr>
          <p:cNvSpPr/>
          <p:nvPr/>
        </p:nvSpPr>
        <p:spPr>
          <a:xfrm>
            <a:off x="5317827" y="9867706"/>
            <a:ext cx="37701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Your Title</a:t>
            </a:r>
            <a:endParaRPr lang="en-US" sz="88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0754A27-0F77-F946-863A-B856EAF91A03}"/>
              </a:ext>
            </a:extLst>
          </p:cNvPr>
          <p:cNvSpPr/>
          <p:nvPr/>
        </p:nvSpPr>
        <p:spPr>
          <a:xfrm>
            <a:off x="2668308" y="10453771"/>
            <a:ext cx="10637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3</a:t>
            </a:r>
            <a:endParaRPr lang="en-US" sz="199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47" name="Freeform 146">
            <a:extLst>
              <a:ext uri="{FF2B5EF4-FFF2-40B4-BE49-F238E27FC236}">
                <a16:creationId xmlns:a16="http://schemas.microsoft.com/office/drawing/2014/main" id="{93834363-8E6C-AD44-A719-FDE2BCB50503}"/>
              </a:ext>
            </a:extLst>
          </p:cNvPr>
          <p:cNvSpPr/>
          <p:nvPr/>
        </p:nvSpPr>
        <p:spPr>
          <a:xfrm>
            <a:off x="13787294" y="9560589"/>
            <a:ext cx="1785363" cy="2819985"/>
          </a:xfrm>
          <a:custGeom>
            <a:avLst/>
            <a:gdLst>
              <a:gd name="connsiteX0" fmla="*/ 159109 w 1622488"/>
              <a:gd name="connsiteY0" fmla="*/ -417 h 2562724"/>
              <a:gd name="connsiteX1" fmla="*/ 1462225 w 1622488"/>
              <a:gd name="connsiteY1" fmla="*/ -417 h 2562724"/>
              <a:gd name="connsiteX2" fmla="*/ 1621864 w 1622488"/>
              <a:gd name="connsiteY2" fmla="*/ 159004 h 2562724"/>
              <a:gd name="connsiteX3" fmla="*/ 1621864 w 1622488"/>
              <a:gd name="connsiteY3" fmla="*/ 2402887 h 2562724"/>
              <a:gd name="connsiteX4" fmla="*/ 1462225 w 1622488"/>
              <a:gd name="connsiteY4" fmla="*/ 2562308 h 2562724"/>
              <a:gd name="connsiteX5" fmla="*/ 159109 w 1622488"/>
              <a:gd name="connsiteY5" fmla="*/ 2562308 h 2562724"/>
              <a:gd name="connsiteX6" fmla="*/ -624 w 1622488"/>
              <a:gd name="connsiteY6" fmla="*/ 2402887 h 2562724"/>
              <a:gd name="connsiteX7" fmla="*/ -624 w 1622488"/>
              <a:gd name="connsiteY7" fmla="*/ 159289 h 2562724"/>
              <a:gd name="connsiteX8" fmla="*/ 159109 w 1622488"/>
              <a:gd name="connsiteY8" fmla="*/ -417 h 256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2488" h="2562724">
                <a:moveTo>
                  <a:pt x="159109" y="-417"/>
                </a:moveTo>
                <a:lnTo>
                  <a:pt x="1462225" y="-417"/>
                </a:lnTo>
                <a:cubicBezTo>
                  <a:pt x="1550236" y="-161"/>
                  <a:pt x="1621578" y="71066"/>
                  <a:pt x="1621864" y="159004"/>
                </a:cubicBezTo>
                <a:lnTo>
                  <a:pt x="1621864" y="2402887"/>
                </a:lnTo>
                <a:cubicBezTo>
                  <a:pt x="1621578" y="2490777"/>
                  <a:pt x="1550236" y="2562022"/>
                  <a:pt x="1462225" y="2562308"/>
                </a:cubicBezTo>
                <a:lnTo>
                  <a:pt x="159109" y="2562308"/>
                </a:lnTo>
                <a:cubicBezTo>
                  <a:pt x="71003" y="2562022"/>
                  <a:pt x="-339" y="2490873"/>
                  <a:pt x="-624" y="2402887"/>
                </a:cubicBezTo>
                <a:lnTo>
                  <a:pt x="-624" y="159289"/>
                </a:lnTo>
                <a:cubicBezTo>
                  <a:pt x="-434" y="71227"/>
                  <a:pt x="70909" y="-161"/>
                  <a:pt x="159109" y="-417"/>
                </a:cubicBezTo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" name="Freeform 147">
            <a:extLst>
              <a:ext uri="{FF2B5EF4-FFF2-40B4-BE49-F238E27FC236}">
                <a16:creationId xmlns:a16="http://schemas.microsoft.com/office/drawing/2014/main" id="{05A87E86-3A16-3A44-885A-90E10CC81353}"/>
              </a:ext>
            </a:extLst>
          </p:cNvPr>
          <p:cNvSpPr/>
          <p:nvPr/>
        </p:nvSpPr>
        <p:spPr>
          <a:xfrm>
            <a:off x="13771901" y="10066244"/>
            <a:ext cx="1040046" cy="1670198"/>
          </a:xfrm>
          <a:custGeom>
            <a:avLst/>
            <a:gdLst>
              <a:gd name="connsiteX0" fmla="*/ 0 w 945165"/>
              <a:gd name="connsiteY0" fmla="*/ 0 h 1517830"/>
              <a:gd name="connsiteX1" fmla="*/ 945166 w 945165"/>
              <a:gd name="connsiteY1" fmla="*/ 0 h 1517830"/>
              <a:gd name="connsiteX2" fmla="*/ 945166 w 945165"/>
              <a:gd name="connsiteY2" fmla="*/ 1517831 h 1517830"/>
              <a:gd name="connsiteX3" fmla="*/ 0 w 945165"/>
              <a:gd name="connsiteY3" fmla="*/ 1517831 h 1517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5165" h="1517830">
                <a:moveTo>
                  <a:pt x="0" y="0"/>
                </a:moveTo>
                <a:lnTo>
                  <a:pt x="945166" y="0"/>
                </a:lnTo>
                <a:lnTo>
                  <a:pt x="945166" y="1517831"/>
                </a:lnTo>
                <a:lnTo>
                  <a:pt x="0" y="151783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9" name="Freeform 148">
            <a:extLst>
              <a:ext uri="{FF2B5EF4-FFF2-40B4-BE49-F238E27FC236}">
                <a16:creationId xmlns:a16="http://schemas.microsoft.com/office/drawing/2014/main" id="{B942CC2E-95AD-8342-A8E0-616016603A5B}"/>
              </a:ext>
            </a:extLst>
          </p:cNvPr>
          <p:cNvSpPr/>
          <p:nvPr/>
        </p:nvSpPr>
        <p:spPr>
          <a:xfrm>
            <a:off x="13963063" y="9052109"/>
            <a:ext cx="1430052" cy="508795"/>
          </a:xfrm>
          <a:custGeom>
            <a:avLst/>
            <a:gdLst>
              <a:gd name="connsiteX0" fmla="*/ 91960 w 1299591"/>
              <a:gd name="connsiteY0" fmla="*/ 461676 h 462379"/>
              <a:gd name="connsiteX1" fmla="*/ 1206385 w 1299591"/>
              <a:gd name="connsiteY1" fmla="*/ 461676 h 462379"/>
              <a:gd name="connsiteX2" fmla="*/ 1298968 w 1299591"/>
              <a:gd name="connsiteY2" fmla="*/ 369220 h 462379"/>
              <a:gd name="connsiteX3" fmla="*/ 1298968 w 1299591"/>
              <a:gd name="connsiteY3" fmla="*/ 92135 h 462379"/>
              <a:gd name="connsiteX4" fmla="*/ 1206385 w 1299591"/>
              <a:gd name="connsiteY4" fmla="*/ -417 h 462379"/>
              <a:gd name="connsiteX5" fmla="*/ 91960 w 1299591"/>
              <a:gd name="connsiteY5" fmla="*/ -417 h 462379"/>
              <a:gd name="connsiteX6" fmla="*/ -624 w 1299591"/>
              <a:gd name="connsiteY6" fmla="*/ 92135 h 462379"/>
              <a:gd name="connsiteX7" fmla="*/ -624 w 1299591"/>
              <a:gd name="connsiteY7" fmla="*/ 369505 h 462379"/>
              <a:gd name="connsiteX8" fmla="*/ 91960 w 1299591"/>
              <a:gd name="connsiteY8" fmla="*/ 461962 h 462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9591" h="462379">
                <a:moveTo>
                  <a:pt x="91960" y="461676"/>
                </a:moveTo>
                <a:lnTo>
                  <a:pt x="1206385" y="461676"/>
                </a:lnTo>
                <a:cubicBezTo>
                  <a:pt x="1257439" y="461572"/>
                  <a:pt x="1298872" y="420242"/>
                  <a:pt x="1298968" y="369220"/>
                </a:cubicBezTo>
                <a:lnTo>
                  <a:pt x="1298968" y="92135"/>
                </a:lnTo>
                <a:cubicBezTo>
                  <a:pt x="1298872" y="41103"/>
                  <a:pt x="1257534" y="-255"/>
                  <a:pt x="1206385" y="-417"/>
                </a:cubicBezTo>
                <a:lnTo>
                  <a:pt x="91960" y="-417"/>
                </a:lnTo>
                <a:cubicBezTo>
                  <a:pt x="40811" y="-265"/>
                  <a:pt x="-528" y="41103"/>
                  <a:pt x="-624" y="92135"/>
                </a:cubicBezTo>
                <a:lnTo>
                  <a:pt x="-624" y="369505"/>
                </a:lnTo>
                <a:cubicBezTo>
                  <a:pt x="-528" y="420527"/>
                  <a:pt x="40906" y="461857"/>
                  <a:pt x="91960" y="461962"/>
                </a:cubicBezTo>
              </a:path>
            </a:pathLst>
          </a:custGeom>
          <a:solidFill>
            <a:schemeClr val="accent4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29C247E-70A9-4443-8142-9EBD5FBBF537}"/>
              </a:ext>
            </a:extLst>
          </p:cNvPr>
          <p:cNvGrpSpPr/>
          <p:nvPr/>
        </p:nvGrpSpPr>
        <p:grpSpPr>
          <a:xfrm>
            <a:off x="15099755" y="12068678"/>
            <a:ext cx="970123" cy="326224"/>
            <a:chOff x="12546202" y="3587391"/>
            <a:chExt cx="1654778" cy="556453"/>
          </a:xfrm>
        </p:grpSpPr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9611C1F0-1D8F-6D4B-B096-4ADBD9CC9421}"/>
                </a:ext>
              </a:extLst>
            </p:cNvPr>
            <p:cNvSpPr/>
            <p:nvPr/>
          </p:nvSpPr>
          <p:spPr>
            <a:xfrm>
              <a:off x="12546202" y="3587391"/>
              <a:ext cx="1654778" cy="556452"/>
            </a:xfrm>
            <a:custGeom>
              <a:avLst/>
              <a:gdLst>
                <a:gd name="connsiteX0" fmla="*/ 1654154 w 1654778"/>
                <a:gd name="connsiteY0" fmla="*/ 277714 h 556452"/>
                <a:gd name="connsiteX1" fmla="*/ 1375643 w 1654778"/>
                <a:gd name="connsiteY1" fmla="*/ 556035 h 556452"/>
                <a:gd name="connsiteX2" fmla="*/ 1375548 w 1654778"/>
                <a:gd name="connsiteY2" fmla="*/ 556035 h 556452"/>
                <a:gd name="connsiteX3" fmla="*/ 277982 w 1654778"/>
                <a:gd name="connsiteY3" fmla="*/ 556035 h 556452"/>
                <a:gd name="connsiteX4" fmla="*/ -624 w 1654778"/>
                <a:gd name="connsiteY4" fmla="*/ 277809 h 556452"/>
                <a:gd name="connsiteX5" fmla="*/ 277982 w 1654778"/>
                <a:gd name="connsiteY5" fmla="*/ -417 h 556452"/>
                <a:gd name="connsiteX6" fmla="*/ 1375548 w 1654778"/>
                <a:gd name="connsiteY6" fmla="*/ -417 h 556452"/>
                <a:gd name="connsiteX7" fmla="*/ 1654154 w 1654778"/>
                <a:gd name="connsiteY7" fmla="*/ 277619 h 556452"/>
                <a:gd name="connsiteX8" fmla="*/ 1654154 w 1654778"/>
                <a:gd name="connsiteY8" fmla="*/ 277714 h 55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8" h="556452">
                  <a:moveTo>
                    <a:pt x="1654154" y="277714"/>
                  </a:moveTo>
                  <a:cubicBezTo>
                    <a:pt x="1654250" y="431371"/>
                    <a:pt x="1529472" y="555978"/>
                    <a:pt x="1375643" y="556035"/>
                  </a:cubicBezTo>
                  <a:cubicBezTo>
                    <a:pt x="1375643" y="556035"/>
                    <a:pt x="1375548" y="556035"/>
                    <a:pt x="1375548" y="556035"/>
                  </a:cubicBezTo>
                  <a:lnTo>
                    <a:pt x="277982" y="556035"/>
                  </a:lnTo>
                  <a:cubicBezTo>
                    <a:pt x="124153" y="556035"/>
                    <a:pt x="-624" y="431466"/>
                    <a:pt x="-624" y="277809"/>
                  </a:cubicBezTo>
                  <a:cubicBezTo>
                    <a:pt x="-624" y="124152"/>
                    <a:pt x="124153" y="-417"/>
                    <a:pt x="277982" y="-417"/>
                  </a:cubicBezTo>
                  <a:lnTo>
                    <a:pt x="1375548" y="-417"/>
                  </a:lnTo>
                  <a:cubicBezTo>
                    <a:pt x="1529377" y="-474"/>
                    <a:pt x="1654059" y="124009"/>
                    <a:pt x="1654154" y="277619"/>
                  </a:cubicBezTo>
                  <a:cubicBezTo>
                    <a:pt x="1654154" y="277647"/>
                    <a:pt x="1654154" y="277685"/>
                    <a:pt x="1654154" y="277714"/>
                  </a:cubicBezTo>
                </a:path>
              </a:pathLst>
            </a:custGeom>
            <a:solidFill>
              <a:srgbClr val="EAEA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D53E767E-70A4-134E-AE84-D0BEBDE67411}"/>
                </a:ext>
              </a:extLst>
            </p:cNvPr>
            <p:cNvSpPr/>
            <p:nvPr/>
          </p:nvSpPr>
          <p:spPr>
            <a:xfrm>
              <a:off x="13377735" y="3587392"/>
              <a:ext cx="823245" cy="556452"/>
            </a:xfrm>
            <a:custGeom>
              <a:avLst/>
              <a:gdLst>
                <a:gd name="connsiteX0" fmla="*/ 822621 w 823245"/>
                <a:gd name="connsiteY0" fmla="*/ 277714 h 556452"/>
                <a:gd name="connsiteX1" fmla="*/ 544110 w 823245"/>
                <a:gd name="connsiteY1" fmla="*/ -417 h 556452"/>
                <a:gd name="connsiteX2" fmla="*/ 544015 w 823245"/>
                <a:gd name="connsiteY2" fmla="*/ -417 h 556452"/>
                <a:gd name="connsiteX3" fmla="*/ -624 w 823245"/>
                <a:gd name="connsiteY3" fmla="*/ -417 h 556452"/>
                <a:gd name="connsiteX4" fmla="*/ -624 w 823245"/>
                <a:gd name="connsiteY4" fmla="*/ 556035 h 556452"/>
                <a:gd name="connsiteX5" fmla="*/ 544015 w 823245"/>
                <a:gd name="connsiteY5" fmla="*/ 556035 h 556452"/>
                <a:gd name="connsiteX6" fmla="*/ 822621 w 823245"/>
                <a:gd name="connsiteY6" fmla="*/ 277809 h 556452"/>
                <a:gd name="connsiteX7" fmla="*/ 822621 w 823245"/>
                <a:gd name="connsiteY7" fmla="*/ 277714 h 55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245" h="556452">
                  <a:moveTo>
                    <a:pt x="822621" y="277714"/>
                  </a:moveTo>
                  <a:cubicBezTo>
                    <a:pt x="822621" y="124105"/>
                    <a:pt x="697939" y="-417"/>
                    <a:pt x="544110" y="-417"/>
                  </a:cubicBezTo>
                  <a:cubicBezTo>
                    <a:pt x="544110" y="-417"/>
                    <a:pt x="544015" y="-417"/>
                    <a:pt x="544015" y="-417"/>
                  </a:cubicBezTo>
                  <a:lnTo>
                    <a:pt x="-624" y="-417"/>
                  </a:lnTo>
                  <a:lnTo>
                    <a:pt x="-624" y="556035"/>
                  </a:lnTo>
                  <a:lnTo>
                    <a:pt x="544015" y="556035"/>
                  </a:lnTo>
                  <a:cubicBezTo>
                    <a:pt x="697844" y="556035"/>
                    <a:pt x="822621" y="431466"/>
                    <a:pt x="822621" y="277809"/>
                  </a:cubicBezTo>
                  <a:cubicBezTo>
                    <a:pt x="822621" y="277781"/>
                    <a:pt x="822621" y="277743"/>
                    <a:pt x="822621" y="277714"/>
                  </a:cubicBezTo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E1075CB7-D8DC-B243-9323-05AAB5387FE2}"/>
                </a:ext>
              </a:extLst>
            </p:cNvPr>
            <p:cNvSpPr/>
            <p:nvPr/>
          </p:nvSpPr>
          <p:spPr>
            <a:xfrm>
              <a:off x="13377735" y="3867996"/>
              <a:ext cx="823054" cy="275848"/>
            </a:xfrm>
            <a:custGeom>
              <a:avLst/>
              <a:gdLst>
                <a:gd name="connsiteX0" fmla="*/ 543824 w 823054"/>
                <a:gd name="connsiteY0" fmla="*/ 275431 h 275848"/>
                <a:gd name="connsiteX1" fmla="*/ 822431 w 823054"/>
                <a:gd name="connsiteY1" fmla="*/ -417 h 275848"/>
                <a:gd name="connsiteX2" fmla="*/ -624 w 823054"/>
                <a:gd name="connsiteY2" fmla="*/ -417 h 275848"/>
                <a:gd name="connsiteX3" fmla="*/ -624 w 823054"/>
                <a:gd name="connsiteY3" fmla="*/ 275431 h 275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3054" h="275848">
                  <a:moveTo>
                    <a:pt x="543824" y="275431"/>
                  </a:moveTo>
                  <a:cubicBezTo>
                    <a:pt x="696796" y="275441"/>
                    <a:pt x="821098" y="152317"/>
                    <a:pt x="822431" y="-417"/>
                  </a:cubicBezTo>
                  <a:lnTo>
                    <a:pt x="-624" y="-417"/>
                  </a:lnTo>
                  <a:lnTo>
                    <a:pt x="-624" y="275431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11A1CCE-AF66-8E42-8B15-208D359083E3}"/>
              </a:ext>
            </a:extLst>
          </p:cNvPr>
          <p:cNvGrpSpPr/>
          <p:nvPr/>
        </p:nvGrpSpPr>
        <p:grpSpPr>
          <a:xfrm>
            <a:off x="14445954" y="12159799"/>
            <a:ext cx="970123" cy="326224"/>
            <a:chOff x="12546202" y="3587391"/>
            <a:chExt cx="1654778" cy="556453"/>
          </a:xfrm>
        </p:grpSpPr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B1FD907F-86E0-F146-BEF8-7625B7EC5C24}"/>
                </a:ext>
              </a:extLst>
            </p:cNvPr>
            <p:cNvSpPr/>
            <p:nvPr/>
          </p:nvSpPr>
          <p:spPr>
            <a:xfrm>
              <a:off x="12546202" y="3587391"/>
              <a:ext cx="1654778" cy="556452"/>
            </a:xfrm>
            <a:custGeom>
              <a:avLst/>
              <a:gdLst>
                <a:gd name="connsiteX0" fmla="*/ 1654154 w 1654778"/>
                <a:gd name="connsiteY0" fmla="*/ 277714 h 556452"/>
                <a:gd name="connsiteX1" fmla="*/ 1375643 w 1654778"/>
                <a:gd name="connsiteY1" fmla="*/ 556035 h 556452"/>
                <a:gd name="connsiteX2" fmla="*/ 1375548 w 1654778"/>
                <a:gd name="connsiteY2" fmla="*/ 556035 h 556452"/>
                <a:gd name="connsiteX3" fmla="*/ 277982 w 1654778"/>
                <a:gd name="connsiteY3" fmla="*/ 556035 h 556452"/>
                <a:gd name="connsiteX4" fmla="*/ -624 w 1654778"/>
                <a:gd name="connsiteY4" fmla="*/ 277809 h 556452"/>
                <a:gd name="connsiteX5" fmla="*/ 277982 w 1654778"/>
                <a:gd name="connsiteY5" fmla="*/ -417 h 556452"/>
                <a:gd name="connsiteX6" fmla="*/ 1375548 w 1654778"/>
                <a:gd name="connsiteY6" fmla="*/ -417 h 556452"/>
                <a:gd name="connsiteX7" fmla="*/ 1654154 w 1654778"/>
                <a:gd name="connsiteY7" fmla="*/ 277619 h 556452"/>
                <a:gd name="connsiteX8" fmla="*/ 1654154 w 1654778"/>
                <a:gd name="connsiteY8" fmla="*/ 277714 h 55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8" h="556452">
                  <a:moveTo>
                    <a:pt x="1654154" y="277714"/>
                  </a:moveTo>
                  <a:cubicBezTo>
                    <a:pt x="1654250" y="431371"/>
                    <a:pt x="1529472" y="555978"/>
                    <a:pt x="1375643" y="556035"/>
                  </a:cubicBezTo>
                  <a:cubicBezTo>
                    <a:pt x="1375643" y="556035"/>
                    <a:pt x="1375548" y="556035"/>
                    <a:pt x="1375548" y="556035"/>
                  </a:cubicBezTo>
                  <a:lnTo>
                    <a:pt x="277982" y="556035"/>
                  </a:lnTo>
                  <a:cubicBezTo>
                    <a:pt x="124153" y="556035"/>
                    <a:pt x="-624" y="431466"/>
                    <a:pt x="-624" y="277809"/>
                  </a:cubicBezTo>
                  <a:cubicBezTo>
                    <a:pt x="-624" y="124152"/>
                    <a:pt x="124153" y="-417"/>
                    <a:pt x="277982" y="-417"/>
                  </a:cubicBezTo>
                  <a:lnTo>
                    <a:pt x="1375548" y="-417"/>
                  </a:lnTo>
                  <a:cubicBezTo>
                    <a:pt x="1529377" y="-474"/>
                    <a:pt x="1654059" y="124009"/>
                    <a:pt x="1654154" y="277619"/>
                  </a:cubicBezTo>
                  <a:cubicBezTo>
                    <a:pt x="1654154" y="277647"/>
                    <a:pt x="1654154" y="277685"/>
                    <a:pt x="1654154" y="277714"/>
                  </a:cubicBezTo>
                </a:path>
              </a:pathLst>
            </a:custGeom>
            <a:solidFill>
              <a:srgbClr val="EAEA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39409A26-FF04-5043-8E98-38A301917360}"/>
                </a:ext>
              </a:extLst>
            </p:cNvPr>
            <p:cNvSpPr/>
            <p:nvPr/>
          </p:nvSpPr>
          <p:spPr>
            <a:xfrm>
              <a:off x="13377735" y="3587392"/>
              <a:ext cx="823245" cy="556452"/>
            </a:xfrm>
            <a:custGeom>
              <a:avLst/>
              <a:gdLst>
                <a:gd name="connsiteX0" fmla="*/ 822621 w 823245"/>
                <a:gd name="connsiteY0" fmla="*/ 277714 h 556452"/>
                <a:gd name="connsiteX1" fmla="*/ 544110 w 823245"/>
                <a:gd name="connsiteY1" fmla="*/ -417 h 556452"/>
                <a:gd name="connsiteX2" fmla="*/ 544015 w 823245"/>
                <a:gd name="connsiteY2" fmla="*/ -417 h 556452"/>
                <a:gd name="connsiteX3" fmla="*/ -624 w 823245"/>
                <a:gd name="connsiteY3" fmla="*/ -417 h 556452"/>
                <a:gd name="connsiteX4" fmla="*/ -624 w 823245"/>
                <a:gd name="connsiteY4" fmla="*/ 556035 h 556452"/>
                <a:gd name="connsiteX5" fmla="*/ 544015 w 823245"/>
                <a:gd name="connsiteY5" fmla="*/ 556035 h 556452"/>
                <a:gd name="connsiteX6" fmla="*/ 822621 w 823245"/>
                <a:gd name="connsiteY6" fmla="*/ 277809 h 556452"/>
                <a:gd name="connsiteX7" fmla="*/ 822621 w 823245"/>
                <a:gd name="connsiteY7" fmla="*/ 277714 h 55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245" h="556452">
                  <a:moveTo>
                    <a:pt x="822621" y="277714"/>
                  </a:moveTo>
                  <a:cubicBezTo>
                    <a:pt x="822621" y="124105"/>
                    <a:pt x="697939" y="-417"/>
                    <a:pt x="544110" y="-417"/>
                  </a:cubicBezTo>
                  <a:cubicBezTo>
                    <a:pt x="544110" y="-417"/>
                    <a:pt x="544015" y="-417"/>
                    <a:pt x="544015" y="-417"/>
                  </a:cubicBezTo>
                  <a:lnTo>
                    <a:pt x="-624" y="-417"/>
                  </a:lnTo>
                  <a:lnTo>
                    <a:pt x="-624" y="556035"/>
                  </a:lnTo>
                  <a:lnTo>
                    <a:pt x="544015" y="556035"/>
                  </a:lnTo>
                  <a:cubicBezTo>
                    <a:pt x="697844" y="556035"/>
                    <a:pt x="822621" y="431466"/>
                    <a:pt x="822621" y="277809"/>
                  </a:cubicBezTo>
                  <a:cubicBezTo>
                    <a:pt x="822621" y="277781"/>
                    <a:pt x="822621" y="277743"/>
                    <a:pt x="822621" y="277714"/>
                  </a:cubicBezTo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152176C9-9E8E-434B-BBA7-72CBA54FE446}"/>
                </a:ext>
              </a:extLst>
            </p:cNvPr>
            <p:cNvSpPr/>
            <p:nvPr/>
          </p:nvSpPr>
          <p:spPr>
            <a:xfrm>
              <a:off x="13377735" y="3867996"/>
              <a:ext cx="823054" cy="275848"/>
            </a:xfrm>
            <a:custGeom>
              <a:avLst/>
              <a:gdLst>
                <a:gd name="connsiteX0" fmla="*/ 543824 w 823054"/>
                <a:gd name="connsiteY0" fmla="*/ 275431 h 275848"/>
                <a:gd name="connsiteX1" fmla="*/ 822431 w 823054"/>
                <a:gd name="connsiteY1" fmla="*/ -417 h 275848"/>
                <a:gd name="connsiteX2" fmla="*/ -624 w 823054"/>
                <a:gd name="connsiteY2" fmla="*/ -417 h 275848"/>
                <a:gd name="connsiteX3" fmla="*/ -624 w 823054"/>
                <a:gd name="connsiteY3" fmla="*/ 275431 h 275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3054" h="275848">
                  <a:moveTo>
                    <a:pt x="543824" y="275431"/>
                  </a:moveTo>
                  <a:cubicBezTo>
                    <a:pt x="696796" y="275441"/>
                    <a:pt x="821098" y="152317"/>
                    <a:pt x="822431" y="-417"/>
                  </a:cubicBezTo>
                  <a:lnTo>
                    <a:pt x="-624" y="-417"/>
                  </a:lnTo>
                  <a:lnTo>
                    <a:pt x="-624" y="275431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69DDBF0A-BB35-814B-B608-099C6C612A10}"/>
              </a:ext>
            </a:extLst>
          </p:cNvPr>
          <p:cNvSpPr txBox="1"/>
          <p:nvPr/>
        </p:nvSpPr>
        <p:spPr>
          <a:xfrm>
            <a:off x="16390729" y="10514037"/>
            <a:ext cx="5945304" cy="147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 to share advice. Promotions only work as well.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B3684FC-2C7B-B243-BA3E-FCA0CE33EF79}"/>
              </a:ext>
            </a:extLst>
          </p:cNvPr>
          <p:cNvSpPr/>
          <p:nvPr/>
        </p:nvSpPr>
        <p:spPr>
          <a:xfrm>
            <a:off x="16390728" y="9867706"/>
            <a:ext cx="37701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Your Title</a:t>
            </a:r>
            <a:endParaRPr lang="en-US" sz="88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DD02CDB-E0AD-4F40-B6DB-70CDC9821774}"/>
              </a:ext>
            </a:extLst>
          </p:cNvPr>
          <p:cNvSpPr/>
          <p:nvPr/>
        </p:nvSpPr>
        <p:spPr>
          <a:xfrm>
            <a:off x="13741209" y="10453771"/>
            <a:ext cx="10637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4</a:t>
            </a:r>
            <a:endParaRPr lang="en-US" sz="199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82725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894822" y="1022190"/>
            <a:ext cx="105881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Pharmacy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2F33A4-6E52-B244-9CDE-A630796C6C1B}"/>
              </a:ext>
            </a:extLst>
          </p:cNvPr>
          <p:cNvGrpSpPr/>
          <p:nvPr/>
        </p:nvGrpSpPr>
        <p:grpSpPr>
          <a:xfrm>
            <a:off x="8372548" y="10410642"/>
            <a:ext cx="885620" cy="1440012"/>
            <a:chOff x="5977118" y="10387590"/>
            <a:chExt cx="885620" cy="1440012"/>
          </a:xfrm>
        </p:grpSpPr>
        <p:sp>
          <p:nvSpPr>
            <p:cNvPr id="62" name="Forma libre 276">
              <a:extLst>
                <a:ext uri="{FF2B5EF4-FFF2-40B4-BE49-F238E27FC236}">
                  <a16:creationId xmlns:a16="http://schemas.microsoft.com/office/drawing/2014/main" id="{30B6DDA9-A063-F64A-93F1-404F786F60BD}"/>
                </a:ext>
              </a:extLst>
            </p:cNvPr>
            <p:cNvSpPr/>
            <p:nvPr/>
          </p:nvSpPr>
          <p:spPr>
            <a:xfrm>
              <a:off x="6276203" y="11515653"/>
              <a:ext cx="104066" cy="311949"/>
            </a:xfrm>
            <a:custGeom>
              <a:avLst/>
              <a:gdLst>
                <a:gd name="connsiteX0" fmla="*/ 39737 w 66897"/>
                <a:gd name="connsiteY0" fmla="*/ 208556 h 200534"/>
                <a:gd name="connsiteX1" fmla="*/ 39737 w 66897"/>
                <a:gd name="connsiteY1" fmla="*/ 208556 h 200534"/>
                <a:gd name="connsiteX2" fmla="*/ 0 w 66897"/>
                <a:gd name="connsiteY2" fmla="*/ 168850 h 200534"/>
                <a:gd name="connsiteX3" fmla="*/ 0 w 66897"/>
                <a:gd name="connsiteY3" fmla="*/ 39706 h 200534"/>
                <a:gd name="connsiteX4" fmla="*/ 39737 w 66897"/>
                <a:gd name="connsiteY4" fmla="*/ 0 h 200534"/>
                <a:gd name="connsiteX5" fmla="*/ 39737 w 66897"/>
                <a:gd name="connsiteY5" fmla="*/ 0 h 200534"/>
                <a:gd name="connsiteX6" fmla="*/ 79473 w 66897"/>
                <a:gd name="connsiteY6" fmla="*/ 39706 h 200534"/>
                <a:gd name="connsiteX7" fmla="*/ 79473 w 66897"/>
                <a:gd name="connsiteY7" fmla="*/ 168850 h 200534"/>
                <a:gd name="connsiteX8" fmla="*/ 39737 w 66897"/>
                <a:gd name="connsiteY8" fmla="*/ 208556 h 20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897" h="200534">
                  <a:moveTo>
                    <a:pt x="39737" y="208556"/>
                  </a:moveTo>
                  <a:lnTo>
                    <a:pt x="39737" y="208556"/>
                  </a:lnTo>
                  <a:cubicBezTo>
                    <a:pt x="17928" y="208556"/>
                    <a:pt x="0" y="190775"/>
                    <a:pt x="0" y="168850"/>
                  </a:cubicBezTo>
                  <a:lnTo>
                    <a:pt x="0" y="39706"/>
                  </a:lnTo>
                  <a:cubicBezTo>
                    <a:pt x="0" y="17915"/>
                    <a:pt x="17794" y="0"/>
                    <a:pt x="39737" y="0"/>
                  </a:cubicBezTo>
                  <a:lnTo>
                    <a:pt x="39737" y="0"/>
                  </a:lnTo>
                  <a:cubicBezTo>
                    <a:pt x="61545" y="0"/>
                    <a:pt x="79473" y="17781"/>
                    <a:pt x="79473" y="39706"/>
                  </a:cubicBezTo>
                  <a:lnTo>
                    <a:pt x="79473" y="168850"/>
                  </a:lnTo>
                  <a:cubicBezTo>
                    <a:pt x="79473" y="190775"/>
                    <a:pt x="61545" y="208556"/>
                    <a:pt x="39737" y="20855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3" name="Forma libre 277">
              <a:extLst>
                <a:ext uri="{FF2B5EF4-FFF2-40B4-BE49-F238E27FC236}">
                  <a16:creationId xmlns:a16="http://schemas.microsoft.com/office/drawing/2014/main" id="{53DE2D23-DF08-0E41-BC0E-091F34A6EF09}"/>
                </a:ext>
              </a:extLst>
            </p:cNvPr>
            <p:cNvSpPr/>
            <p:nvPr/>
          </p:nvSpPr>
          <p:spPr>
            <a:xfrm>
              <a:off x="6103246" y="11450561"/>
              <a:ext cx="104066" cy="311949"/>
            </a:xfrm>
            <a:custGeom>
              <a:avLst/>
              <a:gdLst>
                <a:gd name="connsiteX0" fmla="*/ 39738 w 66897"/>
                <a:gd name="connsiteY0" fmla="*/ 208555 h 200534"/>
                <a:gd name="connsiteX1" fmla="*/ 39738 w 66897"/>
                <a:gd name="connsiteY1" fmla="*/ 208555 h 200534"/>
                <a:gd name="connsiteX2" fmla="*/ 0 w 66897"/>
                <a:gd name="connsiteY2" fmla="*/ 168849 h 200534"/>
                <a:gd name="connsiteX3" fmla="*/ 0 w 66897"/>
                <a:gd name="connsiteY3" fmla="*/ 39705 h 200534"/>
                <a:gd name="connsiteX4" fmla="*/ 39738 w 66897"/>
                <a:gd name="connsiteY4" fmla="*/ 0 h 200534"/>
                <a:gd name="connsiteX5" fmla="*/ 39738 w 66897"/>
                <a:gd name="connsiteY5" fmla="*/ 0 h 200534"/>
                <a:gd name="connsiteX6" fmla="*/ 79474 w 66897"/>
                <a:gd name="connsiteY6" fmla="*/ 39705 h 200534"/>
                <a:gd name="connsiteX7" fmla="*/ 79474 w 66897"/>
                <a:gd name="connsiteY7" fmla="*/ 168849 h 200534"/>
                <a:gd name="connsiteX8" fmla="*/ 39738 w 66897"/>
                <a:gd name="connsiteY8" fmla="*/ 208555 h 20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897" h="200534">
                  <a:moveTo>
                    <a:pt x="39738" y="208555"/>
                  </a:moveTo>
                  <a:lnTo>
                    <a:pt x="39738" y="208555"/>
                  </a:lnTo>
                  <a:cubicBezTo>
                    <a:pt x="17929" y="208555"/>
                    <a:pt x="0" y="190774"/>
                    <a:pt x="0" y="168849"/>
                  </a:cubicBezTo>
                  <a:lnTo>
                    <a:pt x="0" y="39705"/>
                  </a:lnTo>
                  <a:cubicBezTo>
                    <a:pt x="0" y="17914"/>
                    <a:pt x="17795" y="0"/>
                    <a:pt x="39738" y="0"/>
                  </a:cubicBezTo>
                  <a:lnTo>
                    <a:pt x="39738" y="0"/>
                  </a:lnTo>
                  <a:cubicBezTo>
                    <a:pt x="61546" y="0"/>
                    <a:pt x="79474" y="17780"/>
                    <a:pt x="79474" y="39705"/>
                  </a:cubicBezTo>
                  <a:lnTo>
                    <a:pt x="79474" y="168849"/>
                  </a:lnTo>
                  <a:cubicBezTo>
                    <a:pt x="79474" y="190640"/>
                    <a:pt x="61546" y="208555"/>
                    <a:pt x="39738" y="208555"/>
                  </a:cubicBezTo>
                  <a:close/>
                </a:path>
              </a:pathLst>
            </a:custGeom>
            <a:solidFill>
              <a:schemeClr val="accent2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4" name="Forma libre 278">
              <a:extLst>
                <a:ext uri="{FF2B5EF4-FFF2-40B4-BE49-F238E27FC236}">
                  <a16:creationId xmlns:a16="http://schemas.microsoft.com/office/drawing/2014/main" id="{0FC9C020-F9B7-8340-86CA-43CAA1876487}"/>
                </a:ext>
              </a:extLst>
            </p:cNvPr>
            <p:cNvSpPr/>
            <p:nvPr/>
          </p:nvSpPr>
          <p:spPr>
            <a:xfrm>
              <a:off x="5977118" y="10751968"/>
              <a:ext cx="666018" cy="707084"/>
            </a:xfrm>
            <a:custGeom>
              <a:avLst/>
              <a:gdLst>
                <a:gd name="connsiteX0" fmla="*/ 357099 w 428144"/>
                <a:gd name="connsiteY0" fmla="*/ 139861 h 454544"/>
                <a:gd name="connsiteX1" fmla="*/ 375831 w 428144"/>
                <a:gd name="connsiteY1" fmla="*/ 82107 h 454544"/>
                <a:gd name="connsiteX2" fmla="*/ 198954 w 428144"/>
                <a:gd name="connsiteY2" fmla="*/ 22 h 454544"/>
                <a:gd name="connsiteX3" fmla="*/ 0 w 428144"/>
                <a:gd name="connsiteY3" fmla="*/ 231706 h 454544"/>
                <a:gd name="connsiteX4" fmla="*/ 198954 w 428144"/>
                <a:gd name="connsiteY4" fmla="*/ 463389 h 454544"/>
                <a:gd name="connsiteX5" fmla="*/ 386802 w 428144"/>
                <a:gd name="connsiteY5" fmla="*/ 308310 h 454544"/>
                <a:gd name="connsiteX6" fmla="*/ 418377 w 428144"/>
                <a:gd name="connsiteY6" fmla="*/ 330769 h 454544"/>
                <a:gd name="connsiteX7" fmla="*/ 429081 w 428144"/>
                <a:gd name="connsiteY7" fmla="*/ 319941 h 454544"/>
                <a:gd name="connsiteX8" fmla="*/ 357099 w 428144"/>
                <a:gd name="connsiteY8" fmla="*/ 139861 h 45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144" h="454544">
                  <a:moveTo>
                    <a:pt x="357099" y="139861"/>
                  </a:moveTo>
                  <a:cubicBezTo>
                    <a:pt x="357099" y="115128"/>
                    <a:pt x="369543" y="104032"/>
                    <a:pt x="375831" y="82107"/>
                  </a:cubicBezTo>
                  <a:cubicBezTo>
                    <a:pt x="341177" y="47749"/>
                    <a:pt x="273745" y="-1182"/>
                    <a:pt x="198954" y="22"/>
                  </a:cubicBezTo>
                  <a:cubicBezTo>
                    <a:pt x="89108" y="1626"/>
                    <a:pt x="0" y="103765"/>
                    <a:pt x="0" y="231706"/>
                  </a:cubicBezTo>
                  <a:cubicBezTo>
                    <a:pt x="0" y="359647"/>
                    <a:pt x="89108" y="463389"/>
                    <a:pt x="198954" y="463389"/>
                  </a:cubicBezTo>
                  <a:cubicBezTo>
                    <a:pt x="285787" y="463389"/>
                    <a:pt x="359508" y="398684"/>
                    <a:pt x="386802" y="308310"/>
                  </a:cubicBezTo>
                  <a:cubicBezTo>
                    <a:pt x="404195" y="320743"/>
                    <a:pt x="418377" y="330769"/>
                    <a:pt x="418377" y="330769"/>
                  </a:cubicBezTo>
                  <a:lnTo>
                    <a:pt x="429081" y="319941"/>
                  </a:lnTo>
                  <a:cubicBezTo>
                    <a:pt x="364458" y="292935"/>
                    <a:pt x="357099" y="230502"/>
                    <a:pt x="357099" y="13986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5" name="Forma libre 279">
              <a:extLst>
                <a:ext uri="{FF2B5EF4-FFF2-40B4-BE49-F238E27FC236}">
                  <a16:creationId xmlns:a16="http://schemas.microsoft.com/office/drawing/2014/main" id="{C3BA57E8-97DC-944B-A04D-4DCE27E89F2B}"/>
                </a:ext>
              </a:extLst>
            </p:cNvPr>
            <p:cNvSpPr/>
            <p:nvPr/>
          </p:nvSpPr>
          <p:spPr>
            <a:xfrm>
              <a:off x="6453086" y="10760496"/>
              <a:ext cx="374635" cy="436729"/>
            </a:xfrm>
            <a:custGeom>
              <a:avLst/>
              <a:gdLst>
                <a:gd name="connsiteX0" fmla="*/ 145226 w 240831"/>
                <a:gd name="connsiteY0" fmla="*/ 18644 h 280747"/>
                <a:gd name="connsiteX1" fmla="*/ 217241 w 240831"/>
                <a:gd name="connsiteY1" fmla="*/ 163294 h 280747"/>
                <a:gd name="connsiteX2" fmla="*/ 96418 w 240831"/>
                <a:gd name="connsiteY2" fmla="*/ 270656 h 280747"/>
                <a:gd name="connsiteX3" fmla="*/ 24404 w 240831"/>
                <a:gd name="connsiteY3" fmla="*/ 126006 h 280747"/>
                <a:gd name="connsiteX4" fmla="*/ 145226 w 240831"/>
                <a:gd name="connsiteY4" fmla="*/ 18644 h 28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831" h="280747">
                  <a:moveTo>
                    <a:pt x="145226" y="18644"/>
                  </a:moveTo>
                  <a:cubicBezTo>
                    <a:pt x="198477" y="28941"/>
                    <a:pt x="230719" y="93704"/>
                    <a:pt x="217241" y="163294"/>
                  </a:cubicBezTo>
                  <a:cubicBezTo>
                    <a:pt x="203763" y="232886"/>
                    <a:pt x="149668" y="280953"/>
                    <a:pt x="96418" y="270656"/>
                  </a:cubicBezTo>
                  <a:cubicBezTo>
                    <a:pt x="43168" y="260359"/>
                    <a:pt x="10926" y="195596"/>
                    <a:pt x="24404" y="126006"/>
                  </a:cubicBezTo>
                  <a:cubicBezTo>
                    <a:pt x="37882" y="56414"/>
                    <a:pt x="91976" y="8347"/>
                    <a:pt x="145226" y="1864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6" name="Forma libre 280">
              <a:extLst>
                <a:ext uri="{FF2B5EF4-FFF2-40B4-BE49-F238E27FC236}">
                  <a16:creationId xmlns:a16="http://schemas.microsoft.com/office/drawing/2014/main" id="{02B0C041-742E-A245-8FCB-148237B68C4A}"/>
                </a:ext>
              </a:extLst>
            </p:cNvPr>
            <p:cNvSpPr/>
            <p:nvPr/>
          </p:nvSpPr>
          <p:spPr>
            <a:xfrm>
              <a:off x="6077021" y="10499323"/>
              <a:ext cx="124878" cy="727881"/>
            </a:xfrm>
            <a:custGeom>
              <a:avLst/>
              <a:gdLst>
                <a:gd name="connsiteX0" fmla="*/ 44420 w 80277"/>
                <a:gd name="connsiteY0" fmla="*/ 480881 h 467913"/>
                <a:gd name="connsiteX1" fmla="*/ 0 w 80277"/>
                <a:gd name="connsiteY1" fmla="*/ 436496 h 467913"/>
                <a:gd name="connsiteX2" fmla="*/ 0 w 80277"/>
                <a:gd name="connsiteY2" fmla="*/ 44385 h 467913"/>
                <a:gd name="connsiteX3" fmla="*/ 44420 w 80277"/>
                <a:gd name="connsiteY3" fmla="*/ 0 h 467913"/>
                <a:gd name="connsiteX4" fmla="*/ 88839 w 80277"/>
                <a:gd name="connsiteY4" fmla="*/ 44385 h 467913"/>
                <a:gd name="connsiteX5" fmla="*/ 88839 w 80277"/>
                <a:gd name="connsiteY5" fmla="*/ 436496 h 467913"/>
                <a:gd name="connsiteX6" fmla="*/ 44420 w 80277"/>
                <a:gd name="connsiteY6" fmla="*/ 480881 h 46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277" h="467913">
                  <a:moveTo>
                    <a:pt x="44420" y="480881"/>
                  </a:moveTo>
                  <a:cubicBezTo>
                    <a:pt x="19935" y="480881"/>
                    <a:pt x="0" y="460962"/>
                    <a:pt x="0" y="436496"/>
                  </a:cubicBezTo>
                  <a:lnTo>
                    <a:pt x="0" y="44385"/>
                  </a:lnTo>
                  <a:cubicBezTo>
                    <a:pt x="0" y="19920"/>
                    <a:pt x="19935" y="0"/>
                    <a:pt x="44420" y="0"/>
                  </a:cubicBezTo>
                  <a:cubicBezTo>
                    <a:pt x="68904" y="0"/>
                    <a:pt x="88839" y="19920"/>
                    <a:pt x="88839" y="44385"/>
                  </a:cubicBezTo>
                  <a:lnTo>
                    <a:pt x="88839" y="436496"/>
                  </a:lnTo>
                  <a:cubicBezTo>
                    <a:pt x="88706" y="461096"/>
                    <a:pt x="68904" y="480881"/>
                    <a:pt x="44420" y="480881"/>
                  </a:cubicBezTo>
                  <a:close/>
                </a:path>
              </a:pathLst>
            </a:custGeom>
            <a:solidFill>
              <a:schemeClr val="accent2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7" name="Forma libre 281">
              <a:extLst>
                <a:ext uri="{FF2B5EF4-FFF2-40B4-BE49-F238E27FC236}">
                  <a16:creationId xmlns:a16="http://schemas.microsoft.com/office/drawing/2014/main" id="{0EB9BCD1-5253-9144-80ED-07381F99A45D}"/>
                </a:ext>
              </a:extLst>
            </p:cNvPr>
            <p:cNvSpPr/>
            <p:nvPr/>
          </p:nvSpPr>
          <p:spPr>
            <a:xfrm>
              <a:off x="6179006" y="10387590"/>
              <a:ext cx="457888" cy="790271"/>
            </a:xfrm>
            <a:custGeom>
              <a:avLst/>
              <a:gdLst>
                <a:gd name="connsiteX0" fmla="*/ 237888 w 294349"/>
                <a:gd name="connsiteY0" fmla="*/ 153111 h 508019"/>
                <a:gd name="connsiteX1" fmla="*/ 251802 w 294349"/>
                <a:gd name="connsiteY1" fmla="*/ 72229 h 508019"/>
                <a:gd name="connsiteX2" fmla="*/ 227719 w 294349"/>
                <a:gd name="connsiteY2" fmla="*/ 38005 h 508019"/>
                <a:gd name="connsiteX3" fmla="*/ 193468 w 294349"/>
                <a:gd name="connsiteY3" fmla="*/ 62068 h 508019"/>
                <a:gd name="connsiteX4" fmla="*/ 183299 w 294349"/>
                <a:gd name="connsiteY4" fmla="*/ 120892 h 508019"/>
                <a:gd name="connsiteX5" fmla="*/ 175272 w 294349"/>
                <a:gd name="connsiteY5" fmla="*/ 118886 h 508019"/>
                <a:gd name="connsiteX6" fmla="*/ 179420 w 294349"/>
                <a:gd name="connsiteY6" fmla="*/ 31052 h 508019"/>
                <a:gd name="connsiteX7" fmla="*/ 151322 w 294349"/>
                <a:gd name="connsiteY7" fmla="*/ 36 h 508019"/>
                <a:gd name="connsiteX8" fmla="*/ 120282 w 294349"/>
                <a:gd name="connsiteY8" fmla="*/ 28112 h 508019"/>
                <a:gd name="connsiteX9" fmla="*/ 115867 w 294349"/>
                <a:gd name="connsiteY9" fmla="*/ 121293 h 508019"/>
                <a:gd name="connsiteX10" fmla="*/ 98473 w 294349"/>
                <a:gd name="connsiteY10" fmla="*/ 128111 h 508019"/>
                <a:gd name="connsiteX11" fmla="*/ 90713 w 294349"/>
                <a:gd name="connsiteY11" fmla="*/ 39341 h 508019"/>
                <a:gd name="connsiteX12" fmla="*/ 58736 w 294349"/>
                <a:gd name="connsiteY12" fmla="*/ 12469 h 508019"/>
                <a:gd name="connsiteX13" fmla="*/ 31843 w 294349"/>
                <a:gd name="connsiteY13" fmla="*/ 44421 h 508019"/>
                <a:gd name="connsiteX14" fmla="*/ 43216 w 294349"/>
                <a:gd name="connsiteY14" fmla="*/ 175170 h 508019"/>
                <a:gd name="connsiteX15" fmla="*/ 0 w 294349"/>
                <a:gd name="connsiteY15" fmla="*/ 314207 h 508019"/>
                <a:gd name="connsiteX16" fmla="*/ 150519 w 294349"/>
                <a:gd name="connsiteY16" fmla="*/ 512468 h 508019"/>
                <a:gd name="connsiteX17" fmla="*/ 301039 w 294349"/>
                <a:gd name="connsiteY17" fmla="*/ 314207 h 508019"/>
                <a:gd name="connsiteX18" fmla="*/ 237888 w 294349"/>
                <a:gd name="connsiteY18" fmla="*/ 153111 h 50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4349" h="508019">
                  <a:moveTo>
                    <a:pt x="237888" y="153111"/>
                  </a:moveTo>
                  <a:lnTo>
                    <a:pt x="251802" y="72229"/>
                  </a:lnTo>
                  <a:cubicBezTo>
                    <a:pt x="254612" y="56186"/>
                    <a:pt x="243775" y="40811"/>
                    <a:pt x="227719" y="38005"/>
                  </a:cubicBezTo>
                  <a:cubicBezTo>
                    <a:pt x="211530" y="35197"/>
                    <a:pt x="196278" y="46026"/>
                    <a:pt x="193468" y="62068"/>
                  </a:cubicBezTo>
                  <a:lnTo>
                    <a:pt x="183299" y="120892"/>
                  </a:lnTo>
                  <a:cubicBezTo>
                    <a:pt x="180623" y="120090"/>
                    <a:pt x="177947" y="119421"/>
                    <a:pt x="175272" y="118886"/>
                  </a:cubicBezTo>
                  <a:lnTo>
                    <a:pt x="179420" y="31052"/>
                  </a:lnTo>
                  <a:cubicBezTo>
                    <a:pt x="180222" y="14743"/>
                    <a:pt x="167646" y="838"/>
                    <a:pt x="151322" y="36"/>
                  </a:cubicBezTo>
                  <a:cubicBezTo>
                    <a:pt x="135000" y="-766"/>
                    <a:pt x="121084" y="11801"/>
                    <a:pt x="120282" y="28112"/>
                  </a:cubicBezTo>
                  <a:lnTo>
                    <a:pt x="115867" y="121293"/>
                  </a:lnTo>
                  <a:cubicBezTo>
                    <a:pt x="109846" y="123165"/>
                    <a:pt x="104093" y="125437"/>
                    <a:pt x="98473" y="128111"/>
                  </a:cubicBezTo>
                  <a:lnTo>
                    <a:pt x="90713" y="39341"/>
                  </a:lnTo>
                  <a:cubicBezTo>
                    <a:pt x="89242" y="23031"/>
                    <a:pt x="74926" y="10999"/>
                    <a:pt x="58736" y="12469"/>
                  </a:cubicBezTo>
                  <a:cubicBezTo>
                    <a:pt x="42414" y="13941"/>
                    <a:pt x="30372" y="28245"/>
                    <a:pt x="31843" y="44421"/>
                  </a:cubicBezTo>
                  <a:lnTo>
                    <a:pt x="43216" y="175170"/>
                  </a:lnTo>
                  <a:cubicBezTo>
                    <a:pt x="16457" y="210999"/>
                    <a:pt x="0" y="260062"/>
                    <a:pt x="0" y="314207"/>
                  </a:cubicBezTo>
                  <a:cubicBezTo>
                    <a:pt x="0" y="423698"/>
                    <a:pt x="67433" y="512468"/>
                    <a:pt x="150519" y="512468"/>
                  </a:cubicBezTo>
                  <a:cubicBezTo>
                    <a:pt x="233606" y="512468"/>
                    <a:pt x="301039" y="423698"/>
                    <a:pt x="301039" y="314207"/>
                  </a:cubicBezTo>
                  <a:cubicBezTo>
                    <a:pt x="301039" y="247897"/>
                    <a:pt x="276019" y="189073"/>
                    <a:pt x="237888" y="15311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8" name="Forma libre 282">
              <a:extLst>
                <a:ext uri="{FF2B5EF4-FFF2-40B4-BE49-F238E27FC236}">
                  <a16:creationId xmlns:a16="http://schemas.microsoft.com/office/drawing/2014/main" id="{BB5AE115-FEC7-DB4C-ABBF-FC3E544D58BE}"/>
                </a:ext>
              </a:extLst>
            </p:cNvPr>
            <p:cNvSpPr/>
            <p:nvPr/>
          </p:nvSpPr>
          <p:spPr>
            <a:xfrm>
              <a:off x="6360550" y="10621013"/>
              <a:ext cx="416261" cy="540712"/>
            </a:xfrm>
            <a:custGeom>
              <a:avLst/>
              <a:gdLst>
                <a:gd name="connsiteX0" fmla="*/ 51342 w 267590"/>
                <a:gd name="connsiteY0" fmla="*/ 347307 h 347592"/>
                <a:gd name="connsiteX1" fmla="*/ 42780 w 267590"/>
                <a:gd name="connsiteY1" fmla="*/ 348644 h 347592"/>
                <a:gd name="connsiteX2" fmla="*/ 99 w 267590"/>
                <a:gd name="connsiteY2" fmla="*/ 309607 h 347592"/>
                <a:gd name="connsiteX3" fmla="*/ 220059 w 267590"/>
                <a:gd name="connsiteY3" fmla="*/ 3057 h 347592"/>
                <a:gd name="connsiteX4" fmla="*/ 273309 w 267590"/>
                <a:gd name="connsiteY4" fmla="*/ 25383 h 347592"/>
                <a:gd name="connsiteX5" fmla="*/ 250965 w 267590"/>
                <a:gd name="connsiteY5" fmla="*/ 78592 h 347592"/>
                <a:gd name="connsiteX6" fmla="*/ 81714 w 267590"/>
                <a:gd name="connsiteY6" fmla="*/ 305998 h 347592"/>
                <a:gd name="connsiteX7" fmla="*/ 51342 w 267590"/>
                <a:gd name="connsiteY7" fmla="*/ 347307 h 347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7590" h="347592">
                  <a:moveTo>
                    <a:pt x="51342" y="347307"/>
                  </a:moveTo>
                  <a:cubicBezTo>
                    <a:pt x="48533" y="347975"/>
                    <a:pt x="45723" y="348511"/>
                    <a:pt x="42780" y="348644"/>
                  </a:cubicBezTo>
                  <a:cubicBezTo>
                    <a:pt x="20302" y="349714"/>
                    <a:pt x="1169" y="332200"/>
                    <a:pt x="99" y="309607"/>
                  </a:cubicBezTo>
                  <a:cubicBezTo>
                    <a:pt x="-302" y="300917"/>
                    <a:pt x="-7260" y="95704"/>
                    <a:pt x="220059" y="3057"/>
                  </a:cubicBezTo>
                  <a:cubicBezTo>
                    <a:pt x="240931" y="-5499"/>
                    <a:pt x="264746" y="4527"/>
                    <a:pt x="273309" y="25383"/>
                  </a:cubicBezTo>
                  <a:cubicBezTo>
                    <a:pt x="281872" y="46238"/>
                    <a:pt x="271837" y="70035"/>
                    <a:pt x="250965" y="78592"/>
                  </a:cubicBezTo>
                  <a:cubicBezTo>
                    <a:pt x="78235" y="148913"/>
                    <a:pt x="81446" y="299580"/>
                    <a:pt x="81714" y="305998"/>
                  </a:cubicBezTo>
                  <a:cubicBezTo>
                    <a:pt x="82517" y="325650"/>
                    <a:pt x="69539" y="342495"/>
                    <a:pt x="51342" y="347307"/>
                  </a:cubicBezTo>
                  <a:close/>
                </a:path>
              </a:pathLst>
            </a:custGeom>
            <a:solidFill>
              <a:schemeClr val="accent2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9" name="Forma libre 283">
              <a:extLst>
                <a:ext uri="{FF2B5EF4-FFF2-40B4-BE49-F238E27FC236}">
                  <a16:creationId xmlns:a16="http://schemas.microsoft.com/office/drawing/2014/main" id="{DCAC8D0B-183C-2D4A-96FC-526F59D17A4B}"/>
                </a:ext>
              </a:extLst>
            </p:cNvPr>
            <p:cNvSpPr/>
            <p:nvPr/>
          </p:nvSpPr>
          <p:spPr>
            <a:xfrm>
              <a:off x="5988589" y="10929727"/>
              <a:ext cx="874149" cy="831865"/>
            </a:xfrm>
            <a:custGeom>
              <a:avLst/>
              <a:gdLst>
                <a:gd name="connsiteX0" fmla="*/ 564735 w 561939"/>
                <a:gd name="connsiteY0" fmla="*/ 210750 h 534757"/>
                <a:gd name="connsiteX1" fmla="*/ 452481 w 561939"/>
                <a:gd name="connsiteY1" fmla="*/ 49253 h 534757"/>
                <a:gd name="connsiteX2" fmla="*/ 400434 w 561939"/>
                <a:gd name="connsiteY2" fmla="*/ 66766 h 534757"/>
                <a:gd name="connsiteX3" fmla="*/ 390400 w 561939"/>
                <a:gd name="connsiteY3" fmla="*/ 74788 h 534757"/>
                <a:gd name="connsiteX4" fmla="*/ 388794 w 561939"/>
                <a:gd name="connsiteY4" fmla="*/ 74654 h 534757"/>
                <a:gd name="connsiteX5" fmla="*/ 345311 w 561939"/>
                <a:gd name="connsiteY5" fmla="*/ 46713 h 534757"/>
                <a:gd name="connsiteX6" fmla="*/ 89361 w 561939"/>
                <a:gd name="connsiteY6" fmla="*/ 62622 h 534757"/>
                <a:gd name="connsiteX7" fmla="*/ 79861 w 561939"/>
                <a:gd name="connsiteY7" fmla="*/ 67970 h 534757"/>
                <a:gd name="connsiteX8" fmla="*/ 77453 w 561939"/>
                <a:gd name="connsiteY8" fmla="*/ 69440 h 534757"/>
                <a:gd name="connsiteX9" fmla="*/ 5070 w 561939"/>
                <a:gd name="connsiteY9" fmla="*/ 206606 h 534757"/>
                <a:gd name="connsiteX10" fmla="*/ 449805 w 561939"/>
                <a:gd name="connsiteY10" fmla="*/ 538824 h 534757"/>
                <a:gd name="connsiteX11" fmla="*/ 564735 w 561939"/>
                <a:gd name="connsiteY11" fmla="*/ 210750 h 534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1939" h="534757">
                  <a:moveTo>
                    <a:pt x="564735" y="210750"/>
                  </a:moveTo>
                  <a:cubicBezTo>
                    <a:pt x="544264" y="64628"/>
                    <a:pt x="502654" y="50189"/>
                    <a:pt x="452481" y="49253"/>
                  </a:cubicBezTo>
                  <a:cubicBezTo>
                    <a:pt x="433348" y="48986"/>
                    <a:pt x="414349" y="57007"/>
                    <a:pt x="400434" y="66766"/>
                  </a:cubicBezTo>
                  <a:cubicBezTo>
                    <a:pt x="396688" y="69440"/>
                    <a:pt x="393343" y="72114"/>
                    <a:pt x="390400" y="74788"/>
                  </a:cubicBezTo>
                  <a:cubicBezTo>
                    <a:pt x="389864" y="74788"/>
                    <a:pt x="389329" y="74654"/>
                    <a:pt x="388794" y="74654"/>
                  </a:cubicBezTo>
                  <a:cubicBezTo>
                    <a:pt x="378626" y="73184"/>
                    <a:pt x="365246" y="65697"/>
                    <a:pt x="345311" y="46713"/>
                  </a:cubicBezTo>
                  <a:cubicBezTo>
                    <a:pt x="252457" y="-41121"/>
                    <a:pt x="177131" y="12890"/>
                    <a:pt x="89361" y="62622"/>
                  </a:cubicBezTo>
                  <a:cubicBezTo>
                    <a:pt x="86283" y="64360"/>
                    <a:pt x="83072" y="66232"/>
                    <a:pt x="79861" y="67970"/>
                  </a:cubicBezTo>
                  <a:cubicBezTo>
                    <a:pt x="79059" y="68504"/>
                    <a:pt x="78256" y="68906"/>
                    <a:pt x="77453" y="69440"/>
                  </a:cubicBezTo>
                  <a:cubicBezTo>
                    <a:pt x="-11788" y="119975"/>
                    <a:pt x="-3627" y="171045"/>
                    <a:pt x="5070" y="206606"/>
                  </a:cubicBezTo>
                  <a:cubicBezTo>
                    <a:pt x="80798" y="515963"/>
                    <a:pt x="354543" y="545642"/>
                    <a:pt x="449805" y="538824"/>
                  </a:cubicBezTo>
                  <a:cubicBezTo>
                    <a:pt x="545200" y="532006"/>
                    <a:pt x="585205" y="357006"/>
                    <a:pt x="564735" y="210750"/>
                  </a:cubicBezTo>
                  <a:close/>
                </a:path>
              </a:pathLst>
            </a:custGeom>
            <a:solidFill>
              <a:schemeClr val="accent2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0" name="Grupo 677">
            <a:extLst>
              <a:ext uri="{FF2B5EF4-FFF2-40B4-BE49-F238E27FC236}">
                <a16:creationId xmlns:a16="http://schemas.microsoft.com/office/drawing/2014/main" id="{E5795E97-4DC0-0F40-9268-1F9068A5AA6D}"/>
              </a:ext>
            </a:extLst>
          </p:cNvPr>
          <p:cNvGrpSpPr/>
          <p:nvPr/>
        </p:nvGrpSpPr>
        <p:grpSpPr>
          <a:xfrm>
            <a:off x="8045466" y="6803887"/>
            <a:ext cx="1545528" cy="1354302"/>
            <a:chOff x="10977338" y="8984067"/>
            <a:chExt cx="993530" cy="870602"/>
          </a:xfrm>
        </p:grpSpPr>
        <p:sp>
          <p:nvSpPr>
            <p:cNvPr id="71" name="Forma libre 456">
              <a:extLst>
                <a:ext uri="{FF2B5EF4-FFF2-40B4-BE49-F238E27FC236}">
                  <a16:creationId xmlns:a16="http://schemas.microsoft.com/office/drawing/2014/main" id="{E08BBA05-818B-3142-AB87-35A01CD0AA78}"/>
                </a:ext>
              </a:extLst>
            </p:cNvPr>
            <p:cNvSpPr/>
            <p:nvPr/>
          </p:nvSpPr>
          <p:spPr>
            <a:xfrm>
              <a:off x="11412049" y="9316954"/>
              <a:ext cx="120416" cy="53476"/>
            </a:xfrm>
            <a:custGeom>
              <a:avLst/>
              <a:gdLst>
                <a:gd name="connsiteX0" fmla="*/ 97135 w 120415"/>
                <a:gd name="connsiteY0" fmla="*/ 64973 h 53475"/>
                <a:gd name="connsiteX1" fmla="*/ 32512 w 120415"/>
                <a:gd name="connsiteY1" fmla="*/ 64973 h 53475"/>
                <a:gd name="connsiteX2" fmla="*/ 0 w 120415"/>
                <a:gd name="connsiteY2" fmla="*/ 32486 h 53475"/>
                <a:gd name="connsiteX3" fmla="*/ 0 w 120415"/>
                <a:gd name="connsiteY3" fmla="*/ 32486 h 53475"/>
                <a:gd name="connsiteX4" fmla="*/ 32512 w 120415"/>
                <a:gd name="connsiteY4" fmla="*/ 0 h 53475"/>
                <a:gd name="connsiteX5" fmla="*/ 97135 w 120415"/>
                <a:gd name="connsiteY5" fmla="*/ 0 h 53475"/>
                <a:gd name="connsiteX6" fmla="*/ 129647 w 120415"/>
                <a:gd name="connsiteY6" fmla="*/ 32486 h 53475"/>
                <a:gd name="connsiteX7" fmla="*/ 129647 w 120415"/>
                <a:gd name="connsiteY7" fmla="*/ 32486 h 53475"/>
                <a:gd name="connsiteX8" fmla="*/ 97135 w 120415"/>
                <a:gd name="connsiteY8" fmla="*/ 64973 h 5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415" h="53475">
                  <a:moveTo>
                    <a:pt x="97135" y="64973"/>
                  </a:moveTo>
                  <a:lnTo>
                    <a:pt x="32512" y="64973"/>
                  </a:lnTo>
                  <a:cubicBezTo>
                    <a:pt x="14717" y="64973"/>
                    <a:pt x="0" y="50400"/>
                    <a:pt x="0" y="32486"/>
                  </a:cubicBezTo>
                  <a:lnTo>
                    <a:pt x="0" y="32486"/>
                  </a:lnTo>
                  <a:cubicBezTo>
                    <a:pt x="0" y="14706"/>
                    <a:pt x="14583" y="0"/>
                    <a:pt x="32512" y="0"/>
                  </a:cubicBezTo>
                  <a:lnTo>
                    <a:pt x="97135" y="0"/>
                  </a:lnTo>
                  <a:cubicBezTo>
                    <a:pt x="114929" y="0"/>
                    <a:pt x="129647" y="14572"/>
                    <a:pt x="129647" y="32486"/>
                  </a:cubicBezTo>
                  <a:lnTo>
                    <a:pt x="129647" y="32486"/>
                  </a:lnTo>
                  <a:cubicBezTo>
                    <a:pt x="129647" y="50400"/>
                    <a:pt x="114929" y="64973"/>
                    <a:pt x="97135" y="6497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2" name="Forma libre 457">
              <a:extLst>
                <a:ext uri="{FF2B5EF4-FFF2-40B4-BE49-F238E27FC236}">
                  <a16:creationId xmlns:a16="http://schemas.microsoft.com/office/drawing/2014/main" id="{EAFAA48D-1BF5-9D4F-80B9-BDE8A378C0D5}"/>
                </a:ext>
              </a:extLst>
            </p:cNvPr>
            <p:cNvSpPr/>
            <p:nvPr/>
          </p:nvSpPr>
          <p:spPr>
            <a:xfrm>
              <a:off x="10977338" y="9159484"/>
              <a:ext cx="414765" cy="695185"/>
            </a:xfrm>
            <a:custGeom>
              <a:avLst/>
              <a:gdLst>
                <a:gd name="connsiteX0" fmla="*/ 312022 w 414764"/>
                <a:gd name="connsiteY0" fmla="*/ 1587 h 695185"/>
                <a:gd name="connsiteX1" fmla="*/ 310951 w 414764"/>
                <a:gd name="connsiteY1" fmla="*/ 1854 h 695185"/>
                <a:gd name="connsiteX2" fmla="*/ 45903 w 414764"/>
                <a:gd name="connsiteY2" fmla="*/ 378859 h 695185"/>
                <a:gd name="connsiteX3" fmla="*/ 3892 w 414764"/>
                <a:gd name="connsiteY3" fmla="*/ 620970 h 695185"/>
                <a:gd name="connsiteX4" fmla="*/ 181304 w 414764"/>
                <a:gd name="connsiteY4" fmla="*/ 704794 h 695185"/>
                <a:gd name="connsiteX5" fmla="*/ 388418 w 414764"/>
                <a:gd name="connsiteY5" fmla="*/ 654660 h 695185"/>
                <a:gd name="connsiteX6" fmla="*/ 312022 w 414764"/>
                <a:gd name="connsiteY6" fmla="*/ 1587 h 69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4764" h="695185">
                  <a:moveTo>
                    <a:pt x="312022" y="1587"/>
                  </a:moveTo>
                  <a:cubicBezTo>
                    <a:pt x="312022" y="1587"/>
                    <a:pt x="312022" y="1587"/>
                    <a:pt x="310951" y="1854"/>
                  </a:cubicBezTo>
                  <a:cubicBezTo>
                    <a:pt x="257700" y="14421"/>
                    <a:pt x="124173" y="143030"/>
                    <a:pt x="45903" y="378859"/>
                  </a:cubicBezTo>
                  <a:cubicBezTo>
                    <a:pt x="14461" y="473912"/>
                    <a:pt x="-9756" y="585408"/>
                    <a:pt x="3892" y="620970"/>
                  </a:cubicBezTo>
                  <a:cubicBezTo>
                    <a:pt x="30249" y="689151"/>
                    <a:pt x="131265" y="696772"/>
                    <a:pt x="181304" y="704794"/>
                  </a:cubicBezTo>
                  <a:cubicBezTo>
                    <a:pt x="231343" y="712815"/>
                    <a:pt x="356040" y="708403"/>
                    <a:pt x="388418" y="654660"/>
                  </a:cubicBezTo>
                  <a:cubicBezTo>
                    <a:pt x="420931" y="600917"/>
                    <a:pt x="468027" y="-35846"/>
                    <a:pt x="312022" y="1587"/>
                  </a:cubicBezTo>
                  <a:close/>
                </a:path>
              </a:pathLst>
            </a:custGeom>
            <a:solidFill>
              <a:schemeClr val="accent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3" name="Forma libre 458">
              <a:extLst>
                <a:ext uri="{FF2B5EF4-FFF2-40B4-BE49-F238E27FC236}">
                  <a16:creationId xmlns:a16="http://schemas.microsoft.com/office/drawing/2014/main" id="{FCD9E892-A3D0-6D40-B6A3-FEA3A0FCC107}"/>
                </a:ext>
              </a:extLst>
            </p:cNvPr>
            <p:cNvSpPr/>
            <p:nvPr/>
          </p:nvSpPr>
          <p:spPr>
            <a:xfrm>
              <a:off x="11317188" y="9161071"/>
              <a:ext cx="13380" cy="13369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919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4" name="Forma libre 459">
              <a:extLst>
                <a:ext uri="{FF2B5EF4-FFF2-40B4-BE49-F238E27FC236}">
                  <a16:creationId xmlns:a16="http://schemas.microsoft.com/office/drawing/2014/main" id="{ACD28A1E-380F-9840-BE31-1F7D282DFE25}"/>
                </a:ext>
              </a:extLst>
            </p:cNvPr>
            <p:cNvSpPr/>
            <p:nvPr/>
          </p:nvSpPr>
          <p:spPr>
            <a:xfrm>
              <a:off x="11556103" y="9159351"/>
              <a:ext cx="414765" cy="695185"/>
            </a:xfrm>
            <a:custGeom>
              <a:avLst/>
              <a:gdLst>
                <a:gd name="connsiteX0" fmla="*/ 363163 w 414764"/>
                <a:gd name="connsiteY0" fmla="*/ 340490 h 695185"/>
                <a:gd name="connsiteX1" fmla="*/ 110424 w 414764"/>
                <a:gd name="connsiteY1" fmla="*/ 1854 h 695185"/>
                <a:gd name="connsiteX2" fmla="*/ 109355 w 414764"/>
                <a:gd name="connsiteY2" fmla="*/ 1587 h 695185"/>
                <a:gd name="connsiteX3" fmla="*/ 32823 w 414764"/>
                <a:gd name="connsiteY3" fmla="*/ 654660 h 695185"/>
                <a:gd name="connsiteX4" fmla="*/ 217059 w 414764"/>
                <a:gd name="connsiteY4" fmla="*/ 699045 h 695185"/>
                <a:gd name="connsiteX5" fmla="*/ 417484 w 414764"/>
                <a:gd name="connsiteY5" fmla="*/ 620970 h 695185"/>
                <a:gd name="connsiteX6" fmla="*/ 363163 w 414764"/>
                <a:gd name="connsiteY6" fmla="*/ 340490 h 69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4764" h="695185">
                  <a:moveTo>
                    <a:pt x="363163" y="340490"/>
                  </a:moveTo>
                  <a:cubicBezTo>
                    <a:pt x="302153" y="155330"/>
                    <a:pt x="163675" y="14421"/>
                    <a:pt x="110424" y="1854"/>
                  </a:cubicBezTo>
                  <a:cubicBezTo>
                    <a:pt x="109355" y="1587"/>
                    <a:pt x="109355" y="1587"/>
                    <a:pt x="109355" y="1587"/>
                  </a:cubicBezTo>
                  <a:cubicBezTo>
                    <a:pt x="-46651" y="-35846"/>
                    <a:pt x="445" y="600917"/>
                    <a:pt x="32823" y="654660"/>
                  </a:cubicBezTo>
                  <a:cubicBezTo>
                    <a:pt x="65202" y="708403"/>
                    <a:pt x="167020" y="707066"/>
                    <a:pt x="217059" y="699045"/>
                  </a:cubicBezTo>
                  <a:cubicBezTo>
                    <a:pt x="267099" y="691023"/>
                    <a:pt x="398486" y="673376"/>
                    <a:pt x="417484" y="620970"/>
                  </a:cubicBezTo>
                  <a:cubicBezTo>
                    <a:pt x="430329" y="585142"/>
                    <a:pt x="400225" y="452922"/>
                    <a:pt x="363163" y="340490"/>
                  </a:cubicBezTo>
                  <a:close/>
                </a:path>
              </a:pathLst>
            </a:custGeom>
            <a:solidFill>
              <a:schemeClr val="accent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75" name="Forma libre 460">
              <a:extLst>
                <a:ext uri="{FF2B5EF4-FFF2-40B4-BE49-F238E27FC236}">
                  <a16:creationId xmlns:a16="http://schemas.microsoft.com/office/drawing/2014/main" id="{0A410CF3-2171-DA46-9874-C284DA5AA2A7}"/>
                </a:ext>
              </a:extLst>
            </p:cNvPr>
            <p:cNvSpPr/>
            <p:nvPr/>
          </p:nvSpPr>
          <p:spPr>
            <a:xfrm>
              <a:off x="11637628" y="9161071"/>
              <a:ext cx="13380" cy="13369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919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6" name="Forma libre 461">
              <a:extLst>
                <a:ext uri="{FF2B5EF4-FFF2-40B4-BE49-F238E27FC236}">
                  <a16:creationId xmlns:a16="http://schemas.microsoft.com/office/drawing/2014/main" id="{35446258-6AED-9F4D-88AD-6F4B69AB9857}"/>
                </a:ext>
              </a:extLst>
            </p:cNvPr>
            <p:cNvSpPr/>
            <p:nvPr/>
          </p:nvSpPr>
          <p:spPr>
            <a:xfrm>
              <a:off x="11406965" y="8984067"/>
              <a:ext cx="133795" cy="374330"/>
            </a:xfrm>
            <a:custGeom>
              <a:avLst/>
              <a:gdLst>
                <a:gd name="connsiteX0" fmla="*/ 138077 w 133795"/>
                <a:gd name="connsiteY0" fmla="*/ 49733 h 374330"/>
                <a:gd name="connsiteX1" fmla="*/ 69038 w 133795"/>
                <a:gd name="connsiteY1" fmla="*/ 0 h 374330"/>
                <a:gd name="connsiteX2" fmla="*/ 0 w 133795"/>
                <a:gd name="connsiteY2" fmla="*/ 49733 h 374330"/>
                <a:gd name="connsiteX3" fmla="*/ 17393 w 133795"/>
                <a:gd name="connsiteY3" fmla="*/ 82620 h 374330"/>
                <a:gd name="connsiteX4" fmla="*/ 17259 w 133795"/>
                <a:gd name="connsiteY4" fmla="*/ 86230 h 374330"/>
                <a:gd name="connsiteX5" fmla="*/ 41075 w 133795"/>
                <a:gd name="connsiteY5" fmla="*/ 129679 h 374330"/>
                <a:gd name="connsiteX6" fmla="*/ 41075 w 133795"/>
                <a:gd name="connsiteY6" fmla="*/ 144652 h 374330"/>
                <a:gd name="connsiteX7" fmla="*/ 41075 w 133795"/>
                <a:gd name="connsiteY7" fmla="*/ 191310 h 374330"/>
                <a:gd name="connsiteX8" fmla="*/ 41075 w 133795"/>
                <a:gd name="connsiteY8" fmla="*/ 215641 h 374330"/>
                <a:gd name="connsiteX9" fmla="*/ 41075 w 133795"/>
                <a:gd name="connsiteY9" fmla="*/ 265373 h 374330"/>
                <a:gd name="connsiteX10" fmla="*/ 41075 w 133795"/>
                <a:gd name="connsiteY10" fmla="*/ 289705 h 374330"/>
                <a:gd name="connsiteX11" fmla="*/ 41075 w 133795"/>
                <a:gd name="connsiteY11" fmla="*/ 345320 h 374330"/>
                <a:gd name="connsiteX12" fmla="*/ 41075 w 133795"/>
                <a:gd name="connsiteY12" fmla="*/ 346523 h 374330"/>
                <a:gd name="connsiteX13" fmla="*/ 70510 w 133795"/>
                <a:gd name="connsiteY13" fmla="*/ 375935 h 374330"/>
                <a:gd name="connsiteX14" fmla="*/ 99945 w 133795"/>
                <a:gd name="connsiteY14" fmla="*/ 346523 h 374330"/>
                <a:gd name="connsiteX15" fmla="*/ 99945 w 133795"/>
                <a:gd name="connsiteY15" fmla="*/ 345320 h 374330"/>
                <a:gd name="connsiteX16" fmla="*/ 99945 w 133795"/>
                <a:gd name="connsiteY16" fmla="*/ 289705 h 374330"/>
                <a:gd name="connsiteX17" fmla="*/ 99945 w 133795"/>
                <a:gd name="connsiteY17" fmla="*/ 265373 h 374330"/>
                <a:gd name="connsiteX18" fmla="*/ 99945 w 133795"/>
                <a:gd name="connsiteY18" fmla="*/ 215641 h 374330"/>
                <a:gd name="connsiteX19" fmla="*/ 99945 w 133795"/>
                <a:gd name="connsiteY19" fmla="*/ 191310 h 374330"/>
                <a:gd name="connsiteX20" fmla="*/ 99945 w 133795"/>
                <a:gd name="connsiteY20" fmla="*/ 144652 h 374330"/>
                <a:gd name="connsiteX21" fmla="*/ 99945 w 133795"/>
                <a:gd name="connsiteY21" fmla="*/ 127673 h 374330"/>
                <a:gd name="connsiteX22" fmla="*/ 120817 w 133795"/>
                <a:gd name="connsiteY22" fmla="*/ 86230 h 374330"/>
                <a:gd name="connsiteX23" fmla="*/ 120683 w 133795"/>
                <a:gd name="connsiteY23" fmla="*/ 82620 h 374330"/>
                <a:gd name="connsiteX24" fmla="*/ 138077 w 133795"/>
                <a:gd name="connsiteY24" fmla="*/ 49733 h 37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3795" h="374330">
                  <a:moveTo>
                    <a:pt x="138077" y="49733"/>
                  </a:moveTo>
                  <a:cubicBezTo>
                    <a:pt x="138077" y="22326"/>
                    <a:pt x="107170" y="0"/>
                    <a:pt x="69038" y="0"/>
                  </a:cubicBezTo>
                  <a:cubicBezTo>
                    <a:pt x="30907" y="0"/>
                    <a:pt x="0" y="22192"/>
                    <a:pt x="0" y="49733"/>
                  </a:cubicBezTo>
                  <a:cubicBezTo>
                    <a:pt x="0" y="62433"/>
                    <a:pt x="6556" y="73931"/>
                    <a:pt x="17393" y="82620"/>
                  </a:cubicBezTo>
                  <a:cubicBezTo>
                    <a:pt x="17259" y="83824"/>
                    <a:pt x="17259" y="85026"/>
                    <a:pt x="17259" y="86230"/>
                  </a:cubicBezTo>
                  <a:cubicBezTo>
                    <a:pt x="17259" y="104545"/>
                    <a:pt x="26759" y="120588"/>
                    <a:pt x="41075" y="129679"/>
                  </a:cubicBezTo>
                  <a:lnTo>
                    <a:pt x="41075" y="144652"/>
                  </a:lnTo>
                  <a:lnTo>
                    <a:pt x="41075" y="191310"/>
                  </a:lnTo>
                  <a:lnTo>
                    <a:pt x="41075" y="215641"/>
                  </a:lnTo>
                  <a:lnTo>
                    <a:pt x="41075" y="265373"/>
                  </a:lnTo>
                  <a:lnTo>
                    <a:pt x="41075" y="289705"/>
                  </a:lnTo>
                  <a:lnTo>
                    <a:pt x="41075" y="345320"/>
                  </a:lnTo>
                  <a:lnTo>
                    <a:pt x="41075" y="346523"/>
                  </a:lnTo>
                  <a:cubicBezTo>
                    <a:pt x="41075" y="362700"/>
                    <a:pt x="54321" y="375935"/>
                    <a:pt x="70510" y="375935"/>
                  </a:cubicBezTo>
                  <a:cubicBezTo>
                    <a:pt x="86699" y="375935"/>
                    <a:pt x="99945" y="362700"/>
                    <a:pt x="99945" y="346523"/>
                  </a:cubicBezTo>
                  <a:lnTo>
                    <a:pt x="99945" y="345320"/>
                  </a:lnTo>
                  <a:lnTo>
                    <a:pt x="99945" y="289705"/>
                  </a:lnTo>
                  <a:lnTo>
                    <a:pt x="99945" y="265373"/>
                  </a:lnTo>
                  <a:lnTo>
                    <a:pt x="99945" y="215641"/>
                  </a:lnTo>
                  <a:lnTo>
                    <a:pt x="99945" y="191310"/>
                  </a:lnTo>
                  <a:lnTo>
                    <a:pt x="99945" y="144652"/>
                  </a:lnTo>
                  <a:lnTo>
                    <a:pt x="99945" y="127673"/>
                  </a:lnTo>
                  <a:cubicBezTo>
                    <a:pt x="112521" y="118182"/>
                    <a:pt x="120817" y="103209"/>
                    <a:pt x="120817" y="86230"/>
                  </a:cubicBezTo>
                  <a:cubicBezTo>
                    <a:pt x="120817" y="85026"/>
                    <a:pt x="120683" y="83824"/>
                    <a:pt x="120683" y="82620"/>
                  </a:cubicBezTo>
                  <a:cubicBezTo>
                    <a:pt x="131387" y="73931"/>
                    <a:pt x="138077" y="62433"/>
                    <a:pt x="138077" y="4973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79" name="Forma libre 465">
            <a:extLst>
              <a:ext uri="{FF2B5EF4-FFF2-40B4-BE49-F238E27FC236}">
                <a16:creationId xmlns:a16="http://schemas.microsoft.com/office/drawing/2014/main" id="{672FEEAD-3C41-3C42-8671-CE9B08373F7D}"/>
              </a:ext>
            </a:extLst>
          </p:cNvPr>
          <p:cNvSpPr/>
          <p:nvPr/>
        </p:nvSpPr>
        <p:spPr>
          <a:xfrm rot="7791497">
            <a:off x="10211457" y="7873344"/>
            <a:ext cx="3954736" cy="3495657"/>
          </a:xfrm>
          <a:custGeom>
            <a:avLst/>
            <a:gdLst>
              <a:gd name="connsiteX0" fmla="*/ 650913 w 695734"/>
              <a:gd name="connsiteY0" fmla="*/ 67499 h 614971"/>
              <a:gd name="connsiteX1" fmla="*/ 541870 w 695734"/>
              <a:gd name="connsiteY1" fmla="*/ 14424 h 614971"/>
              <a:gd name="connsiteX2" fmla="*/ 411955 w 695734"/>
              <a:gd name="connsiteY2" fmla="*/ 120039 h 614971"/>
              <a:gd name="connsiteX3" fmla="*/ 485542 w 695734"/>
              <a:gd name="connsiteY3" fmla="*/ 210412 h 614971"/>
              <a:gd name="connsiteX4" fmla="*/ 446206 w 695734"/>
              <a:gd name="connsiteY4" fmla="*/ 242364 h 614971"/>
              <a:gd name="connsiteX5" fmla="*/ 372619 w 695734"/>
              <a:gd name="connsiteY5" fmla="*/ 151990 h 614971"/>
              <a:gd name="connsiteX6" fmla="*/ 319235 w 695734"/>
              <a:gd name="connsiteY6" fmla="*/ 195439 h 614971"/>
              <a:gd name="connsiteX7" fmla="*/ 392822 w 695734"/>
              <a:gd name="connsiteY7" fmla="*/ 285813 h 614971"/>
              <a:gd name="connsiteX8" fmla="*/ 353486 w 695734"/>
              <a:gd name="connsiteY8" fmla="*/ 317765 h 614971"/>
              <a:gd name="connsiteX9" fmla="*/ 279899 w 695734"/>
              <a:gd name="connsiteY9" fmla="*/ 227391 h 614971"/>
              <a:gd name="connsiteX10" fmla="*/ 222902 w 695734"/>
              <a:gd name="connsiteY10" fmla="*/ 273648 h 614971"/>
              <a:gd name="connsiteX11" fmla="*/ 296490 w 695734"/>
              <a:gd name="connsiteY11" fmla="*/ 364022 h 614971"/>
              <a:gd name="connsiteX12" fmla="*/ 257154 w 695734"/>
              <a:gd name="connsiteY12" fmla="*/ 395973 h 614971"/>
              <a:gd name="connsiteX13" fmla="*/ 183566 w 695734"/>
              <a:gd name="connsiteY13" fmla="*/ 305600 h 614971"/>
              <a:gd name="connsiteX14" fmla="*/ 0 w 695734"/>
              <a:gd name="connsiteY14" fmla="*/ 454797 h 614971"/>
              <a:gd name="connsiteX15" fmla="*/ 138745 w 695734"/>
              <a:gd name="connsiteY15" fmla="*/ 625518 h 614971"/>
              <a:gd name="connsiteX16" fmla="*/ 434834 w 695734"/>
              <a:gd name="connsiteY16" fmla="*/ 384877 h 614971"/>
              <a:gd name="connsiteX17" fmla="*/ 671651 w 695734"/>
              <a:gd name="connsiteY17" fmla="*/ 192364 h 614971"/>
              <a:gd name="connsiteX18" fmla="*/ 650913 w 695734"/>
              <a:gd name="connsiteY18" fmla="*/ 67499 h 61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95734" h="614971">
                <a:moveTo>
                  <a:pt x="650913" y="67499"/>
                </a:moveTo>
                <a:cubicBezTo>
                  <a:pt x="612781" y="20574"/>
                  <a:pt x="588832" y="-23678"/>
                  <a:pt x="541870" y="14424"/>
                </a:cubicBezTo>
                <a:lnTo>
                  <a:pt x="411955" y="120039"/>
                </a:lnTo>
                <a:lnTo>
                  <a:pt x="485542" y="210412"/>
                </a:lnTo>
                <a:lnTo>
                  <a:pt x="446206" y="242364"/>
                </a:lnTo>
                <a:lnTo>
                  <a:pt x="372619" y="151990"/>
                </a:lnTo>
                <a:lnTo>
                  <a:pt x="319235" y="195439"/>
                </a:lnTo>
                <a:lnTo>
                  <a:pt x="392822" y="285813"/>
                </a:lnTo>
                <a:lnTo>
                  <a:pt x="353486" y="317765"/>
                </a:lnTo>
                <a:lnTo>
                  <a:pt x="279899" y="227391"/>
                </a:lnTo>
                <a:lnTo>
                  <a:pt x="222902" y="273648"/>
                </a:lnTo>
                <a:lnTo>
                  <a:pt x="296490" y="364022"/>
                </a:lnTo>
                <a:lnTo>
                  <a:pt x="257154" y="395973"/>
                </a:lnTo>
                <a:lnTo>
                  <a:pt x="183566" y="305600"/>
                </a:lnTo>
                <a:lnTo>
                  <a:pt x="0" y="454797"/>
                </a:lnTo>
                <a:lnTo>
                  <a:pt x="138745" y="625518"/>
                </a:lnTo>
                <a:lnTo>
                  <a:pt x="434834" y="384877"/>
                </a:lnTo>
                <a:lnTo>
                  <a:pt x="671651" y="192364"/>
                </a:lnTo>
                <a:cubicBezTo>
                  <a:pt x="718480" y="154263"/>
                  <a:pt x="689178" y="114423"/>
                  <a:pt x="650913" y="67499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617B35-42AB-E241-83EA-35B7A6919C96}"/>
              </a:ext>
            </a:extLst>
          </p:cNvPr>
          <p:cNvGrpSpPr/>
          <p:nvPr/>
        </p:nvGrpSpPr>
        <p:grpSpPr>
          <a:xfrm>
            <a:off x="11335690" y="4964283"/>
            <a:ext cx="1823824" cy="7803269"/>
            <a:chOff x="8900385" y="5969947"/>
            <a:chExt cx="1823824" cy="7803269"/>
          </a:xfrm>
          <a:solidFill>
            <a:schemeClr val="bg1">
              <a:lumMod val="50000"/>
            </a:schemeClr>
          </a:solidFill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14BE06D-4746-EC45-B0C7-A5C48090FCD0}"/>
                </a:ext>
              </a:extLst>
            </p:cNvPr>
            <p:cNvGrpSpPr/>
            <p:nvPr/>
          </p:nvGrpSpPr>
          <p:grpSpPr>
            <a:xfrm>
              <a:off x="9042594" y="8281023"/>
              <a:ext cx="1367867" cy="5492193"/>
              <a:chOff x="9042594" y="8281023"/>
              <a:chExt cx="1367867" cy="5492193"/>
            </a:xfrm>
            <a:grpFill/>
          </p:grpSpPr>
          <p:sp>
            <p:nvSpPr>
              <p:cNvPr id="78" name="Forma libre 464">
                <a:extLst>
                  <a:ext uri="{FF2B5EF4-FFF2-40B4-BE49-F238E27FC236}">
                    <a16:creationId xmlns:a16="http://schemas.microsoft.com/office/drawing/2014/main" id="{BC9E0623-8B1A-2543-9617-31C0B3E08239}"/>
                  </a:ext>
                </a:extLst>
              </p:cNvPr>
              <p:cNvSpPr/>
              <p:nvPr/>
            </p:nvSpPr>
            <p:spPr>
              <a:xfrm rot="7791497">
                <a:off x="9517394" y="8281234"/>
                <a:ext cx="532371" cy="531950"/>
              </a:xfrm>
              <a:custGeom>
                <a:avLst/>
                <a:gdLst>
                  <a:gd name="connsiteX0" fmla="*/ 31494 w 93656"/>
                  <a:gd name="connsiteY0" fmla="*/ 90827 h 93582"/>
                  <a:gd name="connsiteX1" fmla="*/ 7545 w 93656"/>
                  <a:gd name="connsiteY1" fmla="*/ 61282 h 93582"/>
                  <a:gd name="connsiteX2" fmla="*/ 12495 w 93656"/>
                  <a:gd name="connsiteY2" fmla="*/ 13688 h 93582"/>
                  <a:gd name="connsiteX3" fmla="*/ 20122 w 93656"/>
                  <a:gd name="connsiteY3" fmla="*/ 7539 h 93582"/>
                  <a:gd name="connsiteX4" fmla="*/ 67753 w 93656"/>
                  <a:gd name="connsiteY4" fmla="*/ 12485 h 93582"/>
                  <a:gd name="connsiteX5" fmla="*/ 91702 w 93656"/>
                  <a:gd name="connsiteY5" fmla="*/ 42030 h 93582"/>
                  <a:gd name="connsiteX6" fmla="*/ 86751 w 93656"/>
                  <a:gd name="connsiteY6" fmla="*/ 89624 h 93582"/>
                  <a:gd name="connsiteX7" fmla="*/ 79125 w 93656"/>
                  <a:gd name="connsiteY7" fmla="*/ 95774 h 93582"/>
                  <a:gd name="connsiteX8" fmla="*/ 31494 w 93656"/>
                  <a:gd name="connsiteY8" fmla="*/ 90827 h 93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656" h="93582">
                    <a:moveTo>
                      <a:pt x="31494" y="90827"/>
                    </a:moveTo>
                    <a:lnTo>
                      <a:pt x="7545" y="61282"/>
                    </a:lnTo>
                    <a:cubicBezTo>
                      <a:pt x="-4229" y="46843"/>
                      <a:pt x="-1955" y="25453"/>
                      <a:pt x="12495" y="13688"/>
                    </a:cubicBezTo>
                    <a:lnTo>
                      <a:pt x="20122" y="7539"/>
                    </a:lnTo>
                    <a:cubicBezTo>
                      <a:pt x="34571" y="-4226"/>
                      <a:pt x="55979" y="-1953"/>
                      <a:pt x="67753" y="12485"/>
                    </a:cubicBezTo>
                    <a:lnTo>
                      <a:pt x="91702" y="42030"/>
                    </a:lnTo>
                    <a:cubicBezTo>
                      <a:pt x="103476" y="56469"/>
                      <a:pt x="101201" y="77859"/>
                      <a:pt x="86751" y="89624"/>
                    </a:cubicBezTo>
                    <a:lnTo>
                      <a:pt x="79125" y="95774"/>
                    </a:lnTo>
                    <a:cubicBezTo>
                      <a:pt x="64675" y="107405"/>
                      <a:pt x="43268" y="105266"/>
                      <a:pt x="31494" y="90827"/>
                    </a:cubicBezTo>
                    <a:close/>
                  </a:path>
                </a:pathLst>
              </a:custGeom>
              <a:grpFill/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0" name="Forma libre 466">
                <a:extLst>
                  <a:ext uri="{FF2B5EF4-FFF2-40B4-BE49-F238E27FC236}">
                    <a16:creationId xmlns:a16="http://schemas.microsoft.com/office/drawing/2014/main" id="{5489898A-0B37-234D-A478-C876AB63DDB0}"/>
                  </a:ext>
                </a:extLst>
              </p:cNvPr>
              <p:cNvSpPr/>
              <p:nvPr/>
            </p:nvSpPr>
            <p:spPr>
              <a:xfrm rot="7791497">
                <a:off x="9118107" y="12021287"/>
                <a:ext cx="1216842" cy="1367867"/>
              </a:xfrm>
              <a:custGeom>
                <a:avLst/>
                <a:gdLst>
                  <a:gd name="connsiteX0" fmla="*/ 166367 w 214072"/>
                  <a:gd name="connsiteY0" fmla="*/ 242038 h 240640"/>
                  <a:gd name="connsiteX1" fmla="*/ 6214 w 214072"/>
                  <a:gd name="connsiteY1" fmla="*/ 45247 h 240640"/>
                  <a:gd name="connsiteX2" fmla="*/ 10228 w 214072"/>
                  <a:gd name="connsiteY2" fmla="*/ 6210 h 240640"/>
                  <a:gd name="connsiteX3" fmla="*/ 10228 w 214072"/>
                  <a:gd name="connsiteY3" fmla="*/ 6210 h 240640"/>
                  <a:gd name="connsiteX4" fmla="*/ 49297 w 214072"/>
                  <a:gd name="connsiteY4" fmla="*/ 10221 h 240640"/>
                  <a:gd name="connsiteX5" fmla="*/ 209449 w 214072"/>
                  <a:gd name="connsiteY5" fmla="*/ 207012 h 240640"/>
                  <a:gd name="connsiteX6" fmla="*/ 205435 w 214072"/>
                  <a:gd name="connsiteY6" fmla="*/ 246049 h 240640"/>
                  <a:gd name="connsiteX7" fmla="*/ 205435 w 214072"/>
                  <a:gd name="connsiteY7" fmla="*/ 246049 h 240640"/>
                  <a:gd name="connsiteX8" fmla="*/ 166367 w 214072"/>
                  <a:gd name="connsiteY8" fmla="*/ 242038 h 240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072" h="240640">
                    <a:moveTo>
                      <a:pt x="166367" y="242038"/>
                    </a:moveTo>
                    <a:lnTo>
                      <a:pt x="6214" y="45247"/>
                    </a:lnTo>
                    <a:cubicBezTo>
                      <a:pt x="-3419" y="33349"/>
                      <a:pt x="-1679" y="15835"/>
                      <a:pt x="10228" y="6210"/>
                    </a:cubicBezTo>
                    <a:lnTo>
                      <a:pt x="10228" y="6210"/>
                    </a:lnTo>
                    <a:cubicBezTo>
                      <a:pt x="22136" y="-3416"/>
                      <a:pt x="39663" y="-1678"/>
                      <a:pt x="49297" y="10221"/>
                    </a:cubicBezTo>
                    <a:lnTo>
                      <a:pt x="209449" y="207012"/>
                    </a:lnTo>
                    <a:cubicBezTo>
                      <a:pt x="219083" y="218910"/>
                      <a:pt x="217343" y="236423"/>
                      <a:pt x="205435" y="246049"/>
                    </a:cubicBezTo>
                    <a:lnTo>
                      <a:pt x="205435" y="246049"/>
                    </a:lnTo>
                    <a:cubicBezTo>
                      <a:pt x="193661" y="255674"/>
                      <a:pt x="176000" y="253803"/>
                      <a:pt x="166367" y="242038"/>
                    </a:cubicBezTo>
                    <a:close/>
                  </a:path>
                </a:pathLst>
              </a:custGeom>
              <a:grpFill/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1" name="Forma libre 467">
                <a:extLst>
                  <a:ext uri="{FF2B5EF4-FFF2-40B4-BE49-F238E27FC236}">
                    <a16:creationId xmlns:a16="http://schemas.microsoft.com/office/drawing/2014/main" id="{D55B14B5-090C-9B46-BD8D-98444003A790}"/>
                  </a:ext>
                </a:extLst>
              </p:cNvPr>
              <p:cNvSpPr/>
              <p:nvPr/>
            </p:nvSpPr>
            <p:spPr>
              <a:xfrm rot="7791497">
                <a:off x="9250738" y="12784953"/>
                <a:ext cx="912631" cy="1063895"/>
              </a:xfrm>
              <a:custGeom>
                <a:avLst/>
                <a:gdLst>
                  <a:gd name="connsiteX0" fmla="*/ 127459 w 160554"/>
                  <a:gd name="connsiteY0" fmla="*/ 184711 h 187165"/>
                  <a:gd name="connsiteX1" fmla="*/ 4501 w 160554"/>
                  <a:gd name="connsiteY1" fmla="*/ 33643 h 187165"/>
                  <a:gd name="connsiteX2" fmla="*/ 7445 w 160554"/>
                  <a:gd name="connsiteY2" fmla="*/ 5167 h 187165"/>
                  <a:gd name="connsiteX3" fmla="*/ 8247 w 160554"/>
                  <a:gd name="connsiteY3" fmla="*/ 4497 h 187165"/>
                  <a:gd name="connsiteX4" fmla="*/ 36746 w 160554"/>
                  <a:gd name="connsiteY4" fmla="*/ 7439 h 187165"/>
                  <a:gd name="connsiteX5" fmla="*/ 159703 w 160554"/>
                  <a:gd name="connsiteY5" fmla="*/ 158508 h 187165"/>
                  <a:gd name="connsiteX6" fmla="*/ 156760 w 160554"/>
                  <a:gd name="connsiteY6" fmla="*/ 186984 h 187165"/>
                  <a:gd name="connsiteX7" fmla="*/ 155958 w 160554"/>
                  <a:gd name="connsiteY7" fmla="*/ 187652 h 187165"/>
                  <a:gd name="connsiteX8" fmla="*/ 127459 w 160554"/>
                  <a:gd name="connsiteY8" fmla="*/ 184711 h 187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554" h="187165">
                    <a:moveTo>
                      <a:pt x="127459" y="184711"/>
                    </a:moveTo>
                    <a:lnTo>
                      <a:pt x="4501" y="33643"/>
                    </a:lnTo>
                    <a:cubicBezTo>
                      <a:pt x="-2456" y="25086"/>
                      <a:pt x="-1252" y="12252"/>
                      <a:pt x="7445" y="5167"/>
                    </a:cubicBezTo>
                    <a:lnTo>
                      <a:pt x="8247" y="4497"/>
                    </a:lnTo>
                    <a:cubicBezTo>
                      <a:pt x="16810" y="-2454"/>
                      <a:pt x="29655" y="-1251"/>
                      <a:pt x="36746" y="7439"/>
                    </a:cubicBezTo>
                    <a:lnTo>
                      <a:pt x="159703" y="158508"/>
                    </a:lnTo>
                    <a:cubicBezTo>
                      <a:pt x="166661" y="167064"/>
                      <a:pt x="165456" y="179898"/>
                      <a:pt x="156760" y="186984"/>
                    </a:cubicBezTo>
                    <a:lnTo>
                      <a:pt x="155958" y="187652"/>
                    </a:lnTo>
                    <a:cubicBezTo>
                      <a:pt x="147261" y="194604"/>
                      <a:pt x="134416" y="193267"/>
                      <a:pt x="127459" y="184711"/>
                    </a:cubicBezTo>
                    <a:close/>
                  </a:path>
                </a:pathLst>
              </a:custGeom>
              <a:grpFill/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2" name="Forma libre 468">
                <a:extLst>
                  <a:ext uri="{FF2B5EF4-FFF2-40B4-BE49-F238E27FC236}">
                    <a16:creationId xmlns:a16="http://schemas.microsoft.com/office/drawing/2014/main" id="{5B673486-1F60-6B45-B084-A06562612F49}"/>
                  </a:ext>
                </a:extLst>
              </p:cNvPr>
              <p:cNvSpPr/>
              <p:nvPr/>
            </p:nvSpPr>
            <p:spPr>
              <a:xfrm rot="7791497">
                <a:off x="9430098" y="12708541"/>
                <a:ext cx="608421" cy="607943"/>
              </a:xfrm>
              <a:custGeom>
                <a:avLst/>
                <a:gdLst>
                  <a:gd name="connsiteX0" fmla="*/ 71715 w 107036"/>
                  <a:gd name="connsiteY0" fmla="*/ 0 h 106951"/>
                  <a:gd name="connsiteX1" fmla="*/ 119000 w 107036"/>
                  <a:gd name="connsiteY1" fmla="*/ 58073 h 106951"/>
                  <a:gd name="connsiteX2" fmla="*/ 47285 w 107036"/>
                  <a:gd name="connsiteY2" fmla="*/ 116374 h 106951"/>
                  <a:gd name="connsiteX3" fmla="*/ 0 w 107036"/>
                  <a:gd name="connsiteY3" fmla="*/ 58300 h 106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036" h="106951">
                    <a:moveTo>
                      <a:pt x="71715" y="0"/>
                    </a:moveTo>
                    <a:lnTo>
                      <a:pt x="119000" y="58073"/>
                    </a:lnTo>
                    <a:lnTo>
                      <a:pt x="47285" y="116374"/>
                    </a:lnTo>
                    <a:lnTo>
                      <a:pt x="0" y="58300"/>
                    </a:lnTo>
                    <a:close/>
                  </a:path>
                </a:pathLst>
              </a:custGeom>
              <a:grpFill/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3" name="Forma libre 469">
                <a:extLst>
                  <a:ext uri="{FF2B5EF4-FFF2-40B4-BE49-F238E27FC236}">
                    <a16:creationId xmlns:a16="http://schemas.microsoft.com/office/drawing/2014/main" id="{7AB0F581-A6CC-7349-92AF-ABB9626826A9}"/>
                  </a:ext>
                </a:extLst>
              </p:cNvPr>
              <p:cNvSpPr/>
              <p:nvPr/>
            </p:nvSpPr>
            <p:spPr>
              <a:xfrm rot="7791497">
                <a:off x="9721387" y="11092270"/>
                <a:ext cx="608421" cy="683931"/>
              </a:xfrm>
              <a:custGeom>
                <a:avLst/>
                <a:gdLst>
                  <a:gd name="connsiteX0" fmla="*/ 0 w 107036"/>
                  <a:gd name="connsiteY0" fmla="*/ 31977 h 120320"/>
                  <a:gd name="connsiteX1" fmla="*/ 39334 w 107036"/>
                  <a:gd name="connsiteY1" fmla="*/ 0 h 120320"/>
                  <a:gd name="connsiteX2" fmla="*/ 112964 w 107036"/>
                  <a:gd name="connsiteY2" fmla="*/ 90429 h 120320"/>
                  <a:gd name="connsiteX3" fmla="*/ 73630 w 107036"/>
                  <a:gd name="connsiteY3" fmla="*/ 122405 h 120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036" h="120320">
                    <a:moveTo>
                      <a:pt x="0" y="31977"/>
                    </a:moveTo>
                    <a:lnTo>
                      <a:pt x="39334" y="0"/>
                    </a:lnTo>
                    <a:lnTo>
                      <a:pt x="112964" y="90429"/>
                    </a:lnTo>
                    <a:lnTo>
                      <a:pt x="73630" y="122405"/>
                    </a:lnTo>
                    <a:close/>
                  </a:path>
                </a:pathLst>
              </a:custGeom>
              <a:grpFill/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4" name="Forma libre 470">
                <a:extLst>
                  <a:ext uri="{FF2B5EF4-FFF2-40B4-BE49-F238E27FC236}">
                    <a16:creationId xmlns:a16="http://schemas.microsoft.com/office/drawing/2014/main" id="{6623BEB5-9054-D040-8E7A-D40D5FE57AF2}"/>
                  </a:ext>
                </a:extLst>
              </p:cNvPr>
              <p:cNvSpPr/>
              <p:nvPr/>
            </p:nvSpPr>
            <p:spPr>
              <a:xfrm rot="7791497">
                <a:off x="9728842" y="10410257"/>
                <a:ext cx="608421" cy="683931"/>
              </a:xfrm>
              <a:custGeom>
                <a:avLst/>
                <a:gdLst>
                  <a:gd name="connsiteX0" fmla="*/ 113057 w 107036"/>
                  <a:gd name="connsiteY0" fmla="*/ 90508 h 120320"/>
                  <a:gd name="connsiteX1" fmla="*/ 39470 w 107036"/>
                  <a:gd name="connsiteY1" fmla="*/ 0 h 120320"/>
                  <a:gd name="connsiteX2" fmla="*/ 16189 w 107036"/>
                  <a:gd name="connsiteY2" fmla="*/ 18851 h 120320"/>
                  <a:gd name="connsiteX3" fmla="*/ 0 w 107036"/>
                  <a:gd name="connsiteY3" fmla="*/ 32086 h 120320"/>
                  <a:gd name="connsiteX4" fmla="*/ 73721 w 107036"/>
                  <a:gd name="connsiteY4" fmla="*/ 122460 h 120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036" h="120320">
                    <a:moveTo>
                      <a:pt x="113057" y="90508"/>
                    </a:moveTo>
                    <a:lnTo>
                      <a:pt x="39470" y="0"/>
                    </a:lnTo>
                    <a:lnTo>
                      <a:pt x="16189" y="18851"/>
                    </a:lnTo>
                    <a:lnTo>
                      <a:pt x="0" y="32086"/>
                    </a:lnTo>
                    <a:lnTo>
                      <a:pt x="73721" y="122460"/>
                    </a:lnTo>
                    <a:close/>
                  </a:path>
                </a:pathLst>
              </a:custGeom>
              <a:grpFill/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5" name="Forma libre 471">
                <a:extLst>
                  <a:ext uri="{FF2B5EF4-FFF2-40B4-BE49-F238E27FC236}">
                    <a16:creationId xmlns:a16="http://schemas.microsoft.com/office/drawing/2014/main" id="{FE971527-C978-A743-AB12-D6B410C9A617}"/>
                  </a:ext>
                </a:extLst>
              </p:cNvPr>
              <p:cNvSpPr/>
              <p:nvPr/>
            </p:nvSpPr>
            <p:spPr>
              <a:xfrm rot="7791497">
                <a:off x="9739730" y="9706571"/>
                <a:ext cx="608421" cy="683931"/>
              </a:xfrm>
              <a:custGeom>
                <a:avLst/>
                <a:gdLst>
                  <a:gd name="connsiteX0" fmla="*/ 0 w 107036"/>
                  <a:gd name="connsiteY0" fmla="*/ 31977 h 120320"/>
                  <a:gd name="connsiteX1" fmla="*/ 39334 w 107036"/>
                  <a:gd name="connsiteY1" fmla="*/ 0 h 120320"/>
                  <a:gd name="connsiteX2" fmla="*/ 112964 w 107036"/>
                  <a:gd name="connsiteY2" fmla="*/ 90429 h 120320"/>
                  <a:gd name="connsiteX3" fmla="*/ 73630 w 107036"/>
                  <a:gd name="connsiteY3" fmla="*/ 122405 h 120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036" h="120320">
                    <a:moveTo>
                      <a:pt x="0" y="31977"/>
                    </a:moveTo>
                    <a:lnTo>
                      <a:pt x="39334" y="0"/>
                    </a:lnTo>
                    <a:lnTo>
                      <a:pt x="112964" y="90429"/>
                    </a:lnTo>
                    <a:lnTo>
                      <a:pt x="73630" y="122405"/>
                    </a:lnTo>
                    <a:close/>
                  </a:path>
                </a:pathLst>
              </a:custGeom>
              <a:grpFill/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86" name="Forma libre 472">
              <a:extLst>
                <a:ext uri="{FF2B5EF4-FFF2-40B4-BE49-F238E27FC236}">
                  <a16:creationId xmlns:a16="http://schemas.microsoft.com/office/drawing/2014/main" id="{B9E97C48-8170-3D4B-8D02-3C2D8A0F4D0C}"/>
                </a:ext>
              </a:extLst>
            </p:cNvPr>
            <p:cNvSpPr/>
            <p:nvPr/>
          </p:nvSpPr>
          <p:spPr>
            <a:xfrm rot="7791497">
              <a:off x="8709532" y="6160800"/>
              <a:ext cx="2205529" cy="1823824"/>
            </a:xfrm>
            <a:custGeom>
              <a:avLst/>
              <a:gdLst>
                <a:gd name="connsiteX0" fmla="*/ 2658 w 388005"/>
                <a:gd name="connsiteY0" fmla="*/ 325114 h 320854"/>
                <a:gd name="connsiteX1" fmla="*/ 4397 w 388005"/>
                <a:gd name="connsiteY1" fmla="*/ 308537 h 320854"/>
                <a:gd name="connsiteX2" fmla="*/ 380629 w 388005"/>
                <a:gd name="connsiteY2" fmla="*/ 2656 h 320854"/>
                <a:gd name="connsiteX3" fmla="*/ 397219 w 388005"/>
                <a:gd name="connsiteY3" fmla="*/ 4394 h 320854"/>
                <a:gd name="connsiteX4" fmla="*/ 395480 w 388005"/>
                <a:gd name="connsiteY4" fmla="*/ 20971 h 320854"/>
                <a:gd name="connsiteX5" fmla="*/ 19248 w 388005"/>
                <a:gd name="connsiteY5" fmla="*/ 326852 h 320854"/>
                <a:gd name="connsiteX6" fmla="*/ 2658 w 388005"/>
                <a:gd name="connsiteY6" fmla="*/ 325114 h 320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005" h="320854">
                  <a:moveTo>
                    <a:pt x="2658" y="325114"/>
                  </a:moveTo>
                  <a:cubicBezTo>
                    <a:pt x="-1490" y="320034"/>
                    <a:pt x="-687" y="312681"/>
                    <a:pt x="4397" y="308537"/>
                  </a:cubicBezTo>
                  <a:lnTo>
                    <a:pt x="380629" y="2656"/>
                  </a:lnTo>
                  <a:cubicBezTo>
                    <a:pt x="385713" y="-1489"/>
                    <a:pt x="393072" y="-687"/>
                    <a:pt x="397219" y="4394"/>
                  </a:cubicBezTo>
                  <a:cubicBezTo>
                    <a:pt x="401367" y="9474"/>
                    <a:pt x="400564" y="16827"/>
                    <a:pt x="395480" y="20971"/>
                  </a:cubicBezTo>
                  <a:lnTo>
                    <a:pt x="19248" y="326852"/>
                  </a:lnTo>
                  <a:cubicBezTo>
                    <a:pt x="14164" y="330997"/>
                    <a:pt x="6671" y="330195"/>
                    <a:pt x="2658" y="325114"/>
                  </a:cubicBezTo>
                  <a:close/>
                </a:path>
              </a:pathLst>
            </a:custGeom>
            <a:grpFill/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92A219D-A51B-2E47-AC30-81EB111B194D}"/>
              </a:ext>
            </a:extLst>
          </p:cNvPr>
          <p:cNvGrpSpPr/>
          <p:nvPr/>
        </p:nvGrpSpPr>
        <p:grpSpPr>
          <a:xfrm>
            <a:off x="14580239" y="10509271"/>
            <a:ext cx="1269596" cy="1185408"/>
            <a:chOff x="18642970" y="10751257"/>
            <a:chExt cx="1269596" cy="1185408"/>
          </a:xfrm>
        </p:grpSpPr>
        <p:sp>
          <p:nvSpPr>
            <p:cNvPr id="89" name="Forma libre 501">
              <a:extLst>
                <a:ext uri="{FF2B5EF4-FFF2-40B4-BE49-F238E27FC236}">
                  <a16:creationId xmlns:a16="http://schemas.microsoft.com/office/drawing/2014/main" id="{59E8B1EE-5E70-3448-900F-4F1FB567E25D}"/>
                </a:ext>
              </a:extLst>
            </p:cNvPr>
            <p:cNvSpPr/>
            <p:nvPr/>
          </p:nvSpPr>
          <p:spPr>
            <a:xfrm>
              <a:off x="18642970" y="10751257"/>
              <a:ext cx="1269596" cy="1185408"/>
            </a:xfrm>
            <a:custGeom>
              <a:avLst/>
              <a:gdLst>
                <a:gd name="connsiteX0" fmla="*/ 797549 w 816149"/>
                <a:gd name="connsiteY0" fmla="*/ 319513 h 762029"/>
                <a:gd name="connsiteX1" fmla="*/ 797549 w 816149"/>
                <a:gd name="connsiteY1" fmla="*/ 319513 h 762029"/>
                <a:gd name="connsiteX2" fmla="*/ 776142 w 816149"/>
                <a:gd name="connsiteY2" fmla="*/ 171384 h 762029"/>
                <a:gd name="connsiteX3" fmla="*/ 726904 w 816149"/>
                <a:gd name="connsiteY3" fmla="*/ 146518 h 762029"/>
                <a:gd name="connsiteX4" fmla="*/ 726904 w 816149"/>
                <a:gd name="connsiteY4" fmla="*/ 146518 h 762029"/>
                <a:gd name="connsiteX5" fmla="*/ 671381 w 816149"/>
                <a:gd name="connsiteY5" fmla="*/ 62829 h 762029"/>
                <a:gd name="connsiteX6" fmla="*/ 569829 w 816149"/>
                <a:gd name="connsiteY6" fmla="*/ 48256 h 762029"/>
                <a:gd name="connsiteX7" fmla="*/ 569829 w 816149"/>
                <a:gd name="connsiteY7" fmla="*/ 48256 h 762029"/>
                <a:gd name="connsiteX8" fmla="*/ 481391 w 816149"/>
                <a:gd name="connsiteY8" fmla="*/ 663 h 762029"/>
                <a:gd name="connsiteX9" fmla="*/ 403923 w 816149"/>
                <a:gd name="connsiteY9" fmla="*/ 24727 h 762029"/>
                <a:gd name="connsiteX10" fmla="*/ 403923 w 816149"/>
                <a:gd name="connsiteY10" fmla="*/ 24727 h 762029"/>
                <a:gd name="connsiteX11" fmla="*/ 312006 w 816149"/>
                <a:gd name="connsiteY11" fmla="*/ 4139 h 762029"/>
                <a:gd name="connsiteX12" fmla="*/ 242969 w 816149"/>
                <a:gd name="connsiteY12" fmla="*/ 48390 h 762029"/>
                <a:gd name="connsiteX13" fmla="*/ 242969 w 816149"/>
                <a:gd name="connsiteY13" fmla="*/ 48390 h 762029"/>
                <a:gd name="connsiteX14" fmla="*/ 148375 w 816149"/>
                <a:gd name="connsiteY14" fmla="*/ 58417 h 762029"/>
                <a:gd name="connsiteX15" fmla="*/ 87633 w 816149"/>
                <a:gd name="connsiteY15" fmla="*/ 138764 h 762029"/>
                <a:gd name="connsiteX16" fmla="*/ 87633 w 816149"/>
                <a:gd name="connsiteY16" fmla="*/ 138764 h 762029"/>
                <a:gd name="connsiteX17" fmla="*/ 7756 w 816149"/>
                <a:gd name="connsiteY17" fmla="*/ 308817 h 762029"/>
                <a:gd name="connsiteX18" fmla="*/ 215674 w 816149"/>
                <a:gd name="connsiteY18" fmla="*/ 388496 h 762029"/>
                <a:gd name="connsiteX19" fmla="*/ 215674 w 816149"/>
                <a:gd name="connsiteY19" fmla="*/ 388496 h 762029"/>
                <a:gd name="connsiteX20" fmla="*/ 274678 w 816149"/>
                <a:gd name="connsiteY20" fmla="*/ 419913 h 762029"/>
                <a:gd name="connsiteX21" fmla="*/ 348399 w 816149"/>
                <a:gd name="connsiteY21" fmla="*/ 412560 h 762029"/>
                <a:gd name="connsiteX22" fmla="*/ 348399 w 816149"/>
                <a:gd name="connsiteY22" fmla="*/ 412560 h 762029"/>
                <a:gd name="connsiteX23" fmla="*/ 416367 w 816149"/>
                <a:gd name="connsiteY23" fmla="*/ 458415 h 762029"/>
                <a:gd name="connsiteX24" fmla="*/ 447140 w 816149"/>
                <a:gd name="connsiteY24" fmla="*/ 645046 h 762029"/>
                <a:gd name="connsiteX25" fmla="*/ 447006 w 816149"/>
                <a:gd name="connsiteY25" fmla="*/ 645046 h 762029"/>
                <a:gd name="connsiteX26" fmla="*/ 438577 w 816149"/>
                <a:gd name="connsiteY26" fmla="*/ 702532 h 762029"/>
                <a:gd name="connsiteX27" fmla="*/ 454632 w 816149"/>
                <a:gd name="connsiteY27" fmla="*/ 750393 h 762029"/>
                <a:gd name="connsiteX28" fmla="*/ 493968 w 816149"/>
                <a:gd name="connsiteY28" fmla="*/ 708816 h 762029"/>
                <a:gd name="connsiteX29" fmla="*/ 519256 w 816149"/>
                <a:gd name="connsiteY29" fmla="*/ 710821 h 762029"/>
                <a:gd name="connsiteX30" fmla="*/ 518720 w 816149"/>
                <a:gd name="connsiteY30" fmla="*/ 714297 h 762029"/>
                <a:gd name="connsiteX31" fmla="*/ 534775 w 816149"/>
                <a:gd name="connsiteY31" fmla="*/ 762158 h 762029"/>
                <a:gd name="connsiteX32" fmla="*/ 576119 w 816149"/>
                <a:gd name="connsiteY32" fmla="*/ 714565 h 762029"/>
                <a:gd name="connsiteX33" fmla="*/ 576921 w 816149"/>
                <a:gd name="connsiteY33" fmla="*/ 714565 h 762029"/>
                <a:gd name="connsiteX34" fmla="*/ 576119 w 816149"/>
                <a:gd name="connsiteY34" fmla="*/ 714565 h 762029"/>
                <a:gd name="connsiteX35" fmla="*/ 582809 w 816149"/>
                <a:gd name="connsiteY35" fmla="*/ 689832 h 762029"/>
                <a:gd name="connsiteX36" fmla="*/ 603278 w 816149"/>
                <a:gd name="connsiteY36" fmla="*/ 635821 h 762029"/>
                <a:gd name="connsiteX37" fmla="*/ 728376 w 816149"/>
                <a:gd name="connsiteY37" fmla="*/ 551865 h 762029"/>
                <a:gd name="connsiteX38" fmla="*/ 765037 w 816149"/>
                <a:gd name="connsiteY38" fmla="*/ 471651 h 762029"/>
                <a:gd name="connsiteX39" fmla="*/ 765037 w 816149"/>
                <a:gd name="connsiteY39" fmla="*/ 471651 h 762029"/>
                <a:gd name="connsiteX40" fmla="*/ 813737 w 816149"/>
                <a:gd name="connsiteY40" fmla="*/ 397052 h 762029"/>
                <a:gd name="connsiteX41" fmla="*/ 797549 w 816149"/>
                <a:gd name="connsiteY41" fmla="*/ 319513 h 76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816149" h="762029">
                  <a:moveTo>
                    <a:pt x="797549" y="319513"/>
                  </a:moveTo>
                  <a:cubicBezTo>
                    <a:pt x="797549" y="319513"/>
                    <a:pt x="797549" y="319513"/>
                    <a:pt x="797549" y="319513"/>
                  </a:cubicBezTo>
                  <a:cubicBezTo>
                    <a:pt x="810526" y="274860"/>
                    <a:pt x="807985" y="211892"/>
                    <a:pt x="776142" y="171384"/>
                  </a:cubicBezTo>
                  <a:cubicBezTo>
                    <a:pt x="758882" y="149459"/>
                    <a:pt x="727306" y="146652"/>
                    <a:pt x="726904" y="146518"/>
                  </a:cubicBezTo>
                  <a:cubicBezTo>
                    <a:pt x="726904" y="146518"/>
                    <a:pt x="726904" y="146518"/>
                    <a:pt x="726904" y="146518"/>
                  </a:cubicBezTo>
                  <a:cubicBezTo>
                    <a:pt x="726771" y="145849"/>
                    <a:pt x="710180" y="86759"/>
                    <a:pt x="671381" y="62829"/>
                  </a:cubicBezTo>
                  <a:cubicBezTo>
                    <a:pt x="632446" y="39032"/>
                    <a:pt x="570365" y="48256"/>
                    <a:pt x="569829" y="48256"/>
                  </a:cubicBezTo>
                  <a:cubicBezTo>
                    <a:pt x="569829" y="48256"/>
                    <a:pt x="569829" y="48256"/>
                    <a:pt x="569829" y="48256"/>
                  </a:cubicBezTo>
                  <a:cubicBezTo>
                    <a:pt x="569561" y="47722"/>
                    <a:pt x="543338" y="6011"/>
                    <a:pt x="481391" y="663"/>
                  </a:cubicBezTo>
                  <a:cubicBezTo>
                    <a:pt x="419845" y="-4684"/>
                    <a:pt x="404191" y="24058"/>
                    <a:pt x="403923" y="24727"/>
                  </a:cubicBezTo>
                  <a:cubicBezTo>
                    <a:pt x="403923" y="24727"/>
                    <a:pt x="403923" y="24727"/>
                    <a:pt x="403923" y="24727"/>
                  </a:cubicBezTo>
                  <a:cubicBezTo>
                    <a:pt x="403255" y="24326"/>
                    <a:pt x="362179" y="663"/>
                    <a:pt x="312006" y="4139"/>
                  </a:cubicBezTo>
                  <a:cubicBezTo>
                    <a:pt x="261833" y="7749"/>
                    <a:pt x="243237" y="47722"/>
                    <a:pt x="242969" y="48390"/>
                  </a:cubicBezTo>
                  <a:cubicBezTo>
                    <a:pt x="242969" y="48390"/>
                    <a:pt x="242969" y="48390"/>
                    <a:pt x="242969" y="48390"/>
                  </a:cubicBezTo>
                  <a:cubicBezTo>
                    <a:pt x="242299" y="48122"/>
                    <a:pt x="200287" y="34620"/>
                    <a:pt x="148375" y="58417"/>
                  </a:cubicBezTo>
                  <a:cubicBezTo>
                    <a:pt x="96062" y="82347"/>
                    <a:pt x="91512" y="120849"/>
                    <a:pt x="87633" y="138764"/>
                  </a:cubicBezTo>
                  <a:cubicBezTo>
                    <a:pt x="87633" y="138764"/>
                    <a:pt x="87633" y="138764"/>
                    <a:pt x="87633" y="138764"/>
                  </a:cubicBezTo>
                  <a:cubicBezTo>
                    <a:pt x="66626" y="143844"/>
                    <a:pt x="-27298" y="198523"/>
                    <a:pt x="7756" y="308817"/>
                  </a:cubicBezTo>
                  <a:cubicBezTo>
                    <a:pt x="46825" y="432213"/>
                    <a:pt x="214872" y="388764"/>
                    <a:pt x="215674" y="388496"/>
                  </a:cubicBezTo>
                  <a:cubicBezTo>
                    <a:pt x="215674" y="388496"/>
                    <a:pt x="215674" y="388496"/>
                    <a:pt x="215674" y="388496"/>
                  </a:cubicBezTo>
                  <a:cubicBezTo>
                    <a:pt x="215942" y="388764"/>
                    <a:pt x="241095" y="413630"/>
                    <a:pt x="274678" y="419913"/>
                  </a:cubicBezTo>
                  <a:cubicBezTo>
                    <a:pt x="308261" y="426196"/>
                    <a:pt x="348131" y="412694"/>
                    <a:pt x="348399" y="412560"/>
                  </a:cubicBezTo>
                  <a:cubicBezTo>
                    <a:pt x="348399" y="412560"/>
                    <a:pt x="348399" y="412560"/>
                    <a:pt x="348399" y="412560"/>
                  </a:cubicBezTo>
                  <a:cubicBezTo>
                    <a:pt x="348533" y="412560"/>
                    <a:pt x="354821" y="414833"/>
                    <a:pt x="416367" y="458415"/>
                  </a:cubicBezTo>
                  <a:cubicBezTo>
                    <a:pt x="457175" y="487293"/>
                    <a:pt x="454096" y="582346"/>
                    <a:pt x="447140" y="645046"/>
                  </a:cubicBezTo>
                  <a:lnTo>
                    <a:pt x="447006" y="645046"/>
                  </a:lnTo>
                  <a:lnTo>
                    <a:pt x="438577" y="702532"/>
                  </a:lnTo>
                  <a:cubicBezTo>
                    <a:pt x="438577" y="702532"/>
                    <a:pt x="426267" y="748522"/>
                    <a:pt x="454632" y="750393"/>
                  </a:cubicBezTo>
                  <a:cubicBezTo>
                    <a:pt x="477644" y="751998"/>
                    <a:pt x="488616" y="746517"/>
                    <a:pt x="493968" y="708816"/>
                  </a:cubicBezTo>
                  <a:cubicBezTo>
                    <a:pt x="501460" y="709484"/>
                    <a:pt x="509889" y="710153"/>
                    <a:pt x="519256" y="710821"/>
                  </a:cubicBezTo>
                  <a:lnTo>
                    <a:pt x="518720" y="714297"/>
                  </a:lnTo>
                  <a:cubicBezTo>
                    <a:pt x="518720" y="714297"/>
                    <a:pt x="506410" y="760286"/>
                    <a:pt x="534775" y="762158"/>
                  </a:cubicBezTo>
                  <a:cubicBezTo>
                    <a:pt x="558457" y="763762"/>
                    <a:pt x="564745" y="755474"/>
                    <a:pt x="576119" y="714565"/>
                  </a:cubicBezTo>
                  <a:cubicBezTo>
                    <a:pt x="576519" y="714565"/>
                    <a:pt x="576921" y="714565"/>
                    <a:pt x="576921" y="714565"/>
                  </a:cubicBezTo>
                  <a:cubicBezTo>
                    <a:pt x="576653" y="714565"/>
                    <a:pt x="576385" y="714565"/>
                    <a:pt x="576119" y="714565"/>
                  </a:cubicBezTo>
                  <a:cubicBezTo>
                    <a:pt x="578124" y="707345"/>
                    <a:pt x="580266" y="699190"/>
                    <a:pt x="582809" y="689832"/>
                  </a:cubicBezTo>
                  <a:cubicBezTo>
                    <a:pt x="588695" y="673790"/>
                    <a:pt x="596188" y="653869"/>
                    <a:pt x="603278" y="635821"/>
                  </a:cubicBezTo>
                  <a:cubicBezTo>
                    <a:pt x="615052" y="606009"/>
                    <a:pt x="696667" y="587960"/>
                    <a:pt x="728376" y="551865"/>
                  </a:cubicBezTo>
                  <a:cubicBezTo>
                    <a:pt x="760087" y="515769"/>
                    <a:pt x="760353" y="486089"/>
                    <a:pt x="765037" y="471651"/>
                  </a:cubicBezTo>
                  <a:cubicBezTo>
                    <a:pt x="765037" y="471651"/>
                    <a:pt x="765037" y="471651"/>
                    <a:pt x="765037" y="471651"/>
                  </a:cubicBezTo>
                  <a:cubicBezTo>
                    <a:pt x="778149" y="465902"/>
                    <a:pt x="805710" y="437427"/>
                    <a:pt x="813737" y="397052"/>
                  </a:cubicBezTo>
                  <a:cubicBezTo>
                    <a:pt x="821766" y="357079"/>
                    <a:pt x="810126" y="333282"/>
                    <a:pt x="797549" y="319513"/>
                  </a:cubicBezTo>
                  <a:close/>
                </a:path>
              </a:pathLst>
            </a:custGeom>
            <a:solidFill>
              <a:schemeClr val="accent4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0" name="Forma libre 502">
              <a:extLst>
                <a:ext uri="{FF2B5EF4-FFF2-40B4-BE49-F238E27FC236}">
                  <a16:creationId xmlns:a16="http://schemas.microsoft.com/office/drawing/2014/main" id="{AB69C38D-5B5D-8C44-8793-D29563E9452D}"/>
                </a:ext>
              </a:extLst>
            </p:cNvPr>
            <p:cNvSpPr/>
            <p:nvPr/>
          </p:nvSpPr>
          <p:spPr>
            <a:xfrm>
              <a:off x="18765523" y="10892248"/>
              <a:ext cx="1040652" cy="998238"/>
            </a:xfrm>
            <a:custGeom>
              <a:avLst/>
              <a:gdLst>
                <a:gd name="connsiteX0" fmla="*/ 672876 w 668975"/>
                <a:gd name="connsiteY0" fmla="*/ 202942 h 641709"/>
                <a:gd name="connsiteX1" fmla="*/ 672876 w 668975"/>
                <a:gd name="connsiteY1" fmla="*/ 202942 h 641709"/>
                <a:gd name="connsiteX2" fmla="*/ 649328 w 668975"/>
                <a:gd name="connsiteY2" fmla="*/ 188904 h 641709"/>
                <a:gd name="connsiteX3" fmla="*/ 649462 w 668975"/>
                <a:gd name="connsiteY3" fmla="*/ 188637 h 641709"/>
                <a:gd name="connsiteX4" fmla="*/ 584170 w 668975"/>
                <a:gd name="connsiteY4" fmla="*/ 216979 h 641709"/>
                <a:gd name="connsiteX5" fmla="*/ 584170 w 668975"/>
                <a:gd name="connsiteY5" fmla="*/ 216979 h 641709"/>
                <a:gd name="connsiteX6" fmla="*/ 569051 w 668975"/>
                <a:gd name="connsiteY6" fmla="*/ 182755 h 641709"/>
                <a:gd name="connsiteX7" fmla="*/ 497069 w 668975"/>
                <a:gd name="connsiteY7" fmla="*/ 125401 h 641709"/>
                <a:gd name="connsiteX8" fmla="*/ 497069 w 668975"/>
                <a:gd name="connsiteY8" fmla="*/ 125401 h 641709"/>
                <a:gd name="connsiteX9" fmla="*/ 510716 w 668975"/>
                <a:gd name="connsiteY9" fmla="*/ 89038 h 641709"/>
                <a:gd name="connsiteX10" fmla="*/ 514461 w 668975"/>
                <a:gd name="connsiteY10" fmla="*/ 84360 h 641709"/>
                <a:gd name="connsiteX11" fmla="*/ 514595 w 668975"/>
                <a:gd name="connsiteY11" fmla="*/ 71124 h 641709"/>
                <a:gd name="connsiteX12" fmla="*/ 491851 w 668975"/>
                <a:gd name="connsiteY12" fmla="*/ 69119 h 641709"/>
                <a:gd name="connsiteX13" fmla="*/ 491181 w 668975"/>
                <a:gd name="connsiteY13" fmla="*/ 69787 h 641709"/>
                <a:gd name="connsiteX14" fmla="*/ 469774 w 668975"/>
                <a:gd name="connsiteY14" fmla="*/ 119386 h 641709"/>
                <a:gd name="connsiteX15" fmla="*/ 469774 w 668975"/>
                <a:gd name="connsiteY15" fmla="*/ 119386 h 641709"/>
                <a:gd name="connsiteX16" fmla="*/ 415988 w 668975"/>
                <a:gd name="connsiteY16" fmla="*/ 126873 h 641709"/>
                <a:gd name="connsiteX17" fmla="*/ 415988 w 668975"/>
                <a:gd name="connsiteY17" fmla="*/ 126873 h 641709"/>
                <a:gd name="connsiteX18" fmla="*/ 374244 w 668975"/>
                <a:gd name="connsiteY18" fmla="*/ 66445 h 641709"/>
                <a:gd name="connsiteX19" fmla="*/ 374244 w 668975"/>
                <a:gd name="connsiteY19" fmla="*/ 66311 h 641709"/>
                <a:gd name="connsiteX20" fmla="*/ 396589 w 668975"/>
                <a:gd name="connsiteY20" fmla="*/ 16846 h 641709"/>
                <a:gd name="connsiteX21" fmla="*/ 382808 w 668975"/>
                <a:gd name="connsiteY21" fmla="*/ 2 h 641709"/>
                <a:gd name="connsiteX22" fmla="*/ 369830 w 668975"/>
                <a:gd name="connsiteY22" fmla="*/ 11097 h 641709"/>
                <a:gd name="connsiteX23" fmla="*/ 347351 w 668975"/>
                <a:gd name="connsiteY23" fmla="*/ 53610 h 641709"/>
                <a:gd name="connsiteX24" fmla="*/ 345746 w 668975"/>
                <a:gd name="connsiteY24" fmla="*/ 54279 h 641709"/>
                <a:gd name="connsiteX25" fmla="*/ 246603 w 668975"/>
                <a:gd name="connsiteY25" fmla="*/ 72060 h 641709"/>
                <a:gd name="connsiteX26" fmla="*/ 246603 w 668975"/>
                <a:gd name="connsiteY26" fmla="*/ 72060 h 641709"/>
                <a:gd name="connsiteX27" fmla="*/ 203254 w 668975"/>
                <a:gd name="connsiteY27" fmla="*/ 22862 h 641709"/>
                <a:gd name="connsiteX28" fmla="*/ 184256 w 668975"/>
                <a:gd name="connsiteY28" fmla="*/ 25937 h 641709"/>
                <a:gd name="connsiteX29" fmla="*/ 187333 w 668975"/>
                <a:gd name="connsiteY29" fmla="*/ 45055 h 641709"/>
                <a:gd name="connsiteX30" fmla="*/ 226000 w 668975"/>
                <a:gd name="connsiteY30" fmla="*/ 122728 h 641709"/>
                <a:gd name="connsiteX31" fmla="*/ 151609 w 668975"/>
                <a:gd name="connsiteY31" fmla="*/ 155081 h 641709"/>
                <a:gd name="connsiteX32" fmla="*/ 152947 w 668975"/>
                <a:gd name="connsiteY32" fmla="*/ 140776 h 641709"/>
                <a:gd name="connsiteX33" fmla="*/ 89662 w 668975"/>
                <a:gd name="connsiteY33" fmla="*/ 66311 h 641709"/>
                <a:gd name="connsiteX34" fmla="*/ 72270 w 668975"/>
                <a:gd name="connsiteY34" fmla="*/ 74733 h 641709"/>
                <a:gd name="connsiteX35" fmla="*/ 80699 w 668975"/>
                <a:gd name="connsiteY35" fmla="*/ 92113 h 641709"/>
                <a:gd name="connsiteX36" fmla="*/ 125520 w 668975"/>
                <a:gd name="connsiteY36" fmla="*/ 141311 h 641709"/>
                <a:gd name="connsiteX37" fmla="*/ 120168 w 668975"/>
                <a:gd name="connsiteY37" fmla="*/ 158156 h 641709"/>
                <a:gd name="connsiteX38" fmla="*/ 62503 w 668975"/>
                <a:gd name="connsiteY38" fmla="*/ 167246 h 641709"/>
                <a:gd name="connsiteX39" fmla="*/ 58221 w 668975"/>
                <a:gd name="connsiteY39" fmla="*/ 167113 h 641709"/>
                <a:gd name="connsiteX40" fmla="*/ 422 w 668975"/>
                <a:gd name="connsiteY40" fmla="*/ 212433 h 641709"/>
                <a:gd name="connsiteX41" fmla="*/ 10456 w 668975"/>
                <a:gd name="connsiteY41" fmla="*/ 229011 h 641709"/>
                <a:gd name="connsiteX42" fmla="*/ 12596 w 668975"/>
                <a:gd name="connsiteY42" fmla="*/ 229412 h 641709"/>
                <a:gd name="connsiteX43" fmla="*/ 27047 w 668975"/>
                <a:gd name="connsiteY43" fmla="*/ 219118 h 641709"/>
                <a:gd name="connsiteX44" fmla="*/ 57685 w 668975"/>
                <a:gd name="connsiteY44" fmla="*/ 194520 h 641709"/>
                <a:gd name="connsiteX45" fmla="*/ 61833 w 668975"/>
                <a:gd name="connsiteY45" fmla="*/ 194653 h 641709"/>
                <a:gd name="connsiteX46" fmla="*/ 134483 w 668975"/>
                <a:gd name="connsiteY46" fmla="*/ 181819 h 641709"/>
                <a:gd name="connsiteX47" fmla="*/ 134483 w 668975"/>
                <a:gd name="connsiteY47" fmla="*/ 181819 h 641709"/>
                <a:gd name="connsiteX48" fmla="*/ 251154 w 668975"/>
                <a:gd name="connsiteY48" fmla="*/ 133290 h 641709"/>
                <a:gd name="connsiteX49" fmla="*/ 255434 w 668975"/>
                <a:gd name="connsiteY49" fmla="*/ 98129 h 641709"/>
                <a:gd name="connsiteX50" fmla="*/ 255434 w 668975"/>
                <a:gd name="connsiteY50" fmla="*/ 98129 h 641709"/>
                <a:gd name="connsiteX51" fmla="*/ 353105 w 668975"/>
                <a:gd name="connsiteY51" fmla="*/ 85428 h 641709"/>
                <a:gd name="connsiteX52" fmla="*/ 390969 w 668975"/>
                <a:gd name="connsiteY52" fmla="*/ 139974 h 641709"/>
                <a:gd name="connsiteX53" fmla="*/ 391103 w 668975"/>
                <a:gd name="connsiteY53" fmla="*/ 140375 h 641709"/>
                <a:gd name="connsiteX54" fmla="*/ 358590 w 668975"/>
                <a:gd name="connsiteY54" fmla="*/ 184893 h 641709"/>
                <a:gd name="connsiteX55" fmla="*/ 358590 w 668975"/>
                <a:gd name="connsiteY55" fmla="*/ 184893 h 641709"/>
                <a:gd name="connsiteX56" fmla="*/ 254632 w 668975"/>
                <a:gd name="connsiteY56" fmla="*/ 208957 h 641709"/>
                <a:gd name="connsiteX57" fmla="*/ 251956 w 668975"/>
                <a:gd name="connsiteY57" fmla="*/ 226204 h 641709"/>
                <a:gd name="connsiteX58" fmla="*/ 262526 w 668975"/>
                <a:gd name="connsiteY58" fmla="*/ 232755 h 641709"/>
                <a:gd name="connsiteX59" fmla="*/ 273630 w 668975"/>
                <a:gd name="connsiteY59" fmla="*/ 228610 h 641709"/>
                <a:gd name="connsiteX60" fmla="*/ 352302 w 668975"/>
                <a:gd name="connsiteY60" fmla="*/ 211365 h 641709"/>
                <a:gd name="connsiteX61" fmla="*/ 352302 w 668975"/>
                <a:gd name="connsiteY61" fmla="*/ 211365 h 641709"/>
                <a:gd name="connsiteX62" fmla="*/ 363408 w 668975"/>
                <a:gd name="connsiteY62" fmla="*/ 272728 h 641709"/>
                <a:gd name="connsiteX63" fmla="*/ 379061 w 668975"/>
                <a:gd name="connsiteY63" fmla="*/ 281016 h 641709"/>
                <a:gd name="connsiteX64" fmla="*/ 388294 w 668975"/>
                <a:gd name="connsiteY64" fmla="*/ 261631 h 641709"/>
                <a:gd name="connsiteX65" fmla="*/ 413847 w 668975"/>
                <a:gd name="connsiteY65" fmla="*/ 157755 h 641709"/>
                <a:gd name="connsiteX66" fmla="*/ 546171 w 668975"/>
                <a:gd name="connsiteY66" fmla="*/ 197193 h 641709"/>
                <a:gd name="connsiteX67" fmla="*/ 557545 w 668975"/>
                <a:gd name="connsiteY67" fmla="*/ 282754 h 641709"/>
                <a:gd name="connsiteX68" fmla="*/ 487034 w 668975"/>
                <a:gd name="connsiteY68" fmla="*/ 374332 h 641709"/>
                <a:gd name="connsiteX69" fmla="*/ 427094 w 668975"/>
                <a:gd name="connsiteY69" fmla="*/ 467112 h 641709"/>
                <a:gd name="connsiteX70" fmla="*/ 426693 w 668975"/>
                <a:gd name="connsiteY70" fmla="*/ 472994 h 641709"/>
                <a:gd name="connsiteX71" fmla="*/ 414249 w 668975"/>
                <a:gd name="connsiteY71" fmla="*/ 629545 h 641709"/>
                <a:gd name="connsiteX72" fmla="*/ 426693 w 668975"/>
                <a:gd name="connsiteY72" fmla="*/ 644251 h 641709"/>
                <a:gd name="connsiteX73" fmla="*/ 426693 w 668975"/>
                <a:gd name="connsiteY73" fmla="*/ 644251 h 641709"/>
                <a:gd name="connsiteX74" fmla="*/ 441410 w 668975"/>
                <a:gd name="connsiteY74" fmla="*/ 631684 h 641709"/>
                <a:gd name="connsiteX75" fmla="*/ 453853 w 668975"/>
                <a:gd name="connsiteY75" fmla="*/ 475134 h 641709"/>
                <a:gd name="connsiteX76" fmla="*/ 454254 w 668975"/>
                <a:gd name="connsiteY76" fmla="*/ 468717 h 641709"/>
                <a:gd name="connsiteX77" fmla="*/ 500280 w 668975"/>
                <a:gd name="connsiteY77" fmla="*/ 398128 h 641709"/>
                <a:gd name="connsiteX78" fmla="*/ 547642 w 668975"/>
                <a:gd name="connsiteY78" fmla="*/ 359492 h 641709"/>
                <a:gd name="connsiteX79" fmla="*/ 547776 w 668975"/>
                <a:gd name="connsiteY79" fmla="*/ 359492 h 641709"/>
                <a:gd name="connsiteX80" fmla="*/ 586175 w 668975"/>
                <a:gd name="connsiteY80" fmla="*/ 411363 h 641709"/>
                <a:gd name="connsiteX81" fmla="*/ 598485 w 668975"/>
                <a:gd name="connsiteY81" fmla="*/ 422727 h 641709"/>
                <a:gd name="connsiteX82" fmla="*/ 601830 w 668975"/>
                <a:gd name="connsiteY82" fmla="*/ 422594 h 641709"/>
                <a:gd name="connsiteX83" fmla="*/ 613068 w 668975"/>
                <a:gd name="connsiteY83" fmla="*/ 406952 h 641709"/>
                <a:gd name="connsiteX84" fmla="*/ 563833 w 668975"/>
                <a:gd name="connsiteY84" fmla="*/ 337434 h 641709"/>
                <a:gd name="connsiteX85" fmla="*/ 563833 w 668975"/>
                <a:gd name="connsiteY85" fmla="*/ 337434 h 641709"/>
                <a:gd name="connsiteX86" fmla="*/ 584036 w 668975"/>
                <a:gd name="connsiteY86" fmla="*/ 289171 h 641709"/>
                <a:gd name="connsiteX87" fmla="*/ 588450 w 668975"/>
                <a:gd name="connsiteY87" fmla="*/ 243449 h 641709"/>
                <a:gd name="connsiteX88" fmla="*/ 588450 w 668975"/>
                <a:gd name="connsiteY88" fmla="*/ 243449 h 641709"/>
                <a:gd name="connsiteX89" fmla="*/ 672876 w 668975"/>
                <a:gd name="connsiteY89" fmla="*/ 202942 h 641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668975" h="641709">
                  <a:moveTo>
                    <a:pt x="672876" y="202942"/>
                  </a:moveTo>
                  <a:cubicBezTo>
                    <a:pt x="672876" y="202942"/>
                    <a:pt x="672876" y="202942"/>
                    <a:pt x="672876" y="202942"/>
                  </a:cubicBezTo>
                  <a:lnTo>
                    <a:pt x="649328" y="188904"/>
                  </a:lnTo>
                  <a:lnTo>
                    <a:pt x="649462" y="188637"/>
                  </a:lnTo>
                  <a:cubicBezTo>
                    <a:pt x="649328" y="188904"/>
                    <a:pt x="634209" y="211097"/>
                    <a:pt x="584170" y="216979"/>
                  </a:cubicBezTo>
                  <a:cubicBezTo>
                    <a:pt x="584170" y="216979"/>
                    <a:pt x="584170" y="216979"/>
                    <a:pt x="584170" y="216979"/>
                  </a:cubicBezTo>
                  <a:cubicBezTo>
                    <a:pt x="580825" y="204680"/>
                    <a:pt x="575875" y="193049"/>
                    <a:pt x="569051" y="182755"/>
                  </a:cubicBezTo>
                  <a:cubicBezTo>
                    <a:pt x="550453" y="154413"/>
                    <a:pt x="524898" y="134894"/>
                    <a:pt x="497069" y="125401"/>
                  </a:cubicBezTo>
                  <a:cubicBezTo>
                    <a:pt x="497069" y="125401"/>
                    <a:pt x="497069" y="125401"/>
                    <a:pt x="497069" y="125401"/>
                  </a:cubicBezTo>
                  <a:cubicBezTo>
                    <a:pt x="496533" y="103477"/>
                    <a:pt x="506702" y="93183"/>
                    <a:pt x="510716" y="89038"/>
                  </a:cubicBezTo>
                  <a:cubicBezTo>
                    <a:pt x="512188" y="87568"/>
                    <a:pt x="513392" y="86364"/>
                    <a:pt x="514461" y="84360"/>
                  </a:cubicBezTo>
                  <a:cubicBezTo>
                    <a:pt x="516870" y="80348"/>
                    <a:pt x="517004" y="75135"/>
                    <a:pt x="514595" y="71124"/>
                  </a:cubicBezTo>
                  <a:cubicBezTo>
                    <a:pt x="509109" y="62033"/>
                    <a:pt x="497469" y="62033"/>
                    <a:pt x="491851" y="69119"/>
                  </a:cubicBezTo>
                  <a:cubicBezTo>
                    <a:pt x="491717" y="69253"/>
                    <a:pt x="491449" y="69519"/>
                    <a:pt x="491181" y="69787"/>
                  </a:cubicBezTo>
                  <a:cubicBezTo>
                    <a:pt x="485829" y="75268"/>
                    <a:pt x="470978" y="90242"/>
                    <a:pt x="469774" y="119386"/>
                  </a:cubicBezTo>
                  <a:cubicBezTo>
                    <a:pt x="469774" y="119386"/>
                    <a:pt x="469774" y="119386"/>
                    <a:pt x="469774" y="119386"/>
                  </a:cubicBezTo>
                  <a:cubicBezTo>
                    <a:pt x="451846" y="117648"/>
                    <a:pt x="433516" y="120054"/>
                    <a:pt x="415988" y="126873"/>
                  </a:cubicBezTo>
                  <a:cubicBezTo>
                    <a:pt x="415988" y="126873"/>
                    <a:pt x="415988" y="126873"/>
                    <a:pt x="415988" y="126873"/>
                  </a:cubicBezTo>
                  <a:cubicBezTo>
                    <a:pt x="411976" y="112702"/>
                    <a:pt x="401137" y="85162"/>
                    <a:pt x="374244" y="66445"/>
                  </a:cubicBezTo>
                  <a:cubicBezTo>
                    <a:pt x="374244" y="66445"/>
                    <a:pt x="374244" y="66445"/>
                    <a:pt x="374244" y="66311"/>
                  </a:cubicBezTo>
                  <a:cubicBezTo>
                    <a:pt x="388294" y="49466"/>
                    <a:pt x="395117" y="23530"/>
                    <a:pt x="396589" y="16846"/>
                  </a:cubicBezTo>
                  <a:cubicBezTo>
                    <a:pt x="398596" y="8423"/>
                    <a:pt x="392173" y="-132"/>
                    <a:pt x="382808" y="2"/>
                  </a:cubicBezTo>
                  <a:cubicBezTo>
                    <a:pt x="376520" y="135"/>
                    <a:pt x="371301" y="4948"/>
                    <a:pt x="369830" y="11097"/>
                  </a:cubicBezTo>
                  <a:cubicBezTo>
                    <a:pt x="365413" y="29413"/>
                    <a:pt x="354979" y="51338"/>
                    <a:pt x="347351" y="53610"/>
                  </a:cubicBezTo>
                  <a:cubicBezTo>
                    <a:pt x="346817" y="53744"/>
                    <a:pt x="346282" y="54012"/>
                    <a:pt x="345746" y="54279"/>
                  </a:cubicBezTo>
                  <a:cubicBezTo>
                    <a:pt x="308417" y="47327"/>
                    <a:pt x="262258" y="65375"/>
                    <a:pt x="246603" y="72060"/>
                  </a:cubicBezTo>
                  <a:cubicBezTo>
                    <a:pt x="246603" y="72060"/>
                    <a:pt x="246603" y="72060"/>
                    <a:pt x="246603" y="72060"/>
                  </a:cubicBezTo>
                  <a:cubicBezTo>
                    <a:pt x="231886" y="43717"/>
                    <a:pt x="204993" y="24199"/>
                    <a:pt x="203254" y="22862"/>
                  </a:cubicBezTo>
                  <a:cubicBezTo>
                    <a:pt x="197100" y="18450"/>
                    <a:pt x="188537" y="19921"/>
                    <a:pt x="184256" y="25937"/>
                  </a:cubicBezTo>
                  <a:cubicBezTo>
                    <a:pt x="179840" y="32087"/>
                    <a:pt x="181311" y="40643"/>
                    <a:pt x="187333" y="45055"/>
                  </a:cubicBezTo>
                  <a:cubicBezTo>
                    <a:pt x="187869" y="45455"/>
                    <a:pt x="241787" y="84894"/>
                    <a:pt x="226000" y="122728"/>
                  </a:cubicBezTo>
                  <a:cubicBezTo>
                    <a:pt x="215162" y="148530"/>
                    <a:pt x="176763" y="154680"/>
                    <a:pt x="151609" y="155081"/>
                  </a:cubicBezTo>
                  <a:cubicBezTo>
                    <a:pt x="152547" y="150669"/>
                    <a:pt x="152947" y="145856"/>
                    <a:pt x="152947" y="140776"/>
                  </a:cubicBezTo>
                  <a:cubicBezTo>
                    <a:pt x="152011" y="88370"/>
                    <a:pt x="92205" y="67113"/>
                    <a:pt x="89662" y="66311"/>
                  </a:cubicBezTo>
                  <a:cubicBezTo>
                    <a:pt x="82572" y="63905"/>
                    <a:pt x="74677" y="67648"/>
                    <a:pt x="72270" y="74733"/>
                  </a:cubicBezTo>
                  <a:cubicBezTo>
                    <a:pt x="69861" y="81819"/>
                    <a:pt x="73607" y="89707"/>
                    <a:pt x="80699" y="92113"/>
                  </a:cubicBezTo>
                  <a:cubicBezTo>
                    <a:pt x="81099" y="92247"/>
                    <a:pt x="124984" y="107755"/>
                    <a:pt x="125520" y="141311"/>
                  </a:cubicBezTo>
                  <a:cubicBezTo>
                    <a:pt x="125654" y="148931"/>
                    <a:pt x="123914" y="154547"/>
                    <a:pt x="120168" y="158156"/>
                  </a:cubicBezTo>
                  <a:cubicBezTo>
                    <a:pt x="109865" y="168450"/>
                    <a:pt x="83642" y="167782"/>
                    <a:pt x="62503" y="167246"/>
                  </a:cubicBezTo>
                  <a:lnTo>
                    <a:pt x="58221" y="167113"/>
                  </a:lnTo>
                  <a:cubicBezTo>
                    <a:pt x="21561" y="166311"/>
                    <a:pt x="4435" y="196391"/>
                    <a:pt x="422" y="212433"/>
                  </a:cubicBezTo>
                  <a:cubicBezTo>
                    <a:pt x="-1452" y="219787"/>
                    <a:pt x="3097" y="227140"/>
                    <a:pt x="10456" y="229011"/>
                  </a:cubicBezTo>
                  <a:cubicBezTo>
                    <a:pt x="11124" y="229145"/>
                    <a:pt x="11928" y="229278"/>
                    <a:pt x="12596" y="229412"/>
                  </a:cubicBezTo>
                  <a:cubicBezTo>
                    <a:pt x="19152" y="229947"/>
                    <a:pt x="25441" y="225669"/>
                    <a:pt x="27047" y="219118"/>
                  </a:cubicBezTo>
                  <a:cubicBezTo>
                    <a:pt x="27315" y="218049"/>
                    <a:pt x="33469" y="193984"/>
                    <a:pt x="57685" y="194520"/>
                  </a:cubicBezTo>
                  <a:lnTo>
                    <a:pt x="61833" y="194653"/>
                  </a:lnTo>
                  <a:cubicBezTo>
                    <a:pt x="85917" y="195188"/>
                    <a:pt x="115485" y="195990"/>
                    <a:pt x="134483" y="181819"/>
                  </a:cubicBezTo>
                  <a:cubicBezTo>
                    <a:pt x="134483" y="181819"/>
                    <a:pt x="134483" y="181819"/>
                    <a:pt x="134483" y="181819"/>
                  </a:cubicBezTo>
                  <a:cubicBezTo>
                    <a:pt x="144385" y="182621"/>
                    <a:pt x="228274" y="188236"/>
                    <a:pt x="251154" y="133290"/>
                  </a:cubicBezTo>
                  <a:cubicBezTo>
                    <a:pt x="256238" y="121124"/>
                    <a:pt x="257174" y="109226"/>
                    <a:pt x="255434" y="98129"/>
                  </a:cubicBezTo>
                  <a:cubicBezTo>
                    <a:pt x="255434" y="98129"/>
                    <a:pt x="255434" y="98129"/>
                    <a:pt x="255434" y="98129"/>
                  </a:cubicBezTo>
                  <a:cubicBezTo>
                    <a:pt x="275771" y="89038"/>
                    <a:pt x="327684" y="70991"/>
                    <a:pt x="353105" y="85428"/>
                  </a:cubicBezTo>
                  <a:cubicBezTo>
                    <a:pt x="384681" y="103343"/>
                    <a:pt x="390969" y="139706"/>
                    <a:pt x="390969" y="139974"/>
                  </a:cubicBezTo>
                  <a:cubicBezTo>
                    <a:pt x="390969" y="140108"/>
                    <a:pt x="390969" y="140242"/>
                    <a:pt x="391103" y="140375"/>
                  </a:cubicBezTo>
                  <a:cubicBezTo>
                    <a:pt x="377054" y="151070"/>
                    <a:pt x="365413" y="166578"/>
                    <a:pt x="358590" y="184893"/>
                  </a:cubicBezTo>
                  <a:cubicBezTo>
                    <a:pt x="358590" y="184893"/>
                    <a:pt x="358590" y="184893"/>
                    <a:pt x="358590" y="184893"/>
                  </a:cubicBezTo>
                  <a:cubicBezTo>
                    <a:pt x="335979" y="179011"/>
                    <a:pt x="289821" y="173129"/>
                    <a:pt x="254632" y="208957"/>
                  </a:cubicBezTo>
                  <a:cubicBezTo>
                    <a:pt x="250484" y="213236"/>
                    <a:pt x="248745" y="221124"/>
                    <a:pt x="251956" y="226204"/>
                  </a:cubicBezTo>
                  <a:cubicBezTo>
                    <a:pt x="254498" y="230214"/>
                    <a:pt x="258377" y="232353"/>
                    <a:pt x="262526" y="232755"/>
                  </a:cubicBezTo>
                  <a:cubicBezTo>
                    <a:pt x="266540" y="233156"/>
                    <a:pt x="270553" y="231685"/>
                    <a:pt x="273630" y="228610"/>
                  </a:cubicBezTo>
                  <a:cubicBezTo>
                    <a:pt x="299587" y="201605"/>
                    <a:pt x="335444" y="206819"/>
                    <a:pt x="352302" y="211365"/>
                  </a:cubicBezTo>
                  <a:cubicBezTo>
                    <a:pt x="352302" y="211365"/>
                    <a:pt x="352302" y="211365"/>
                    <a:pt x="352302" y="211365"/>
                  </a:cubicBezTo>
                  <a:cubicBezTo>
                    <a:pt x="350295" y="230883"/>
                    <a:pt x="353239" y="251872"/>
                    <a:pt x="363408" y="272728"/>
                  </a:cubicBezTo>
                  <a:cubicBezTo>
                    <a:pt x="366217" y="278610"/>
                    <a:pt x="372773" y="282487"/>
                    <a:pt x="379061" y="281016"/>
                  </a:cubicBezTo>
                  <a:cubicBezTo>
                    <a:pt x="388026" y="278878"/>
                    <a:pt x="392173" y="269385"/>
                    <a:pt x="388294" y="261631"/>
                  </a:cubicBezTo>
                  <a:cubicBezTo>
                    <a:pt x="366887" y="218182"/>
                    <a:pt x="384949" y="173931"/>
                    <a:pt x="413847" y="157755"/>
                  </a:cubicBezTo>
                  <a:cubicBezTo>
                    <a:pt x="459070" y="132487"/>
                    <a:pt x="514729" y="149199"/>
                    <a:pt x="546171" y="197193"/>
                  </a:cubicBezTo>
                  <a:cubicBezTo>
                    <a:pt x="561156" y="220054"/>
                    <a:pt x="565304" y="251204"/>
                    <a:pt x="557545" y="282754"/>
                  </a:cubicBezTo>
                  <a:cubicBezTo>
                    <a:pt x="548044" y="321257"/>
                    <a:pt x="522356" y="354679"/>
                    <a:pt x="487034" y="374332"/>
                  </a:cubicBezTo>
                  <a:cubicBezTo>
                    <a:pt x="430839" y="405615"/>
                    <a:pt x="428566" y="442647"/>
                    <a:pt x="427094" y="467112"/>
                  </a:cubicBezTo>
                  <a:cubicBezTo>
                    <a:pt x="426961" y="469117"/>
                    <a:pt x="426827" y="471123"/>
                    <a:pt x="426693" y="472994"/>
                  </a:cubicBezTo>
                  <a:lnTo>
                    <a:pt x="414249" y="629545"/>
                  </a:lnTo>
                  <a:cubicBezTo>
                    <a:pt x="413715" y="637031"/>
                    <a:pt x="419199" y="643582"/>
                    <a:pt x="426693" y="644251"/>
                  </a:cubicBezTo>
                  <a:lnTo>
                    <a:pt x="426693" y="644251"/>
                  </a:lnTo>
                  <a:cubicBezTo>
                    <a:pt x="434184" y="644919"/>
                    <a:pt x="440874" y="639171"/>
                    <a:pt x="441410" y="631684"/>
                  </a:cubicBezTo>
                  <a:lnTo>
                    <a:pt x="453853" y="475134"/>
                  </a:lnTo>
                  <a:cubicBezTo>
                    <a:pt x="453986" y="473128"/>
                    <a:pt x="454120" y="470989"/>
                    <a:pt x="454254" y="468717"/>
                  </a:cubicBezTo>
                  <a:cubicBezTo>
                    <a:pt x="455591" y="446791"/>
                    <a:pt x="457198" y="422058"/>
                    <a:pt x="500280" y="398128"/>
                  </a:cubicBezTo>
                  <a:cubicBezTo>
                    <a:pt x="518476" y="387968"/>
                    <a:pt x="534397" y="374866"/>
                    <a:pt x="547642" y="359492"/>
                  </a:cubicBezTo>
                  <a:cubicBezTo>
                    <a:pt x="547642" y="359492"/>
                    <a:pt x="547642" y="359492"/>
                    <a:pt x="547776" y="359492"/>
                  </a:cubicBezTo>
                  <a:cubicBezTo>
                    <a:pt x="580423" y="382085"/>
                    <a:pt x="585909" y="410027"/>
                    <a:pt x="586175" y="411363"/>
                  </a:cubicBezTo>
                  <a:cubicBezTo>
                    <a:pt x="587247" y="417647"/>
                    <a:pt x="592465" y="422192"/>
                    <a:pt x="598485" y="422727"/>
                  </a:cubicBezTo>
                  <a:cubicBezTo>
                    <a:pt x="599555" y="422860"/>
                    <a:pt x="600760" y="422727"/>
                    <a:pt x="601830" y="422594"/>
                  </a:cubicBezTo>
                  <a:cubicBezTo>
                    <a:pt x="609323" y="421390"/>
                    <a:pt x="614274" y="414305"/>
                    <a:pt x="613068" y="406952"/>
                  </a:cubicBezTo>
                  <a:cubicBezTo>
                    <a:pt x="612800" y="405214"/>
                    <a:pt x="606111" y="367112"/>
                    <a:pt x="563833" y="337434"/>
                  </a:cubicBezTo>
                  <a:cubicBezTo>
                    <a:pt x="563833" y="337434"/>
                    <a:pt x="563833" y="337434"/>
                    <a:pt x="563833" y="337434"/>
                  </a:cubicBezTo>
                  <a:cubicBezTo>
                    <a:pt x="572930" y="322593"/>
                    <a:pt x="579887" y="306284"/>
                    <a:pt x="584036" y="289171"/>
                  </a:cubicBezTo>
                  <a:cubicBezTo>
                    <a:pt x="587781" y="273663"/>
                    <a:pt x="589254" y="258289"/>
                    <a:pt x="588450" y="243449"/>
                  </a:cubicBezTo>
                  <a:cubicBezTo>
                    <a:pt x="588450" y="243449"/>
                    <a:pt x="588450" y="243449"/>
                    <a:pt x="588450" y="243449"/>
                  </a:cubicBezTo>
                  <a:cubicBezTo>
                    <a:pt x="650933" y="236364"/>
                    <a:pt x="670601" y="206685"/>
                    <a:pt x="672876" y="20294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1" name="Grupo 674">
            <a:extLst>
              <a:ext uri="{FF2B5EF4-FFF2-40B4-BE49-F238E27FC236}">
                <a16:creationId xmlns:a16="http://schemas.microsoft.com/office/drawing/2014/main" id="{F0935E78-7FDF-C941-BFD9-55C86FC26273}"/>
              </a:ext>
            </a:extLst>
          </p:cNvPr>
          <p:cNvGrpSpPr/>
          <p:nvPr/>
        </p:nvGrpSpPr>
        <p:grpSpPr>
          <a:xfrm>
            <a:off x="14526451" y="6681780"/>
            <a:ext cx="1293670" cy="1773666"/>
            <a:chOff x="17006688" y="8852430"/>
            <a:chExt cx="831625" cy="1140189"/>
          </a:xfrm>
          <a:solidFill>
            <a:schemeClr val="accent3"/>
          </a:solidFill>
        </p:grpSpPr>
        <p:sp>
          <p:nvSpPr>
            <p:cNvPr id="92" name="Forma libre 561">
              <a:extLst>
                <a:ext uri="{FF2B5EF4-FFF2-40B4-BE49-F238E27FC236}">
                  <a16:creationId xmlns:a16="http://schemas.microsoft.com/office/drawing/2014/main" id="{D8DCF104-18B0-B542-83A4-598E4F19639F}"/>
                </a:ext>
              </a:extLst>
            </p:cNvPr>
            <p:cNvSpPr/>
            <p:nvPr/>
          </p:nvSpPr>
          <p:spPr>
            <a:xfrm>
              <a:off x="17087502" y="9000912"/>
              <a:ext cx="280970" cy="681816"/>
            </a:xfrm>
            <a:custGeom>
              <a:avLst/>
              <a:gdLst>
                <a:gd name="connsiteX0" fmla="*/ 129380 w 280969"/>
                <a:gd name="connsiteY0" fmla="*/ 685559 h 681816"/>
                <a:gd name="connsiteX1" fmla="*/ 58067 w 280969"/>
                <a:gd name="connsiteY1" fmla="*/ 572725 h 681816"/>
                <a:gd name="connsiteX2" fmla="*/ 134063 w 280969"/>
                <a:gd name="connsiteY2" fmla="*/ 470052 h 681816"/>
                <a:gd name="connsiteX3" fmla="*/ 245380 w 280969"/>
                <a:gd name="connsiteY3" fmla="*/ 241577 h 681816"/>
                <a:gd name="connsiteX4" fmla="*/ 0 w 280969"/>
                <a:gd name="connsiteY4" fmla="*/ 32353 h 681816"/>
                <a:gd name="connsiteX5" fmla="*/ 6556 w 280969"/>
                <a:gd name="connsiteY5" fmla="*/ 0 h 681816"/>
                <a:gd name="connsiteX6" fmla="*/ 276821 w 280969"/>
                <a:gd name="connsiteY6" fmla="*/ 231416 h 681816"/>
                <a:gd name="connsiteX7" fmla="*/ 155738 w 280969"/>
                <a:gd name="connsiteY7" fmla="*/ 495052 h 681816"/>
                <a:gd name="connsiteX8" fmla="*/ 92319 w 280969"/>
                <a:gd name="connsiteY8" fmla="*/ 576335 h 681816"/>
                <a:gd name="connsiteX9" fmla="*/ 141822 w 280969"/>
                <a:gd name="connsiteY9" fmla="*/ 655078 h 681816"/>
                <a:gd name="connsiteX10" fmla="*/ 129380 w 280969"/>
                <a:gd name="connsiteY10" fmla="*/ 685559 h 68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0969" h="681816">
                  <a:moveTo>
                    <a:pt x="129380" y="685559"/>
                  </a:moveTo>
                  <a:cubicBezTo>
                    <a:pt x="126570" y="684490"/>
                    <a:pt x="61947" y="656816"/>
                    <a:pt x="58067" y="572725"/>
                  </a:cubicBezTo>
                  <a:cubicBezTo>
                    <a:pt x="56461" y="537298"/>
                    <a:pt x="90713" y="507618"/>
                    <a:pt x="134063" y="470052"/>
                  </a:cubicBezTo>
                  <a:cubicBezTo>
                    <a:pt x="201762" y="411363"/>
                    <a:pt x="278561" y="344785"/>
                    <a:pt x="245380" y="241577"/>
                  </a:cubicBezTo>
                  <a:cubicBezTo>
                    <a:pt x="191326" y="73128"/>
                    <a:pt x="2007" y="32754"/>
                    <a:pt x="0" y="32353"/>
                  </a:cubicBezTo>
                  <a:lnTo>
                    <a:pt x="6556" y="0"/>
                  </a:lnTo>
                  <a:cubicBezTo>
                    <a:pt x="15119" y="1738"/>
                    <a:pt x="216881" y="44786"/>
                    <a:pt x="276821" y="231416"/>
                  </a:cubicBezTo>
                  <a:cubicBezTo>
                    <a:pt x="316694" y="355480"/>
                    <a:pt x="223571" y="436095"/>
                    <a:pt x="155738" y="495052"/>
                  </a:cubicBezTo>
                  <a:cubicBezTo>
                    <a:pt x="122021" y="524330"/>
                    <a:pt x="91515" y="543314"/>
                    <a:pt x="92319" y="576335"/>
                  </a:cubicBezTo>
                  <a:cubicBezTo>
                    <a:pt x="93924" y="639704"/>
                    <a:pt x="141421" y="654944"/>
                    <a:pt x="141822" y="655078"/>
                  </a:cubicBezTo>
                  <a:lnTo>
                    <a:pt x="129380" y="68555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3" name="Forma libre 562">
              <a:extLst>
                <a:ext uri="{FF2B5EF4-FFF2-40B4-BE49-F238E27FC236}">
                  <a16:creationId xmlns:a16="http://schemas.microsoft.com/office/drawing/2014/main" id="{716546AB-3A01-C74A-B86A-A7F687F36256}"/>
                </a:ext>
              </a:extLst>
            </p:cNvPr>
            <p:cNvSpPr/>
            <p:nvPr/>
          </p:nvSpPr>
          <p:spPr>
            <a:xfrm>
              <a:off x="17457493" y="9000912"/>
              <a:ext cx="280970" cy="681816"/>
            </a:xfrm>
            <a:custGeom>
              <a:avLst/>
              <a:gdLst>
                <a:gd name="connsiteX0" fmla="*/ 157028 w 280969"/>
                <a:gd name="connsiteY0" fmla="*/ 685559 h 681816"/>
                <a:gd name="connsiteX1" fmla="*/ 228340 w 280969"/>
                <a:gd name="connsiteY1" fmla="*/ 572725 h 681816"/>
                <a:gd name="connsiteX2" fmla="*/ 152345 w 280969"/>
                <a:gd name="connsiteY2" fmla="*/ 470052 h 681816"/>
                <a:gd name="connsiteX3" fmla="*/ 41027 w 280969"/>
                <a:gd name="connsiteY3" fmla="*/ 241577 h 681816"/>
                <a:gd name="connsiteX4" fmla="*/ 286407 w 280969"/>
                <a:gd name="connsiteY4" fmla="*/ 32353 h 681816"/>
                <a:gd name="connsiteX5" fmla="*/ 279851 w 280969"/>
                <a:gd name="connsiteY5" fmla="*/ 0 h 681816"/>
                <a:gd name="connsiteX6" fmla="*/ 9586 w 280969"/>
                <a:gd name="connsiteY6" fmla="*/ 231416 h 681816"/>
                <a:gd name="connsiteX7" fmla="*/ 130671 w 280969"/>
                <a:gd name="connsiteY7" fmla="*/ 495052 h 681816"/>
                <a:gd name="connsiteX8" fmla="*/ 194891 w 280969"/>
                <a:gd name="connsiteY8" fmla="*/ 577137 h 681816"/>
                <a:gd name="connsiteX9" fmla="*/ 144450 w 280969"/>
                <a:gd name="connsiteY9" fmla="*/ 655078 h 681816"/>
                <a:gd name="connsiteX10" fmla="*/ 157028 w 280969"/>
                <a:gd name="connsiteY10" fmla="*/ 685559 h 68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0969" h="681816">
                  <a:moveTo>
                    <a:pt x="157028" y="685559"/>
                  </a:moveTo>
                  <a:cubicBezTo>
                    <a:pt x="159837" y="684490"/>
                    <a:pt x="224460" y="656816"/>
                    <a:pt x="228340" y="572725"/>
                  </a:cubicBezTo>
                  <a:cubicBezTo>
                    <a:pt x="229946" y="537298"/>
                    <a:pt x="195695" y="507618"/>
                    <a:pt x="152345" y="470052"/>
                  </a:cubicBezTo>
                  <a:cubicBezTo>
                    <a:pt x="84644" y="411363"/>
                    <a:pt x="7846" y="344785"/>
                    <a:pt x="41027" y="241577"/>
                  </a:cubicBezTo>
                  <a:cubicBezTo>
                    <a:pt x="95081" y="73128"/>
                    <a:pt x="284401" y="32754"/>
                    <a:pt x="286407" y="32353"/>
                  </a:cubicBezTo>
                  <a:lnTo>
                    <a:pt x="279851" y="0"/>
                  </a:lnTo>
                  <a:cubicBezTo>
                    <a:pt x="271288" y="1738"/>
                    <a:pt x="69525" y="44786"/>
                    <a:pt x="9586" y="231416"/>
                  </a:cubicBezTo>
                  <a:cubicBezTo>
                    <a:pt x="-30285" y="355480"/>
                    <a:pt x="62836" y="436095"/>
                    <a:pt x="130671" y="495052"/>
                  </a:cubicBezTo>
                  <a:cubicBezTo>
                    <a:pt x="164386" y="524330"/>
                    <a:pt x="198370" y="549196"/>
                    <a:pt x="194891" y="577137"/>
                  </a:cubicBezTo>
                  <a:cubicBezTo>
                    <a:pt x="187266" y="640105"/>
                    <a:pt x="144986" y="654811"/>
                    <a:pt x="144450" y="655078"/>
                  </a:cubicBezTo>
                  <a:lnTo>
                    <a:pt x="157028" y="68555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4" name="Forma libre 563">
              <a:extLst>
                <a:ext uri="{FF2B5EF4-FFF2-40B4-BE49-F238E27FC236}">
                  <a16:creationId xmlns:a16="http://schemas.microsoft.com/office/drawing/2014/main" id="{D8C79EFB-93F8-244B-9A9A-DFDA47D82FB2}"/>
                </a:ext>
              </a:extLst>
            </p:cNvPr>
            <p:cNvSpPr/>
            <p:nvPr/>
          </p:nvSpPr>
          <p:spPr>
            <a:xfrm>
              <a:off x="17624241" y="8852430"/>
              <a:ext cx="214072" cy="401068"/>
            </a:xfrm>
            <a:custGeom>
              <a:avLst/>
              <a:gdLst>
                <a:gd name="connsiteX0" fmla="*/ 55170 w 214072"/>
                <a:gd name="connsiteY0" fmla="*/ 216262 h 401068"/>
                <a:gd name="connsiteX1" fmla="*/ 59852 w 214072"/>
                <a:gd name="connsiteY1" fmla="*/ 226155 h 401068"/>
                <a:gd name="connsiteX2" fmla="*/ 64001 w 214072"/>
                <a:gd name="connsiteY2" fmla="*/ 246877 h 401068"/>
                <a:gd name="connsiteX3" fmla="*/ 61994 w 214072"/>
                <a:gd name="connsiteY3" fmla="*/ 307305 h 401068"/>
                <a:gd name="connsiteX4" fmla="*/ 60388 w 214072"/>
                <a:gd name="connsiteY4" fmla="*/ 322946 h 401068"/>
                <a:gd name="connsiteX5" fmla="*/ 173176 w 214072"/>
                <a:gd name="connsiteY5" fmla="*/ 397144 h 401068"/>
                <a:gd name="connsiteX6" fmla="*/ 220005 w 214072"/>
                <a:gd name="connsiteY6" fmla="*/ 122144 h 401068"/>
                <a:gd name="connsiteX7" fmla="*/ 91562 w 214072"/>
                <a:gd name="connsiteY7" fmla="*/ 220 h 401068"/>
                <a:gd name="connsiteX8" fmla="*/ 46339 w 214072"/>
                <a:gd name="connsiteY8" fmla="*/ 11718 h 401068"/>
                <a:gd name="connsiteX9" fmla="*/ 8074 w 214072"/>
                <a:gd name="connsiteY9" fmla="*/ 129498 h 401068"/>
                <a:gd name="connsiteX10" fmla="*/ 26939 w 214072"/>
                <a:gd name="connsiteY10" fmla="*/ 165059 h 401068"/>
                <a:gd name="connsiteX11" fmla="*/ 35636 w 214072"/>
                <a:gd name="connsiteY11" fmla="*/ 179230 h 401068"/>
                <a:gd name="connsiteX12" fmla="*/ 44734 w 214072"/>
                <a:gd name="connsiteY12" fmla="*/ 196343 h 40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4072" h="401068">
                  <a:moveTo>
                    <a:pt x="55170" y="216262"/>
                  </a:moveTo>
                  <a:cubicBezTo>
                    <a:pt x="56775" y="219471"/>
                    <a:pt x="58381" y="222813"/>
                    <a:pt x="59852" y="226155"/>
                  </a:cubicBezTo>
                  <a:cubicBezTo>
                    <a:pt x="61994" y="232840"/>
                    <a:pt x="63465" y="239658"/>
                    <a:pt x="64001" y="246877"/>
                  </a:cubicBezTo>
                  <a:cubicBezTo>
                    <a:pt x="64001" y="246877"/>
                    <a:pt x="65472" y="270406"/>
                    <a:pt x="61994" y="307305"/>
                  </a:cubicBezTo>
                  <a:cubicBezTo>
                    <a:pt x="61592" y="312251"/>
                    <a:pt x="60924" y="317465"/>
                    <a:pt x="60388" y="322946"/>
                  </a:cubicBezTo>
                  <a:cubicBezTo>
                    <a:pt x="54902" y="368802"/>
                    <a:pt x="103470" y="448481"/>
                    <a:pt x="173176" y="397144"/>
                  </a:cubicBezTo>
                  <a:cubicBezTo>
                    <a:pt x="242885" y="345807"/>
                    <a:pt x="228034" y="174284"/>
                    <a:pt x="220005" y="122144"/>
                  </a:cubicBezTo>
                  <a:cubicBezTo>
                    <a:pt x="210774" y="62519"/>
                    <a:pt x="175987" y="-4325"/>
                    <a:pt x="91562" y="220"/>
                  </a:cubicBezTo>
                  <a:cubicBezTo>
                    <a:pt x="73634" y="1156"/>
                    <a:pt x="58649" y="5300"/>
                    <a:pt x="46339" y="11718"/>
                  </a:cubicBezTo>
                  <a:cubicBezTo>
                    <a:pt x="180" y="35514"/>
                    <a:pt x="-9186" y="90460"/>
                    <a:pt x="8074" y="129498"/>
                  </a:cubicBezTo>
                  <a:cubicBezTo>
                    <a:pt x="13962" y="142733"/>
                    <a:pt x="20518" y="154364"/>
                    <a:pt x="26939" y="165059"/>
                  </a:cubicBezTo>
                  <a:cubicBezTo>
                    <a:pt x="29883" y="170005"/>
                    <a:pt x="32826" y="174685"/>
                    <a:pt x="35636" y="179230"/>
                  </a:cubicBezTo>
                  <a:lnTo>
                    <a:pt x="44734" y="196343"/>
                  </a:lnTo>
                </a:path>
              </a:pathLst>
            </a:custGeom>
            <a:grpFill/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5" name="Forma libre 564">
              <a:extLst>
                <a:ext uri="{FF2B5EF4-FFF2-40B4-BE49-F238E27FC236}">
                  <a16:creationId xmlns:a16="http://schemas.microsoft.com/office/drawing/2014/main" id="{72A6538B-492C-CB45-9903-8153AB8E2122}"/>
                </a:ext>
              </a:extLst>
            </p:cNvPr>
            <p:cNvSpPr/>
            <p:nvPr/>
          </p:nvSpPr>
          <p:spPr>
            <a:xfrm>
              <a:off x="17006688" y="8854168"/>
              <a:ext cx="214072" cy="401068"/>
            </a:xfrm>
            <a:custGeom>
              <a:avLst/>
              <a:gdLst>
                <a:gd name="connsiteX0" fmla="*/ 171928 w 214072"/>
                <a:gd name="connsiteY0" fmla="*/ 216262 h 401068"/>
                <a:gd name="connsiteX1" fmla="*/ 167245 w 214072"/>
                <a:gd name="connsiteY1" fmla="*/ 226155 h 401068"/>
                <a:gd name="connsiteX2" fmla="*/ 163098 w 214072"/>
                <a:gd name="connsiteY2" fmla="*/ 246877 h 401068"/>
                <a:gd name="connsiteX3" fmla="*/ 165104 w 214072"/>
                <a:gd name="connsiteY3" fmla="*/ 307305 h 401068"/>
                <a:gd name="connsiteX4" fmla="*/ 166711 w 214072"/>
                <a:gd name="connsiteY4" fmla="*/ 322946 h 401068"/>
                <a:gd name="connsiteX5" fmla="*/ 53921 w 214072"/>
                <a:gd name="connsiteY5" fmla="*/ 397144 h 401068"/>
                <a:gd name="connsiteX6" fmla="*/ 7093 w 214072"/>
                <a:gd name="connsiteY6" fmla="*/ 122144 h 401068"/>
                <a:gd name="connsiteX7" fmla="*/ 135536 w 214072"/>
                <a:gd name="connsiteY7" fmla="*/ 220 h 401068"/>
                <a:gd name="connsiteX8" fmla="*/ 180759 w 214072"/>
                <a:gd name="connsiteY8" fmla="*/ 11717 h 401068"/>
                <a:gd name="connsiteX9" fmla="*/ 219024 w 214072"/>
                <a:gd name="connsiteY9" fmla="*/ 129498 h 401068"/>
                <a:gd name="connsiteX10" fmla="*/ 200160 w 214072"/>
                <a:gd name="connsiteY10" fmla="*/ 165059 h 401068"/>
                <a:gd name="connsiteX11" fmla="*/ 191463 w 214072"/>
                <a:gd name="connsiteY11" fmla="*/ 179230 h 401068"/>
                <a:gd name="connsiteX12" fmla="*/ 182364 w 214072"/>
                <a:gd name="connsiteY12" fmla="*/ 196343 h 40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4072" h="401068">
                  <a:moveTo>
                    <a:pt x="171928" y="216262"/>
                  </a:moveTo>
                  <a:cubicBezTo>
                    <a:pt x="170322" y="219471"/>
                    <a:pt x="168717" y="222813"/>
                    <a:pt x="167245" y="226155"/>
                  </a:cubicBezTo>
                  <a:cubicBezTo>
                    <a:pt x="165104" y="232840"/>
                    <a:pt x="163633" y="239658"/>
                    <a:pt x="163098" y="246877"/>
                  </a:cubicBezTo>
                  <a:cubicBezTo>
                    <a:pt x="163098" y="246877"/>
                    <a:pt x="161627" y="270406"/>
                    <a:pt x="165104" y="307305"/>
                  </a:cubicBezTo>
                  <a:cubicBezTo>
                    <a:pt x="165506" y="312251"/>
                    <a:pt x="166175" y="317465"/>
                    <a:pt x="166711" y="322946"/>
                  </a:cubicBezTo>
                  <a:cubicBezTo>
                    <a:pt x="172196" y="368802"/>
                    <a:pt x="123628" y="448481"/>
                    <a:pt x="53921" y="397144"/>
                  </a:cubicBezTo>
                  <a:cubicBezTo>
                    <a:pt x="-15785" y="345807"/>
                    <a:pt x="-934" y="174284"/>
                    <a:pt x="7093" y="122144"/>
                  </a:cubicBezTo>
                  <a:cubicBezTo>
                    <a:pt x="16324" y="62519"/>
                    <a:pt x="51112" y="-4325"/>
                    <a:pt x="135536" y="220"/>
                  </a:cubicBezTo>
                  <a:cubicBezTo>
                    <a:pt x="153464" y="1156"/>
                    <a:pt x="168449" y="5300"/>
                    <a:pt x="180759" y="11717"/>
                  </a:cubicBezTo>
                  <a:cubicBezTo>
                    <a:pt x="226919" y="35514"/>
                    <a:pt x="236284" y="90460"/>
                    <a:pt x="219024" y="129498"/>
                  </a:cubicBezTo>
                  <a:cubicBezTo>
                    <a:pt x="213138" y="142733"/>
                    <a:pt x="206582" y="154364"/>
                    <a:pt x="200160" y="165059"/>
                  </a:cubicBezTo>
                  <a:cubicBezTo>
                    <a:pt x="197215" y="170005"/>
                    <a:pt x="194272" y="174684"/>
                    <a:pt x="191463" y="179230"/>
                  </a:cubicBezTo>
                  <a:lnTo>
                    <a:pt x="182364" y="196343"/>
                  </a:lnTo>
                </a:path>
              </a:pathLst>
            </a:custGeom>
            <a:grpFill/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6" name="Forma libre 565">
              <a:extLst>
                <a:ext uri="{FF2B5EF4-FFF2-40B4-BE49-F238E27FC236}">
                  <a16:creationId xmlns:a16="http://schemas.microsoft.com/office/drawing/2014/main" id="{0F9BCF37-37ED-6844-A488-B95ACABAF1F7}"/>
                </a:ext>
              </a:extLst>
            </p:cNvPr>
            <p:cNvSpPr/>
            <p:nvPr/>
          </p:nvSpPr>
          <p:spPr>
            <a:xfrm>
              <a:off x="17171792" y="9591551"/>
              <a:ext cx="508421" cy="401068"/>
            </a:xfrm>
            <a:custGeom>
              <a:avLst/>
              <a:gdLst>
                <a:gd name="connsiteX0" fmla="*/ 509760 w 508421"/>
                <a:gd name="connsiteY0" fmla="*/ 112566 h 401068"/>
                <a:gd name="connsiteX1" fmla="*/ 306257 w 508421"/>
                <a:gd name="connsiteY1" fmla="*/ 329277 h 401068"/>
                <a:gd name="connsiteX2" fmla="*/ 253141 w 508421"/>
                <a:gd name="connsiteY2" fmla="*/ 407218 h 401068"/>
                <a:gd name="connsiteX3" fmla="*/ 201094 w 508421"/>
                <a:gd name="connsiteY3" fmla="*/ 328743 h 401068"/>
                <a:gd name="connsiteX4" fmla="*/ 0 w 508421"/>
                <a:gd name="connsiteY4" fmla="*/ 112566 h 401068"/>
                <a:gd name="connsiteX5" fmla="*/ 254880 w 508421"/>
                <a:gd name="connsiteY5" fmla="*/ 0 h 401068"/>
                <a:gd name="connsiteX6" fmla="*/ 509760 w 508421"/>
                <a:gd name="connsiteY6" fmla="*/ 112566 h 40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421" h="401068">
                  <a:moveTo>
                    <a:pt x="509760" y="112566"/>
                  </a:moveTo>
                  <a:cubicBezTo>
                    <a:pt x="509760" y="200668"/>
                    <a:pt x="422392" y="304678"/>
                    <a:pt x="306257" y="329277"/>
                  </a:cubicBezTo>
                  <a:cubicBezTo>
                    <a:pt x="289667" y="332753"/>
                    <a:pt x="291138" y="408421"/>
                    <a:pt x="253141" y="407218"/>
                  </a:cubicBezTo>
                  <a:cubicBezTo>
                    <a:pt x="219826" y="406282"/>
                    <a:pt x="218488" y="332486"/>
                    <a:pt x="201094" y="328743"/>
                  </a:cubicBezTo>
                  <a:cubicBezTo>
                    <a:pt x="86165" y="303208"/>
                    <a:pt x="0" y="200000"/>
                    <a:pt x="0" y="112566"/>
                  </a:cubicBezTo>
                  <a:cubicBezTo>
                    <a:pt x="0" y="11899"/>
                    <a:pt x="114128" y="0"/>
                    <a:pt x="254880" y="0"/>
                  </a:cubicBezTo>
                  <a:cubicBezTo>
                    <a:pt x="395767" y="0"/>
                    <a:pt x="509760" y="11899"/>
                    <a:pt x="509760" y="112566"/>
                  </a:cubicBezTo>
                  <a:close/>
                </a:path>
              </a:pathLst>
            </a:custGeom>
            <a:grpFill/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C8E906C-2CD5-174D-B368-5F4D650BB534}"/>
              </a:ext>
            </a:extLst>
          </p:cNvPr>
          <p:cNvGrpSpPr/>
          <p:nvPr/>
        </p:nvGrpSpPr>
        <p:grpSpPr>
          <a:xfrm flipH="1">
            <a:off x="1416874" y="6384244"/>
            <a:ext cx="5945305" cy="2119940"/>
            <a:chOff x="5317827" y="5551855"/>
            <a:chExt cx="5945305" cy="2119940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4678B6B-CBDB-4E43-AEBE-8FDE7796B6F2}"/>
                </a:ext>
              </a:extLst>
            </p:cNvPr>
            <p:cNvSpPr txBox="1"/>
            <p:nvPr/>
          </p:nvSpPr>
          <p:spPr>
            <a:xfrm>
              <a:off x="5317828" y="6198186"/>
              <a:ext cx="5945304" cy="1473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66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advice. Promotions only work as well.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7E9260A-33D0-394C-81C9-CB975F6F5435}"/>
                </a:ext>
              </a:extLst>
            </p:cNvPr>
            <p:cNvSpPr/>
            <p:nvPr/>
          </p:nvSpPr>
          <p:spPr>
            <a:xfrm>
              <a:off x="5317827" y="5551855"/>
              <a:ext cx="37701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Your Title</a:t>
              </a:r>
              <a:endParaRPr lang="en-US" sz="8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B206EAC-134C-374E-B474-37F203FADF39}"/>
              </a:ext>
            </a:extLst>
          </p:cNvPr>
          <p:cNvGrpSpPr/>
          <p:nvPr/>
        </p:nvGrpSpPr>
        <p:grpSpPr>
          <a:xfrm flipH="1">
            <a:off x="1416874" y="10042005"/>
            <a:ext cx="5945305" cy="2119940"/>
            <a:chOff x="5317827" y="5551855"/>
            <a:chExt cx="5945305" cy="211994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1643567-2D89-614B-8D16-553EF7303F40}"/>
                </a:ext>
              </a:extLst>
            </p:cNvPr>
            <p:cNvSpPr txBox="1"/>
            <p:nvPr/>
          </p:nvSpPr>
          <p:spPr>
            <a:xfrm>
              <a:off x="5317828" y="6198186"/>
              <a:ext cx="5945304" cy="1473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66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advice. Promotions only work as well.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816546F-5A6E-3C41-B9EA-1844B1D9933A}"/>
                </a:ext>
              </a:extLst>
            </p:cNvPr>
            <p:cNvSpPr/>
            <p:nvPr/>
          </p:nvSpPr>
          <p:spPr>
            <a:xfrm>
              <a:off x="5317827" y="5551855"/>
              <a:ext cx="37701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Your Title</a:t>
              </a:r>
              <a:endParaRPr lang="en-US" sz="8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C1BB7C4-B7C6-5D40-86AD-DB704E8C9D46}"/>
              </a:ext>
            </a:extLst>
          </p:cNvPr>
          <p:cNvGrpSpPr/>
          <p:nvPr/>
        </p:nvGrpSpPr>
        <p:grpSpPr>
          <a:xfrm>
            <a:off x="16501611" y="6384244"/>
            <a:ext cx="5945305" cy="2119940"/>
            <a:chOff x="5317827" y="5551855"/>
            <a:chExt cx="5945305" cy="211994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01FF5F8-4428-5049-9E7A-C5F057980391}"/>
                </a:ext>
              </a:extLst>
            </p:cNvPr>
            <p:cNvSpPr txBox="1"/>
            <p:nvPr/>
          </p:nvSpPr>
          <p:spPr>
            <a:xfrm>
              <a:off x="5317828" y="6198186"/>
              <a:ext cx="5945304" cy="1473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advice. Promotions only work as well.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041BBB8-D08D-744D-9131-5CC0D231C663}"/>
                </a:ext>
              </a:extLst>
            </p:cNvPr>
            <p:cNvSpPr/>
            <p:nvPr/>
          </p:nvSpPr>
          <p:spPr>
            <a:xfrm>
              <a:off x="5317827" y="5551855"/>
              <a:ext cx="37701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Your Title</a:t>
              </a:r>
              <a:endParaRPr lang="en-US" sz="8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1144255-579F-3546-A5D7-DCEEDB722E64}"/>
              </a:ext>
            </a:extLst>
          </p:cNvPr>
          <p:cNvGrpSpPr/>
          <p:nvPr/>
        </p:nvGrpSpPr>
        <p:grpSpPr>
          <a:xfrm>
            <a:off x="16501611" y="10042005"/>
            <a:ext cx="5945305" cy="2119940"/>
            <a:chOff x="5317827" y="5551855"/>
            <a:chExt cx="5945305" cy="2119940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10E582A-E8C9-5143-8CF9-48B1F4D44208}"/>
                </a:ext>
              </a:extLst>
            </p:cNvPr>
            <p:cNvSpPr txBox="1"/>
            <p:nvPr/>
          </p:nvSpPr>
          <p:spPr>
            <a:xfrm>
              <a:off x="5317828" y="6198186"/>
              <a:ext cx="5945304" cy="1473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advice. Promotions only work as well.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7AB842-E1EF-F546-AB74-37AC65765C1C}"/>
                </a:ext>
              </a:extLst>
            </p:cNvPr>
            <p:cNvSpPr/>
            <p:nvPr/>
          </p:nvSpPr>
          <p:spPr>
            <a:xfrm>
              <a:off x="5317827" y="5551855"/>
              <a:ext cx="37701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Your Title</a:t>
              </a:r>
              <a:endParaRPr lang="en-US" sz="8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1716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894822" y="1022190"/>
            <a:ext cx="105881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Pharmacy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3" name="Forma libre 255">
            <a:extLst>
              <a:ext uri="{FF2B5EF4-FFF2-40B4-BE49-F238E27FC236}">
                <a16:creationId xmlns:a16="http://schemas.microsoft.com/office/drawing/2014/main" id="{44042C96-3172-ED42-8618-EA3AE9B336EB}"/>
              </a:ext>
            </a:extLst>
          </p:cNvPr>
          <p:cNvSpPr/>
          <p:nvPr/>
        </p:nvSpPr>
        <p:spPr>
          <a:xfrm>
            <a:off x="2236534" y="5261551"/>
            <a:ext cx="1365414" cy="1994026"/>
          </a:xfrm>
          <a:custGeom>
            <a:avLst/>
            <a:gdLst>
              <a:gd name="connsiteX0" fmla="*/ 175369 w 173933"/>
              <a:gd name="connsiteY0" fmla="*/ 83520 h 254009"/>
              <a:gd name="connsiteX1" fmla="*/ 83586 w 173933"/>
              <a:gd name="connsiteY1" fmla="*/ 98 h 254009"/>
              <a:gd name="connsiteX2" fmla="*/ 98 w 173933"/>
              <a:gd name="connsiteY2" fmla="*/ 91809 h 254009"/>
              <a:gd name="connsiteX3" fmla="*/ 8125 w 173933"/>
              <a:gd name="connsiteY3" fmla="*/ 261327 h 254009"/>
              <a:gd name="connsiteX4" fmla="*/ 183398 w 173933"/>
              <a:gd name="connsiteY4" fmla="*/ 253038 h 254009"/>
              <a:gd name="connsiteX5" fmla="*/ 175369 w 173933"/>
              <a:gd name="connsiteY5" fmla="*/ 83520 h 25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933" h="254009">
                <a:moveTo>
                  <a:pt x="175369" y="83520"/>
                </a:moveTo>
                <a:cubicBezTo>
                  <a:pt x="173096" y="35392"/>
                  <a:pt x="131752" y="-2175"/>
                  <a:pt x="83586" y="98"/>
                </a:cubicBezTo>
                <a:cubicBezTo>
                  <a:pt x="35420" y="2371"/>
                  <a:pt x="-2177" y="43681"/>
                  <a:pt x="98" y="91809"/>
                </a:cubicBezTo>
                <a:lnTo>
                  <a:pt x="8125" y="261327"/>
                </a:lnTo>
                <a:lnTo>
                  <a:pt x="183398" y="253038"/>
                </a:lnTo>
                <a:lnTo>
                  <a:pt x="175369" y="83520"/>
                </a:lnTo>
                <a:close/>
              </a:path>
            </a:pathLst>
          </a:custGeom>
          <a:solidFill>
            <a:schemeClr val="accent1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256">
            <a:extLst>
              <a:ext uri="{FF2B5EF4-FFF2-40B4-BE49-F238E27FC236}">
                <a16:creationId xmlns:a16="http://schemas.microsoft.com/office/drawing/2014/main" id="{8DADEDAF-5E5C-E04F-9FF2-3DAC12316011}"/>
              </a:ext>
            </a:extLst>
          </p:cNvPr>
          <p:cNvSpPr/>
          <p:nvPr/>
        </p:nvSpPr>
        <p:spPr>
          <a:xfrm>
            <a:off x="2300317" y="7247946"/>
            <a:ext cx="1365414" cy="1994026"/>
          </a:xfrm>
          <a:custGeom>
            <a:avLst/>
            <a:gdLst>
              <a:gd name="connsiteX0" fmla="*/ 100078 w 173933"/>
              <a:gd name="connsiteY0" fmla="*/ 264972 h 254009"/>
              <a:gd name="connsiteX1" fmla="*/ 183568 w 173933"/>
              <a:gd name="connsiteY1" fmla="*/ 173262 h 254009"/>
              <a:gd name="connsiteX2" fmla="*/ 175273 w 173933"/>
              <a:gd name="connsiteY2" fmla="*/ 0 h 254009"/>
              <a:gd name="connsiteX3" fmla="*/ 0 w 173933"/>
              <a:gd name="connsiteY3" fmla="*/ 8289 h 254009"/>
              <a:gd name="connsiteX4" fmla="*/ 8295 w 173933"/>
              <a:gd name="connsiteY4" fmla="*/ 181550 h 254009"/>
              <a:gd name="connsiteX5" fmla="*/ 100078 w 173933"/>
              <a:gd name="connsiteY5" fmla="*/ 264972 h 25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933" h="254009">
                <a:moveTo>
                  <a:pt x="100078" y="264972"/>
                </a:moveTo>
                <a:cubicBezTo>
                  <a:pt x="148246" y="262700"/>
                  <a:pt x="185842" y="221390"/>
                  <a:pt x="183568" y="173262"/>
                </a:cubicBezTo>
                <a:lnTo>
                  <a:pt x="175273" y="0"/>
                </a:lnTo>
                <a:lnTo>
                  <a:pt x="0" y="8289"/>
                </a:lnTo>
                <a:lnTo>
                  <a:pt x="8295" y="181550"/>
                </a:lnTo>
                <a:cubicBezTo>
                  <a:pt x="10570" y="229812"/>
                  <a:pt x="51779" y="267379"/>
                  <a:pt x="100078" y="264972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orma libre 257">
            <a:extLst>
              <a:ext uri="{FF2B5EF4-FFF2-40B4-BE49-F238E27FC236}">
                <a16:creationId xmlns:a16="http://schemas.microsoft.com/office/drawing/2014/main" id="{1F2DDB34-5FBB-6348-9F3C-1D8CA3BA9F17}"/>
              </a:ext>
            </a:extLst>
          </p:cNvPr>
          <p:cNvSpPr/>
          <p:nvPr/>
        </p:nvSpPr>
        <p:spPr>
          <a:xfrm>
            <a:off x="8352237" y="7234727"/>
            <a:ext cx="1470442" cy="1469280"/>
          </a:xfrm>
          <a:custGeom>
            <a:avLst/>
            <a:gdLst>
              <a:gd name="connsiteX0" fmla="*/ 175405 w 187313"/>
              <a:gd name="connsiteY0" fmla="*/ 113983 h 187165"/>
              <a:gd name="connsiteX1" fmla="*/ 186913 w 187313"/>
              <a:gd name="connsiteY1" fmla="*/ 24679 h 187165"/>
              <a:gd name="connsiteX2" fmla="*/ 97537 w 187313"/>
              <a:gd name="connsiteY2" fmla="*/ 13181 h 187165"/>
              <a:gd name="connsiteX3" fmla="*/ 0 w 187313"/>
              <a:gd name="connsiteY3" fmla="*/ 88449 h 187165"/>
              <a:gd name="connsiteX4" fmla="*/ 77870 w 187313"/>
              <a:gd name="connsiteY4" fmla="*/ 189250 h 187165"/>
              <a:gd name="connsiteX5" fmla="*/ 175405 w 187313"/>
              <a:gd name="connsiteY5" fmla="*/ 113983 h 187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313" h="187165">
                <a:moveTo>
                  <a:pt x="175405" y="113983"/>
                </a:moveTo>
                <a:cubicBezTo>
                  <a:pt x="203102" y="92593"/>
                  <a:pt x="208320" y="52352"/>
                  <a:pt x="186913" y="24679"/>
                </a:cubicBezTo>
                <a:cubicBezTo>
                  <a:pt x="165504" y="-2995"/>
                  <a:pt x="125232" y="-8209"/>
                  <a:pt x="97537" y="13181"/>
                </a:cubicBezTo>
                <a:lnTo>
                  <a:pt x="0" y="88449"/>
                </a:lnTo>
                <a:lnTo>
                  <a:pt x="77870" y="189250"/>
                </a:lnTo>
                <a:lnTo>
                  <a:pt x="175405" y="113983"/>
                </a:lnTo>
                <a:close/>
              </a:path>
            </a:pathLst>
          </a:custGeom>
          <a:solidFill>
            <a:schemeClr val="accent2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258">
            <a:extLst>
              <a:ext uri="{FF2B5EF4-FFF2-40B4-BE49-F238E27FC236}">
                <a16:creationId xmlns:a16="http://schemas.microsoft.com/office/drawing/2014/main" id="{07AB7BEA-A959-434C-B29F-9CDDE86EFCE6}"/>
              </a:ext>
            </a:extLst>
          </p:cNvPr>
          <p:cNvSpPr/>
          <p:nvPr/>
        </p:nvSpPr>
        <p:spPr>
          <a:xfrm>
            <a:off x="7374826" y="7928016"/>
            <a:ext cx="1575477" cy="1469280"/>
          </a:xfrm>
          <a:custGeom>
            <a:avLst/>
            <a:gdLst>
              <a:gd name="connsiteX0" fmla="*/ 13192 w 200692"/>
              <a:gd name="connsiteY0" fmla="*/ 166310 h 187165"/>
              <a:gd name="connsiteX1" fmla="*/ 102566 w 200692"/>
              <a:gd name="connsiteY1" fmla="*/ 177807 h 187165"/>
              <a:gd name="connsiteX2" fmla="*/ 202378 w 200692"/>
              <a:gd name="connsiteY2" fmla="*/ 100802 h 187165"/>
              <a:gd name="connsiteX3" fmla="*/ 124508 w 200692"/>
              <a:gd name="connsiteY3" fmla="*/ 0 h 187165"/>
              <a:gd name="connsiteX4" fmla="*/ 24698 w 200692"/>
              <a:gd name="connsiteY4" fmla="*/ 77005 h 187165"/>
              <a:gd name="connsiteX5" fmla="*/ 13192 w 200692"/>
              <a:gd name="connsiteY5" fmla="*/ 166310 h 187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92" h="187165">
                <a:moveTo>
                  <a:pt x="13192" y="166310"/>
                </a:moveTo>
                <a:cubicBezTo>
                  <a:pt x="34598" y="193983"/>
                  <a:pt x="74871" y="199197"/>
                  <a:pt x="102566" y="177807"/>
                </a:cubicBezTo>
                <a:lnTo>
                  <a:pt x="202378" y="100802"/>
                </a:lnTo>
                <a:lnTo>
                  <a:pt x="124508" y="0"/>
                </a:lnTo>
                <a:lnTo>
                  <a:pt x="24698" y="77005"/>
                </a:lnTo>
                <a:cubicBezTo>
                  <a:pt x="-2997" y="98395"/>
                  <a:pt x="-8215" y="138636"/>
                  <a:pt x="13192" y="16631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Forma libre 259">
            <a:extLst>
              <a:ext uri="{FF2B5EF4-FFF2-40B4-BE49-F238E27FC236}">
                <a16:creationId xmlns:a16="http://schemas.microsoft.com/office/drawing/2014/main" id="{B7BCC594-E329-284F-8112-15ADC660A17F}"/>
              </a:ext>
            </a:extLst>
          </p:cNvPr>
          <p:cNvSpPr/>
          <p:nvPr/>
        </p:nvSpPr>
        <p:spPr>
          <a:xfrm>
            <a:off x="7425868" y="10227445"/>
            <a:ext cx="1575477" cy="1259382"/>
          </a:xfrm>
          <a:custGeom>
            <a:avLst/>
            <a:gdLst>
              <a:gd name="connsiteX0" fmla="*/ 112120 w 200692"/>
              <a:gd name="connsiteY0" fmla="*/ 166978 h 160427"/>
              <a:gd name="connsiteX1" fmla="*/ 196544 w 200692"/>
              <a:gd name="connsiteY1" fmla="*/ 135427 h 160427"/>
              <a:gd name="connsiteX2" fmla="*/ 164969 w 200692"/>
              <a:gd name="connsiteY2" fmla="*/ 51069 h 160427"/>
              <a:gd name="connsiteX3" fmla="*/ 52848 w 200692"/>
              <a:gd name="connsiteY3" fmla="*/ 0 h 160427"/>
              <a:gd name="connsiteX4" fmla="*/ 0 w 200692"/>
              <a:gd name="connsiteY4" fmla="*/ 115909 h 160427"/>
              <a:gd name="connsiteX5" fmla="*/ 112120 w 200692"/>
              <a:gd name="connsiteY5" fmla="*/ 166978 h 16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92" h="160427">
                <a:moveTo>
                  <a:pt x="112120" y="166978"/>
                </a:moveTo>
                <a:cubicBezTo>
                  <a:pt x="143964" y="181550"/>
                  <a:pt x="181961" y="167245"/>
                  <a:pt x="196544" y="135427"/>
                </a:cubicBezTo>
                <a:cubicBezTo>
                  <a:pt x="211129" y="103609"/>
                  <a:pt x="196812" y="65641"/>
                  <a:pt x="164969" y="51069"/>
                </a:cubicBezTo>
                <a:lnTo>
                  <a:pt x="52848" y="0"/>
                </a:lnTo>
                <a:lnTo>
                  <a:pt x="0" y="115909"/>
                </a:lnTo>
                <a:lnTo>
                  <a:pt x="112120" y="166978"/>
                </a:lnTo>
                <a:close/>
              </a:path>
            </a:pathLst>
          </a:custGeom>
          <a:solidFill>
            <a:schemeClr val="accent3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Forma libre 260">
            <a:extLst>
              <a:ext uri="{FF2B5EF4-FFF2-40B4-BE49-F238E27FC236}">
                <a16:creationId xmlns:a16="http://schemas.microsoft.com/office/drawing/2014/main" id="{AE2D481B-D727-D743-8A9C-C7774608A61E}"/>
              </a:ext>
            </a:extLst>
          </p:cNvPr>
          <p:cNvSpPr/>
          <p:nvPr/>
        </p:nvSpPr>
        <p:spPr>
          <a:xfrm>
            <a:off x="6232985" y="9772700"/>
            <a:ext cx="1575477" cy="1364331"/>
          </a:xfrm>
          <a:custGeom>
            <a:avLst/>
            <a:gdLst>
              <a:gd name="connsiteX0" fmla="*/ 5717 w 200692"/>
              <a:gd name="connsiteY0" fmla="*/ 37206 h 173796"/>
              <a:gd name="connsiteX1" fmla="*/ 37292 w 200692"/>
              <a:gd name="connsiteY1" fmla="*/ 121564 h 173796"/>
              <a:gd name="connsiteX2" fmla="*/ 151956 w 200692"/>
              <a:gd name="connsiteY2" fmla="*/ 173837 h 173796"/>
              <a:gd name="connsiteX3" fmla="*/ 204804 w 200692"/>
              <a:gd name="connsiteY3" fmla="*/ 57928 h 173796"/>
              <a:gd name="connsiteX4" fmla="*/ 90142 w 200692"/>
              <a:gd name="connsiteY4" fmla="*/ 5655 h 173796"/>
              <a:gd name="connsiteX5" fmla="*/ 5717 w 200692"/>
              <a:gd name="connsiteY5" fmla="*/ 37206 h 17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92" h="173796">
                <a:moveTo>
                  <a:pt x="5717" y="37206"/>
                </a:moveTo>
                <a:cubicBezTo>
                  <a:pt x="-8866" y="69024"/>
                  <a:pt x="5451" y="106992"/>
                  <a:pt x="37292" y="121564"/>
                </a:cubicBezTo>
                <a:lnTo>
                  <a:pt x="151956" y="173837"/>
                </a:lnTo>
                <a:lnTo>
                  <a:pt x="204804" y="57928"/>
                </a:lnTo>
                <a:lnTo>
                  <a:pt x="90142" y="5655"/>
                </a:lnTo>
                <a:cubicBezTo>
                  <a:pt x="58165" y="-8783"/>
                  <a:pt x="20168" y="5388"/>
                  <a:pt x="5717" y="37206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Forma libre 261">
            <a:extLst>
              <a:ext uri="{FF2B5EF4-FFF2-40B4-BE49-F238E27FC236}">
                <a16:creationId xmlns:a16="http://schemas.microsoft.com/office/drawing/2014/main" id="{591E4E4D-E8FB-8B42-9428-E23E0F621F4B}"/>
              </a:ext>
            </a:extLst>
          </p:cNvPr>
          <p:cNvSpPr/>
          <p:nvPr/>
        </p:nvSpPr>
        <p:spPr>
          <a:xfrm>
            <a:off x="4374383" y="6131297"/>
            <a:ext cx="1785541" cy="2833611"/>
          </a:xfrm>
          <a:custGeom>
            <a:avLst/>
            <a:gdLst>
              <a:gd name="connsiteX0" fmla="*/ 14223 w 227451"/>
              <a:gd name="connsiteY0" fmla="*/ 240240 h 360961"/>
              <a:gd name="connsiteX1" fmla="*/ 237660 w 227451"/>
              <a:gd name="connsiteY1" fmla="*/ 358823 h 360961"/>
              <a:gd name="connsiteX2" fmla="*/ 93428 w 227451"/>
              <a:gd name="connsiteY2" fmla="*/ 0 h 360961"/>
              <a:gd name="connsiteX3" fmla="*/ 14223 w 227451"/>
              <a:gd name="connsiteY3" fmla="*/ 240240 h 360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451" h="360961">
                <a:moveTo>
                  <a:pt x="14223" y="240240"/>
                </a:moveTo>
                <a:cubicBezTo>
                  <a:pt x="50481" y="330347"/>
                  <a:pt x="145877" y="378608"/>
                  <a:pt x="237660" y="358823"/>
                </a:cubicBezTo>
                <a:lnTo>
                  <a:pt x="93428" y="0"/>
                </a:lnTo>
                <a:cubicBezTo>
                  <a:pt x="13419" y="49331"/>
                  <a:pt x="-22035" y="150133"/>
                  <a:pt x="14223" y="24024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Forma libre 262">
            <a:extLst>
              <a:ext uri="{FF2B5EF4-FFF2-40B4-BE49-F238E27FC236}">
                <a16:creationId xmlns:a16="http://schemas.microsoft.com/office/drawing/2014/main" id="{DCD6049B-8CB0-714A-B46D-AB3168EE9C72}"/>
              </a:ext>
            </a:extLst>
          </p:cNvPr>
          <p:cNvSpPr/>
          <p:nvPr/>
        </p:nvSpPr>
        <p:spPr>
          <a:xfrm>
            <a:off x="5594106" y="5902613"/>
            <a:ext cx="1785541" cy="2833611"/>
          </a:xfrm>
          <a:custGeom>
            <a:avLst/>
            <a:gdLst>
              <a:gd name="connsiteX0" fmla="*/ 0 w 227451"/>
              <a:gd name="connsiteY0" fmla="*/ 4399 h 360961"/>
              <a:gd name="connsiteX1" fmla="*/ 144231 w 227451"/>
              <a:gd name="connsiteY1" fmla="*/ 363221 h 360961"/>
              <a:gd name="connsiteX2" fmla="*/ 223439 w 227451"/>
              <a:gd name="connsiteY2" fmla="*/ 123115 h 360961"/>
              <a:gd name="connsiteX3" fmla="*/ 0 w 227451"/>
              <a:gd name="connsiteY3" fmla="*/ 4399 h 360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451" h="360961">
                <a:moveTo>
                  <a:pt x="0" y="4399"/>
                </a:moveTo>
                <a:lnTo>
                  <a:pt x="144231" y="363221"/>
                </a:lnTo>
                <a:cubicBezTo>
                  <a:pt x="224241" y="314023"/>
                  <a:pt x="259697" y="213088"/>
                  <a:pt x="223439" y="123115"/>
                </a:cubicBezTo>
                <a:cubicBezTo>
                  <a:pt x="187313" y="32874"/>
                  <a:pt x="91785" y="-15388"/>
                  <a:pt x="0" y="4399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1" name="Forma libre 263">
            <a:extLst>
              <a:ext uri="{FF2B5EF4-FFF2-40B4-BE49-F238E27FC236}">
                <a16:creationId xmlns:a16="http://schemas.microsoft.com/office/drawing/2014/main" id="{B352BDA2-3E66-C840-8902-B5E6E1759B7D}"/>
              </a:ext>
            </a:extLst>
          </p:cNvPr>
          <p:cNvSpPr/>
          <p:nvPr/>
        </p:nvSpPr>
        <p:spPr>
          <a:xfrm>
            <a:off x="5107810" y="5936094"/>
            <a:ext cx="1575477" cy="2938560"/>
          </a:xfrm>
          <a:custGeom>
            <a:avLst/>
            <a:gdLst>
              <a:gd name="connsiteX0" fmla="*/ 29838 w 200692"/>
              <a:gd name="connsiteY0" fmla="*/ 9626 h 374330"/>
              <a:gd name="connsiteX1" fmla="*/ 0 w 200692"/>
              <a:gd name="connsiteY1" fmla="*/ 24866 h 374330"/>
              <a:gd name="connsiteX2" fmla="*/ 144231 w 200692"/>
              <a:gd name="connsiteY2" fmla="*/ 383689 h 374330"/>
              <a:gd name="connsiteX3" fmla="*/ 176343 w 200692"/>
              <a:gd name="connsiteY3" fmla="*/ 374063 h 374330"/>
              <a:gd name="connsiteX4" fmla="*/ 206179 w 200692"/>
              <a:gd name="connsiteY4" fmla="*/ 358823 h 374330"/>
              <a:gd name="connsiteX5" fmla="*/ 61947 w 200692"/>
              <a:gd name="connsiteY5" fmla="*/ 0 h 374330"/>
              <a:gd name="connsiteX6" fmla="*/ 29838 w 200692"/>
              <a:gd name="connsiteY6" fmla="*/ 9626 h 37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692" h="374330">
                <a:moveTo>
                  <a:pt x="29838" y="9626"/>
                </a:moveTo>
                <a:cubicBezTo>
                  <a:pt x="19267" y="13904"/>
                  <a:pt x="9367" y="19118"/>
                  <a:pt x="0" y="24866"/>
                </a:cubicBezTo>
                <a:lnTo>
                  <a:pt x="144231" y="383689"/>
                </a:lnTo>
                <a:cubicBezTo>
                  <a:pt x="155070" y="381416"/>
                  <a:pt x="165772" y="378341"/>
                  <a:pt x="176343" y="374063"/>
                </a:cubicBezTo>
                <a:cubicBezTo>
                  <a:pt x="186913" y="369785"/>
                  <a:pt x="196814" y="364571"/>
                  <a:pt x="206179" y="358823"/>
                </a:cubicBezTo>
                <a:lnTo>
                  <a:pt x="61947" y="0"/>
                </a:lnTo>
                <a:cubicBezTo>
                  <a:pt x="51111" y="2406"/>
                  <a:pt x="40406" y="5481"/>
                  <a:pt x="29838" y="962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7" name="Forma libre 264">
            <a:extLst>
              <a:ext uri="{FF2B5EF4-FFF2-40B4-BE49-F238E27FC236}">
                <a16:creationId xmlns:a16="http://schemas.microsoft.com/office/drawing/2014/main" id="{E70C2CE3-F9CC-6F4E-9D54-2AE4FB0B03F7}"/>
              </a:ext>
            </a:extLst>
          </p:cNvPr>
          <p:cNvSpPr/>
          <p:nvPr/>
        </p:nvSpPr>
        <p:spPr>
          <a:xfrm>
            <a:off x="3414611" y="9902102"/>
            <a:ext cx="1575477" cy="1889077"/>
          </a:xfrm>
          <a:custGeom>
            <a:avLst/>
            <a:gdLst>
              <a:gd name="connsiteX0" fmla="*/ 27975 w 200692"/>
              <a:gd name="connsiteY0" fmla="*/ 183689 h 240640"/>
              <a:gd name="connsiteX1" fmla="*/ 207261 w 200692"/>
              <a:gd name="connsiteY1" fmla="*/ 226336 h 240640"/>
              <a:gd name="connsiteX2" fmla="*/ 39749 w 200692"/>
              <a:gd name="connsiteY2" fmla="*/ 0 h 240640"/>
              <a:gd name="connsiteX3" fmla="*/ 27975 w 200692"/>
              <a:gd name="connsiteY3" fmla="*/ 183689 h 24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692" h="240640">
                <a:moveTo>
                  <a:pt x="27975" y="183689"/>
                </a:moveTo>
                <a:cubicBezTo>
                  <a:pt x="69987" y="240507"/>
                  <a:pt x="146116" y="257085"/>
                  <a:pt x="207261" y="226336"/>
                </a:cubicBezTo>
                <a:lnTo>
                  <a:pt x="39749" y="0"/>
                </a:lnTo>
                <a:cubicBezTo>
                  <a:pt x="-7615" y="49198"/>
                  <a:pt x="-14037" y="126871"/>
                  <a:pt x="27975" y="183689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7" name="Forma libre 265">
            <a:extLst>
              <a:ext uri="{FF2B5EF4-FFF2-40B4-BE49-F238E27FC236}">
                <a16:creationId xmlns:a16="http://schemas.microsoft.com/office/drawing/2014/main" id="{982BDCAC-1A74-5749-9E6B-87FF0A918CEC}"/>
              </a:ext>
            </a:extLst>
          </p:cNvPr>
          <p:cNvSpPr/>
          <p:nvPr/>
        </p:nvSpPr>
        <p:spPr>
          <a:xfrm>
            <a:off x="4033340" y="9554763"/>
            <a:ext cx="1575477" cy="1889077"/>
          </a:xfrm>
          <a:custGeom>
            <a:avLst/>
            <a:gdLst>
              <a:gd name="connsiteX0" fmla="*/ 0 w 200692"/>
              <a:gd name="connsiteY0" fmla="*/ 15236 h 240640"/>
              <a:gd name="connsiteX1" fmla="*/ 167512 w 200692"/>
              <a:gd name="connsiteY1" fmla="*/ 241572 h 240640"/>
              <a:gd name="connsiteX2" fmla="*/ 179286 w 200692"/>
              <a:gd name="connsiteY2" fmla="*/ 57883 h 240640"/>
              <a:gd name="connsiteX3" fmla="*/ 0 w 200692"/>
              <a:gd name="connsiteY3" fmla="*/ 15236 h 24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692" h="240640">
                <a:moveTo>
                  <a:pt x="0" y="15236"/>
                </a:moveTo>
                <a:lnTo>
                  <a:pt x="167512" y="241572"/>
                </a:lnTo>
                <a:cubicBezTo>
                  <a:pt x="214876" y="192241"/>
                  <a:pt x="221298" y="114701"/>
                  <a:pt x="179286" y="57883"/>
                </a:cubicBezTo>
                <a:cubicBezTo>
                  <a:pt x="137140" y="1065"/>
                  <a:pt x="61011" y="-15513"/>
                  <a:pt x="0" y="15236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8" name="Forma libre 266">
            <a:extLst>
              <a:ext uri="{FF2B5EF4-FFF2-40B4-BE49-F238E27FC236}">
                <a16:creationId xmlns:a16="http://schemas.microsoft.com/office/drawing/2014/main" id="{F05C7E94-744C-3643-A618-C72B715FDDAB}"/>
              </a:ext>
            </a:extLst>
          </p:cNvPr>
          <p:cNvSpPr/>
          <p:nvPr/>
        </p:nvSpPr>
        <p:spPr>
          <a:xfrm>
            <a:off x="3726656" y="9674361"/>
            <a:ext cx="1575477" cy="1994026"/>
          </a:xfrm>
          <a:custGeom>
            <a:avLst/>
            <a:gdLst>
              <a:gd name="connsiteX0" fmla="*/ 18196 w 200692"/>
              <a:gd name="connsiteY0" fmla="*/ 12700 h 254009"/>
              <a:gd name="connsiteX1" fmla="*/ 0 w 200692"/>
              <a:gd name="connsiteY1" fmla="*/ 28877 h 254009"/>
              <a:gd name="connsiteX2" fmla="*/ 167512 w 200692"/>
              <a:gd name="connsiteY2" fmla="*/ 255213 h 254009"/>
              <a:gd name="connsiteX3" fmla="*/ 188383 w 200692"/>
              <a:gd name="connsiteY3" fmla="*/ 242513 h 254009"/>
              <a:gd name="connsiteX4" fmla="*/ 206579 w 200692"/>
              <a:gd name="connsiteY4" fmla="*/ 226336 h 254009"/>
              <a:gd name="connsiteX5" fmla="*/ 39067 w 200692"/>
              <a:gd name="connsiteY5" fmla="*/ 0 h 254009"/>
              <a:gd name="connsiteX6" fmla="*/ 18196 w 200692"/>
              <a:gd name="connsiteY6" fmla="*/ 12700 h 25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692" h="254009">
                <a:moveTo>
                  <a:pt x="18196" y="12700"/>
                </a:moveTo>
                <a:cubicBezTo>
                  <a:pt x="11506" y="17647"/>
                  <a:pt x="5484" y="23128"/>
                  <a:pt x="0" y="28877"/>
                </a:cubicBezTo>
                <a:lnTo>
                  <a:pt x="167512" y="255213"/>
                </a:lnTo>
                <a:cubicBezTo>
                  <a:pt x="174736" y="251603"/>
                  <a:pt x="181693" y="247459"/>
                  <a:pt x="188383" y="242513"/>
                </a:cubicBezTo>
                <a:cubicBezTo>
                  <a:pt x="195073" y="237566"/>
                  <a:pt x="201093" y="232085"/>
                  <a:pt x="206579" y="226336"/>
                </a:cubicBezTo>
                <a:lnTo>
                  <a:pt x="39067" y="0"/>
                </a:lnTo>
                <a:cubicBezTo>
                  <a:pt x="31843" y="3610"/>
                  <a:pt x="24886" y="7754"/>
                  <a:pt x="18196" y="1270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258177-9329-EB48-A45F-E22958D81A08}"/>
              </a:ext>
            </a:extLst>
          </p:cNvPr>
          <p:cNvGrpSpPr/>
          <p:nvPr/>
        </p:nvGrpSpPr>
        <p:grpSpPr>
          <a:xfrm>
            <a:off x="10855596" y="5343699"/>
            <a:ext cx="11076639" cy="6507386"/>
            <a:chOff x="10855596" y="5054523"/>
            <a:chExt cx="11076639" cy="65073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E338244-873A-E24D-ACD2-C39B2A0BB5E1}"/>
                </a:ext>
              </a:extLst>
            </p:cNvPr>
            <p:cNvSpPr/>
            <p:nvPr/>
          </p:nvSpPr>
          <p:spPr>
            <a:xfrm>
              <a:off x="10855596" y="5628665"/>
              <a:ext cx="272658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6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0.78%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954EED-E355-B545-9A28-367211AA2503}"/>
                </a:ext>
              </a:extLst>
            </p:cNvPr>
            <p:cNvSpPr/>
            <p:nvPr/>
          </p:nvSpPr>
          <p:spPr>
            <a:xfrm>
              <a:off x="11097159" y="8120551"/>
              <a:ext cx="240752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6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9.02%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7671496-BBE3-3844-A4DD-490C557464FE}"/>
                </a:ext>
              </a:extLst>
            </p:cNvPr>
            <p:cNvGrpSpPr/>
            <p:nvPr/>
          </p:nvGrpSpPr>
          <p:grpSpPr>
            <a:xfrm>
              <a:off x="13919866" y="5968513"/>
              <a:ext cx="7972980" cy="623929"/>
              <a:chOff x="13181312" y="9453048"/>
              <a:chExt cx="9130418" cy="623929"/>
            </a:xfrm>
          </p:grpSpPr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394C0635-48ED-774D-9D34-DAA39A252489}"/>
                  </a:ext>
                </a:extLst>
              </p:cNvPr>
              <p:cNvSpPr/>
              <p:nvPr/>
            </p:nvSpPr>
            <p:spPr>
              <a:xfrm>
                <a:off x="13181312" y="9453048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E394B440-F725-2A46-BCCB-BC365DA642AC}"/>
                  </a:ext>
                </a:extLst>
              </p:cNvPr>
              <p:cNvSpPr/>
              <p:nvPr/>
            </p:nvSpPr>
            <p:spPr>
              <a:xfrm>
                <a:off x="14334853" y="9453048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DCE2C083-CAFB-834B-ACD3-315748295D2C}"/>
                  </a:ext>
                </a:extLst>
              </p:cNvPr>
              <p:cNvSpPr/>
              <p:nvPr/>
            </p:nvSpPr>
            <p:spPr>
              <a:xfrm>
                <a:off x="15488199" y="9453048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33821138-A020-EE4D-817C-C0FDC2406EF1}"/>
                  </a:ext>
                </a:extLst>
              </p:cNvPr>
              <p:cNvSpPr/>
              <p:nvPr/>
            </p:nvSpPr>
            <p:spPr>
              <a:xfrm>
                <a:off x="16641543" y="9453048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E27E51A7-0E23-F442-8F73-32A36C21DBCF}"/>
                  </a:ext>
                </a:extLst>
              </p:cNvPr>
              <p:cNvSpPr/>
              <p:nvPr/>
            </p:nvSpPr>
            <p:spPr>
              <a:xfrm>
                <a:off x="17794889" y="9453048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0C13B635-E6A6-754C-8505-2EFCFA54B0EC}"/>
                  </a:ext>
                </a:extLst>
              </p:cNvPr>
              <p:cNvSpPr/>
              <p:nvPr/>
            </p:nvSpPr>
            <p:spPr>
              <a:xfrm>
                <a:off x="18948428" y="9453048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7E96EED7-E242-2947-9A7A-8960F19EBF3D}"/>
                  </a:ext>
                </a:extLst>
              </p:cNvPr>
              <p:cNvSpPr/>
              <p:nvPr/>
            </p:nvSpPr>
            <p:spPr>
              <a:xfrm>
                <a:off x="20101776" y="9453048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AAD6A59A-1D02-E041-A28D-88855D081B81}"/>
                  </a:ext>
                </a:extLst>
              </p:cNvPr>
              <p:cNvSpPr/>
              <p:nvPr/>
            </p:nvSpPr>
            <p:spPr>
              <a:xfrm>
                <a:off x="21255120" y="9453048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195A117B-7171-DD42-864A-8E91C5BE3532}"/>
                  </a:ext>
                </a:extLst>
              </p:cNvPr>
              <p:cNvSpPr/>
              <p:nvPr/>
            </p:nvSpPr>
            <p:spPr>
              <a:xfrm>
                <a:off x="13491130" y="9830828"/>
                <a:ext cx="286956" cy="246149"/>
              </a:xfrm>
              <a:custGeom>
                <a:avLst/>
                <a:gdLst>
                  <a:gd name="connsiteX0" fmla="*/ 84677 w 169259"/>
                  <a:gd name="connsiteY0" fmla="*/ 0 h 146427"/>
                  <a:gd name="connsiteX1" fmla="*/ 0 w 169259"/>
                  <a:gd name="connsiteY1" fmla="*/ 146428 h 146427"/>
                  <a:gd name="connsiteX2" fmla="*/ 169259 w 169259"/>
                  <a:gd name="connsiteY2" fmla="*/ 146428 h 146427"/>
                  <a:gd name="connsiteX3" fmla="*/ 84677 w 169259"/>
                  <a:gd name="connsiteY3" fmla="*/ 0 h 146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259" h="146427">
                    <a:moveTo>
                      <a:pt x="84677" y="0"/>
                    </a:moveTo>
                    <a:lnTo>
                      <a:pt x="0" y="146428"/>
                    </a:lnTo>
                    <a:lnTo>
                      <a:pt x="169259" y="146428"/>
                    </a:lnTo>
                    <a:lnTo>
                      <a:pt x="84677" y="0"/>
                    </a:lnTo>
                    <a:close/>
                  </a:path>
                </a:pathLst>
              </a:custGeom>
              <a:solidFill>
                <a:srgbClr val="4A4E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4751BC6-2052-AD41-8CCE-50E02C696665}"/>
                </a:ext>
              </a:extLst>
            </p:cNvPr>
            <p:cNvGrpSpPr/>
            <p:nvPr/>
          </p:nvGrpSpPr>
          <p:grpSpPr>
            <a:xfrm>
              <a:off x="13959255" y="8452379"/>
              <a:ext cx="7972980" cy="623929"/>
              <a:chOff x="13220701" y="11600810"/>
              <a:chExt cx="9130418" cy="623929"/>
            </a:xfrm>
          </p:grpSpPr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BF07C564-D8EC-4D49-B8A1-B85C7C31CFBB}"/>
                  </a:ext>
                </a:extLst>
              </p:cNvPr>
              <p:cNvSpPr/>
              <p:nvPr/>
            </p:nvSpPr>
            <p:spPr>
              <a:xfrm>
                <a:off x="13220701" y="11600810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>
                  <a:alpha val="3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7FF31E9C-7CF6-F044-A811-25CAF36BD958}"/>
                  </a:ext>
                </a:extLst>
              </p:cNvPr>
              <p:cNvSpPr/>
              <p:nvPr/>
            </p:nvSpPr>
            <p:spPr>
              <a:xfrm>
                <a:off x="14374242" y="11600810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>
                  <a:alpha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7ABA1F07-A520-454E-ACA9-911B50CB5275}"/>
                  </a:ext>
                </a:extLst>
              </p:cNvPr>
              <p:cNvSpPr/>
              <p:nvPr/>
            </p:nvSpPr>
            <p:spPr>
              <a:xfrm>
                <a:off x="15527588" y="11600810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040F4D7A-C1AD-D744-9471-ACB6699B9F04}"/>
                  </a:ext>
                </a:extLst>
              </p:cNvPr>
              <p:cNvSpPr/>
              <p:nvPr/>
            </p:nvSpPr>
            <p:spPr>
              <a:xfrm>
                <a:off x="16680932" y="11600810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>
                  <a:alpha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FA32530E-5AD1-324A-A567-768F0E921C57}"/>
                  </a:ext>
                </a:extLst>
              </p:cNvPr>
              <p:cNvSpPr/>
              <p:nvPr/>
            </p:nvSpPr>
            <p:spPr>
              <a:xfrm>
                <a:off x="17834278" y="11600810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>
                  <a:alpha val="7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2BB1DFD9-5B75-004A-A4A6-76A47F9999A2}"/>
                  </a:ext>
                </a:extLst>
              </p:cNvPr>
              <p:cNvSpPr/>
              <p:nvPr/>
            </p:nvSpPr>
            <p:spPr>
              <a:xfrm>
                <a:off x="18987817" y="11600810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8521045F-D9F2-A940-BAD0-AB2D0A74E633}"/>
                  </a:ext>
                </a:extLst>
              </p:cNvPr>
              <p:cNvSpPr/>
              <p:nvPr/>
            </p:nvSpPr>
            <p:spPr>
              <a:xfrm>
                <a:off x="20141165" y="11600810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EA259105-BB30-7D4A-AE20-36A592AFE700}"/>
                  </a:ext>
                </a:extLst>
              </p:cNvPr>
              <p:cNvSpPr/>
              <p:nvPr/>
            </p:nvSpPr>
            <p:spPr>
              <a:xfrm>
                <a:off x="21294509" y="11600810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149CEB5D-8656-6C44-8054-99E5049BE46D}"/>
                  </a:ext>
                </a:extLst>
              </p:cNvPr>
              <p:cNvSpPr/>
              <p:nvPr/>
            </p:nvSpPr>
            <p:spPr>
              <a:xfrm>
                <a:off x="19372644" y="11978590"/>
                <a:ext cx="286956" cy="246149"/>
              </a:xfrm>
              <a:custGeom>
                <a:avLst/>
                <a:gdLst>
                  <a:gd name="connsiteX0" fmla="*/ 84677 w 169259"/>
                  <a:gd name="connsiteY0" fmla="*/ 0 h 146427"/>
                  <a:gd name="connsiteX1" fmla="*/ 0 w 169259"/>
                  <a:gd name="connsiteY1" fmla="*/ 146428 h 146427"/>
                  <a:gd name="connsiteX2" fmla="*/ 169259 w 169259"/>
                  <a:gd name="connsiteY2" fmla="*/ 146428 h 146427"/>
                  <a:gd name="connsiteX3" fmla="*/ 84677 w 169259"/>
                  <a:gd name="connsiteY3" fmla="*/ 0 h 146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259" h="146427">
                    <a:moveTo>
                      <a:pt x="84677" y="0"/>
                    </a:moveTo>
                    <a:lnTo>
                      <a:pt x="0" y="146428"/>
                    </a:lnTo>
                    <a:lnTo>
                      <a:pt x="169259" y="146428"/>
                    </a:lnTo>
                    <a:lnTo>
                      <a:pt x="84677" y="0"/>
                    </a:lnTo>
                    <a:close/>
                  </a:path>
                </a:pathLst>
              </a:custGeom>
              <a:solidFill>
                <a:srgbClr val="4A4E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0F63C55-03A3-9F49-AFE0-054280FF9BDF}"/>
                </a:ext>
              </a:extLst>
            </p:cNvPr>
            <p:cNvSpPr/>
            <p:nvPr/>
          </p:nvSpPr>
          <p:spPr>
            <a:xfrm>
              <a:off x="11097159" y="10546246"/>
              <a:ext cx="240752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6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9.02%</a:t>
              </a: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FC50808C-0380-CA4C-AC2E-4860572C2A31}"/>
                </a:ext>
              </a:extLst>
            </p:cNvPr>
            <p:cNvGrpSpPr/>
            <p:nvPr/>
          </p:nvGrpSpPr>
          <p:grpSpPr>
            <a:xfrm>
              <a:off x="13959255" y="10878074"/>
              <a:ext cx="7972980" cy="623929"/>
              <a:chOff x="13220701" y="11600810"/>
              <a:chExt cx="9130418" cy="623929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0AF1C5B2-4DB4-0D4F-927E-B6FC0CA50334}"/>
                  </a:ext>
                </a:extLst>
              </p:cNvPr>
              <p:cNvSpPr/>
              <p:nvPr/>
            </p:nvSpPr>
            <p:spPr>
              <a:xfrm>
                <a:off x="13220701" y="11600810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3">
                  <a:alpha val="3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C75E52C1-3D1B-204D-BDDE-B9A42A9AAD83}"/>
                  </a:ext>
                </a:extLst>
              </p:cNvPr>
              <p:cNvSpPr/>
              <p:nvPr/>
            </p:nvSpPr>
            <p:spPr>
              <a:xfrm>
                <a:off x="14374242" y="11600810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3">
                  <a:alpha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B824B418-DCC8-AA44-941B-093929504B32}"/>
                  </a:ext>
                </a:extLst>
              </p:cNvPr>
              <p:cNvSpPr/>
              <p:nvPr/>
            </p:nvSpPr>
            <p:spPr>
              <a:xfrm>
                <a:off x="15527588" y="11600810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3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2D840960-5AEA-5B4E-8C38-AE87597FBB7A}"/>
                  </a:ext>
                </a:extLst>
              </p:cNvPr>
              <p:cNvSpPr/>
              <p:nvPr/>
            </p:nvSpPr>
            <p:spPr>
              <a:xfrm>
                <a:off x="16680932" y="11600810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3">
                  <a:alpha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EC3C8F54-34D9-0346-962A-D9503D564A25}"/>
                  </a:ext>
                </a:extLst>
              </p:cNvPr>
              <p:cNvSpPr/>
              <p:nvPr/>
            </p:nvSpPr>
            <p:spPr>
              <a:xfrm>
                <a:off x="17834278" y="11600810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3">
                  <a:alpha val="7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1B6357A3-7214-8C4F-98AE-3BEF88BA838D}"/>
                  </a:ext>
                </a:extLst>
              </p:cNvPr>
              <p:cNvSpPr/>
              <p:nvPr/>
            </p:nvSpPr>
            <p:spPr>
              <a:xfrm>
                <a:off x="18987817" y="11600810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3">
                  <a:alpha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21AFEDBA-973E-7642-9D2B-0ADE5C967C74}"/>
                  </a:ext>
                </a:extLst>
              </p:cNvPr>
              <p:cNvSpPr/>
              <p:nvPr/>
            </p:nvSpPr>
            <p:spPr>
              <a:xfrm>
                <a:off x="20141165" y="11600810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3">
                  <a:alpha val="9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BF8E9311-984C-AA4C-A2EA-802B7392F4B2}"/>
                  </a:ext>
                </a:extLst>
              </p:cNvPr>
              <p:cNvSpPr/>
              <p:nvPr/>
            </p:nvSpPr>
            <p:spPr>
              <a:xfrm>
                <a:off x="21294509" y="11600810"/>
                <a:ext cx="1056610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279B7920-FFF8-A64A-9BDD-EBD270C8FC4A}"/>
                  </a:ext>
                </a:extLst>
              </p:cNvPr>
              <p:cNvSpPr/>
              <p:nvPr/>
            </p:nvSpPr>
            <p:spPr>
              <a:xfrm>
                <a:off x="17112484" y="11978590"/>
                <a:ext cx="286956" cy="246149"/>
              </a:xfrm>
              <a:custGeom>
                <a:avLst/>
                <a:gdLst>
                  <a:gd name="connsiteX0" fmla="*/ 84677 w 169259"/>
                  <a:gd name="connsiteY0" fmla="*/ 0 h 146427"/>
                  <a:gd name="connsiteX1" fmla="*/ 0 w 169259"/>
                  <a:gd name="connsiteY1" fmla="*/ 146428 h 146427"/>
                  <a:gd name="connsiteX2" fmla="*/ 169259 w 169259"/>
                  <a:gd name="connsiteY2" fmla="*/ 146428 h 146427"/>
                  <a:gd name="connsiteX3" fmla="*/ 84677 w 169259"/>
                  <a:gd name="connsiteY3" fmla="*/ 0 h 146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259" h="146427">
                    <a:moveTo>
                      <a:pt x="84677" y="0"/>
                    </a:moveTo>
                    <a:lnTo>
                      <a:pt x="0" y="146428"/>
                    </a:lnTo>
                    <a:lnTo>
                      <a:pt x="169259" y="146428"/>
                    </a:lnTo>
                    <a:lnTo>
                      <a:pt x="84677" y="0"/>
                    </a:lnTo>
                    <a:close/>
                  </a:path>
                </a:pathLst>
              </a:custGeom>
              <a:solidFill>
                <a:srgbClr val="4A4E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90411B7-A329-5A45-9C08-9E0494EEAD9E}"/>
                </a:ext>
              </a:extLst>
            </p:cNvPr>
            <p:cNvSpPr/>
            <p:nvPr/>
          </p:nvSpPr>
          <p:spPr>
            <a:xfrm>
              <a:off x="13805212" y="5054523"/>
              <a:ext cx="37701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Desire</a:t>
              </a:r>
              <a:endParaRPr lang="en-US" sz="8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29FF823-27B0-1C4D-B053-CA7FC5517846}"/>
                </a:ext>
              </a:extLst>
            </p:cNvPr>
            <p:cNvSpPr/>
            <p:nvPr/>
          </p:nvSpPr>
          <p:spPr>
            <a:xfrm>
              <a:off x="13805212" y="7576050"/>
              <a:ext cx="37701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Awareness</a:t>
              </a:r>
              <a:endParaRPr lang="en-US" sz="8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E5E92636-40F3-4A48-8830-F3570FB24783}"/>
                </a:ext>
              </a:extLst>
            </p:cNvPr>
            <p:cNvSpPr/>
            <p:nvPr/>
          </p:nvSpPr>
          <p:spPr>
            <a:xfrm>
              <a:off x="13805212" y="10014450"/>
              <a:ext cx="37701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Knowledge</a:t>
              </a:r>
              <a:endParaRPr lang="en-US" sz="8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705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894822" y="1022190"/>
            <a:ext cx="105881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Pharmacy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2" name="Freeform: Shape 303">
            <a:extLst>
              <a:ext uri="{FF2B5EF4-FFF2-40B4-BE49-F238E27FC236}">
                <a16:creationId xmlns:a16="http://schemas.microsoft.com/office/drawing/2014/main" id="{374F40D9-B473-3248-8BB2-D54CB0457B8F}"/>
              </a:ext>
            </a:extLst>
          </p:cNvPr>
          <p:cNvSpPr/>
          <p:nvPr/>
        </p:nvSpPr>
        <p:spPr>
          <a:xfrm>
            <a:off x="7222338" y="5068702"/>
            <a:ext cx="9932975" cy="8647298"/>
          </a:xfrm>
          <a:custGeom>
            <a:avLst/>
            <a:gdLst>
              <a:gd name="connsiteX0" fmla="*/ 2978705 w 5957410"/>
              <a:gd name="connsiteY0" fmla="*/ 0 h 5186311"/>
              <a:gd name="connsiteX1" fmla="*/ 5957410 w 5957410"/>
              <a:gd name="connsiteY1" fmla="*/ 2978705 h 5186311"/>
              <a:gd name="connsiteX2" fmla="*/ 5084967 w 5957410"/>
              <a:gd name="connsiteY2" fmla="*/ 5084967 h 5186311"/>
              <a:gd name="connsiteX3" fmla="*/ 4973461 w 5957410"/>
              <a:gd name="connsiteY3" fmla="*/ 5186311 h 5186311"/>
              <a:gd name="connsiteX4" fmla="*/ 983950 w 5957410"/>
              <a:gd name="connsiteY4" fmla="*/ 5186311 h 5186311"/>
              <a:gd name="connsiteX5" fmla="*/ 872443 w 5957410"/>
              <a:gd name="connsiteY5" fmla="*/ 5084967 h 5186311"/>
              <a:gd name="connsiteX6" fmla="*/ 0 w 5957410"/>
              <a:gd name="connsiteY6" fmla="*/ 2978705 h 5186311"/>
              <a:gd name="connsiteX7" fmla="*/ 2978705 w 5957410"/>
              <a:gd name="connsiteY7" fmla="*/ 0 h 518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7410" h="5186311">
                <a:moveTo>
                  <a:pt x="2978705" y="0"/>
                </a:moveTo>
                <a:cubicBezTo>
                  <a:pt x="4623798" y="0"/>
                  <a:pt x="5957410" y="1333612"/>
                  <a:pt x="5957410" y="2978705"/>
                </a:cubicBezTo>
                <a:cubicBezTo>
                  <a:pt x="5957410" y="3801251"/>
                  <a:pt x="5624007" y="4545928"/>
                  <a:pt x="5084967" y="5084967"/>
                </a:cubicBezTo>
                <a:lnTo>
                  <a:pt x="4973461" y="5186311"/>
                </a:lnTo>
                <a:lnTo>
                  <a:pt x="983950" y="5186311"/>
                </a:lnTo>
                <a:lnTo>
                  <a:pt x="872443" y="5084967"/>
                </a:lnTo>
                <a:cubicBezTo>
                  <a:pt x="333403" y="4545928"/>
                  <a:pt x="0" y="3801251"/>
                  <a:pt x="0" y="2978705"/>
                </a:cubicBezTo>
                <a:cubicBezTo>
                  <a:pt x="0" y="1333612"/>
                  <a:pt x="1333612" y="0"/>
                  <a:pt x="2978705" y="0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B3BB8EC-6FE1-F846-90A8-78A122DF7019}"/>
              </a:ext>
            </a:extLst>
          </p:cNvPr>
          <p:cNvSpPr/>
          <p:nvPr/>
        </p:nvSpPr>
        <p:spPr>
          <a:xfrm>
            <a:off x="8290698" y="5450711"/>
            <a:ext cx="1573572" cy="15735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2D851D3-A4FA-074E-91C1-DC3541D8F672}"/>
              </a:ext>
            </a:extLst>
          </p:cNvPr>
          <p:cNvSpPr/>
          <p:nvPr/>
        </p:nvSpPr>
        <p:spPr>
          <a:xfrm>
            <a:off x="14534418" y="5450711"/>
            <a:ext cx="1573572" cy="15735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4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94AA671-DD62-BC4C-894B-F2E34838E558}"/>
              </a:ext>
            </a:extLst>
          </p:cNvPr>
          <p:cNvSpPr/>
          <p:nvPr/>
        </p:nvSpPr>
        <p:spPr>
          <a:xfrm>
            <a:off x="6606095" y="8116150"/>
            <a:ext cx="1573572" cy="15735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685E993-C0EE-AE44-904E-F2464F4D4AF0}"/>
              </a:ext>
            </a:extLst>
          </p:cNvPr>
          <p:cNvSpPr/>
          <p:nvPr/>
        </p:nvSpPr>
        <p:spPr>
          <a:xfrm>
            <a:off x="16191827" y="8103938"/>
            <a:ext cx="1573572" cy="15735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5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53F9E4-A918-164C-8F96-FE7CC18DD387}"/>
              </a:ext>
            </a:extLst>
          </p:cNvPr>
          <p:cNvSpPr/>
          <p:nvPr/>
        </p:nvSpPr>
        <p:spPr>
          <a:xfrm>
            <a:off x="6691711" y="10781587"/>
            <a:ext cx="1573572" cy="15735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07FE7E8-5051-DB4B-801E-6ED56DCCBF9E}"/>
              </a:ext>
            </a:extLst>
          </p:cNvPr>
          <p:cNvSpPr/>
          <p:nvPr/>
        </p:nvSpPr>
        <p:spPr>
          <a:xfrm>
            <a:off x="16148810" y="10781587"/>
            <a:ext cx="1573572" cy="15735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6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1E4430-3A9C-6B49-A0F7-A874B8AA9AC0}"/>
              </a:ext>
            </a:extLst>
          </p:cNvPr>
          <p:cNvGrpSpPr/>
          <p:nvPr/>
        </p:nvGrpSpPr>
        <p:grpSpPr>
          <a:xfrm>
            <a:off x="9577456" y="7222383"/>
            <a:ext cx="5225940" cy="5325112"/>
            <a:chOff x="4374383" y="5902613"/>
            <a:chExt cx="3005264" cy="3062295"/>
          </a:xfrm>
        </p:grpSpPr>
        <p:sp>
          <p:nvSpPr>
            <p:cNvPr id="117" name="Forma libre 261">
              <a:extLst>
                <a:ext uri="{FF2B5EF4-FFF2-40B4-BE49-F238E27FC236}">
                  <a16:creationId xmlns:a16="http://schemas.microsoft.com/office/drawing/2014/main" id="{24412A60-9522-3849-90D3-717D81B325EF}"/>
                </a:ext>
              </a:extLst>
            </p:cNvPr>
            <p:cNvSpPr/>
            <p:nvPr/>
          </p:nvSpPr>
          <p:spPr>
            <a:xfrm>
              <a:off x="4374383" y="6131297"/>
              <a:ext cx="1785541" cy="2833611"/>
            </a:xfrm>
            <a:custGeom>
              <a:avLst/>
              <a:gdLst>
                <a:gd name="connsiteX0" fmla="*/ 14223 w 227451"/>
                <a:gd name="connsiteY0" fmla="*/ 240240 h 360961"/>
                <a:gd name="connsiteX1" fmla="*/ 237660 w 227451"/>
                <a:gd name="connsiteY1" fmla="*/ 358823 h 360961"/>
                <a:gd name="connsiteX2" fmla="*/ 93428 w 227451"/>
                <a:gd name="connsiteY2" fmla="*/ 0 h 360961"/>
                <a:gd name="connsiteX3" fmla="*/ 14223 w 227451"/>
                <a:gd name="connsiteY3" fmla="*/ 240240 h 36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451" h="360961">
                  <a:moveTo>
                    <a:pt x="14223" y="240240"/>
                  </a:moveTo>
                  <a:cubicBezTo>
                    <a:pt x="50481" y="330347"/>
                    <a:pt x="145877" y="378608"/>
                    <a:pt x="237660" y="358823"/>
                  </a:cubicBezTo>
                  <a:lnTo>
                    <a:pt x="93428" y="0"/>
                  </a:lnTo>
                  <a:cubicBezTo>
                    <a:pt x="13419" y="49331"/>
                    <a:pt x="-22035" y="150133"/>
                    <a:pt x="14223" y="24024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8" name="Forma libre 262">
              <a:extLst>
                <a:ext uri="{FF2B5EF4-FFF2-40B4-BE49-F238E27FC236}">
                  <a16:creationId xmlns:a16="http://schemas.microsoft.com/office/drawing/2014/main" id="{5345C877-3748-DD4A-B19F-6DAC65414D51}"/>
                </a:ext>
              </a:extLst>
            </p:cNvPr>
            <p:cNvSpPr/>
            <p:nvPr/>
          </p:nvSpPr>
          <p:spPr>
            <a:xfrm>
              <a:off x="5594106" y="5902613"/>
              <a:ext cx="1785541" cy="2833611"/>
            </a:xfrm>
            <a:custGeom>
              <a:avLst/>
              <a:gdLst>
                <a:gd name="connsiteX0" fmla="*/ 0 w 227451"/>
                <a:gd name="connsiteY0" fmla="*/ 4399 h 360961"/>
                <a:gd name="connsiteX1" fmla="*/ 144231 w 227451"/>
                <a:gd name="connsiteY1" fmla="*/ 363221 h 360961"/>
                <a:gd name="connsiteX2" fmla="*/ 223439 w 227451"/>
                <a:gd name="connsiteY2" fmla="*/ 123115 h 360961"/>
                <a:gd name="connsiteX3" fmla="*/ 0 w 227451"/>
                <a:gd name="connsiteY3" fmla="*/ 4399 h 36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451" h="360961">
                  <a:moveTo>
                    <a:pt x="0" y="4399"/>
                  </a:moveTo>
                  <a:lnTo>
                    <a:pt x="144231" y="363221"/>
                  </a:lnTo>
                  <a:cubicBezTo>
                    <a:pt x="224241" y="314023"/>
                    <a:pt x="259697" y="213088"/>
                    <a:pt x="223439" y="123115"/>
                  </a:cubicBezTo>
                  <a:cubicBezTo>
                    <a:pt x="187313" y="32874"/>
                    <a:pt x="91785" y="-15388"/>
                    <a:pt x="0" y="439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9" name="Forma libre 263">
              <a:extLst>
                <a:ext uri="{FF2B5EF4-FFF2-40B4-BE49-F238E27FC236}">
                  <a16:creationId xmlns:a16="http://schemas.microsoft.com/office/drawing/2014/main" id="{7FD7EEDE-C1DF-EB44-85BC-809AE99F641D}"/>
                </a:ext>
              </a:extLst>
            </p:cNvPr>
            <p:cNvSpPr/>
            <p:nvPr/>
          </p:nvSpPr>
          <p:spPr>
            <a:xfrm>
              <a:off x="5107810" y="5936094"/>
              <a:ext cx="1575477" cy="2938560"/>
            </a:xfrm>
            <a:custGeom>
              <a:avLst/>
              <a:gdLst>
                <a:gd name="connsiteX0" fmla="*/ 29838 w 200692"/>
                <a:gd name="connsiteY0" fmla="*/ 9626 h 374330"/>
                <a:gd name="connsiteX1" fmla="*/ 0 w 200692"/>
                <a:gd name="connsiteY1" fmla="*/ 24866 h 374330"/>
                <a:gd name="connsiteX2" fmla="*/ 144231 w 200692"/>
                <a:gd name="connsiteY2" fmla="*/ 383689 h 374330"/>
                <a:gd name="connsiteX3" fmla="*/ 176343 w 200692"/>
                <a:gd name="connsiteY3" fmla="*/ 374063 h 374330"/>
                <a:gd name="connsiteX4" fmla="*/ 206179 w 200692"/>
                <a:gd name="connsiteY4" fmla="*/ 358823 h 374330"/>
                <a:gd name="connsiteX5" fmla="*/ 61947 w 200692"/>
                <a:gd name="connsiteY5" fmla="*/ 0 h 374330"/>
                <a:gd name="connsiteX6" fmla="*/ 29838 w 200692"/>
                <a:gd name="connsiteY6" fmla="*/ 9626 h 37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692" h="374330">
                  <a:moveTo>
                    <a:pt x="29838" y="9626"/>
                  </a:moveTo>
                  <a:cubicBezTo>
                    <a:pt x="19267" y="13904"/>
                    <a:pt x="9367" y="19118"/>
                    <a:pt x="0" y="24866"/>
                  </a:cubicBezTo>
                  <a:lnTo>
                    <a:pt x="144231" y="383689"/>
                  </a:lnTo>
                  <a:cubicBezTo>
                    <a:pt x="155070" y="381416"/>
                    <a:pt x="165772" y="378341"/>
                    <a:pt x="176343" y="374063"/>
                  </a:cubicBezTo>
                  <a:cubicBezTo>
                    <a:pt x="186913" y="369785"/>
                    <a:pt x="196814" y="364571"/>
                    <a:pt x="206179" y="358823"/>
                  </a:cubicBezTo>
                  <a:lnTo>
                    <a:pt x="61947" y="0"/>
                  </a:lnTo>
                  <a:cubicBezTo>
                    <a:pt x="51111" y="2406"/>
                    <a:pt x="40406" y="5481"/>
                    <a:pt x="29838" y="96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B3B2F81-61D3-B248-8307-FFC48FC2FE17}"/>
              </a:ext>
            </a:extLst>
          </p:cNvPr>
          <p:cNvGrpSpPr/>
          <p:nvPr/>
        </p:nvGrpSpPr>
        <p:grpSpPr>
          <a:xfrm>
            <a:off x="1085331" y="5371364"/>
            <a:ext cx="6940053" cy="6983795"/>
            <a:chOff x="1085331" y="5371364"/>
            <a:chExt cx="6940053" cy="6983795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93C6B527-40D2-6045-8574-CBB4643EA05D}"/>
                </a:ext>
              </a:extLst>
            </p:cNvPr>
            <p:cNvGrpSpPr/>
            <p:nvPr/>
          </p:nvGrpSpPr>
          <p:grpSpPr>
            <a:xfrm flipH="1">
              <a:off x="1085331" y="10709708"/>
              <a:ext cx="5158563" cy="1645451"/>
              <a:chOff x="5317827" y="5551855"/>
              <a:chExt cx="5158563" cy="1645451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A630A2C-6A8C-BA4B-ACFC-51BAF833CFEB}"/>
                  </a:ext>
                </a:extLst>
              </p:cNvPr>
              <p:cNvSpPr txBox="1"/>
              <p:nvPr/>
            </p:nvSpPr>
            <p:spPr>
              <a:xfrm>
                <a:off x="5317829" y="6198186"/>
                <a:ext cx="5158561" cy="999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66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professionals like you connecting to share advice. 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6009B7BB-BF48-9249-A609-3E33DD9DC756}"/>
                  </a:ext>
                </a:extLst>
              </p:cNvPr>
              <p:cNvSpPr/>
              <p:nvPr/>
            </p:nvSpPr>
            <p:spPr>
              <a:xfrm>
                <a:off x="5317827" y="5551855"/>
                <a:ext cx="377013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Your Title</a:t>
                </a:r>
                <a:endParaRPr lang="en-US" sz="8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9828730-AE68-0843-B440-937879530A2D}"/>
                </a:ext>
              </a:extLst>
            </p:cNvPr>
            <p:cNvGrpSpPr/>
            <p:nvPr/>
          </p:nvGrpSpPr>
          <p:grpSpPr>
            <a:xfrm flipH="1">
              <a:off x="1134758" y="8015935"/>
              <a:ext cx="5158563" cy="1645451"/>
              <a:chOff x="5317827" y="5551855"/>
              <a:chExt cx="5158563" cy="1645451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8F8BFE5-B7B2-D846-8E95-79581DD469A8}"/>
                  </a:ext>
                </a:extLst>
              </p:cNvPr>
              <p:cNvSpPr txBox="1"/>
              <p:nvPr/>
            </p:nvSpPr>
            <p:spPr>
              <a:xfrm>
                <a:off x="5317829" y="6198186"/>
                <a:ext cx="5158561" cy="999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66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professionals like you connecting to share advice. 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AB96EEE-352C-EE46-BC0C-AB6E7B20BD72}"/>
                  </a:ext>
                </a:extLst>
              </p:cNvPr>
              <p:cNvSpPr/>
              <p:nvPr/>
            </p:nvSpPr>
            <p:spPr>
              <a:xfrm>
                <a:off x="5317827" y="5551855"/>
                <a:ext cx="377013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Your Title</a:t>
                </a:r>
                <a:endParaRPr lang="en-US" sz="8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EF46565E-7660-7740-8DC3-7131CE87ED1C}"/>
                </a:ext>
              </a:extLst>
            </p:cNvPr>
            <p:cNvGrpSpPr/>
            <p:nvPr/>
          </p:nvGrpSpPr>
          <p:grpSpPr>
            <a:xfrm flipH="1">
              <a:off x="2866821" y="5371364"/>
              <a:ext cx="5158563" cy="1645451"/>
              <a:chOff x="5317827" y="5551855"/>
              <a:chExt cx="5158563" cy="1645451"/>
            </a:xfrm>
          </p:grpSpPr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F264754-BA59-064F-99A0-8B8728CC4C91}"/>
                  </a:ext>
                </a:extLst>
              </p:cNvPr>
              <p:cNvSpPr txBox="1"/>
              <p:nvPr/>
            </p:nvSpPr>
            <p:spPr>
              <a:xfrm>
                <a:off x="5317829" y="6198186"/>
                <a:ext cx="5158561" cy="999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66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professionals like you connecting to share advice. 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5F4A7F1-A122-9F47-8D33-93733F153E2B}"/>
                  </a:ext>
                </a:extLst>
              </p:cNvPr>
              <p:cNvSpPr/>
              <p:nvPr/>
            </p:nvSpPr>
            <p:spPr>
              <a:xfrm>
                <a:off x="5317827" y="5551855"/>
                <a:ext cx="377013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Your Title</a:t>
                </a:r>
                <a:endParaRPr lang="en-US" sz="8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120C1EC-AAF2-C24F-8961-2C5333B374EA}"/>
              </a:ext>
            </a:extLst>
          </p:cNvPr>
          <p:cNvGrpSpPr/>
          <p:nvPr/>
        </p:nvGrpSpPr>
        <p:grpSpPr>
          <a:xfrm flipH="1">
            <a:off x="16352268" y="5371364"/>
            <a:ext cx="6940053" cy="6983795"/>
            <a:chOff x="1085331" y="5371364"/>
            <a:chExt cx="6940053" cy="6983795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C86E3279-15C6-1647-899C-2BB9F1BEA781}"/>
                </a:ext>
              </a:extLst>
            </p:cNvPr>
            <p:cNvGrpSpPr/>
            <p:nvPr/>
          </p:nvGrpSpPr>
          <p:grpSpPr>
            <a:xfrm flipH="1">
              <a:off x="1085331" y="10709708"/>
              <a:ext cx="5158563" cy="1645451"/>
              <a:chOff x="5317827" y="5551855"/>
              <a:chExt cx="5158563" cy="1645451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4E8B5158-C459-CA45-9C2D-8B41CCD9035F}"/>
                  </a:ext>
                </a:extLst>
              </p:cNvPr>
              <p:cNvSpPr txBox="1"/>
              <p:nvPr/>
            </p:nvSpPr>
            <p:spPr>
              <a:xfrm>
                <a:off x="5317829" y="6198186"/>
                <a:ext cx="5158561" cy="999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professionals like you connecting to share advice. 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A43C0E12-F96F-B94A-9BBE-A175DCBC824B}"/>
                  </a:ext>
                </a:extLst>
              </p:cNvPr>
              <p:cNvSpPr/>
              <p:nvPr/>
            </p:nvSpPr>
            <p:spPr>
              <a:xfrm>
                <a:off x="5317827" y="5551855"/>
                <a:ext cx="377013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Your Title</a:t>
                </a:r>
                <a:endParaRPr lang="en-US" sz="8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46FD01C7-7E3A-F040-9FBD-3FCF833C27EF}"/>
                </a:ext>
              </a:extLst>
            </p:cNvPr>
            <p:cNvGrpSpPr/>
            <p:nvPr/>
          </p:nvGrpSpPr>
          <p:grpSpPr>
            <a:xfrm flipH="1">
              <a:off x="1134758" y="8015935"/>
              <a:ext cx="5158563" cy="1645451"/>
              <a:chOff x="5317827" y="5551855"/>
              <a:chExt cx="5158563" cy="1645451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B59A92E-C19D-8342-A757-C990720D433F}"/>
                  </a:ext>
                </a:extLst>
              </p:cNvPr>
              <p:cNvSpPr txBox="1"/>
              <p:nvPr/>
            </p:nvSpPr>
            <p:spPr>
              <a:xfrm>
                <a:off x="5317829" y="6198186"/>
                <a:ext cx="5158561" cy="999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professionals like you connecting to share advice. 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77388168-BA6B-994C-BD08-3D1D1AE1D011}"/>
                  </a:ext>
                </a:extLst>
              </p:cNvPr>
              <p:cNvSpPr/>
              <p:nvPr/>
            </p:nvSpPr>
            <p:spPr>
              <a:xfrm>
                <a:off x="5317827" y="5551855"/>
                <a:ext cx="377013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Your Title</a:t>
                </a:r>
                <a:endParaRPr lang="en-US" sz="8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A3D94B5-2318-E54D-8B73-0FFDB5654397}"/>
                </a:ext>
              </a:extLst>
            </p:cNvPr>
            <p:cNvGrpSpPr/>
            <p:nvPr/>
          </p:nvGrpSpPr>
          <p:grpSpPr>
            <a:xfrm flipH="1">
              <a:off x="2866821" y="5371364"/>
              <a:ext cx="5158563" cy="1645451"/>
              <a:chOff x="5317827" y="5551855"/>
              <a:chExt cx="5158563" cy="1645451"/>
            </a:xfrm>
          </p:grpSpPr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AB444E0-47E8-5343-9BB5-85706A9443C2}"/>
                  </a:ext>
                </a:extLst>
              </p:cNvPr>
              <p:cNvSpPr txBox="1"/>
              <p:nvPr/>
            </p:nvSpPr>
            <p:spPr>
              <a:xfrm>
                <a:off x="5317829" y="6198186"/>
                <a:ext cx="5158561" cy="999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professionals like you connecting to share advice. 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6E45BBAE-7110-7A40-B29E-53A1B5731731}"/>
                  </a:ext>
                </a:extLst>
              </p:cNvPr>
              <p:cNvSpPr/>
              <p:nvPr/>
            </p:nvSpPr>
            <p:spPr>
              <a:xfrm>
                <a:off x="5317827" y="5551855"/>
                <a:ext cx="377013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Your Title</a:t>
                </a:r>
                <a:endParaRPr lang="en-US" sz="8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680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894822" y="1022190"/>
            <a:ext cx="105881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Pharmacy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B1C8E17F-FE06-1546-B29A-C0DCE201711E}"/>
              </a:ext>
            </a:extLst>
          </p:cNvPr>
          <p:cNvSpPr/>
          <p:nvPr/>
        </p:nvSpPr>
        <p:spPr>
          <a:xfrm>
            <a:off x="10367939" y="6438339"/>
            <a:ext cx="3641771" cy="5661165"/>
          </a:xfrm>
          <a:custGeom>
            <a:avLst/>
            <a:gdLst>
              <a:gd name="connsiteX0" fmla="*/ 2042870 w 2043493"/>
              <a:gd name="connsiteY0" fmla="*/ 2687010 h 3176628"/>
              <a:gd name="connsiteX1" fmla="*/ 1553094 w 2043493"/>
              <a:gd name="connsiteY1" fmla="*/ 3176212 h 3176628"/>
              <a:gd name="connsiteX2" fmla="*/ 489152 w 2043493"/>
              <a:gd name="connsiteY2" fmla="*/ 3176212 h 3176628"/>
              <a:gd name="connsiteX3" fmla="*/ -624 w 2043493"/>
              <a:gd name="connsiteY3" fmla="*/ 2687010 h 3176628"/>
              <a:gd name="connsiteX4" fmla="*/ -624 w 2043493"/>
              <a:gd name="connsiteY4" fmla="*/ 756929 h 3176628"/>
              <a:gd name="connsiteX5" fmla="*/ 578592 w 2043493"/>
              <a:gd name="connsiteY5" fmla="*/ -417 h 3176628"/>
              <a:gd name="connsiteX6" fmla="*/ 1462988 w 2043493"/>
              <a:gd name="connsiteY6" fmla="*/ -417 h 3176628"/>
              <a:gd name="connsiteX7" fmla="*/ 2042489 w 2043493"/>
              <a:gd name="connsiteY7" fmla="*/ 756929 h 317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3493" h="3176628">
                <a:moveTo>
                  <a:pt x="2042870" y="2687010"/>
                </a:moveTo>
                <a:cubicBezTo>
                  <a:pt x="2042775" y="2957150"/>
                  <a:pt x="1823604" y="3176021"/>
                  <a:pt x="1553094" y="3176212"/>
                </a:cubicBezTo>
                <a:lnTo>
                  <a:pt x="489152" y="3176212"/>
                </a:lnTo>
                <a:cubicBezTo>
                  <a:pt x="218642" y="3176117"/>
                  <a:pt x="-624" y="2957150"/>
                  <a:pt x="-624" y="2687010"/>
                </a:cubicBezTo>
                <a:lnTo>
                  <a:pt x="-624" y="756929"/>
                </a:lnTo>
                <a:cubicBezTo>
                  <a:pt x="-624" y="486883"/>
                  <a:pt x="308272" y="-417"/>
                  <a:pt x="578592" y="-417"/>
                </a:cubicBezTo>
                <a:lnTo>
                  <a:pt x="1462988" y="-417"/>
                </a:lnTo>
                <a:cubicBezTo>
                  <a:pt x="1733498" y="-417"/>
                  <a:pt x="2042489" y="486883"/>
                  <a:pt x="2042489" y="75692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BDD226E9-470C-9142-89DA-49CFC166D353}"/>
              </a:ext>
            </a:extLst>
          </p:cNvPr>
          <p:cNvSpPr/>
          <p:nvPr/>
        </p:nvSpPr>
        <p:spPr>
          <a:xfrm>
            <a:off x="10367939" y="8087733"/>
            <a:ext cx="3641602" cy="2399503"/>
          </a:xfrm>
          <a:custGeom>
            <a:avLst/>
            <a:gdLst>
              <a:gd name="connsiteX0" fmla="*/ 0 w 2043398"/>
              <a:gd name="connsiteY0" fmla="*/ 0 h 1346424"/>
              <a:gd name="connsiteX1" fmla="*/ 2043399 w 2043398"/>
              <a:gd name="connsiteY1" fmla="*/ 0 h 1346424"/>
              <a:gd name="connsiteX2" fmla="*/ 2043399 w 2043398"/>
              <a:gd name="connsiteY2" fmla="*/ 1346425 h 1346424"/>
              <a:gd name="connsiteX3" fmla="*/ 0 w 2043398"/>
              <a:gd name="connsiteY3" fmla="*/ 1346425 h 134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3398" h="1346424">
                <a:moveTo>
                  <a:pt x="0" y="0"/>
                </a:moveTo>
                <a:lnTo>
                  <a:pt x="2043399" y="0"/>
                </a:lnTo>
                <a:lnTo>
                  <a:pt x="2043399" y="1346425"/>
                </a:lnTo>
                <a:lnTo>
                  <a:pt x="0" y="1346425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E8224C5B-9276-1E4E-AB5B-9CDF0FD24551}"/>
              </a:ext>
            </a:extLst>
          </p:cNvPr>
          <p:cNvSpPr/>
          <p:nvPr/>
        </p:nvSpPr>
        <p:spPr>
          <a:xfrm>
            <a:off x="11189350" y="8265910"/>
            <a:ext cx="1998273" cy="1995546"/>
          </a:xfrm>
          <a:custGeom>
            <a:avLst/>
            <a:gdLst>
              <a:gd name="connsiteX0" fmla="*/ 902347 w 1121283"/>
              <a:gd name="connsiteY0" fmla="*/ 901121 h 1119753"/>
              <a:gd name="connsiteX1" fmla="*/ 902347 w 1121283"/>
              <a:gd name="connsiteY1" fmla="*/ 217626 h 1119753"/>
              <a:gd name="connsiteX2" fmla="*/ 217976 w 1121283"/>
              <a:gd name="connsiteY2" fmla="*/ 217589 h 1119753"/>
              <a:gd name="connsiteX3" fmla="*/ 217880 w 1121283"/>
              <a:gd name="connsiteY3" fmla="*/ 901083 h 1119753"/>
              <a:gd name="connsiteX4" fmla="*/ 560113 w 1121283"/>
              <a:gd name="connsiteY4" fmla="*/ 1042660 h 1119753"/>
              <a:gd name="connsiteX5" fmla="*/ 902347 w 1121283"/>
              <a:gd name="connsiteY5" fmla="*/ 901121 h 1119753"/>
              <a:gd name="connsiteX6" fmla="*/ 1120659 w 1121283"/>
              <a:gd name="connsiteY6" fmla="*/ 559355 h 1119753"/>
              <a:gd name="connsiteX7" fmla="*/ 560113 w 1121283"/>
              <a:gd name="connsiteY7" fmla="*/ 1119336 h 1119753"/>
              <a:gd name="connsiteX8" fmla="*/ -624 w 1121283"/>
              <a:gd name="connsiteY8" fmla="*/ 559555 h 1119753"/>
              <a:gd name="connsiteX9" fmla="*/ 559922 w 1121283"/>
              <a:gd name="connsiteY9" fmla="*/ -417 h 1119753"/>
              <a:gd name="connsiteX10" fmla="*/ 956448 w 1121283"/>
              <a:gd name="connsiteY10" fmla="*/ 163560 h 1119753"/>
              <a:gd name="connsiteX11" fmla="*/ 1120659 w 1121283"/>
              <a:gd name="connsiteY11" fmla="*/ 559355 h 1119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21283" h="1119753">
                <a:moveTo>
                  <a:pt x="902347" y="901121"/>
                </a:moveTo>
                <a:cubicBezTo>
                  <a:pt x="1091322" y="712393"/>
                  <a:pt x="1091418" y="406373"/>
                  <a:pt x="902347" y="217626"/>
                </a:cubicBezTo>
                <a:cubicBezTo>
                  <a:pt x="713370" y="28870"/>
                  <a:pt x="406951" y="28861"/>
                  <a:pt x="217976" y="217589"/>
                </a:cubicBezTo>
                <a:cubicBezTo>
                  <a:pt x="28903" y="406326"/>
                  <a:pt x="28903" y="712337"/>
                  <a:pt x="217880" y="901083"/>
                </a:cubicBezTo>
                <a:cubicBezTo>
                  <a:pt x="308653" y="991723"/>
                  <a:pt x="431716" y="1042651"/>
                  <a:pt x="560113" y="1042660"/>
                </a:cubicBezTo>
                <a:cubicBezTo>
                  <a:pt x="688510" y="1042803"/>
                  <a:pt x="811668" y="991875"/>
                  <a:pt x="902347" y="901121"/>
                </a:cubicBezTo>
                <a:moveTo>
                  <a:pt x="1120659" y="559355"/>
                </a:moveTo>
                <a:cubicBezTo>
                  <a:pt x="1120754" y="868571"/>
                  <a:pt x="869771" y="1119279"/>
                  <a:pt x="560113" y="1119336"/>
                </a:cubicBezTo>
                <a:cubicBezTo>
                  <a:pt x="250455" y="1119384"/>
                  <a:pt x="-528" y="868771"/>
                  <a:pt x="-624" y="559555"/>
                </a:cubicBezTo>
                <a:cubicBezTo>
                  <a:pt x="-719" y="250348"/>
                  <a:pt x="250264" y="-370"/>
                  <a:pt x="559922" y="-417"/>
                </a:cubicBezTo>
                <a:cubicBezTo>
                  <a:pt x="708607" y="-446"/>
                  <a:pt x="851293" y="58538"/>
                  <a:pt x="956448" y="163560"/>
                </a:cubicBezTo>
                <a:cubicBezTo>
                  <a:pt x="1061700" y="268430"/>
                  <a:pt x="1120850" y="410863"/>
                  <a:pt x="1120659" y="55935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8ADC75B8-3014-184A-90A0-AB26C00D79AD}"/>
              </a:ext>
            </a:extLst>
          </p:cNvPr>
          <p:cNvSpPr/>
          <p:nvPr/>
        </p:nvSpPr>
        <p:spPr>
          <a:xfrm>
            <a:off x="11649196" y="8688159"/>
            <a:ext cx="1057359" cy="1169322"/>
          </a:xfrm>
          <a:custGeom>
            <a:avLst/>
            <a:gdLst>
              <a:gd name="connsiteX0" fmla="*/ 593313 w 593312"/>
              <a:gd name="connsiteY0" fmla="*/ 252639 h 656137"/>
              <a:gd name="connsiteX1" fmla="*/ 379666 w 593312"/>
              <a:gd name="connsiteY1" fmla="*/ 252639 h 656137"/>
              <a:gd name="connsiteX2" fmla="*/ 379666 w 593312"/>
              <a:gd name="connsiteY2" fmla="*/ 0 h 656137"/>
              <a:gd name="connsiteX3" fmla="*/ 213456 w 593312"/>
              <a:gd name="connsiteY3" fmla="*/ 0 h 656137"/>
              <a:gd name="connsiteX4" fmla="*/ 213456 w 593312"/>
              <a:gd name="connsiteY4" fmla="*/ 252639 h 656137"/>
              <a:gd name="connsiteX5" fmla="*/ 0 w 593312"/>
              <a:gd name="connsiteY5" fmla="*/ 252639 h 656137"/>
              <a:gd name="connsiteX6" fmla="*/ 0 w 593312"/>
              <a:gd name="connsiteY6" fmla="*/ 418623 h 656137"/>
              <a:gd name="connsiteX7" fmla="*/ 213456 w 593312"/>
              <a:gd name="connsiteY7" fmla="*/ 418623 h 656137"/>
              <a:gd name="connsiteX8" fmla="*/ 213456 w 593312"/>
              <a:gd name="connsiteY8" fmla="*/ 656138 h 656137"/>
              <a:gd name="connsiteX9" fmla="*/ 379666 w 593312"/>
              <a:gd name="connsiteY9" fmla="*/ 656138 h 656137"/>
              <a:gd name="connsiteX10" fmla="*/ 379666 w 593312"/>
              <a:gd name="connsiteY10" fmla="*/ 418623 h 656137"/>
              <a:gd name="connsiteX11" fmla="*/ 593313 w 593312"/>
              <a:gd name="connsiteY11" fmla="*/ 418623 h 656137"/>
              <a:gd name="connsiteX12" fmla="*/ 593313 w 593312"/>
              <a:gd name="connsiteY12" fmla="*/ 252639 h 6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3312" h="656137">
                <a:moveTo>
                  <a:pt x="593313" y="252639"/>
                </a:moveTo>
                <a:lnTo>
                  <a:pt x="379666" y="252639"/>
                </a:lnTo>
                <a:lnTo>
                  <a:pt x="379666" y="0"/>
                </a:lnTo>
                <a:lnTo>
                  <a:pt x="213456" y="0"/>
                </a:lnTo>
                <a:lnTo>
                  <a:pt x="213456" y="252639"/>
                </a:lnTo>
                <a:lnTo>
                  <a:pt x="0" y="252639"/>
                </a:lnTo>
                <a:lnTo>
                  <a:pt x="0" y="418623"/>
                </a:lnTo>
                <a:lnTo>
                  <a:pt x="213456" y="418623"/>
                </a:lnTo>
                <a:lnTo>
                  <a:pt x="213456" y="656138"/>
                </a:lnTo>
                <a:lnTo>
                  <a:pt x="379666" y="656138"/>
                </a:lnTo>
                <a:lnTo>
                  <a:pt x="379666" y="418623"/>
                </a:lnTo>
                <a:lnTo>
                  <a:pt x="593313" y="418623"/>
                </a:lnTo>
                <a:lnTo>
                  <a:pt x="593313" y="25263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451799F4-B27B-D145-AA40-E66C39C617D8}"/>
              </a:ext>
            </a:extLst>
          </p:cNvPr>
          <p:cNvSpPr/>
          <p:nvPr/>
        </p:nvSpPr>
        <p:spPr>
          <a:xfrm>
            <a:off x="11315811" y="6101171"/>
            <a:ext cx="1745686" cy="337336"/>
          </a:xfrm>
          <a:custGeom>
            <a:avLst/>
            <a:gdLst>
              <a:gd name="connsiteX0" fmla="*/ 0 w 979550"/>
              <a:gd name="connsiteY0" fmla="*/ 0 h 189288"/>
              <a:gd name="connsiteX1" fmla="*/ 979550 w 979550"/>
              <a:gd name="connsiteY1" fmla="*/ 0 h 189288"/>
              <a:gd name="connsiteX2" fmla="*/ 979550 w 979550"/>
              <a:gd name="connsiteY2" fmla="*/ 189289 h 189288"/>
              <a:gd name="connsiteX3" fmla="*/ 0 w 979550"/>
              <a:gd name="connsiteY3" fmla="*/ 189289 h 18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9550" h="189288">
                <a:moveTo>
                  <a:pt x="0" y="0"/>
                </a:moveTo>
                <a:lnTo>
                  <a:pt x="979550" y="0"/>
                </a:lnTo>
                <a:lnTo>
                  <a:pt x="979550" y="189289"/>
                </a:lnTo>
                <a:lnTo>
                  <a:pt x="0" y="189289"/>
                </a:lnTo>
                <a:close/>
              </a:path>
            </a:pathLst>
          </a:custGeom>
          <a:solidFill>
            <a:srgbClr val="E5E6E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B7524751-BD04-2D46-85DA-A20FE2885A65}"/>
              </a:ext>
            </a:extLst>
          </p:cNvPr>
          <p:cNvSpPr/>
          <p:nvPr/>
        </p:nvSpPr>
        <p:spPr>
          <a:xfrm>
            <a:off x="11076466" y="5144081"/>
            <a:ext cx="2224377" cy="956918"/>
          </a:xfrm>
          <a:custGeom>
            <a:avLst/>
            <a:gdLst>
              <a:gd name="connsiteX0" fmla="*/ 1247533 w 1248156"/>
              <a:gd name="connsiteY0" fmla="*/ 504861 h 536952"/>
              <a:gd name="connsiteX1" fmla="*/ 1215910 w 1248156"/>
              <a:gd name="connsiteY1" fmla="*/ 536536 h 536952"/>
              <a:gd name="connsiteX2" fmla="*/ 31000 w 1248156"/>
              <a:gd name="connsiteY2" fmla="*/ 536536 h 536952"/>
              <a:gd name="connsiteX3" fmla="*/ -624 w 1248156"/>
              <a:gd name="connsiteY3" fmla="*/ 504861 h 536952"/>
              <a:gd name="connsiteX4" fmla="*/ -624 w 1248156"/>
              <a:gd name="connsiteY4" fmla="*/ 31163 h 536952"/>
              <a:gd name="connsiteX5" fmla="*/ 31000 w 1248156"/>
              <a:gd name="connsiteY5" fmla="*/ -417 h 536952"/>
              <a:gd name="connsiteX6" fmla="*/ 1215910 w 1248156"/>
              <a:gd name="connsiteY6" fmla="*/ -417 h 536952"/>
              <a:gd name="connsiteX7" fmla="*/ 1247533 w 1248156"/>
              <a:gd name="connsiteY7" fmla="*/ 31163 h 53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8156" h="536952">
                <a:moveTo>
                  <a:pt x="1247533" y="504861"/>
                </a:moveTo>
                <a:cubicBezTo>
                  <a:pt x="1247533" y="522315"/>
                  <a:pt x="1233436" y="536479"/>
                  <a:pt x="1215910" y="536536"/>
                </a:cubicBezTo>
                <a:lnTo>
                  <a:pt x="31000" y="536536"/>
                </a:lnTo>
                <a:cubicBezTo>
                  <a:pt x="13474" y="536488"/>
                  <a:pt x="-624" y="522315"/>
                  <a:pt x="-624" y="504861"/>
                </a:cubicBezTo>
                <a:lnTo>
                  <a:pt x="-624" y="31163"/>
                </a:lnTo>
                <a:cubicBezTo>
                  <a:pt x="-624" y="13718"/>
                  <a:pt x="13568" y="-417"/>
                  <a:pt x="31000" y="-417"/>
                </a:cubicBezTo>
                <a:lnTo>
                  <a:pt x="1215910" y="-417"/>
                </a:lnTo>
                <a:cubicBezTo>
                  <a:pt x="1233340" y="-417"/>
                  <a:pt x="1247533" y="13718"/>
                  <a:pt x="1247533" y="31163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805755-D1CA-DB41-A6C7-090812ACE3E3}"/>
              </a:ext>
            </a:extLst>
          </p:cNvPr>
          <p:cNvSpPr txBox="1"/>
          <p:nvPr/>
        </p:nvSpPr>
        <p:spPr>
          <a:xfrm>
            <a:off x="14830952" y="7124533"/>
            <a:ext cx="5660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ED813F3-AEED-6941-83F2-96E716573491}"/>
              </a:ext>
            </a:extLst>
          </p:cNvPr>
          <p:cNvSpPr/>
          <p:nvPr/>
        </p:nvSpPr>
        <p:spPr>
          <a:xfrm>
            <a:off x="14830952" y="647546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4EF88E-CF7E-A74A-AC24-E665026496F6}"/>
              </a:ext>
            </a:extLst>
          </p:cNvPr>
          <p:cNvGrpSpPr/>
          <p:nvPr/>
        </p:nvGrpSpPr>
        <p:grpSpPr>
          <a:xfrm>
            <a:off x="3886200" y="6475465"/>
            <a:ext cx="5665454" cy="1603175"/>
            <a:chOff x="3886200" y="6475465"/>
            <a:chExt cx="5665454" cy="160317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E2A3701-133A-5741-9C57-B1D53182599C}"/>
                </a:ext>
              </a:extLst>
            </p:cNvPr>
            <p:cNvSpPr txBox="1"/>
            <p:nvPr/>
          </p:nvSpPr>
          <p:spPr>
            <a:xfrm flipH="1">
              <a:off x="3886200" y="7124533"/>
              <a:ext cx="566545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7FA54CC-E8FB-AB41-94FC-0A7103E1D5FF}"/>
                </a:ext>
              </a:extLst>
            </p:cNvPr>
            <p:cNvSpPr/>
            <p:nvPr/>
          </p:nvSpPr>
          <p:spPr>
            <a:xfrm flipH="1">
              <a:off x="6570629" y="6475465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6357B795-F9B2-6341-A2FE-1303499C9A81}"/>
              </a:ext>
            </a:extLst>
          </p:cNvPr>
          <p:cNvSpPr txBox="1"/>
          <p:nvPr/>
        </p:nvSpPr>
        <p:spPr>
          <a:xfrm>
            <a:off x="14830952" y="10385813"/>
            <a:ext cx="5660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9778AB-BD0D-DD40-BD5F-65908729C26B}"/>
              </a:ext>
            </a:extLst>
          </p:cNvPr>
          <p:cNvSpPr/>
          <p:nvPr/>
        </p:nvSpPr>
        <p:spPr>
          <a:xfrm>
            <a:off x="14830952" y="9736745"/>
            <a:ext cx="3646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Reinforcement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C57BCB-6D38-4040-A2AE-E1F8472053F0}"/>
              </a:ext>
            </a:extLst>
          </p:cNvPr>
          <p:cNvSpPr txBox="1"/>
          <p:nvPr/>
        </p:nvSpPr>
        <p:spPr>
          <a:xfrm flipH="1">
            <a:off x="3886200" y="10385813"/>
            <a:ext cx="5665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15E9BF4-E28A-D448-87C2-E5D44B2940FA}"/>
              </a:ext>
            </a:extLst>
          </p:cNvPr>
          <p:cNvSpPr/>
          <p:nvPr/>
        </p:nvSpPr>
        <p:spPr>
          <a:xfrm flipH="1">
            <a:off x="6570629" y="973674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54824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894822" y="1022190"/>
            <a:ext cx="105881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Pharmacy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229FC5-4B10-804E-83A2-42944905F273}"/>
              </a:ext>
            </a:extLst>
          </p:cNvPr>
          <p:cNvGrpSpPr/>
          <p:nvPr/>
        </p:nvGrpSpPr>
        <p:grpSpPr>
          <a:xfrm>
            <a:off x="1904046" y="4675049"/>
            <a:ext cx="20569558" cy="8121810"/>
            <a:chOff x="3017266" y="4675049"/>
            <a:chExt cx="20569558" cy="8121810"/>
          </a:xfrm>
        </p:grpSpPr>
        <p:sp>
          <p:nvSpPr>
            <p:cNvPr id="36" name="Freeform: Shape 18">
              <a:extLst>
                <a:ext uri="{FF2B5EF4-FFF2-40B4-BE49-F238E27FC236}">
                  <a16:creationId xmlns:a16="http://schemas.microsoft.com/office/drawing/2014/main" id="{F2DC09AE-A74F-7541-8D79-53383484B206}"/>
                </a:ext>
              </a:extLst>
            </p:cNvPr>
            <p:cNvSpPr/>
            <p:nvPr/>
          </p:nvSpPr>
          <p:spPr>
            <a:xfrm>
              <a:off x="3067533" y="4675049"/>
              <a:ext cx="4223732" cy="1674910"/>
            </a:xfrm>
            <a:custGeom>
              <a:avLst/>
              <a:gdLst>
                <a:gd name="connsiteX0" fmla="*/ 1074650 w 2149300"/>
                <a:gd name="connsiteY0" fmla="*/ 0 h 865948"/>
                <a:gd name="connsiteX1" fmla="*/ 2125415 w 2149300"/>
                <a:gd name="connsiteY1" fmla="*/ 773054 h 865948"/>
                <a:gd name="connsiteX2" fmla="*/ 2149300 w 2149300"/>
                <a:gd name="connsiteY2" fmla="*/ 865948 h 865948"/>
                <a:gd name="connsiteX3" fmla="*/ 0 w 2149300"/>
                <a:gd name="connsiteY3" fmla="*/ 865948 h 865948"/>
                <a:gd name="connsiteX4" fmla="*/ 23885 w 2149300"/>
                <a:gd name="connsiteY4" fmla="*/ 773054 h 865948"/>
                <a:gd name="connsiteX5" fmla="*/ 1074650 w 2149300"/>
                <a:gd name="connsiteY5" fmla="*/ 0 h 865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9300" h="865948">
                  <a:moveTo>
                    <a:pt x="1074650" y="0"/>
                  </a:moveTo>
                  <a:cubicBezTo>
                    <a:pt x="1568358" y="0"/>
                    <a:pt x="1986113" y="325186"/>
                    <a:pt x="2125415" y="773054"/>
                  </a:cubicBezTo>
                  <a:lnTo>
                    <a:pt x="2149300" y="865948"/>
                  </a:lnTo>
                  <a:lnTo>
                    <a:pt x="0" y="865948"/>
                  </a:lnTo>
                  <a:lnTo>
                    <a:pt x="23885" y="773054"/>
                  </a:lnTo>
                  <a:cubicBezTo>
                    <a:pt x="163187" y="325186"/>
                    <a:pt x="580943" y="0"/>
                    <a:pt x="1074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2880" rtlCol="0" anchor="b"/>
            <a:lstStyle/>
            <a:p>
              <a:pPr algn="ctr"/>
              <a:r>
                <a:rPr lang="en-US" sz="54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1</a:t>
              </a:r>
              <a:endParaRPr lang="id-ID" sz="5400" dirty="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37" name="Freeform: Shape 15">
              <a:extLst>
                <a:ext uri="{FF2B5EF4-FFF2-40B4-BE49-F238E27FC236}">
                  <a16:creationId xmlns:a16="http://schemas.microsoft.com/office/drawing/2014/main" id="{C2DBF5F1-6EAA-9245-8673-57417542BD55}"/>
                </a:ext>
              </a:extLst>
            </p:cNvPr>
            <p:cNvSpPr/>
            <p:nvPr/>
          </p:nvSpPr>
          <p:spPr>
            <a:xfrm>
              <a:off x="3017266" y="6613930"/>
              <a:ext cx="4324266" cy="6182929"/>
            </a:xfrm>
            <a:custGeom>
              <a:avLst/>
              <a:gdLst>
                <a:gd name="connsiteX0" fmla="*/ 4938 w 2200458"/>
                <a:gd name="connsiteY0" fmla="*/ 0 h 3022978"/>
                <a:gd name="connsiteX1" fmla="*/ 2195520 w 2200458"/>
                <a:gd name="connsiteY1" fmla="*/ 0 h 3022978"/>
                <a:gd name="connsiteX2" fmla="*/ 2200458 w 2200458"/>
                <a:gd name="connsiteY2" fmla="*/ 97804 h 3022978"/>
                <a:gd name="connsiteX3" fmla="*/ 2200458 w 2200458"/>
                <a:gd name="connsiteY3" fmla="*/ 1922749 h 3022978"/>
                <a:gd name="connsiteX4" fmla="*/ 1100229 w 2200458"/>
                <a:gd name="connsiteY4" fmla="*/ 3022978 h 3022978"/>
                <a:gd name="connsiteX5" fmla="*/ 0 w 2200458"/>
                <a:gd name="connsiteY5" fmla="*/ 1922749 h 3022978"/>
                <a:gd name="connsiteX6" fmla="*/ 0 w 2200458"/>
                <a:gd name="connsiteY6" fmla="*/ 97804 h 3022978"/>
                <a:gd name="connsiteX7" fmla="*/ 4938 w 2200458"/>
                <a:gd name="connsiteY7" fmla="*/ 0 h 3022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0458" h="3022978">
                  <a:moveTo>
                    <a:pt x="4938" y="0"/>
                  </a:moveTo>
                  <a:lnTo>
                    <a:pt x="2195520" y="0"/>
                  </a:lnTo>
                  <a:lnTo>
                    <a:pt x="2200458" y="97804"/>
                  </a:lnTo>
                  <a:lnTo>
                    <a:pt x="2200458" y="1922749"/>
                  </a:lnTo>
                  <a:cubicBezTo>
                    <a:pt x="2200458" y="2530389"/>
                    <a:pt x="1707869" y="3022978"/>
                    <a:pt x="1100229" y="3022978"/>
                  </a:cubicBezTo>
                  <a:cubicBezTo>
                    <a:pt x="492589" y="3022978"/>
                    <a:pt x="0" y="2530389"/>
                    <a:pt x="0" y="1922749"/>
                  </a:cubicBezTo>
                  <a:lnTo>
                    <a:pt x="0" y="97804"/>
                  </a:lnTo>
                  <a:lnTo>
                    <a:pt x="4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9" name="Freeform: Shape 36">
              <a:extLst>
                <a:ext uri="{FF2B5EF4-FFF2-40B4-BE49-F238E27FC236}">
                  <a16:creationId xmlns:a16="http://schemas.microsoft.com/office/drawing/2014/main" id="{BBC28B16-4563-A94A-81BD-C0FADC39ABBC}"/>
                </a:ext>
              </a:extLst>
            </p:cNvPr>
            <p:cNvSpPr/>
            <p:nvPr/>
          </p:nvSpPr>
          <p:spPr>
            <a:xfrm>
              <a:off x="13830705" y="4675049"/>
              <a:ext cx="4223732" cy="1674910"/>
            </a:xfrm>
            <a:custGeom>
              <a:avLst/>
              <a:gdLst>
                <a:gd name="connsiteX0" fmla="*/ 1074650 w 2149300"/>
                <a:gd name="connsiteY0" fmla="*/ 0 h 865948"/>
                <a:gd name="connsiteX1" fmla="*/ 2125415 w 2149300"/>
                <a:gd name="connsiteY1" fmla="*/ 773054 h 865948"/>
                <a:gd name="connsiteX2" fmla="*/ 2149300 w 2149300"/>
                <a:gd name="connsiteY2" fmla="*/ 865948 h 865948"/>
                <a:gd name="connsiteX3" fmla="*/ 0 w 2149300"/>
                <a:gd name="connsiteY3" fmla="*/ 865948 h 865948"/>
                <a:gd name="connsiteX4" fmla="*/ 23885 w 2149300"/>
                <a:gd name="connsiteY4" fmla="*/ 773054 h 865948"/>
                <a:gd name="connsiteX5" fmla="*/ 1074650 w 2149300"/>
                <a:gd name="connsiteY5" fmla="*/ 0 h 865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9300" h="865948">
                  <a:moveTo>
                    <a:pt x="1074650" y="0"/>
                  </a:moveTo>
                  <a:cubicBezTo>
                    <a:pt x="1568358" y="0"/>
                    <a:pt x="1986113" y="325186"/>
                    <a:pt x="2125415" y="773054"/>
                  </a:cubicBezTo>
                  <a:lnTo>
                    <a:pt x="2149300" y="865948"/>
                  </a:lnTo>
                  <a:lnTo>
                    <a:pt x="0" y="865948"/>
                  </a:lnTo>
                  <a:lnTo>
                    <a:pt x="23885" y="773054"/>
                  </a:lnTo>
                  <a:cubicBezTo>
                    <a:pt x="163187" y="325186"/>
                    <a:pt x="580943" y="0"/>
                    <a:pt x="10746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2880" rtlCol="0" anchor="b"/>
            <a:lstStyle/>
            <a:p>
              <a:pPr algn="ctr"/>
              <a:r>
                <a:rPr lang="en-US" sz="54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3</a:t>
              </a:r>
              <a:endParaRPr lang="id-ID" sz="5400" dirty="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40" name="Freeform: Shape 37">
              <a:extLst>
                <a:ext uri="{FF2B5EF4-FFF2-40B4-BE49-F238E27FC236}">
                  <a16:creationId xmlns:a16="http://schemas.microsoft.com/office/drawing/2014/main" id="{73946FA8-8A2E-284A-9912-FA73C564911B}"/>
                </a:ext>
              </a:extLst>
            </p:cNvPr>
            <p:cNvSpPr/>
            <p:nvPr/>
          </p:nvSpPr>
          <p:spPr>
            <a:xfrm>
              <a:off x="13780438" y="6613930"/>
              <a:ext cx="4324266" cy="6182929"/>
            </a:xfrm>
            <a:custGeom>
              <a:avLst/>
              <a:gdLst>
                <a:gd name="connsiteX0" fmla="*/ 4938 w 2200458"/>
                <a:gd name="connsiteY0" fmla="*/ 0 h 3022978"/>
                <a:gd name="connsiteX1" fmla="*/ 2195520 w 2200458"/>
                <a:gd name="connsiteY1" fmla="*/ 0 h 3022978"/>
                <a:gd name="connsiteX2" fmla="*/ 2200458 w 2200458"/>
                <a:gd name="connsiteY2" fmla="*/ 97804 h 3022978"/>
                <a:gd name="connsiteX3" fmla="*/ 2200458 w 2200458"/>
                <a:gd name="connsiteY3" fmla="*/ 1922749 h 3022978"/>
                <a:gd name="connsiteX4" fmla="*/ 1100229 w 2200458"/>
                <a:gd name="connsiteY4" fmla="*/ 3022978 h 3022978"/>
                <a:gd name="connsiteX5" fmla="*/ 0 w 2200458"/>
                <a:gd name="connsiteY5" fmla="*/ 1922749 h 3022978"/>
                <a:gd name="connsiteX6" fmla="*/ 0 w 2200458"/>
                <a:gd name="connsiteY6" fmla="*/ 97804 h 3022978"/>
                <a:gd name="connsiteX7" fmla="*/ 4938 w 2200458"/>
                <a:gd name="connsiteY7" fmla="*/ 0 h 3022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0458" h="3022978">
                  <a:moveTo>
                    <a:pt x="4938" y="0"/>
                  </a:moveTo>
                  <a:lnTo>
                    <a:pt x="2195520" y="0"/>
                  </a:lnTo>
                  <a:lnTo>
                    <a:pt x="2200458" y="97804"/>
                  </a:lnTo>
                  <a:lnTo>
                    <a:pt x="2200458" y="1922749"/>
                  </a:lnTo>
                  <a:cubicBezTo>
                    <a:pt x="2200458" y="2530389"/>
                    <a:pt x="1707869" y="3022978"/>
                    <a:pt x="1100229" y="3022978"/>
                  </a:cubicBezTo>
                  <a:cubicBezTo>
                    <a:pt x="492589" y="3022978"/>
                    <a:pt x="0" y="2530389"/>
                    <a:pt x="0" y="1922749"/>
                  </a:cubicBezTo>
                  <a:lnTo>
                    <a:pt x="0" y="97804"/>
                  </a:lnTo>
                  <a:lnTo>
                    <a:pt x="49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Freeform: Shape 31">
              <a:extLst>
                <a:ext uri="{FF2B5EF4-FFF2-40B4-BE49-F238E27FC236}">
                  <a16:creationId xmlns:a16="http://schemas.microsoft.com/office/drawing/2014/main" id="{003F6EDA-E5E8-F14B-93A6-A69E3F258324}"/>
                </a:ext>
              </a:extLst>
            </p:cNvPr>
            <p:cNvSpPr/>
            <p:nvPr/>
          </p:nvSpPr>
          <p:spPr>
            <a:xfrm>
              <a:off x="8398852" y="4675049"/>
              <a:ext cx="4223732" cy="1674910"/>
            </a:xfrm>
            <a:custGeom>
              <a:avLst/>
              <a:gdLst>
                <a:gd name="connsiteX0" fmla="*/ 1074650 w 2149300"/>
                <a:gd name="connsiteY0" fmla="*/ 0 h 865948"/>
                <a:gd name="connsiteX1" fmla="*/ 2125415 w 2149300"/>
                <a:gd name="connsiteY1" fmla="*/ 773054 h 865948"/>
                <a:gd name="connsiteX2" fmla="*/ 2149300 w 2149300"/>
                <a:gd name="connsiteY2" fmla="*/ 865948 h 865948"/>
                <a:gd name="connsiteX3" fmla="*/ 0 w 2149300"/>
                <a:gd name="connsiteY3" fmla="*/ 865948 h 865948"/>
                <a:gd name="connsiteX4" fmla="*/ 23885 w 2149300"/>
                <a:gd name="connsiteY4" fmla="*/ 773054 h 865948"/>
                <a:gd name="connsiteX5" fmla="*/ 1074650 w 2149300"/>
                <a:gd name="connsiteY5" fmla="*/ 0 h 865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9300" h="865948">
                  <a:moveTo>
                    <a:pt x="1074650" y="0"/>
                  </a:moveTo>
                  <a:cubicBezTo>
                    <a:pt x="1568358" y="0"/>
                    <a:pt x="1986113" y="325186"/>
                    <a:pt x="2125415" y="773054"/>
                  </a:cubicBezTo>
                  <a:lnTo>
                    <a:pt x="2149300" y="865948"/>
                  </a:lnTo>
                  <a:lnTo>
                    <a:pt x="0" y="865948"/>
                  </a:lnTo>
                  <a:lnTo>
                    <a:pt x="23885" y="773054"/>
                  </a:lnTo>
                  <a:cubicBezTo>
                    <a:pt x="163187" y="325186"/>
                    <a:pt x="580943" y="0"/>
                    <a:pt x="1074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2880" rtlCol="0" anchor="b"/>
            <a:lstStyle/>
            <a:p>
              <a:pPr algn="ctr"/>
              <a:r>
                <a:rPr lang="en-US" sz="54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2</a:t>
              </a:r>
              <a:endParaRPr lang="id-ID" sz="5400" dirty="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43" name="Freeform: Shape 32">
              <a:extLst>
                <a:ext uri="{FF2B5EF4-FFF2-40B4-BE49-F238E27FC236}">
                  <a16:creationId xmlns:a16="http://schemas.microsoft.com/office/drawing/2014/main" id="{A98813E6-62A8-AA4D-8D26-553651CDA5D7}"/>
                </a:ext>
              </a:extLst>
            </p:cNvPr>
            <p:cNvSpPr/>
            <p:nvPr/>
          </p:nvSpPr>
          <p:spPr>
            <a:xfrm>
              <a:off x="8348585" y="6613930"/>
              <a:ext cx="4324266" cy="6182929"/>
            </a:xfrm>
            <a:custGeom>
              <a:avLst/>
              <a:gdLst>
                <a:gd name="connsiteX0" fmla="*/ 4938 w 2200458"/>
                <a:gd name="connsiteY0" fmla="*/ 0 h 3022978"/>
                <a:gd name="connsiteX1" fmla="*/ 2195520 w 2200458"/>
                <a:gd name="connsiteY1" fmla="*/ 0 h 3022978"/>
                <a:gd name="connsiteX2" fmla="*/ 2200458 w 2200458"/>
                <a:gd name="connsiteY2" fmla="*/ 97804 h 3022978"/>
                <a:gd name="connsiteX3" fmla="*/ 2200458 w 2200458"/>
                <a:gd name="connsiteY3" fmla="*/ 1922749 h 3022978"/>
                <a:gd name="connsiteX4" fmla="*/ 1100229 w 2200458"/>
                <a:gd name="connsiteY4" fmla="*/ 3022978 h 3022978"/>
                <a:gd name="connsiteX5" fmla="*/ 0 w 2200458"/>
                <a:gd name="connsiteY5" fmla="*/ 1922749 h 3022978"/>
                <a:gd name="connsiteX6" fmla="*/ 0 w 2200458"/>
                <a:gd name="connsiteY6" fmla="*/ 97804 h 3022978"/>
                <a:gd name="connsiteX7" fmla="*/ 4938 w 2200458"/>
                <a:gd name="connsiteY7" fmla="*/ 0 h 3022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0458" h="3022978">
                  <a:moveTo>
                    <a:pt x="4938" y="0"/>
                  </a:moveTo>
                  <a:lnTo>
                    <a:pt x="2195520" y="0"/>
                  </a:lnTo>
                  <a:lnTo>
                    <a:pt x="2200458" y="97804"/>
                  </a:lnTo>
                  <a:lnTo>
                    <a:pt x="2200458" y="1922749"/>
                  </a:lnTo>
                  <a:cubicBezTo>
                    <a:pt x="2200458" y="2530389"/>
                    <a:pt x="1707869" y="3022978"/>
                    <a:pt x="1100229" y="3022978"/>
                  </a:cubicBezTo>
                  <a:cubicBezTo>
                    <a:pt x="492589" y="3022978"/>
                    <a:pt x="0" y="2530389"/>
                    <a:pt x="0" y="1922749"/>
                  </a:cubicBezTo>
                  <a:lnTo>
                    <a:pt x="0" y="97804"/>
                  </a:lnTo>
                  <a:lnTo>
                    <a:pt x="49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Freeform: Shape 41">
              <a:extLst>
                <a:ext uri="{FF2B5EF4-FFF2-40B4-BE49-F238E27FC236}">
                  <a16:creationId xmlns:a16="http://schemas.microsoft.com/office/drawing/2014/main" id="{25E64E4D-4E68-D142-9D97-AFE6B0488B65}"/>
                </a:ext>
              </a:extLst>
            </p:cNvPr>
            <p:cNvSpPr/>
            <p:nvPr/>
          </p:nvSpPr>
          <p:spPr>
            <a:xfrm>
              <a:off x="19312825" y="4675049"/>
              <a:ext cx="4223732" cy="1674910"/>
            </a:xfrm>
            <a:custGeom>
              <a:avLst/>
              <a:gdLst>
                <a:gd name="connsiteX0" fmla="*/ 1074650 w 2149300"/>
                <a:gd name="connsiteY0" fmla="*/ 0 h 865948"/>
                <a:gd name="connsiteX1" fmla="*/ 2125415 w 2149300"/>
                <a:gd name="connsiteY1" fmla="*/ 773054 h 865948"/>
                <a:gd name="connsiteX2" fmla="*/ 2149300 w 2149300"/>
                <a:gd name="connsiteY2" fmla="*/ 865948 h 865948"/>
                <a:gd name="connsiteX3" fmla="*/ 0 w 2149300"/>
                <a:gd name="connsiteY3" fmla="*/ 865948 h 865948"/>
                <a:gd name="connsiteX4" fmla="*/ 23885 w 2149300"/>
                <a:gd name="connsiteY4" fmla="*/ 773054 h 865948"/>
                <a:gd name="connsiteX5" fmla="*/ 1074650 w 2149300"/>
                <a:gd name="connsiteY5" fmla="*/ 0 h 865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9300" h="865948">
                  <a:moveTo>
                    <a:pt x="1074650" y="0"/>
                  </a:moveTo>
                  <a:cubicBezTo>
                    <a:pt x="1568358" y="0"/>
                    <a:pt x="1986113" y="325186"/>
                    <a:pt x="2125415" y="773054"/>
                  </a:cubicBezTo>
                  <a:lnTo>
                    <a:pt x="2149300" y="865948"/>
                  </a:lnTo>
                  <a:lnTo>
                    <a:pt x="0" y="865948"/>
                  </a:lnTo>
                  <a:lnTo>
                    <a:pt x="23885" y="773054"/>
                  </a:lnTo>
                  <a:cubicBezTo>
                    <a:pt x="163187" y="325186"/>
                    <a:pt x="580943" y="0"/>
                    <a:pt x="1074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2880" rtlCol="0" anchor="b"/>
            <a:lstStyle/>
            <a:p>
              <a:pPr algn="ctr"/>
              <a:r>
                <a:rPr lang="en-US" sz="54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4</a:t>
              </a:r>
              <a:endParaRPr lang="id-ID" sz="5400" dirty="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48" name="Freeform: Shape 42">
              <a:extLst>
                <a:ext uri="{FF2B5EF4-FFF2-40B4-BE49-F238E27FC236}">
                  <a16:creationId xmlns:a16="http://schemas.microsoft.com/office/drawing/2014/main" id="{ADBDC2D7-FB38-1049-8EF5-06DBF9BA5310}"/>
                </a:ext>
              </a:extLst>
            </p:cNvPr>
            <p:cNvSpPr/>
            <p:nvPr/>
          </p:nvSpPr>
          <p:spPr>
            <a:xfrm>
              <a:off x="19262558" y="6613930"/>
              <a:ext cx="4324266" cy="6182929"/>
            </a:xfrm>
            <a:custGeom>
              <a:avLst/>
              <a:gdLst>
                <a:gd name="connsiteX0" fmla="*/ 4938 w 2200458"/>
                <a:gd name="connsiteY0" fmla="*/ 0 h 3022978"/>
                <a:gd name="connsiteX1" fmla="*/ 2195520 w 2200458"/>
                <a:gd name="connsiteY1" fmla="*/ 0 h 3022978"/>
                <a:gd name="connsiteX2" fmla="*/ 2200458 w 2200458"/>
                <a:gd name="connsiteY2" fmla="*/ 97804 h 3022978"/>
                <a:gd name="connsiteX3" fmla="*/ 2200458 w 2200458"/>
                <a:gd name="connsiteY3" fmla="*/ 1922749 h 3022978"/>
                <a:gd name="connsiteX4" fmla="*/ 1100229 w 2200458"/>
                <a:gd name="connsiteY4" fmla="*/ 3022978 h 3022978"/>
                <a:gd name="connsiteX5" fmla="*/ 0 w 2200458"/>
                <a:gd name="connsiteY5" fmla="*/ 1922749 h 3022978"/>
                <a:gd name="connsiteX6" fmla="*/ 0 w 2200458"/>
                <a:gd name="connsiteY6" fmla="*/ 97804 h 3022978"/>
                <a:gd name="connsiteX7" fmla="*/ 4938 w 2200458"/>
                <a:gd name="connsiteY7" fmla="*/ 0 h 3022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0458" h="3022978">
                  <a:moveTo>
                    <a:pt x="4938" y="0"/>
                  </a:moveTo>
                  <a:lnTo>
                    <a:pt x="2195520" y="0"/>
                  </a:lnTo>
                  <a:lnTo>
                    <a:pt x="2200458" y="97804"/>
                  </a:lnTo>
                  <a:lnTo>
                    <a:pt x="2200458" y="1922749"/>
                  </a:lnTo>
                  <a:cubicBezTo>
                    <a:pt x="2200458" y="2530389"/>
                    <a:pt x="1707869" y="3022978"/>
                    <a:pt x="1100229" y="3022978"/>
                  </a:cubicBezTo>
                  <a:cubicBezTo>
                    <a:pt x="492589" y="3022978"/>
                    <a:pt x="0" y="2530389"/>
                    <a:pt x="0" y="1922749"/>
                  </a:cubicBezTo>
                  <a:lnTo>
                    <a:pt x="0" y="97804"/>
                  </a:lnTo>
                  <a:lnTo>
                    <a:pt x="4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96C9BA0-5982-CB48-A9D8-0B818A9707D6}"/>
                </a:ext>
              </a:extLst>
            </p:cNvPr>
            <p:cNvSpPr txBox="1"/>
            <p:nvPr/>
          </p:nvSpPr>
          <p:spPr>
            <a:xfrm>
              <a:off x="3463976" y="8254877"/>
              <a:ext cx="3430846" cy="2897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advice. Promotions only work as well.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F18D8E2-37CA-0A41-B3DA-B14426820CC2}"/>
                </a:ext>
              </a:extLst>
            </p:cNvPr>
            <p:cNvSpPr/>
            <p:nvPr/>
          </p:nvSpPr>
          <p:spPr>
            <a:xfrm>
              <a:off x="3294333" y="7608546"/>
              <a:ext cx="37701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Desire</a:t>
              </a:r>
              <a:endParaRPr lang="en-US" sz="8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30BAAD9-D659-304B-A9C4-EE4508BB414E}"/>
                </a:ext>
              </a:extLst>
            </p:cNvPr>
            <p:cNvSpPr txBox="1"/>
            <p:nvPr/>
          </p:nvSpPr>
          <p:spPr>
            <a:xfrm>
              <a:off x="8795295" y="8254877"/>
              <a:ext cx="3430846" cy="2897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advice. Promotions only work as well.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0C7541F-DE20-DC48-8C59-D4A9AC1FC5B8}"/>
                </a:ext>
              </a:extLst>
            </p:cNvPr>
            <p:cNvSpPr/>
            <p:nvPr/>
          </p:nvSpPr>
          <p:spPr>
            <a:xfrm>
              <a:off x="8625652" y="7608546"/>
              <a:ext cx="37701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Awareness</a:t>
              </a:r>
              <a:endParaRPr lang="en-US" sz="8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9CF1EF-CA92-A440-9918-E07AACC5B41D}"/>
                </a:ext>
              </a:extLst>
            </p:cNvPr>
            <p:cNvSpPr txBox="1"/>
            <p:nvPr/>
          </p:nvSpPr>
          <p:spPr>
            <a:xfrm>
              <a:off x="14244703" y="8254877"/>
              <a:ext cx="3430846" cy="2897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advice. Promotions only work as well.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65D6B70-BDBD-FE4E-A758-39763212CB69}"/>
                </a:ext>
              </a:extLst>
            </p:cNvPr>
            <p:cNvSpPr/>
            <p:nvPr/>
          </p:nvSpPr>
          <p:spPr>
            <a:xfrm>
              <a:off x="14075060" y="7608546"/>
              <a:ext cx="37701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Knowledge</a:t>
              </a:r>
              <a:endParaRPr lang="en-US" sz="8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DDFD2A2-4024-0D48-95EE-F0F3259897BD}"/>
                </a:ext>
              </a:extLst>
            </p:cNvPr>
            <p:cNvSpPr txBox="1"/>
            <p:nvPr/>
          </p:nvSpPr>
          <p:spPr>
            <a:xfrm>
              <a:off x="19726823" y="8254877"/>
              <a:ext cx="3430846" cy="2897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advice. Promotions only work as well.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45EDAFA-B041-234A-B300-D0BFD3AADCA3}"/>
                </a:ext>
              </a:extLst>
            </p:cNvPr>
            <p:cNvSpPr/>
            <p:nvPr/>
          </p:nvSpPr>
          <p:spPr>
            <a:xfrm>
              <a:off x="19557180" y="7608546"/>
              <a:ext cx="37701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Action</a:t>
              </a:r>
              <a:endParaRPr lang="en-US" sz="8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847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894822" y="1022190"/>
            <a:ext cx="105881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Pharmacy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1" name="Round Same Side Corner Rectangle 20">
            <a:extLst>
              <a:ext uri="{FF2B5EF4-FFF2-40B4-BE49-F238E27FC236}">
                <a16:creationId xmlns:a16="http://schemas.microsoft.com/office/drawing/2014/main" id="{BDF8411B-6C99-E640-AA5C-47823DF659F9}"/>
              </a:ext>
            </a:extLst>
          </p:cNvPr>
          <p:cNvSpPr/>
          <p:nvPr/>
        </p:nvSpPr>
        <p:spPr>
          <a:xfrm rot="18900000">
            <a:off x="7124067" y="4824631"/>
            <a:ext cx="3931916" cy="44530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61913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ound Same Side Corner Rectangle 22">
            <a:extLst>
              <a:ext uri="{FF2B5EF4-FFF2-40B4-BE49-F238E27FC236}">
                <a16:creationId xmlns:a16="http://schemas.microsoft.com/office/drawing/2014/main" id="{EA5B52C3-DF59-D244-8B7B-5CBE820B9495}"/>
              </a:ext>
            </a:extLst>
          </p:cNvPr>
          <p:cNvSpPr/>
          <p:nvPr/>
        </p:nvSpPr>
        <p:spPr>
          <a:xfrm rot="2700000" flipH="1">
            <a:off x="13061118" y="4824635"/>
            <a:ext cx="3931916" cy="44530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61913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CE4818-E52D-BE41-BE51-084A580F774A}"/>
              </a:ext>
            </a:extLst>
          </p:cNvPr>
          <p:cNvSpPr/>
          <p:nvPr/>
        </p:nvSpPr>
        <p:spPr>
          <a:xfrm>
            <a:off x="11224072" y="8507514"/>
            <a:ext cx="340002" cy="3400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FBF511F-F7F1-A841-9CC9-F34382F376F4}"/>
              </a:ext>
            </a:extLst>
          </p:cNvPr>
          <p:cNvSpPr/>
          <p:nvPr/>
        </p:nvSpPr>
        <p:spPr>
          <a:xfrm>
            <a:off x="10443487" y="9711846"/>
            <a:ext cx="340002" cy="3400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A99D3E1-3C35-3649-8714-A85CF7CE0DE9}"/>
              </a:ext>
            </a:extLst>
          </p:cNvPr>
          <p:cNvSpPr/>
          <p:nvPr/>
        </p:nvSpPr>
        <p:spPr>
          <a:xfrm>
            <a:off x="12316892" y="9020471"/>
            <a:ext cx="340002" cy="3400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E16F1BF-641C-F54D-8B08-FD8CD53B3DD3}"/>
              </a:ext>
            </a:extLst>
          </p:cNvPr>
          <p:cNvSpPr/>
          <p:nvPr/>
        </p:nvSpPr>
        <p:spPr>
          <a:xfrm>
            <a:off x="11536307" y="10046384"/>
            <a:ext cx="340002" cy="3400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CBA1A27-385B-A649-8ECA-C3A25B3C726E}"/>
              </a:ext>
            </a:extLst>
          </p:cNvPr>
          <p:cNvSpPr/>
          <p:nvPr/>
        </p:nvSpPr>
        <p:spPr>
          <a:xfrm>
            <a:off x="12183078" y="8128374"/>
            <a:ext cx="340002" cy="3400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B32D3E6-E3A8-D64A-A156-4F6207B54291}"/>
              </a:ext>
            </a:extLst>
          </p:cNvPr>
          <p:cNvSpPr/>
          <p:nvPr/>
        </p:nvSpPr>
        <p:spPr>
          <a:xfrm>
            <a:off x="11357887" y="9310403"/>
            <a:ext cx="340002" cy="3400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D43BE8E-02DF-8948-A71B-7B8B02FEECCE}"/>
              </a:ext>
            </a:extLst>
          </p:cNvPr>
          <p:cNvSpPr/>
          <p:nvPr/>
        </p:nvSpPr>
        <p:spPr>
          <a:xfrm>
            <a:off x="13298200" y="9377310"/>
            <a:ext cx="340002" cy="3400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9CC860-3093-774C-B6E2-3F2C6C5A27C5}"/>
              </a:ext>
            </a:extLst>
          </p:cNvPr>
          <p:cNvSpPr/>
          <p:nvPr/>
        </p:nvSpPr>
        <p:spPr>
          <a:xfrm>
            <a:off x="14034180" y="10113290"/>
            <a:ext cx="340002" cy="3400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8274D5B-2751-1149-A792-62871DFAC80A}"/>
              </a:ext>
            </a:extLst>
          </p:cNvPr>
          <p:cNvSpPr/>
          <p:nvPr/>
        </p:nvSpPr>
        <p:spPr>
          <a:xfrm>
            <a:off x="12651429" y="10001778"/>
            <a:ext cx="340002" cy="3400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7CC4F19-9838-CC44-8960-EA7346C2B579}"/>
              </a:ext>
            </a:extLst>
          </p:cNvPr>
          <p:cNvSpPr/>
          <p:nvPr/>
        </p:nvSpPr>
        <p:spPr>
          <a:xfrm>
            <a:off x="12316892" y="10760061"/>
            <a:ext cx="340002" cy="3400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B34730A-A0A0-6940-B9C4-F4DE9790BB97}"/>
              </a:ext>
            </a:extLst>
          </p:cNvPr>
          <p:cNvSpPr/>
          <p:nvPr/>
        </p:nvSpPr>
        <p:spPr>
          <a:xfrm>
            <a:off x="10532697" y="10693154"/>
            <a:ext cx="340002" cy="3400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F770AE5-6F37-B743-A7B8-78330DC8D9BC}"/>
              </a:ext>
            </a:extLst>
          </p:cNvPr>
          <p:cNvSpPr/>
          <p:nvPr/>
        </p:nvSpPr>
        <p:spPr>
          <a:xfrm>
            <a:off x="11402492" y="11049993"/>
            <a:ext cx="340002" cy="3400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565C81E-7987-E046-9929-21376B9E514C}"/>
              </a:ext>
            </a:extLst>
          </p:cNvPr>
          <p:cNvSpPr/>
          <p:nvPr/>
        </p:nvSpPr>
        <p:spPr>
          <a:xfrm>
            <a:off x="13565829" y="11094598"/>
            <a:ext cx="340002" cy="3400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83C6CB1-3C32-5E45-AF2A-B55C5B9C23CC}"/>
              </a:ext>
            </a:extLst>
          </p:cNvPr>
          <p:cNvSpPr/>
          <p:nvPr/>
        </p:nvSpPr>
        <p:spPr>
          <a:xfrm>
            <a:off x="12495311" y="11250715"/>
            <a:ext cx="340002" cy="3400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F9E2067-0FC1-A341-912F-99B80328B603}"/>
              </a:ext>
            </a:extLst>
          </p:cNvPr>
          <p:cNvSpPr/>
          <p:nvPr/>
        </p:nvSpPr>
        <p:spPr>
          <a:xfrm>
            <a:off x="9752112" y="10760061"/>
            <a:ext cx="340002" cy="3400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D679B54-2D78-7642-8411-31294F6F6C53}"/>
              </a:ext>
            </a:extLst>
          </p:cNvPr>
          <p:cNvSpPr/>
          <p:nvPr/>
        </p:nvSpPr>
        <p:spPr>
          <a:xfrm>
            <a:off x="10532697" y="11496041"/>
            <a:ext cx="340002" cy="3400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6F9D2E7-E524-C441-B4EA-8A929B0CE231}"/>
              </a:ext>
            </a:extLst>
          </p:cNvPr>
          <p:cNvSpPr/>
          <p:nvPr/>
        </p:nvSpPr>
        <p:spPr>
          <a:xfrm>
            <a:off x="11826238" y="11942091"/>
            <a:ext cx="340002" cy="3400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15B6EEF-92D7-5548-A611-19CD42ED2FAA}"/>
              </a:ext>
            </a:extLst>
          </p:cNvPr>
          <p:cNvSpPr/>
          <p:nvPr/>
        </p:nvSpPr>
        <p:spPr>
          <a:xfrm>
            <a:off x="13186687" y="11964393"/>
            <a:ext cx="340002" cy="3400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6E82F4A-3FF9-7846-8071-BED95FF6FE38}"/>
              </a:ext>
            </a:extLst>
          </p:cNvPr>
          <p:cNvSpPr/>
          <p:nvPr/>
        </p:nvSpPr>
        <p:spPr>
          <a:xfrm>
            <a:off x="10934141" y="12142813"/>
            <a:ext cx="340002" cy="3400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833E41D-655F-8041-BC97-B1A5AC2086C1}"/>
              </a:ext>
            </a:extLst>
          </p:cNvPr>
          <p:cNvGrpSpPr/>
          <p:nvPr/>
        </p:nvGrpSpPr>
        <p:grpSpPr>
          <a:xfrm>
            <a:off x="16842279" y="9156415"/>
            <a:ext cx="5945305" cy="2119940"/>
            <a:chOff x="5317827" y="5551855"/>
            <a:chExt cx="5945305" cy="211994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178A431-5B8C-A74A-9A5F-E20909E5CA7D}"/>
                </a:ext>
              </a:extLst>
            </p:cNvPr>
            <p:cNvSpPr txBox="1"/>
            <p:nvPr/>
          </p:nvSpPr>
          <p:spPr>
            <a:xfrm>
              <a:off x="5317828" y="6198186"/>
              <a:ext cx="5945304" cy="1473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advice. Promotions only work as well.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747084-192E-6642-BDBA-921CD4289E70}"/>
                </a:ext>
              </a:extLst>
            </p:cNvPr>
            <p:cNvSpPr/>
            <p:nvPr/>
          </p:nvSpPr>
          <p:spPr>
            <a:xfrm>
              <a:off x="5317827" y="5551855"/>
              <a:ext cx="37701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Awareness</a:t>
              </a:r>
              <a:endParaRPr lang="en-US" sz="8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FAE5761-E01F-D14B-967C-4CE80AF5D6D2}"/>
              </a:ext>
            </a:extLst>
          </p:cNvPr>
          <p:cNvGrpSpPr/>
          <p:nvPr/>
        </p:nvGrpSpPr>
        <p:grpSpPr>
          <a:xfrm flipH="1">
            <a:off x="1338709" y="9156415"/>
            <a:ext cx="5945305" cy="2119940"/>
            <a:chOff x="5317827" y="5551855"/>
            <a:chExt cx="5945305" cy="2119940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A8144B3-A68B-8E40-B624-F53A3A926843}"/>
                </a:ext>
              </a:extLst>
            </p:cNvPr>
            <p:cNvSpPr txBox="1"/>
            <p:nvPr/>
          </p:nvSpPr>
          <p:spPr>
            <a:xfrm>
              <a:off x="5317828" y="6198186"/>
              <a:ext cx="5945304" cy="1473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66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advice. Promotions only work as well.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6485F52-9966-584D-AA8E-B2F4573128B3}"/>
                </a:ext>
              </a:extLst>
            </p:cNvPr>
            <p:cNvSpPr/>
            <p:nvPr/>
          </p:nvSpPr>
          <p:spPr>
            <a:xfrm>
              <a:off x="5317827" y="5551855"/>
              <a:ext cx="37701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Desire</a:t>
              </a:r>
              <a:endParaRPr lang="en-US" sz="8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91868F2-352D-9241-8D53-483875A62A51}"/>
              </a:ext>
            </a:extLst>
          </p:cNvPr>
          <p:cNvSpPr/>
          <p:nvPr/>
        </p:nvSpPr>
        <p:spPr>
          <a:xfrm>
            <a:off x="8241808" y="6316315"/>
            <a:ext cx="229582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8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35%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D369C8C-4767-9C47-B063-26AC21F62894}"/>
              </a:ext>
            </a:extLst>
          </p:cNvPr>
          <p:cNvSpPr/>
          <p:nvPr/>
        </p:nvSpPr>
        <p:spPr>
          <a:xfrm>
            <a:off x="14060717" y="6316315"/>
            <a:ext cx="229582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8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65%</a:t>
            </a:r>
          </a:p>
        </p:txBody>
      </p:sp>
    </p:spTree>
    <p:extLst>
      <p:ext uri="{BB962C8B-B14F-4D97-AF65-F5344CB8AC3E}">
        <p14:creationId xmlns:p14="http://schemas.microsoft.com/office/powerpoint/2010/main" val="240649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894822" y="1022190"/>
            <a:ext cx="105881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Pharmacy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A64AF3-E234-6C46-B112-AF78422CB817}"/>
              </a:ext>
            </a:extLst>
          </p:cNvPr>
          <p:cNvGrpSpPr/>
          <p:nvPr/>
        </p:nvGrpSpPr>
        <p:grpSpPr>
          <a:xfrm>
            <a:off x="4509944" y="5252886"/>
            <a:ext cx="3634424" cy="6775682"/>
            <a:chOff x="13861224" y="6579678"/>
            <a:chExt cx="1622488" cy="3024817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CBE4CD3-454C-DF45-A88B-26C5F9DBA516}"/>
                </a:ext>
              </a:extLst>
            </p:cNvPr>
            <p:cNvSpPr/>
            <p:nvPr/>
          </p:nvSpPr>
          <p:spPr>
            <a:xfrm>
              <a:off x="13861224" y="7041771"/>
              <a:ext cx="1622488" cy="2562724"/>
            </a:xfrm>
            <a:custGeom>
              <a:avLst/>
              <a:gdLst>
                <a:gd name="connsiteX0" fmla="*/ 159109 w 1622488"/>
                <a:gd name="connsiteY0" fmla="*/ -417 h 2562724"/>
                <a:gd name="connsiteX1" fmla="*/ 1462225 w 1622488"/>
                <a:gd name="connsiteY1" fmla="*/ -417 h 2562724"/>
                <a:gd name="connsiteX2" fmla="*/ 1621864 w 1622488"/>
                <a:gd name="connsiteY2" fmla="*/ 159004 h 2562724"/>
                <a:gd name="connsiteX3" fmla="*/ 1621864 w 1622488"/>
                <a:gd name="connsiteY3" fmla="*/ 2402887 h 2562724"/>
                <a:gd name="connsiteX4" fmla="*/ 1462225 w 1622488"/>
                <a:gd name="connsiteY4" fmla="*/ 2562308 h 2562724"/>
                <a:gd name="connsiteX5" fmla="*/ 159109 w 1622488"/>
                <a:gd name="connsiteY5" fmla="*/ 2562308 h 2562724"/>
                <a:gd name="connsiteX6" fmla="*/ -624 w 1622488"/>
                <a:gd name="connsiteY6" fmla="*/ 2402887 h 2562724"/>
                <a:gd name="connsiteX7" fmla="*/ -624 w 1622488"/>
                <a:gd name="connsiteY7" fmla="*/ 159289 h 2562724"/>
                <a:gd name="connsiteX8" fmla="*/ 159109 w 1622488"/>
                <a:gd name="connsiteY8" fmla="*/ -417 h 25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2488" h="2562724">
                  <a:moveTo>
                    <a:pt x="159109" y="-417"/>
                  </a:moveTo>
                  <a:lnTo>
                    <a:pt x="1462225" y="-417"/>
                  </a:lnTo>
                  <a:cubicBezTo>
                    <a:pt x="1550236" y="-161"/>
                    <a:pt x="1621578" y="71066"/>
                    <a:pt x="1621864" y="159004"/>
                  </a:cubicBezTo>
                  <a:lnTo>
                    <a:pt x="1621864" y="2402887"/>
                  </a:lnTo>
                  <a:cubicBezTo>
                    <a:pt x="1621578" y="2490777"/>
                    <a:pt x="1550236" y="2562022"/>
                    <a:pt x="1462225" y="2562308"/>
                  </a:cubicBezTo>
                  <a:lnTo>
                    <a:pt x="159109" y="2562308"/>
                  </a:lnTo>
                  <a:cubicBezTo>
                    <a:pt x="71003" y="2562022"/>
                    <a:pt x="-339" y="2490873"/>
                    <a:pt x="-624" y="2402887"/>
                  </a:cubicBezTo>
                  <a:lnTo>
                    <a:pt x="-624" y="159289"/>
                  </a:lnTo>
                  <a:cubicBezTo>
                    <a:pt x="-434" y="71227"/>
                    <a:pt x="70909" y="-161"/>
                    <a:pt x="159109" y="-417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692A5C0-DEC0-9C4F-AB61-1684F2991B63}"/>
                </a:ext>
              </a:extLst>
            </p:cNvPr>
            <p:cNvSpPr/>
            <p:nvPr/>
          </p:nvSpPr>
          <p:spPr>
            <a:xfrm>
              <a:off x="13861319" y="7501296"/>
              <a:ext cx="945165" cy="1517830"/>
            </a:xfrm>
            <a:custGeom>
              <a:avLst/>
              <a:gdLst>
                <a:gd name="connsiteX0" fmla="*/ 0 w 945165"/>
                <a:gd name="connsiteY0" fmla="*/ 0 h 1517830"/>
                <a:gd name="connsiteX1" fmla="*/ 945166 w 945165"/>
                <a:gd name="connsiteY1" fmla="*/ 0 h 1517830"/>
                <a:gd name="connsiteX2" fmla="*/ 945166 w 945165"/>
                <a:gd name="connsiteY2" fmla="*/ 1517831 h 1517830"/>
                <a:gd name="connsiteX3" fmla="*/ 0 w 945165"/>
                <a:gd name="connsiteY3" fmla="*/ 1517831 h 1517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5165" h="1517830">
                  <a:moveTo>
                    <a:pt x="0" y="0"/>
                  </a:moveTo>
                  <a:lnTo>
                    <a:pt x="945166" y="0"/>
                  </a:lnTo>
                  <a:lnTo>
                    <a:pt x="945166" y="1517831"/>
                  </a:lnTo>
                  <a:lnTo>
                    <a:pt x="0" y="15178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B48188D-FDE5-8D4E-8FE1-A1937840E33D}"/>
                </a:ext>
              </a:extLst>
            </p:cNvPr>
            <p:cNvSpPr/>
            <p:nvPr/>
          </p:nvSpPr>
          <p:spPr>
            <a:xfrm>
              <a:off x="14020958" y="6579678"/>
              <a:ext cx="1299591" cy="462379"/>
            </a:xfrm>
            <a:custGeom>
              <a:avLst/>
              <a:gdLst>
                <a:gd name="connsiteX0" fmla="*/ 91960 w 1299591"/>
                <a:gd name="connsiteY0" fmla="*/ 461676 h 462379"/>
                <a:gd name="connsiteX1" fmla="*/ 1206385 w 1299591"/>
                <a:gd name="connsiteY1" fmla="*/ 461676 h 462379"/>
                <a:gd name="connsiteX2" fmla="*/ 1298968 w 1299591"/>
                <a:gd name="connsiteY2" fmla="*/ 369220 h 462379"/>
                <a:gd name="connsiteX3" fmla="*/ 1298968 w 1299591"/>
                <a:gd name="connsiteY3" fmla="*/ 92135 h 462379"/>
                <a:gd name="connsiteX4" fmla="*/ 1206385 w 1299591"/>
                <a:gd name="connsiteY4" fmla="*/ -417 h 462379"/>
                <a:gd name="connsiteX5" fmla="*/ 91960 w 1299591"/>
                <a:gd name="connsiteY5" fmla="*/ -417 h 462379"/>
                <a:gd name="connsiteX6" fmla="*/ -624 w 1299591"/>
                <a:gd name="connsiteY6" fmla="*/ 92135 h 462379"/>
                <a:gd name="connsiteX7" fmla="*/ -624 w 1299591"/>
                <a:gd name="connsiteY7" fmla="*/ 369505 h 462379"/>
                <a:gd name="connsiteX8" fmla="*/ 91960 w 1299591"/>
                <a:gd name="connsiteY8" fmla="*/ 461962 h 46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9591" h="462379">
                  <a:moveTo>
                    <a:pt x="91960" y="461676"/>
                  </a:moveTo>
                  <a:lnTo>
                    <a:pt x="1206385" y="461676"/>
                  </a:lnTo>
                  <a:cubicBezTo>
                    <a:pt x="1257439" y="461572"/>
                    <a:pt x="1298872" y="420242"/>
                    <a:pt x="1298968" y="369220"/>
                  </a:cubicBezTo>
                  <a:lnTo>
                    <a:pt x="1298968" y="92135"/>
                  </a:lnTo>
                  <a:cubicBezTo>
                    <a:pt x="1298872" y="41103"/>
                    <a:pt x="1257534" y="-255"/>
                    <a:pt x="1206385" y="-417"/>
                  </a:cubicBezTo>
                  <a:lnTo>
                    <a:pt x="91960" y="-417"/>
                  </a:lnTo>
                  <a:cubicBezTo>
                    <a:pt x="40811" y="-265"/>
                    <a:pt x="-528" y="41103"/>
                    <a:pt x="-624" y="92135"/>
                  </a:cubicBezTo>
                  <a:lnTo>
                    <a:pt x="-624" y="369505"/>
                  </a:lnTo>
                  <a:cubicBezTo>
                    <a:pt x="-528" y="420527"/>
                    <a:pt x="40906" y="461857"/>
                    <a:pt x="91960" y="461962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66F2A75-8DA7-D24C-ADAC-61F931FE56AC}"/>
              </a:ext>
            </a:extLst>
          </p:cNvPr>
          <p:cNvGrpSpPr/>
          <p:nvPr/>
        </p:nvGrpSpPr>
        <p:grpSpPr>
          <a:xfrm>
            <a:off x="7181692" y="11393649"/>
            <a:ext cx="1974858" cy="664086"/>
            <a:chOff x="12546202" y="3587391"/>
            <a:chExt cx="1654778" cy="556453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C604DA1-5721-9F49-83B4-58A55DE28ED5}"/>
                </a:ext>
              </a:extLst>
            </p:cNvPr>
            <p:cNvSpPr/>
            <p:nvPr/>
          </p:nvSpPr>
          <p:spPr>
            <a:xfrm>
              <a:off x="12546202" y="3587391"/>
              <a:ext cx="1654778" cy="556452"/>
            </a:xfrm>
            <a:custGeom>
              <a:avLst/>
              <a:gdLst>
                <a:gd name="connsiteX0" fmla="*/ 1654154 w 1654778"/>
                <a:gd name="connsiteY0" fmla="*/ 277714 h 556452"/>
                <a:gd name="connsiteX1" fmla="*/ 1375643 w 1654778"/>
                <a:gd name="connsiteY1" fmla="*/ 556035 h 556452"/>
                <a:gd name="connsiteX2" fmla="*/ 1375548 w 1654778"/>
                <a:gd name="connsiteY2" fmla="*/ 556035 h 556452"/>
                <a:gd name="connsiteX3" fmla="*/ 277982 w 1654778"/>
                <a:gd name="connsiteY3" fmla="*/ 556035 h 556452"/>
                <a:gd name="connsiteX4" fmla="*/ -624 w 1654778"/>
                <a:gd name="connsiteY4" fmla="*/ 277809 h 556452"/>
                <a:gd name="connsiteX5" fmla="*/ 277982 w 1654778"/>
                <a:gd name="connsiteY5" fmla="*/ -417 h 556452"/>
                <a:gd name="connsiteX6" fmla="*/ 1375548 w 1654778"/>
                <a:gd name="connsiteY6" fmla="*/ -417 h 556452"/>
                <a:gd name="connsiteX7" fmla="*/ 1654154 w 1654778"/>
                <a:gd name="connsiteY7" fmla="*/ 277619 h 556452"/>
                <a:gd name="connsiteX8" fmla="*/ 1654154 w 1654778"/>
                <a:gd name="connsiteY8" fmla="*/ 277714 h 55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8" h="556452">
                  <a:moveTo>
                    <a:pt x="1654154" y="277714"/>
                  </a:moveTo>
                  <a:cubicBezTo>
                    <a:pt x="1654250" y="431371"/>
                    <a:pt x="1529472" y="555978"/>
                    <a:pt x="1375643" y="556035"/>
                  </a:cubicBezTo>
                  <a:cubicBezTo>
                    <a:pt x="1375643" y="556035"/>
                    <a:pt x="1375548" y="556035"/>
                    <a:pt x="1375548" y="556035"/>
                  </a:cubicBezTo>
                  <a:lnTo>
                    <a:pt x="277982" y="556035"/>
                  </a:lnTo>
                  <a:cubicBezTo>
                    <a:pt x="124153" y="556035"/>
                    <a:pt x="-624" y="431466"/>
                    <a:pt x="-624" y="277809"/>
                  </a:cubicBezTo>
                  <a:cubicBezTo>
                    <a:pt x="-624" y="124152"/>
                    <a:pt x="124153" y="-417"/>
                    <a:pt x="277982" y="-417"/>
                  </a:cubicBezTo>
                  <a:lnTo>
                    <a:pt x="1375548" y="-417"/>
                  </a:lnTo>
                  <a:cubicBezTo>
                    <a:pt x="1529377" y="-474"/>
                    <a:pt x="1654059" y="124009"/>
                    <a:pt x="1654154" y="277619"/>
                  </a:cubicBezTo>
                  <a:cubicBezTo>
                    <a:pt x="1654154" y="277647"/>
                    <a:pt x="1654154" y="277685"/>
                    <a:pt x="1654154" y="277714"/>
                  </a:cubicBezTo>
                </a:path>
              </a:pathLst>
            </a:custGeom>
            <a:solidFill>
              <a:srgbClr val="EAEA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BCEC338-8C3C-214D-8540-E3543D6D16F9}"/>
                </a:ext>
              </a:extLst>
            </p:cNvPr>
            <p:cNvSpPr/>
            <p:nvPr/>
          </p:nvSpPr>
          <p:spPr>
            <a:xfrm>
              <a:off x="13377735" y="3587392"/>
              <a:ext cx="823245" cy="556452"/>
            </a:xfrm>
            <a:custGeom>
              <a:avLst/>
              <a:gdLst>
                <a:gd name="connsiteX0" fmla="*/ 822621 w 823245"/>
                <a:gd name="connsiteY0" fmla="*/ 277714 h 556452"/>
                <a:gd name="connsiteX1" fmla="*/ 544110 w 823245"/>
                <a:gd name="connsiteY1" fmla="*/ -417 h 556452"/>
                <a:gd name="connsiteX2" fmla="*/ 544015 w 823245"/>
                <a:gd name="connsiteY2" fmla="*/ -417 h 556452"/>
                <a:gd name="connsiteX3" fmla="*/ -624 w 823245"/>
                <a:gd name="connsiteY3" fmla="*/ -417 h 556452"/>
                <a:gd name="connsiteX4" fmla="*/ -624 w 823245"/>
                <a:gd name="connsiteY4" fmla="*/ 556035 h 556452"/>
                <a:gd name="connsiteX5" fmla="*/ 544015 w 823245"/>
                <a:gd name="connsiteY5" fmla="*/ 556035 h 556452"/>
                <a:gd name="connsiteX6" fmla="*/ 822621 w 823245"/>
                <a:gd name="connsiteY6" fmla="*/ 277809 h 556452"/>
                <a:gd name="connsiteX7" fmla="*/ 822621 w 823245"/>
                <a:gd name="connsiteY7" fmla="*/ 277714 h 55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245" h="556452">
                  <a:moveTo>
                    <a:pt x="822621" y="277714"/>
                  </a:moveTo>
                  <a:cubicBezTo>
                    <a:pt x="822621" y="124105"/>
                    <a:pt x="697939" y="-417"/>
                    <a:pt x="544110" y="-417"/>
                  </a:cubicBezTo>
                  <a:cubicBezTo>
                    <a:pt x="544110" y="-417"/>
                    <a:pt x="544015" y="-417"/>
                    <a:pt x="544015" y="-417"/>
                  </a:cubicBezTo>
                  <a:lnTo>
                    <a:pt x="-624" y="-417"/>
                  </a:lnTo>
                  <a:lnTo>
                    <a:pt x="-624" y="556035"/>
                  </a:lnTo>
                  <a:lnTo>
                    <a:pt x="544015" y="556035"/>
                  </a:lnTo>
                  <a:cubicBezTo>
                    <a:pt x="697844" y="556035"/>
                    <a:pt x="822621" y="431466"/>
                    <a:pt x="822621" y="277809"/>
                  </a:cubicBezTo>
                  <a:cubicBezTo>
                    <a:pt x="822621" y="277781"/>
                    <a:pt x="822621" y="277743"/>
                    <a:pt x="822621" y="277714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07DABB00-A500-6547-93E3-DE7E21967E1B}"/>
                </a:ext>
              </a:extLst>
            </p:cNvPr>
            <p:cNvSpPr/>
            <p:nvPr/>
          </p:nvSpPr>
          <p:spPr>
            <a:xfrm>
              <a:off x="13377735" y="3867996"/>
              <a:ext cx="823054" cy="275848"/>
            </a:xfrm>
            <a:custGeom>
              <a:avLst/>
              <a:gdLst>
                <a:gd name="connsiteX0" fmla="*/ 543824 w 823054"/>
                <a:gd name="connsiteY0" fmla="*/ 275431 h 275848"/>
                <a:gd name="connsiteX1" fmla="*/ 822431 w 823054"/>
                <a:gd name="connsiteY1" fmla="*/ -417 h 275848"/>
                <a:gd name="connsiteX2" fmla="*/ -624 w 823054"/>
                <a:gd name="connsiteY2" fmla="*/ -417 h 275848"/>
                <a:gd name="connsiteX3" fmla="*/ -624 w 823054"/>
                <a:gd name="connsiteY3" fmla="*/ 275431 h 275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3054" h="275848">
                  <a:moveTo>
                    <a:pt x="543824" y="275431"/>
                  </a:moveTo>
                  <a:cubicBezTo>
                    <a:pt x="696796" y="275441"/>
                    <a:pt x="821098" y="152317"/>
                    <a:pt x="822431" y="-417"/>
                  </a:cubicBezTo>
                  <a:lnTo>
                    <a:pt x="-624" y="-417"/>
                  </a:lnTo>
                  <a:lnTo>
                    <a:pt x="-624" y="27543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1F645AE-B52A-7145-8D20-B0A021F656BF}"/>
              </a:ext>
            </a:extLst>
          </p:cNvPr>
          <p:cNvGrpSpPr/>
          <p:nvPr/>
        </p:nvGrpSpPr>
        <p:grpSpPr>
          <a:xfrm>
            <a:off x="5850764" y="11579142"/>
            <a:ext cx="1974858" cy="664086"/>
            <a:chOff x="12546202" y="3587391"/>
            <a:chExt cx="1654778" cy="556453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003F124-4CEF-3D4B-8CEF-D3F126AF476D}"/>
                </a:ext>
              </a:extLst>
            </p:cNvPr>
            <p:cNvSpPr/>
            <p:nvPr/>
          </p:nvSpPr>
          <p:spPr>
            <a:xfrm>
              <a:off x="12546202" y="3587391"/>
              <a:ext cx="1654778" cy="556452"/>
            </a:xfrm>
            <a:custGeom>
              <a:avLst/>
              <a:gdLst>
                <a:gd name="connsiteX0" fmla="*/ 1654154 w 1654778"/>
                <a:gd name="connsiteY0" fmla="*/ 277714 h 556452"/>
                <a:gd name="connsiteX1" fmla="*/ 1375643 w 1654778"/>
                <a:gd name="connsiteY1" fmla="*/ 556035 h 556452"/>
                <a:gd name="connsiteX2" fmla="*/ 1375548 w 1654778"/>
                <a:gd name="connsiteY2" fmla="*/ 556035 h 556452"/>
                <a:gd name="connsiteX3" fmla="*/ 277982 w 1654778"/>
                <a:gd name="connsiteY3" fmla="*/ 556035 h 556452"/>
                <a:gd name="connsiteX4" fmla="*/ -624 w 1654778"/>
                <a:gd name="connsiteY4" fmla="*/ 277809 h 556452"/>
                <a:gd name="connsiteX5" fmla="*/ 277982 w 1654778"/>
                <a:gd name="connsiteY5" fmla="*/ -417 h 556452"/>
                <a:gd name="connsiteX6" fmla="*/ 1375548 w 1654778"/>
                <a:gd name="connsiteY6" fmla="*/ -417 h 556452"/>
                <a:gd name="connsiteX7" fmla="*/ 1654154 w 1654778"/>
                <a:gd name="connsiteY7" fmla="*/ 277619 h 556452"/>
                <a:gd name="connsiteX8" fmla="*/ 1654154 w 1654778"/>
                <a:gd name="connsiteY8" fmla="*/ 277714 h 55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8" h="556452">
                  <a:moveTo>
                    <a:pt x="1654154" y="277714"/>
                  </a:moveTo>
                  <a:cubicBezTo>
                    <a:pt x="1654250" y="431371"/>
                    <a:pt x="1529472" y="555978"/>
                    <a:pt x="1375643" y="556035"/>
                  </a:cubicBezTo>
                  <a:cubicBezTo>
                    <a:pt x="1375643" y="556035"/>
                    <a:pt x="1375548" y="556035"/>
                    <a:pt x="1375548" y="556035"/>
                  </a:cubicBezTo>
                  <a:lnTo>
                    <a:pt x="277982" y="556035"/>
                  </a:lnTo>
                  <a:cubicBezTo>
                    <a:pt x="124153" y="556035"/>
                    <a:pt x="-624" y="431466"/>
                    <a:pt x="-624" y="277809"/>
                  </a:cubicBezTo>
                  <a:cubicBezTo>
                    <a:pt x="-624" y="124152"/>
                    <a:pt x="124153" y="-417"/>
                    <a:pt x="277982" y="-417"/>
                  </a:cubicBezTo>
                  <a:lnTo>
                    <a:pt x="1375548" y="-417"/>
                  </a:lnTo>
                  <a:cubicBezTo>
                    <a:pt x="1529377" y="-474"/>
                    <a:pt x="1654059" y="124009"/>
                    <a:pt x="1654154" y="277619"/>
                  </a:cubicBezTo>
                  <a:cubicBezTo>
                    <a:pt x="1654154" y="277647"/>
                    <a:pt x="1654154" y="277685"/>
                    <a:pt x="1654154" y="277714"/>
                  </a:cubicBezTo>
                </a:path>
              </a:pathLst>
            </a:custGeom>
            <a:solidFill>
              <a:srgbClr val="EAEA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625B3E-547F-FB41-A182-8C5249A23014}"/>
                </a:ext>
              </a:extLst>
            </p:cNvPr>
            <p:cNvSpPr/>
            <p:nvPr/>
          </p:nvSpPr>
          <p:spPr>
            <a:xfrm>
              <a:off x="13377735" y="3587392"/>
              <a:ext cx="823245" cy="556452"/>
            </a:xfrm>
            <a:custGeom>
              <a:avLst/>
              <a:gdLst>
                <a:gd name="connsiteX0" fmla="*/ 822621 w 823245"/>
                <a:gd name="connsiteY0" fmla="*/ 277714 h 556452"/>
                <a:gd name="connsiteX1" fmla="*/ 544110 w 823245"/>
                <a:gd name="connsiteY1" fmla="*/ -417 h 556452"/>
                <a:gd name="connsiteX2" fmla="*/ 544015 w 823245"/>
                <a:gd name="connsiteY2" fmla="*/ -417 h 556452"/>
                <a:gd name="connsiteX3" fmla="*/ -624 w 823245"/>
                <a:gd name="connsiteY3" fmla="*/ -417 h 556452"/>
                <a:gd name="connsiteX4" fmla="*/ -624 w 823245"/>
                <a:gd name="connsiteY4" fmla="*/ 556035 h 556452"/>
                <a:gd name="connsiteX5" fmla="*/ 544015 w 823245"/>
                <a:gd name="connsiteY5" fmla="*/ 556035 h 556452"/>
                <a:gd name="connsiteX6" fmla="*/ 822621 w 823245"/>
                <a:gd name="connsiteY6" fmla="*/ 277809 h 556452"/>
                <a:gd name="connsiteX7" fmla="*/ 822621 w 823245"/>
                <a:gd name="connsiteY7" fmla="*/ 277714 h 55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245" h="556452">
                  <a:moveTo>
                    <a:pt x="822621" y="277714"/>
                  </a:moveTo>
                  <a:cubicBezTo>
                    <a:pt x="822621" y="124105"/>
                    <a:pt x="697939" y="-417"/>
                    <a:pt x="544110" y="-417"/>
                  </a:cubicBezTo>
                  <a:cubicBezTo>
                    <a:pt x="544110" y="-417"/>
                    <a:pt x="544015" y="-417"/>
                    <a:pt x="544015" y="-417"/>
                  </a:cubicBezTo>
                  <a:lnTo>
                    <a:pt x="-624" y="-417"/>
                  </a:lnTo>
                  <a:lnTo>
                    <a:pt x="-624" y="556035"/>
                  </a:lnTo>
                  <a:lnTo>
                    <a:pt x="544015" y="556035"/>
                  </a:lnTo>
                  <a:cubicBezTo>
                    <a:pt x="697844" y="556035"/>
                    <a:pt x="822621" y="431466"/>
                    <a:pt x="822621" y="277809"/>
                  </a:cubicBezTo>
                  <a:cubicBezTo>
                    <a:pt x="822621" y="277781"/>
                    <a:pt x="822621" y="277743"/>
                    <a:pt x="822621" y="277714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57954E70-5F4C-2545-BC04-0CAF8ED17A9A}"/>
                </a:ext>
              </a:extLst>
            </p:cNvPr>
            <p:cNvSpPr/>
            <p:nvPr/>
          </p:nvSpPr>
          <p:spPr>
            <a:xfrm>
              <a:off x="13377735" y="3867996"/>
              <a:ext cx="823054" cy="275848"/>
            </a:xfrm>
            <a:custGeom>
              <a:avLst/>
              <a:gdLst>
                <a:gd name="connsiteX0" fmla="*/ 543824 w 823054"/>
                <a:gd name="connsiteY0" fmla="*/ 275431 h 275848"/>
                <a:gd name="connsiteX1" fmla="*/ 822431 w 823054"/>
                <a:gd name="connsiteY1" fmla="*/ -417 h 275848"/>
                <a:gd name="connsiteX2" fmla="*/ -624 w 823054"/>
                <a:gd name="connsiteY2" fmla="*/ -417 h 275848"/>
                <a:gd name="connsiteX3" fmla="*/ -624 w 823054"/>
                <a:gd name="connsiteY3" fmla="*/ 275431 h 275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3054" h="275848">
                  <a:moveTo>
                    <a:pt x="543824" y="275431"/>
                  </a:moveTo>
                  <a:cubicBezTo>
                    <a:pt x="696796" y="275441"/>
                    <a:pt x="821098" y="152317"/>
                    <a:pt x="822431" y="-417"/>
                  </a:cubicBezTo>
                  <a:lnTo>
                    <a:pt x="-624" y="-417"/>
                  </a:lnTo>
                  <a:lnTo>
                    <a:pt x="-624" y="27543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47E2D5B9-732A-CE4D-9600-54F4E39E0A72}"/>
              </a:ext>
            </a:extLst>
          </p:cNvPr>
          <p:cNvSpPr/>
          <p:nvPr/>
        </p:nvSpPr>
        <p:spPr>
          <a:xfrm>
            <a:off x="10598270" y="5715076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AB4419-F033-7B4A-ACB5-3CC200E90E1F}"/>
              </a:ext>
            </a:extLst>
          </p:cNvPr>
          <p:cNvSpPr/>
          <p:nvPr/>
        </p:nvSpPr>
        <p:spPr>
          <a:xfrm>
            <a:off x="10604092" y="7930145"/>
            <a:ext cx="1500348" cy="15003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B98AE49-9D6A-334C-9AED-2CD2167CDFD1}"/>
              </a:ext>
            </a:extLst>
          </p:cNvPr>
          <p:cNvSpPr/>
          <p:nvPr/>
        </p:nvSpPr>
        <p:spPr>
          <a:xfrm>
            <a:off x="10598270" y="10011291"/>
            <a:ext cx="1500348" cy="1500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7F74242-E2ED-FE46-9D74-876F7BD2DB69}"/>
              </a:ext>
            </a:extLst>
          </p:cNvPr>
          <p:cNvGrpSpPr/>
          <p:nvPr/>
        </p:nvGrpSpPr>
        <p:grpSpPr>
          <a:xfrm>
            <a:off x="12359815" y="5626878"/>
            <a:ext cx="8389025" cy="1676741"/>
            <a:chOff x="14541314" y="5274152"/>
            <a:chExt cx="8389025" cy="167674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76BC8BF-1F38-B146-BB13-D827F2B44F5C}"/>
                </a:ext>
              </a:extLst>
            </p:cNvPr>
            <p:cNvSpPr txBox="1"/>
            <p:nvPr/>
          </p:nvSpPr>
          <p:spPr>
            <a:xfrm>
              <a:off x="14541315" y="5920483"/>
              <a:ext cx="8389024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advice. Promotions only work as well.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82D2A4F-5651-6A48-9D1D-8C2F23A467F4}"/>
                </a:ext>
              </a:extLst>
            </p:cNvPr>
            <p:cNvSpPr/>
            <p:nvPr/>
          </p:nvSpPr>
          <p:spPr>
            <a:xfrm>
              <a:off x="14541314" y="5274152"/>
              <a:ext cx="37701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Your Title</a:t>
              </a:r>
              <a:endParaRPr lang="en-US" sz="88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2B75EF-312A-1643-8444-E0D988324BC3}"/>
              </a:ext>
            </a:extLst>
          </p:cNvPr>
          <p:cNvGrpSpPr/>
          <p:nvPr/>
        </p:nvGrpSpPr>
        <p:grpSpPr>
          <a:xfrm>
            <a:off x="12359815" y="7807370"/>
            <a:ext cx="8389025" cy="1676741"/>
            <a:chOff x="14541314" y="5274152"/>
            <a:chExt cx="8389025" cy="167674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84EEE34-DF21-9348-9147-35432B30C744}"/>
                </a:ext>
              </a:extLst>
            </p:cNvPr>
            <p:cNvSpPr txBox="1"/>
            <p:nvPr/>
          </p:nvSpPr>
          <p:spPr>
            <a:xfrm>
              <a:off x="14541315" y="5920483"/>
              <a:ext cx="8389024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advice. Promotions only work as well.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184DEB6-9E62-6C4A-8EDF-1A309F211431}"/>
                </a:ext>
              </a:extLst>
            </p:cNvPr>
            <p:cNvSpPr/>
            <p:nvPr/>
          </p:nvSpPr>
          <p:spPr>
            <a:xfrm>
              <a:off x="14541314" y="5274152"/>
              <a:ext cx="37701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Your Title</a:t>
              </a:r>
              <a:endParaRPr lang="en-US" sz="88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34362C0-8722-2444-8026-47B39A3D8D59}"/>
              </a:ext>
            </a:extLst>
          </p:cNvPr>
          <p:cNvGrpSpPr/>
          <p:nvPr/>
        </p:nvGrpSpPr>
        <p:grpSpPr>
          <a:xfrm>
            <a:off x="12359815" y="9940970"/>
            <a:ext cx="8389025" cy="1676741"/>
            <a:chOff x="14541314" y="5274152"/>
            <a:chExt cx="8389025" cy="167674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C9F3AB-CA8C-1F47-9B05-D0257298B65E}"/>
                </a:ext>
              </a:extLst>
            </p:cNvPr>
            <p:cNvSpPr txBox="1"/>
            <p:nvPr/>
          </p:nvSpPr>
          <p:spPr>
            <a:xfrm>
              <a:off x="14541315" y="5920483"/>
              <a:ext cx="8389024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advice. Promotions only work as well.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8411A14-3181-1740-856C-3326CE62EE4A}"/>
                </a:ext>
              </a:extLst>
            </p:cNvPr>
            <p:cNvSpPr/>
            <p:nvPr/>
          </p:nvSpPr>
          <p:spPr>
            <a:xfrm>
              <a:off x="14541314" y="5274152"/>
              <a:ext cx="37701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Your Title</a:t>
              </a:r>
              <a:endParaRPr lang="en-US" sz="88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239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894822" y="1022190"/>
            <a:ext cx="105881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Pharmacy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516C28-8561-B348-A3B3-E7F6D86235F3}"/>
              </a:ext>
            </a:extLst>
          </p:cNvPr>
          <p:cNvGrpSpPr/>
          <p:nvPr/>
        </p:nvGrpSpPr>
        <p:grpSpPr>
          <a:xfrm>
            <a:off x="1624785" y="5840415"/>
            <a:ext cx="21128080" cy="5150242"/>
            <a:chOff x="1449232" y="6040440"/>
            <a:chExt cx="21128080" cy="51502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7B1E692-B90D-4240-95F7-934DEF18169F}"/>
                </a:ext>
              </a:extLst>
            </p:cNvPr>
            <p:cNvGrpSpPr/>
            <p:nvPr/>
          </p:nvGrpSpPr>
          <p:grpSpPr>
            <a:xfrm rot="16200000">
              <a:off x="15284641" y="1020789"/>
              <a:ext cx="2273019" cy="12312322"/>
              <a:chOff x="5768593" y="3371849"/>
              <a:chExt cx="1201292" cy="6507068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EFC75DD4-A481-8C4D-A51A-A75298AF897A}"/>
                  </a:ext>
                </a:extLst>
              </p:cNvPr>
              <p:cNvSpPr/>
              <p:nvPr/>
            </p:nvSpPr>
            <p:spPr>
              <a:xfrm>
                <a:off x="6335712" y="3371849"/>
                <a:ext cx="20859" cy="1288210"/>
              </a:xfrm>
              <a:custGeom>
                <a:avLst/>
                <a:gdLst>
                  <a:gd name="connsiteX0" fmla="*/ 20236 w 20859"/>
                  <a:gd name="connsiteY0" fmla="*/ 1286177 h 1288210"/>
                  <a:gd name="connsiteX1" fmla="*/ 20236 w 20859"/>
                  <a:gd name="connsiteY1" fmla="*/ -417 h 1288210"/>
                  <a:gd name="connsiteX2" fmla="*/ -624 w 20859"/>
                  <a:gd name="connsiteY2" fmla="*/ -417 h 1288210"/>
                  <a:gd name="connsiteX3" fmla="*/ -624 w 20859"/>
                  <a:gd name="connsiteY3" fmla="*/ 1287794 h 1288210"/>
                  <a:gd name="connsiteX4" fmla="*/ 19092 w 20859"/>
                  <a:gd name="connsiteY4" fmla="*/ 1286177 h 1288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59" h="1288210">
                    <a:moveTo>
                      <a:pt x="20236" y="1286177"/>
                    </a:moveTo>
                    <a:lnTo>
                      <a:pt x="20236" y="-417"/>
                    </a:lnTo>
                    <a:lnTo>
                      <a:pt x="-624" y="-417"/>
                    </a:lnTo>
                    <a:lnTo>
                      <a:pt x="-624" y="1287794"/>
                    </a:lnTo>
                    <a:cubicBezTo>
                      <a:pt x="5891" y="1286691"/>
                      <a:pt x="12482" y="1286148"/>
                      <a:pt x="19092" y="128617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ECA0E790-F071-1949-945F-F89729E0C553}"/>
                  </a:ext>
                </a:extLst>
              </p:cNvPr>
              <p:cNvSpPr/>
              <p:nvPr/>
            </p:nvSpPr>
            <p:spPr>
              <a:xfrm>
                <a:off x="6271704" y="4658442"/>
                <a:ext cx="84868" cy="688004"/>
              </a:xfrm>
              <a:custGeom>
                <a:avLst/>
                <a:gdLst>
                  <a:gd name="connsiteX0" fmla="*/ 83101 w 84868"/>
                  <a:gd name="connsiteY0" fmla="*/ -416 h 688004"/>
                  <a:gd name="connsiteX1" fmla="*/ 63384 w 84868"/>
                  <a:gd name="connsiteY1" fmla="*/ 1201 h 688004"/>
                  <a:gd name="connsiteX2" fmla="*/ -624 w 84868"/>
                  <a:gd name="connsiteY2" fmla="*/ 43054 h 688004"/>
                  <a:gd name="connsiteX3" fmla="*/ -624 w 84868"/>
                  <a:gd name="connsiteY3" fmla="*/ 687587 h 688004"/>
                  <a:gd name="connsiteX4" fmla="*/ 84244 w 84868"/>
                  <a:gd name="connsiteY4" fmla="*/ 687587 h 688004"/>
                  <a:gd name="connsiteX5" fmla="*/ 84244 w 84868"/>
                  <a:gd name="connsiteY5" fmla="*/ -416 h 688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868" h="688004">
                    <a:moveTo>
                      <a:pt x="83101" y="-416"/>
                    </a:moveTo>
                    <a:cubicBezTo>
                      <a:pt x="76491" y="-445"/>
                      <a:pt x="69899" y="98"/>
                      <a:pt x="63384" y="1201"/>
                    </a:cubicBezTo>
                    <a:cubicBezTo>
                      <a:pt x="14140" y="8716"/>
                      <a:pt x="-624" y="43054"/>
                      <a:pt x="-624" y="43054"/>
                    </a:cubicBezTo>
                    <a:lnTo>
                      <a:pt x="-624" y="687587"/>
                    </a:lnTo>
                    <a:lnTo>
                      <a:pt x="84244" y="687587"/>
                    </a:lnTo>
                    <a:lnTo>
                      <a:pt x="84244" y="-41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13E97BB2-7E3A-E245-AABF-8D13EEC04924}"/>
                  </a:ext>
                </a:extLst>
              </p:cNvPr>
              <p:cNvSpPr/>
              <p:nvPr/>
            </p:nvSpPr>
            <p:spPr>
              <a:xfrm>
                <a:off x="5846603" y="5346542"/>
                <a:ext cx="509968" cy="2578228"/>
              </a:xfrm>
              <a:custGeom>
                <a:avLst/>
                <a:gdLst>
                  <a:gd name="connsiteX0" fmla="*/ 425196 w 509968"/>
                  <a:gd name="connsiteY0" fmla="*/ 0 h 2578228"/>
                  <a:gd name="connsiteX1" fmla="*/ 0 w 509968"/>
                  <a:gd name="connsiteY1" fmla="*/ 0 h 2578228"/>
                  <a:gd name="connsiteX2" fmla="*/ 0 w 509968"/>
                  <a:gd name="connsiteY2" fmla="*/ 2578229 h 2578228"/>
                  <a:gd name="connsiteX3" fmla="*/ 421577 w 509968"/>
                  <a:gd name="connsiteY3" fmla="*/ 2578229 h 2578228"/>
                  <a:gd name="connsiteX4" fmla="*/ 421577 w 509968"/>
                  <a:gd name="connsiteY4" fmla="*/ 2216678 h 2578228"/>
                  <a:gd name="connsiteX5" fmla="*/ 81058 w 509968"/>
                  <a:gd name="connsiteY5" fmla="*/ 2216678 h 2578228"/>
                  <a:gd name="connsiteX6" fmla="*/ 81058 w 509968"/>
                  <a:gd name="connsiteY6" fmla="*/ 2053071 h 2578228"/>
                  <a:gd name="connsiteX7" fmla="*/ 81915 w 509968"/>
                  <a:gd name="connsiteY7" fmla="*/ 2053071 h 2578228"/>
                  <a:gd name="connsiteX8" fmla="*/ 81915 w 509968"/>
                  <a:gd name="connsiteY8" fmla="*/ 85227 h 2578228"/>
                  <a:gd name="connsiteX9" fmla="*/ 425196 w 509968"/>
                  <a:gd name="connsiteY9" fmla="*/ 85227 h 2578228"/>
                  <a:gd name="connsiteX10" fmla="*/ 509969 w 509968"/>
                  <a:gd name="connsiteY10" fmla="*/ 85227 h 2578228"/>
                  <a:gd name="connsiteX11" fmla="*/ 509969 w 509968"/>
                  <a:gd name="connsiteY11" fmla="*/ 0 h 2578228"/>
                  <a:gd name="connsiteX12" fmla="*/ 425196 w 509968"/>
                  <a:gd name="connsiteY12" fmla="*/ 0 h 2578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9968" h="2578228">
                    <a:moveTo>
                      <a:pt x="425196" y="0"/>
                    </a:moveTo>
                    <a:lnTo>
                      <a:pt x="0" y="0"/>
                    </a:lnTo>
                    <a:lnTo>
                      <a:pt x="0" y="2578229"/>
                    </a:lnTo>
                    <a:lnTo>
                      <a:pt x="421577" y="2578229"/>
                    </a:lnTo>
                    <a:lnTo>
                      <a:pt x="421577" y="2216678"/>
                    </a:lnTo>
                    <a:lnTo>
                      <a:pt x="81058" y="2216678"/>
                    </a:lnTo>
                    <a:lnTo>
                      <a:pt x="81058" y="2053071"/>
                    </a:lnTo>
                    <a:lnTo>
                      <a:pt x="81915" y="2053071"/>
                    </a:lnTo>
                    <a:lnTo>
                      <a:pt x="81915" y="85227"/>
                    </a:lnTo>
                    <a:lnTo>
                      <a:pt x="425196" y="85227"/>
                    </a:lnTo>
                    <a:lnTo>
                      <a:pt x="509969" y="85227"/>
                    </a:lnTo>
                    <a:lnTo>
                      <a:pt x="509969" y="0"/>
                    </a:lnTo>
                    <a:lnTo>
                      <a:pt x="42519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8BE9AFDD-9DB4-8F4F-818A-7B6F78CD7FAF}"/>
                  </a:ext>
                </a:extLst>
              </p:cNvPr>
              <p:cNvSpPr/>
              <p:nvPr/>
            </p:nvSpPr>
            <p:spPr>
              <a:xfrm>
                <a:off x="5928519" y="5441947"/>
                <a:ext cx="850810" cy="1957665"/>
              </a:xfrm>
              <a:custGeom>
                <a:avLst/>
                <a:gdLst>
                  <a:gd name="connsiteX0" fmla="*/ 343281 w 428053"/>
                  <a:gd name="connsiteY0" fmla="*/ 0 h 1967843"/>
                  <a:gd name="connsiteX1" fmla="*/ 0 w 428053"/>
                  <a:gd name="connsiteY1" fmla="*/ 0 h 1967843"/>
                  <a:gd name="connsiteX2" fmla="*/ 0 w 428053"/>
                  <a:gd name="connsiteY2" fmla="*/ 1967844 h 1967843"/>
                  <a:gd name="connsiteX3" fmla="*/ 428054 w 428053"/>
                  <a:gd name="connsiteY3" fmla="*/ 1967844 h 1967843"/>
                  <a:gd name="connsiteX4" fmla="*/ 428054 w 428053"/>
                  <a:gd name="connsiteY4" fmla="*/ 150004 h 1967843"/>
                  <a:gd name="connsiteX5" fmla="*/ 428054 w 428053"/>
                  <a:gd name="connsiteY5" fmla="*/ 0 h 1967843"/>
                  <a:gd name="connsiteX6" fmla="*/ 343281 w 428053"/>
                  <a:gd name="connsiteY6" fmla="*/ 0 h 1967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8053" h="1967843">
                    <a:moveTo>
                      <a:pt x="343281" y="0"/>
                    </a:moveTo>
                    <a:lnTo>
                      <a:pt x="0" y="0"/>
                    </a:lnTo>
                    <a:lnTo>
                      <a:pt x="0" y="1967844"/>
                    </a:lnTo>
                    <a:lnTo>
                      <a:pt x="428054" y="1967844"/>
                    </a:lnTo>
                    <a:lnTo>
                      <a:pt x="428054" y="150004"/>
                    </a:lnTo>
                    <a:lnTo>
                      <a:pt x="428054" y="0"/>
                    </a:lnTo>
                    <a:lnTo>
                      <a:pt x="34328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928F77E7-5F1A-1142-882C-7153019890C8}"/>
                  </a:ext>
                </a:extLst>
              </p:cNvPr>
              <p:cNvSpPr/>
              <p:nvPr/>
            </p:nvSpPr>
            <p:spPr>
              <a:xfrm>
                <a:off x="5820981" y="8108923"/>
                <a:ext cx="1072324" cy="1769994"/>
              </a:xfrm>
              <a:custGeom>
                <a:avLst/>
                <a:gdLst>
                  <a:gd name="connsiteX0" fmla="*/ 447199 w 1072324"/>
                  <a:gd name="connsiteY0" fmla="*/ 0 h 1769994"/>
                  <a:gd name="connsiteX1" fmla="*/ 447199 w 1072324"/>
                  <a:gd name="connsiteY1" fmla="*/ 1606292 h 1769994"/>
                  <a:gd name="connsiteX2" fmla="*/ 0 w 1072324"/>
                  <a:gd name="connsiteY2" fmla="*/ 1606292 h 1769994"/>
                  <a:gd name="connsiteX3" fmla="*/ 0 w 1072324"/>
                  <a:gd name="connsiteY3" fmla="*/ 1769994 h 1769994"/>
                  <a:gd name="connsiteX4" fmla="*/ 535591 w 1072324"/>
                  <a:gd name="connsiteY4" fmla="*/ 1769994 h 1769994"/>
                  <a:gd name="connsiteX5" fmla="*/ 1072325 w 1072324"/>
                  <a:gd name="connsiteY5" fmla="*/ 1769994 h 1769994"/>
                  <a:gd name="connsiteX6" fmla="*/ 1072325 w 1072324"/>
                  <a:gd name="connsiteY6" fmla="*/ 1606292 h 1769994"/>
                  <a:gd name="connsiteX7" fmla="*/ 623983 w 1072324"/>
                  <a:gd name="connsiteY7" fmla="*/ 1606292 h 1769994"/>
                  <a:gd name="connsiteX8" fmla="*/ 623983 w 1072324"/>
                  <a:gd name="connsiteY8" fmla="*/ 0 h 1769994"/>
                  <a:gd name="connsiteX9" fmla="*/ 535591 w 1072324"/>
                  <a:gd name="connsiteY9" fmla="*/ 0 h 1769994"/>
                  <a:gd name="connsiteX10" fmla="*/ 447199 w 1072324"/>
                  <a:gd name="connsiteY10" fmla="*/ 0 h 1769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72324" h="1769994">
                    <a:moveTo>
                      <a:pt x="447199" y="0"/>
                    </a:moveTo>
                    <a:lnTo>
                      <a:pt x="447199" y="1606292"/>
                    </a:lnTo>
                    <a:lnTo>
                      <a:pt x="0" y="1606292"/>
                    </a:lnTo>
                    <a:lnTo>
                      <a:pt x="0" y="1769994"/>
                    </a:lnTo>
                    <a:lnTo>
                      <a:pt x="535591" y="1769994"/>
                    </a:lnTo>
                    <a:lnTo>
                      <a:pt x="1072325" y="1769994"/>
                    </a:lnTo>
                    <a:lnTo>
                      <a:pt x="1072325" y="1606292"/>
                    </a:lnTo>
                    <a:lnTo>
                      <a:pt x="623983" y="1606292"/>
                    </a:lnTo>
                    <a:lnTo>
                      <a:pt x="623983" y="0"/>
                    </a:lnTo>
                    <a:lnTo>
                      <a:pt x="535591" y="0"/>
                    </a:lnTo>
                    <a:lnTo>
                      <a:pt x="447199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13830C78-54DE-6D45-BBCD-7D049E28BBC4}"/>
                  </a:ext>
                </a:extLst>
              </p:cNvPr>
              <p:cNvSpPr/>
              <p:nvPr/>
            </p:nvSpPr>
            <p:spPr>
              <a:xfrm>
                <a:off x="5902134" y="7399613"/>
                <a:ext cx="933926" cy="525157"/>
              </a:xfrm>
              <a:custGeom>
                <a:avLst/>
                <a:gdLst>
                  <a:gd name="connsiteX0" fmla="*/ 857 w 933926"/>
                  <a:gd name="connsiteY0" fmla="*/ 0 h 525157"/>
                  <a:gd name="connsiteX1" fmla="*/ 0 w 933926"/>
                  <a:gd name="connsiteY1" fmla="*/ 0 h 525157"/>
                  <a:gd name="connsiteX2" fmla="*/ 0 w 933926"/>
                  <a:gd name="connsiteY2" fmla="*/ 280033 h 525157"/>
                  <a:gd name="connsiteX3" fmla="*/ 295847 w 933926"/>
                  <a:gd name="connsiteY3" fmla="*/ 280033 h 525157"/>
                  <a:gd name="connsiteX4" fmla="*/ 295847 w 933926"/>
                  <a:gd name="connsiteY4" fmla="*/ 525158 h 525157"/>
                  <a:gd name="connsiteX5" fmla="*/ 454438 w 933926"/>
                  <a:gd name="connsiteY5" fmla="*/ 525158 h 525157"/>
                  <a:gd name="connsiteX6" fmla="*/ 643414 w 933926"/>
                  <a:gd name="connsiteY6" fmla="*/ 525158 h 525157"/>
                  <a:gd name="connsiteX7" fmla="*/ 643319 w 933926"/>
                  <a:gd name="connsiteY7" fmla="*/ 280033 h 525157"/>
                  <a:gd name="connsiteX8" fmla="*/ 933926 w 933926"/>
                  <a:gd name="connsiteY8" fmla="*/ 280033 h 525157"/>
                  <a:gd name="connsiteX9" fmla="*/ 933926 w 933926"/>
                  <a:gd name="connsiteY9" fmla="*/ 0 h 525157"/>
                  <a:gd name="connsiteX10" fmla="*/ 933069 w 933926"/>
                  <a:gd name="connsiteY10" fmla="*/ 0 h 525157"/>
                  <a:gd name="connsiteX11" fmla="*/ 454438 w 933926"/>
                  <a:gd name="connsiteY11" fmla="*/ 0 h 525157"/>
                  <a:gd name="connsiteX12" fmla="*/ 857 w 933926"/>
                  <a:gd name="connsiteY12" fmla="*/ 0 h 525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33926" h="525157">
                    <a:moveTo>
                      <a:pt x="857" y="0"/>
                    </a:moveTo>
                    <a:lnTo>
                      <a:pt x="0" y="0"/>
                    </a:lnTo>
                    <a:lnTo>
                      <a:pt x="0" y="280033"/>
                    </a:lnTo>
                    <a:lnTo>
                      <a:pt x="295847" y="280033"/>
                    </a:lnTo>
                    <a:lnTo>
                      <a:pt x="295847" y="525158"/>
                    </a:lnTo>
                    <a:lnTo>
                      <a:pt x="454438" y="525158"/>
                    </a:lnTo>
                    <a:lnTo>
                      <a:pt x="643414" y="525158"/>
                    </a:lnTo>
                    <a:lnTo>
                      <a:pt x="643319" y="280033"/>
                    </a:lnTo>
                    <a:lnTo>
                      <a:pt x="933926" y="280033"/>
                    </a:lnTo>
                    <a:lnTo>
                      <a:pt x="933926" y="0"/>
                    </a:lnTo>
                    <a:lnTo>
                      <a:pt x="933069" y="0"/>
                    </a:lnTo>
                    <a:lnTo>
                      <a:pt x="454438" y="0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D101C8AD-4CEB-E541-BAF1-1A70337AC04E}"/>
                  </a:ext>
                </a:extLst>
              </p:cNvPr>
              <p:cNvSpPr/>
              <p:nvPr/>
            </p:nvSpPr>
            <p:spPr>
              <a:xfrm>
                <a:off x="6356572" y="3371849"/>
                <a:ext cx="25336" cy="1288876"/>
              </a:xfrm>
              <a:custGeom>
                <a:avLst/>
                <a:gdLst>
                  <a:gd name="connsiteX0" fmla="*/ 24712 w 25336"/>
                  <a:gd name="connsiteY0" fmla="*/ 1288460 h 1288876"/>
                  <a:gd name="connsiteX1" fmla="*/ 24712 w 25336"/>
                  <a:gd name="connsiteY1" fmla="*/ -417 h 1288876"/>
                  <a:gd name="connsiteX2" fmla="*/ -624 w 25336"/>
                  <a:gd name="connsiteY2" fmla="*/ -417 h 1288876"/>
                  <a:gd name="connsiteX3" fmla="*/ -624 w 25336"/>
                  <a:gd name="connsiteY3" fmla="*/ 1286177 h 1288876"/>
                  <a:gd name="connsiteX4" fmla="*/ 24712 w 25336"/>
                  <a:gd name="connsiteY4" fmla="*/ 1288460 h 1288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36" h="1288876">
                    <a:moveTo>
                      <a:pt x="24712" y="1288460"/>
                    </a:moveTo>
                    <a:lnTo>
                      <a:pt x="24712" y="-417"/>
                    </a:lnTo>
                    <a:lnTo>
                      <a:pt x="-624" y="-417"/>
                    </a:lnTo>
                    <a:lnTo>
                      <a:pt x="-624" y="1286177"/>
                    </a:lnTo>
                    <a:cubicBezTo>
                      <a:pt x="7872" y="1286205"/>
                      <a:pt x="16350" y="1286966"/>
                      <a:pt x="24712" y="128846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3E946056-A9E3-8146-9FA1-A950E213723B}"/>
                  </a:ext>
                </a:extLst>
              </p:cNvPr>
              <p:cNvSpPr/>
              <p:nvPr/>
            </p:nvSpPr>
            <p:spPr>
              <a:xfrm>
                <a:off x="6356572" y="4658443"/>
                <a:ext cx="89343" cy="688003"/>
              </a:xfrm>
              <a:custGeom>
                <a:avLst/>
                <a:gdLst>
                  <a:gd name="connsiteX0" fmla="*/ 24712 w 89343"/>
                  <a:gd name="connsiteY0" fmla="*/ 1866 h 688003"/>
                  <a:gd name="connsiteX1" fmla="*/ -624 w 89343"/>
                  <a:gd name="connsiteY1" fmla="*/ -417 h 688003"/>
                  <a:gd name="connsiteX2" fmla="*/ -624 w 89343"/>
                  <a:gd name="connsiteY2" fmla="*/ 687586 h 688003"/>
                  <a:gd name="connsiteX3" fmla="*/ 88720 w 89343"/>
                  <a:gd name="connsiteY3" fmla="*/ 687586 h 688003"/>
                  <a:gd name="connsiteX4" fmla="*/ 88720 w 89343"/>
                  <a:gd name="connsiteY4" fmla="*/ 42958 h 688003"/>
                  <a:gd name="connsiteX5" fmla="*/ 24712 w 89343"/>
                  <a:gd name="connsiteY5" fmla="*/ 1770 h 688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43" h="688003">
                    <a:moveTo>
                      <a:pt x="24712" y="1866"/>
                    </a:moveTo>
                    <a:cubicBezTo>
                      <a:pt x="16350" y="372"/>
                      <a:pt x="7872" y="-389"/>
                      <a:pt x="-624" y="-417"/>
                    </a:cubicBezTo>
                    <a:lnTo>
                      <a:pt x="-624" y="687586"/>
                    </a:lnTo>
                    <a:lnTo>
                      <a:pt x="88720" y="687586"/>
                    </a:lnTo>
                    <a:lnTo>
                      <a:pt x="88720" y="42958"/>
                    </a:lnTo>
                    <a:cubicBezTo>
                      <a:pt x="88720" y="42958"/>
                      <a:pt x="73766" y="10807"/>
                      <a:pt x="24712" y="1770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16A79F78-0B9F-244B-B722-12FCEF6578A9}"/>
                  </a:ext>
                </a:extLst>
              </p:cNvPr>
              <p:cNvSpPr/>
              <p:nvPr/>
            </p:nvSpPr>
            <p:spPr>
              <a:xfrm>
                <a:off x="6356572" y="5346542"/>
                <a:ext cx="514540" cy="2578228"/>
              </a:xfrm>
              <a:custGeom>
                <a:avLst/>
                <a:gdLst>
                  <a:gd name="connsiteX0" fmla="*/ 89345 w 514540"/>
                  <a:gd name="connsiteY0" fmla="*/ 0 h 2578228"/>
                  <a:gd name="connsiteX1" fmla="*/ 0 w 514540"/>
                  <a:gd name="connsiteY1" fmla="*/ 0 h 2578228"/>
                  <a:gd name="connsiteX2" fmla="*/ 0 w 514540"/>
                  <a:gd name="connsiteY2" fmla="*/ 85227 h 2578228"/>
                  <a:gd name="connsiteX3" fmla="*/ 89345 w 514540"/>
                  <a:gd name="connsiteY3" fmla="*/ 85227 h 2578228"/>
                  <a:gd name="connsiteX4" fmla="*/ 432530 w 514540"/>
                  <a:gd name="connsiteY4" fmla="*/ 85227 h 2578228"/>
                  <a:gd name="connsiteX5" fmla="*/ 432530 w 514540"/>
                  <a:gd name="connsiteY5" fmla="*/ 2053071 h 2578228"/>
                  <a:gd name="connsiteX6" fmla="*/ 433388 w 514540"/>
                  <a:gd name="connsiteY6" fmla="*/ 2053071 h 2578228"/>
                  <a:gd name="connsiteX7" fmla="*/ 433388 w 514540"/>
                  <a:gd name="connsiteY7" fmla="*/ 2216678 h 2578228"/>
                  <a:gd name="connsiteX8" fmla="*/ 88392 w 514540"/>
                  <a:gd name="connsiteY8" fmla="*/ 2216678 h 2578228"/>
                  <a:gd name="connsiteX9" fmla="*/ 88392 w 514540"/>
                  <a:gd name="connsiteY9" fmla="*/ 2578229 h 2578228"/>
                  <a:gd name="connsiteX10" fmla="*/ 514541 w 514540"/>
                  <a:gd name="connsiteY10" fmla="*/ 2578229 h 2578228"/>
                  <a:gd name="connsiteX11" fmla="*/ 514541 w 514540"/>
                  <a:gd name="connsiteY11" fmla="*/ 0 h 2578228"/>
                  <a:gd name="connsiteX12" fmla="*/ 89345 w 514540"/>
                  <a:gd name="connsiteY12" fmla="*/ 0 h 2578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4540" h="2578228">
                    <a:moveTo>
                      <a:pt x="89345" y="0"/>
                    </a:moveTo>
                    <a:lnTo>
                      <a:pt x="0" y="0"/>
                    </a:lnTo>
                    <a:lnTo>
                      <a:pt x="0" y="85227"/>
                    </a:lnTo>
                    <a:lnTo>
                      <a:pt x="89345" y="85227"/>
                    </a:lnTo>
                    <a:lnTo>
                      <a:pt x="432530" y="85227"/>
                    </a:lnTo>
                    <a:lnTo>
                      <a:pt x="432530" y="2053071"/>
                    </a:lnTo>
                    <a:lnTo>
                      <a:pt x="433388" y="2053071"/>
                    </a:lnTo>
                    <a:lnTo>
                      <a:pt x="433388" y="2216678"/>
                    </a:lnTo>
                    <a:lnTo>
                      <a:pt x="88392" y="2216678"/>
                    </a:lnTo>
                    <a:lnTo>
                      <a:pt x="88392" y="2578229"/>
                    </a:lnTo>
                    <a:lnTo>
                      <a:pt x="514541" y="2578229"/>
                    </a:lnTo>
                    <a:lnTo>
                      <a:pt x="514541" y="0"/>
                    </a:lnTo>
                    <a:lnTo>
                      <a:pt x="89345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C41B588E-887C-0348-8A19-4A26037FE1D8}"/>
                  </a:ext>
                </a:extLst>
              </p:cNvPr>
              <p:cNvSpPr/>
              <p:nvPr/>
            </p:nvSpPr>
            <p:spPr>
              <a:xfrm>
                <a:off x="6356572" y="5551145"/>
                <a:ext cx="367093" cy="37477"/>
              </a:xfrm>
              <a:custGeom>
                <a:avLst/>
                <a:gdLst>
                  <a:gd name="connsiteX0" fmla="*/ 0 w 367093"/>
                  <a:gd name="connsiteY0" fmla="*/ 0 h 37477"/>
                  <a:gd name="connsiteX1" fmla="*/ 367093 w 367093"/>
                  <a:gd name="connsiteY1" fmla="*/ 0 h 37477"/>
                  <a:gd name="connsiteX2" fmla="*/ 367093 w 367093"/>
                  <a:gd name="connsiteY2" fmla="*/ 37477 h 37477"/>
                  <a:gd name="connsiteX3" fmla="*/ 0 w 367093"/>
                  <a:gd name="connsiteY3" fmla="*/ 37477 h 3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093" h="37477">
                    <a:moveTo>
                      <a:pt x="0" y="0"/>
                    </a:moveTo>
                    <a:lnTo>
                      <a:pt x="367093" y="0"/>
                    </a:lnTo>
                    <a:lnTo>
                      <a:pt x="367093" y="37477"/>
                    </a:lnTo>
                    <a:lnTo>
                      <a:pt x="0" y="3747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31985228-29F7-6B42-964B-570737949665}"/>
                  </a:ext>
                </a:extLst>
              </p:cNvPr>
              <p:cNvSpPr/>
              <p:nvPr/>
            </p:nvSpPr>
            <p:spPr>
              <a:xfrm>
                <a:off x="6356572" y="5755748"/>
                <a:ext cx="367093" cy="37477"/>
              </a:xfrm>
              <a:custGeom>
                <a:avLst/>
                <a:gdLst>
                  <a:gd name="connsiteX0" fmla="*/ 0 w 367093"/>
                  <a:gd name="connsiteY0" fmla="*/ 0 h 37477"/>
                  <a:gd name="connsiteX1" fmla="*/ 367093 w 367093"/>
                  <a:gd name="connsiteY1" fmla="*/ 0 h 37477"/>
                  <a:gd name="connsiteX2" fmla="*/ 367093 w 367093"/>
                  <a:gd name="connsiteY2" fmla="*/ 37477 h 37477"/>
                  <a:gd name="connsiteX3" fmla="*/ 0 w 367093"/>
                  <a:gd name="connsiteY3" fmla="*/ 37477 h 3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093" h="37477">
                    <a:moveTo>
                      <a:pt x="0" y="0"/>
                    </a:moveTo>
                    <a:lnTo>
                      <a:pt x="367093" y="0"/>
                    </a:lnTo>
                    <a:lnTo>
                      <a:pt x="367093" y="37477"/>
                    </a:lnTo>
                    <a:lnTo>
                      <a:pt x="0" y="3747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B9A0B3D-AAB9-3A4E-AEB9-161DCB31CEE5}"/>
                  </a:ext>
                </a:extLst>
              </p:cNvPr>
              <p:cNvSpPr/>
              <p:nvPr/>
            </p:nvSpPr>
            <p:spPr>
              <a:xfrm>
                <a:off x="6356572" y="5960352"/>
                <a:ext cx="367093" cy="37477"/>
              </a:xfrm>
              <a:custGeom>
                <a:avLst/>
                <a:gdLst>
                  <a:gd name="connsiteX0" fmla="*/ 0 w 367093"/>
                  <a:gd name="connsiteY0" fmla="*/ 0 h 37477"/>
                  <a:gd name="connsiteX1" fmla="*/ 367093 w 367093"/>
                  <a:gd name="connsiteY1" fmla="*/ 0 h 37477"/>
                  <a:gd name="connsiteX2" fmla="*/ 367093 w 367093"/>
                  <a:gd name="connsiteY2" fmla="*/ 37477 h 37477"/>
                  <a:gd name="connsiteX3" fmla="*/ 0 w 367093"/>
                  <a:gd name="connsiteY3" fmla="*/ 37477 h 3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093" h="37477">
                    <a:moveTo>
                      <a:pt x="0" y="0"/>
                    </a:moveTo>
                    <a:lnTo>
                      <a:pt x="367093" y="0"/>
                    </a:lnTo>
                    <a:lnTo>
                      <a:pt x="367093" y="37477"/>
                    </a:lnTo>
                    <a:lnTo>
                      <a:pt x="0" y="3747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23B49B74-5400-FE43-A9DB-F43ACB977DDC}"/>
                  </a:ext>
                </a:extLst>
              </p:cNvPr>
              <p:cNvSpPr/>
              <p:nvPr/>
            </p:nvSpPr>
            <p:spPr>
              <a:xfrm>
                <a:off x="6356572" y="6164955"/>
                <a:ext cx="367093" cy="37477"/>
              </a:xfrm>
              <a:custGeom>
                <a:avLst/>
                <a:gdLst>
                  <a:gd name="connsiteX0" fmla="*/ 0 w 367093"/>
                  <a:gd name="connsiteY0" fmla="*/ 0 h 37477"/>
                  <a:gd name="connsiteX1" fmla="*/ 367093 w 367093"/>
                  <a:gd name="connsiteY1" fmla="*/ 0 h 37477"/>
                  <a:gd name="connsiteX2" fmla="*/ 367093 w 367093"/>
                  <a:gd name="connsiteY2" fmla="*/ 37477 h 37477"/>
                  <a:gd name="connsiteX3" fmla="*/ 0 w 367093"/>
                  <a:gd name="connsiteY3" fmla="*/ 37477 h 3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093" h="37477">
                    <a:moveTo>
                      <a:pt x="0" y="0"/>
                    </a:moveTo>
                    <a:lnTo>
                      <a:pt x="367093" y="0"/>
                    </a:lnTo>
                    <a:lnTo>
                      <a:pt x="367093" y="37477"/>
                    </a:lnTo>
                    <a:lnTo>
                      <a:pt x="0" y="3747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E87A4A4-7576-794B-B67C-C4D0F0FC0F7D}"/>
                  </a:ext>
                </a:extLst>
              </p:cNvPr>
              <p:cNvSpPr/>
              <p:nvPr/>
            </p:nvSpPr>
            <p:spPr>
              <a:xfrm>
                <a:off x="6356572" y="6369653"/>
                <a:ext cx="367093" cy="37572"/>
              </a:xfrm>
              <a:custGeom>
                <a:avLst/>
                <a:gdLst>
                  <a:gd name="connsiteX0" fmla="*/ 0 w 367093"/>
                  <a:gd name="connsiteY0" fmla="*/ 0 h 37572"/>
                  <a:gd name="connsiteX1" fmla="*/ 367093 w 367093"/>
                  <a:gd name="connsiteY1" fmla="*/ 0 h 37572"/>
                  <a:gd name="connsiteX2" fmla="*/ 367093 w 367093"/>
                  <a:gd name="connsiteY2" fmla="*/ 37573 h 37572"/>
                  <a:gd name="connsiteX3" fmla="*/ 0 w 367093"/>
                  <a:gd name="connsiteY3" fmla="*/ 37573 h 37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093" h="37572">
                    <a:moveTo>
                      <a:pt x="0" y="0"/>
                    </a:moveTo>
                    <a:lnTo>
                      <a:pt x="367093" y="0"/>
                    </a:lnTo>
                    <a:lnTo>
                      <a:pt x="367093" y="37573"/>
                    </a:lnTo>
                    <a:lnTo>
                      <a:pt x="0" y="3757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D94C4453-F970-9E4D-87A4-71F567BE2570}"/>
                  </a:ext>
                </a:extLst>
              </p:cNvPr>
              <p:cNvSpPr/>
              <p:nvPr/>
            </p:nvSpPr>
            <p:spPr>
              <a:xfrm>
                <a:off x="6356572" y="6574256"/>
                <a:ext cx="367093" cy="37572"/>
              </a:xfrm>
              <a:custGeom>
                <a:avLst/>
                <a:gdLst>
                  <a:gd name="connsiteX0" fmla="*/ 0 w 367093"/>
                  <a:gd name="connsiteY0" fmla="*/ 0 h 37572"/>
                  <a:gd name="connsiteX1" fmla="*/ 367093 w 367093"/>
                  <a:gd name="connsiteY1" fmla="*/ 0 h 37572"/>
                  <a:gd name="connsiteX2" fmla="*/ 367093 w 367093"/>
                  <a:gd name="connsiteY2" fmla="*/ 37573 h 37572"/>
                  <a:gd name="connsiteX3" fmla="*/ 0 w 367093"/>
                  <a:gd name="connsiteY3" fmla="*/ 37573 h 37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093" h="37572">
                    <a:moveTo>
                      <a:pt x="0" y="0"/>
                    </a:moveTo>
                    <a:lnTo>
                      <a:pt x="367093" y="0"/>
                    </a:lnTo>
                    <a:lnTo>
                      <a:pt x="367093" y="37573"/>
                    </a:lnTo>
                    <a:lnTo>
                      <a:pt x="0" y="3757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B9759561-FEC3-1442-9B23-234F0F96E0DD}"/>
                  </a:ext>
                </a:extLst>
              </p:cNvPr>
              <p:cNvSpPr/>
              <p:nvPr/>
            </p:nvSpPr>
            <p:spPr>
              <a:xfrm>
                <a:off x="6356572" y="6778860"/>
                <a:ext cx="367093" cy="37477"/>
              </a:xfrm>
              <a:custGeom>
                <a:avLst/>
                <a:gdLst>
                  <a:gd name="connsiteX0" fmla="*/ 0 w 367093"/>
                  <a:gd name="connsiteY0" fmla="*/ 0 h 37477"/>
                  <a:gd name="connsiteX1" fmla="*/ 367093 w 367093"/>
                  <a:gd name="connsiteY1" fmla="*/ 0 h 37477"/>
                  <a:gd name="connsiteX2" fmla="*/ 367093 w 367093"/>
                  <a:gd name="connsiteY2" fmla="*/ 37477 h 37477"/>
                  <a:gd name="connsiteX3" fmla="*/ 0 w 367093"/>
                  <a:gd name="connsiteY3" fmla="*/ 37477 h 3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093" h="37477">
                    <a:moveTo>
                      <a:pt x="0" y="0"/>
                    </a:moveTo>
                    <a:lnTo>
                      <a:pt x="367093" y="0"/>
                    </a:lnTo>
                    <a:lnTo>
                      <a:pt x="367093" y="37477"/>
                    </a:lnTo>
                    <a:lnTo>
                      <a:pt x="0" y="3747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C2780FC5-5E61-3243-973B-B564A3AE7F05}"/>
                  </a:ext>
                </a:extLst>
              </p:cNvPr>
              <p:cNvSpPr/>
              <p:nvPr/>
            </p:nvSpPr>
            <p:spPr>
              <a:xfrm>
                <a:off x="6356572" y="6983463"/>
                <a:ext cx="367093" cy="37572"/>
              </a:xfrm>
              <a:custGeom>
                <a:avLst/>
                <a:gdLst>
                  <a:gd name="connsiteX0" fmla="*/ 0 w 367093"/>
                  <a:gd name="connsiteY0" fmla="*/ 0 h 37572"/>
                  <a:gd name="connsiteX1" fmla="*/ 367093 w 367093"/>
                  <a:gd name="connsiteY1" fmla="*/ 0 h 37572"/>
                  <a:gd name="connsiteX2" fmla="*/ 367093 w 367093"/>
                  <a:gd name="connsiteY2" fmla="*/ 37573 h 37572"/>
                  <a:gd name="connsiteX3" fmla="*/ 0 w 367093"/>
                  <a:gd name="connsiteY3" fmla="*/ 37573 h 37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093" h="37572">
                    <a:moveTo>
                      <a:pt x="0" y="0"/>
                    </a:moveTo>
                    <a:lnTo>
                      <a:pt x="367093" y="0"/>
                    </a:lnTo>
                    <a:lnTo>
                      <a:pt x="367093" y="37573"/>
                    </a:lnTo>
                    <a:lnTo>
                      <a:pt x="0" y="3757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6FB7D227-904F-4A4A-8452-5B9FE216F7E2}"/>
                  </a:ext>
                </a:extLst>
              </p:cNvPr>
              <p:cNvSpPr/>
              <p:nvPr/>
            </p:nvSpPr>
            <p:spPr>
              <a:xfrm>
                <a:off x="6356572" y="7188161"/>
                <a:ext cx="367093" cy="37477"/>
              </a:xfrm>
              <a:custGeom>
                <a:avLst/>
                <a:gdLst>
                  <a:gd name="connsiteX0" fmla="*/ 0 w 367093"/>
                  <a:gd name="connsiteY0" fmla="*/ 0 h 37477"/>
                  <a:gd name="connsiteX1" fmla="*/ 367093 w 367093"/>
                  <a:gd name="connsiteY1" fmla="*/ 0 h 37477"/>
                  <a:gd name="connsiteX2" fmla="*/ 367093 w 367093"/>
                  <a:gd name="connsiteY2" fmla="*/ 37477 h 37477"/>
                  <a:gd name="connsiteX3" fmla="*/ 0 w 367093"/>
                  <a:gd name="connsiteY3" fmla="*/ 37477 h 3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093" h="37477">
                    <a:moveTo>
                      <a:pt x="0" y="0"/>
                    </a:moveTo>
                    <a:lnTo>
                      <a:pt x="367093" y="0"/>
                    </a:lnTo>
                    <a:lnTo>
                      <a:pt x="367093" y="37477"/>
                    </a:lnTo>
                    <a:lnTo>
                      <a:pt x="0" y="3747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51CEC795-66C3-7244-812C-918D44CED350}"/>
                  </a:ext>
                </a:extLst>
              </p:cNvPr>
              <p:cNvSpPr/>
              <p:nvPr/>
            </p:nvSpPr>
            <p:spPr>
              <a:xfrm>
                <a:off x="5768593" y="7896806"/>
                <a:ext cx="1201292" cy="259202"/>
              </a:xfrm>
              <a:custGeom>
                <a:avLst/>
                <a:gdLst>
                  <a:gd name="connsiteX0" fmla="*/ 85101 w 1201292"/>
                  <a:gd name="connsiteY0" fmla="*/ -417 h 259202"/>
                  <a:gd name="connsiteX1" fmla="*/ 1114944 w 1201292"/>
                  <a:gd name="connsiteY1" fmla="*/ -417 h 259202"/>
                  <a:gd name="connsiteX2" fmla="*/ 1200669 w 1201292"/>
                  <a:gd name="connsiteY2" fmla="*/ 85191 h 259202"/>
                  <a:gd name="connsiteX3" fmla="*/ 1200669 w 1201292"/>
                  <a:gd name="connsiteY3" fmla="*/ 173177 h 259202"/>
                  <a:gd name="connsiteX4" fmla="*/ 1114944 w 1201292"/>
                  <a:gd name="connsiteY4" fmla="*/ 258785 h 259202"/>
                  <a:gd name="connsiteX5" fmla="*/ 85101 w 1201292"/>
                  <a:gd name="connsiteY5" fmla="*/ 258785 h 259202"/>
                  <a:gd name="connsiteX6" fmla="*/ -624 w 1201292"/>
                  <a:gd name="connsiteY6" fmla="*/ 173177 h 259202"/>
                  <a:gd name="connsiteX7" fmla="*/ -624 w 1201292"/>
                  <a:gd name="connsiteY7" fmla="*/ 85191 h 259202"/>
                  <a:gd name="connsiteX8" fmla="*/ 85101 w 1201292"/>
                  <a:gd name="connsiteY8" fmla="*/ -417 h 259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1292" h="259202">
                    <a:moveTo>
                      <a:pt x="85101" y="-417"/>
                    </a:moveTo>
                    <a:lnTo>
                      <a:pt x="1114944" y="-417"/>
                    </a:lnTo>
                    <a:cubicBezTo>
                      <a:pt x="1162293" y="-417"/>
                      <a:pt x="1200669" y="37907"/>
                      <a:pt x="1200669" y="85191"/>
                    </a:cubicBezTo>
                    <a:lnTo>
                      <a:pt x="1200669" y="173177"/>
                    </a:lnTo>
                    <a:cubicBezTo>
                      <a:pt x="1200669" y="220461"/>
                      <a:pt x="1162293" y="258785"/>
                      <a:pt x="1114944" y="258785"/>
                    </a:cubicBezTo>
                    <a:lnTo>
                      <a:pt x="85101" y="258785"/>
                    </a:lnTo>
                    <a:cubicBezTo>
                      <a:pt x="37752" y="258785"/>
                      <a:pt x="-624" y="220461"/>
                      <a:pt x="-624" y="173177"/>
                    </a:cubicBezTo>
                    <a:lnTo>
                      <a:pt x="-624" y="85191"/>
                    </a:lnTo>
                    <a:cubicBezTo>
                      <a:pt x="-624" y="37907"/>
                      <a:pt x="37752" y="-417"/>
                      <a:pt x="85101" y="-417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20619C3A-4FD6-D84B-A6C2-26AEDA09E470}"/>
                  </a:ext>
                </a:extLst>
              </p:cNvPr>
              <p:cNvSpPr/>
              <p:nvPr/>
            </p:nvSpPr>
            <p:spPr>
              <a:xfrm>
                <a:off x="5782976" y="5223837"/>
                <a:ext cx="1148238" cy="218110"/>
              </a:xfrm>
              <a:custGeom>
                <a:avLst/>
                <a:gdLst>
                  <a:gd name="connsiteX0" fmla="*/ 71480 w 1148238"/>
                  <a:gd name="connsiteY0" fmla="*/ -417 h 218110"/>
                  <a:gd name="connsiteX1" fmla="*/ 1075511 w 1148238"/>
                  <a:gd name="connsiteY1" fmla="*/ -417 h 218110"/>
                  <a:gd name="connsiteX2" fmla="*/ 1147615 w 1148238"/>
                  <a:gd name="connsiteY2" fmla="*/ 71589 h 218110"/>
                  <a:gd name="connsiteX3" fmla="*/ 1147615 w 1148238"/>
                  <a:gd name="connsiteY3" fmla="*/ 145782 h 218110"/>
                  <a:gd name="connsiteX4" fmla="*/ 1075511 w 1148238"/>
                  <a:gd name="connsiteY4" fmla="*/ 217693 h 218110"/>
                  <a:gd name="connsiteX5" fmla="*/ 71480 w 1148238"/>
                  <a:gd name="connsiteY5" fmla="*/ 217693 h 218110"/>
                  <a:gd name="connsiteX6" fmla="*/ -624 w 1148238"/>
                  <a:gd name="connsiteY6" fmla="*/ 145782 h 218110"/>
                  <a:gd name="connsiteX7" fmla="*/ -624 w 1148238"/>
                  <a:gd name="connsiteY7" fmla="*/ 71589 h 218110"/>
                  <a:gd name="connsiteX8" fmla="*/ 71480 w 1148238"/>
                  <a:gd name="connsiteY8" fmla="*/ -417 h 218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8238" h="218110">
                    <a:moveTo>
                      <a:pt x="71480" y="-417"/>
                    </a:moveTo>
                    <a:lnTo>
                      <a:pt x="1075511" y="-417"/>
                    </a:lnTo>
                    <a:cubicBezTo>
                      <a:pt x="1115287" y="-313"/>
                      <a:pt x="1147510" y="31866"/>
                      <a:pt x="1147615" y="71589"/>
                    </a:cubicBezTo>
                    <a:lnTo>
                      <a:pt x="1147615" y="145782"/>
                    </a:lnTo>
                    <a:cubicBezTo>
                      <a:pt x="1147510" y="185495"/>
                      <a:pt x="1115278" y="217645"/>
                      <a:pt x="1075511" y="217693"/>
                    </a:cubicBezTo>
                    <a:lnTo>
                      <a:pt x="71480" y="217693"/>
                    </a:lnTo>
                    <a:cubicBezTo>
                      <a:pt x="31742" y="217589"/>
                      <a:pt x="-472" y="185466"/>
                      <a:pt x="-624" y="145782"/>
                    </a:cubicBezTo>
                    <a:lnTo>
                      <a:pt x="-624" y="71589"/>
                    </a:lnTo>
                    <a:cubicBezTo>
                      <a:pt x="-472" y="31886"/>
                      <a:pt x="31723" y="-265"/>
                      <a:pt x="71480" y="-417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3585C29E-D25A-9640-A1C3-86A64ED663C2}"/>
                  </a:ext>
                </a:extLst>
              </p:cNvPr>
              <p:cNvSpPr/>
              <p:nvPr/>
            </p:nvSpPr>
            <p:spPr>
              <a:xfrm>
                <a:off x="6268180" y="8155342"/>
                <a:ext cx="176688" cy="1559968"/>
              </a:xfrm>
              <a:custGeom>
                <a:avLst/>
                <a:gdLst>
                  <a:gd name="connsiteX0" fmla="*/ 0 w 176688"/>
                  <a:gd name="connsiteY0" fmla="*/ 0 h 1559968"/>
                  <a:gd name="connsiteX1" fmla="*/ 176689 w 176688"/>
                  <a:gd name="connsiteY1" fmla="*/ 0 h 1559968"/>
                  <a:gd name="connsiteX2" fmla="*/ 176689 w 176688"/>
                  <a:gd name="connsiteY2" fmla="*/ 1559969 h 1559968"/>
                  <a:gd name="connsiteX3" fmla="*/ 0 w 176688"/>
                  <a:gd name="connsiteY3" fmla="*/ 1559969 h 155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688" h="1559968">
                    <a:moveTo>
                      <a:pt x="0" y="0"/>
                    </a:moveTo>
                    <a:lnTo>
                      <a:pt x="176689" y="0"/>
                    </a:lnTo>
                    <a:lnTo>
                      <a:pt x="176689" y="1559969"/>
                    </a:lnTo>
                    <a:lnTo>
                      <a:pt x="0" y="155996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8DC0A829-88E5-B141-B0AF-78191F37D9E9}"/>
                  </a:ext>
                </a:extLst>
              </p:cNvPr>
              <p:cNvSpPr/>
              <p:nvPr/>
            </p:nvSpPr>
            <p:spPr>
              <a:xfrm>
                <a:off x="5855081" y="5270351"/>
                <a:ext cx="951642" cy="40235"/>
              </a:xfrm>
              <a:custGeom>
                <a:avLst/>
                <a:gdLst>
                  <a:gd name="connsiteX0" fmla="*/ -624 w 951642"/>
                  <a:gd name="connsiteY0" fmla="*/ 19843 h 40235"/>
                  <a:gd name="connsiteX1" fmla="*/ -624 w 951642"/>
                  <a:gd name="connsiteY1" fmla="*/ 19843 h 40235"/>
                  <a:gd name="connsiteX2" fmla="*/ 19569 w 951642"/>
                  <a:gd name="connsiteY2" fmla="*/ 39818 h 40235"/>
                  <a:gd name="connsiteX3" fmla="*/ 930826 w 951642"/>
                  <a:gd name="connsiteY3" fmla="*/ 39818 h 40235"/>
                  <a:gd name="connsiteX4" fmla="*/ 951019 w 951642"/>
                  <a:gd name="connsiteY4" fmla="*/ 19653 h 40235"/>
                  <a:gd name="connsiteX5" fmla="*/ 951019 w 951642"/>
                  <a:gd name="connsiteY5" fmla="*/ 19653 h 40235"/>
                  <a:gd name="connsiteX6" fmla="*/ 930826 w 951642"/>
                  <a:gd name="connsiteY6" fmla="*/ -417 h 40235"/>
                  <a:gd name="connsiteX7" fmla="*/ 19569 w 951642"/>
                  <a:gd name="connsiteY7" fmla="*/ -417 h 40235"/>
                  <a:gd name="connsiteX8" fmla="*/ -528 w 951642"/>
                  <a:gd name="connsiteY8" fmla="*/ 19653 h 40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1642" h="40235">
                    <a:moveTo>
                      <a:pt x="-624" y="19843"/>
                    </a:moveTo>
                    <a:lnTo>
                      <a:pt x="-624" y="19843"/>
                    </a:lnTo>
                    <a:cubicBezTo>
                      <a:pt x="-519" y="30906"/>
                      <a:pt x="8491" y="39818"/>
                      <a:pt x="19569" y="39818"/>
                    </a:cubicBezTo>
                    <a:lnTo>
                      <a:pt x="930826" y="39818"/>
                    </a:lnTo>
                    <a:cubicBezTo>
                      <a:pt x="941980" y="39818"/>
                      <a:pt x="951019" y="30792"/>
                      <a:pt x="951019" y="19653"/>
                    </a:cubicBezTo>
                    <a:lnTo>
                      <a:pt x="951019" y="19653"/>
                    </a:lnTo>
                    <a:cubicBezTo>
                      <a:pt x="950962" y="8553"/>
                      <a:pt x="941941" y="-417"/>
                      <a:pt x="930826" y="-417"/>
                    </a:cubicBezTo>
                    <a:lnTo>
                      <a:pt x="19569" y="-417"/>
                    </a:lnTo>
                    <a:cubicBezTo>
                      <a:pt x="8491" y="-360"/>
                      <a:pt x="-481" y="8590"/>
                      <a:pt x="-528" y="19653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40DC3FEB-1032-0E4C-B040-D89E0EF505E0}"/>
                  </a:ext>
                </a:extLst>
              </p:cNvPr>
              <p:cNvSpPr/>
              <p:nvPr/>
            </p:nvSpPr>
            <p:spPr>
              <a:xfrm>
                <a:off x="6268180" y="8179217"/>
                <a:ext cx="67436" cy="1559968"/>
              </a:xfrm>
              <a:custGeom>
                <a:avLst/>
                <a:gdLst>
                  <a:gd name="connsiteX0" fmla="*/ 0 w 67436"/>
                  <a:gd name="connsiteY0" fmla="*/ 0 h 1559968"/>
                  <a:gd name="connsiteX1" fmla="*/ 67437 w 67436"/>
                  <a:gd name="connsiteY1" fmla="*/ 0 h 1559968"/>
                  <a:gd name="connsiteX2" fmla="*/ 67437 w 67436"/>
                  <a:gd name="connsiteY2" fmla="*/ 1559969 h 1559968"/>
                  <a:gd name="connsiteX3" fmla="*/ 0 w 67436"/>
                  <a:gd name="connsiteY3" fmla="*/ 1559969 h 155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436" h="1559968">
                    <a:moveTo>
                      <a:pt x="0" y="0"/>
                    </a:moveTo>
                    <a:lnTo>
                      <a:pt x="67437" y="0"/>
                    </a:lnTo>
                    <a:lnTo>
                      <a:pt x="67437" y="1559969"/>
                    </a:lnTo>
                    <a:lnTo>
                      <a:pt x="0" y="155996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95E8FA0-11DA-1C46-9BBF-2207969AF581}"/>
                </a:ext>
              </a:extLst>
            </p:cNvPr>
            <p:cNvGrpSpPr/>
            <p:nvPr/>
          </p:nvGrpSpPr>
          <p:grpSpPr>
            <a:xfrm>
              <a:off x="1449232" y="6314624"/>
              <a:ext cx="7938486" cy="1815340"/>
              <a:chOff x="1605402" y="4944696"/>
              <a:chExt cx="7938486" cy="1815340"/>
            </a:xfrm>
          </p:grpSpPr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E07D144D-8C27-7F43-B4C5-8C447B9E9EBE}"/>
                  </a:ext>
                </a:extLst>
              </p:cNvPr>
              <p:cNvSpPr/>
              <p:nvPr/>
            </p:nvSpPr>
            <p:spPr>
              <a:xfrm>
                <a:off x="2105612" y="5583905"/>
                <a:ext cx="860475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6629806C-126D-CB48-9853-DF6C79A2D944}"/>
                  </a:ext>
                </a:extLst>
              </p:cNvPr>
              <p:cNvSpPr/>
              <p:nvPr/>
            </p:nvSpPr>
            <p:spPr>
              <a:xfrm>
                <a:off x="3045025" y="5583905"/>
                <a:ext cx="860475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C56D73AD-3A2C-F44C-B42E-24E622A32DDD}"/>
                  </a:ext>
                </a:extLst>
              </p:cNvPr>
              <p:cNvSpPr/>
              <p:nvPr/>
            </p:nvSpPr>
            <p:spPr>
              <a:xfrm>
                <a:off x="3984280" y="5583905"/>
                <a:ext cx="860475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609D300A-4D13-E84B-AC2B-C7C1099F4D6D}"/>
                  </a:ext>
                </a:extLst>
              </p:cNvPr>
              <p:cNvSpPr/>
              <p:nvPr/>
            </p:nvSpPr>
            <p:spPr>
              <a:xfrm>
                <a:off x="4923533" y="5583905"/>
                <a:ext cx="860475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8ACF4AA5-1C97-F447-881A-8D2B5B211834}"/>
                  </a:ext>
                </a:extLst>
              </p:cNvPr>
              <p:cNvSpPr/>
              <p:nvPr/>
            </p:nvSpPr>
            <p:spPr>
              <a:xfrm>
                <a:off x="2332499" y="5961685"/>
                <a:ext cx="284530" cy="246149"/>
              </a:xfrm>
              <a:custGeom>
                <a:avLst/>
                <a:gdLst>
                  <a:gd name="connsiteX0" fmla="*/ 84677 w 169259"/>
                  <a:gd name="connsiteY0" fmla="*/ 0 h 146427"/>
                  <a:gd name="connsiteX1" fmla="*/ 0 w 169259"/>
                  <a:gd name="connsiteY1" fmla="*/ 146428 h 146427"/>
                  <a:gd name="connsiteX2" fmla="*/ 169259 w 169259"/>
                  <a:gd name="connsiteY2" fmla="*/ 146428 h 146427"/>
                  <a:gd name="connsiteX3" fmla="*/ 84677 w 169259"/>
                  <a:gd name="connsiteY3" fmla="*/ 0 h 146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259" h="146427">
                    <a:moveTo>
                      <a:pt x="84677" y="0"/>
                    </a:moveTo>
                    <a:lnTo>
                      <a:pt x="0" y="146428"/>
                    </a:lnTo>
                    <a:lnTo>
                      <a:pt x="169259" y="146428"/>
                    </a:lnTo>
                    <a:lnTo>
                      <a:pt x="84677" y="0"/>
                    </a:lnTo>
                    <a:close/>
                  </a:path>
                </a:pathLst>
              </a:custGeom>
              <a:solidFill>
                <a:srgbClr val="4A4E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133F450C-51F0-EC48-9613-EEB07676C89B}"/>
                  </a:ext>
                </a:extLst>
              </p:cNvPr>
              <p:cNvSpPr/>
              <p:nvPr/>
            </p:nvSpPr>
            <p:spPr>
              <a:xfrm>
                <a:off x="5862787" y="5583905"/>
                <a:ext cx="860475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5CE2516A-DB26-7340-8073-54AF4A76C7A6}"/>
                  </a:ext>
                </a:extLst>
              </p:cNvPr>
              <p:cNvSpPr/>
              <p:nvPr/>
            </p:nvSpPr>
            <p:spPr>
              <a:xfrm>
                <a:off x="6802199" y="5583905"/>
                <a:ext cx="860475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8303A0DA-D1F3-8E44-8FFD-F60EAF823494}"/>
                  </a:ext>
                </a:extLst>
              </p:cNvPr>
              <p:cNvSpPr/>
              <p:nvPr/>
            </p:nvSpPr>
            <p:spPr>
              <a:xfrm>
                <a:off x="7741455" y="5583905"/>
                <a:ext cx="860475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5A6CFF93-5AC8-9E4A-A8A5-B8CEAC8218F7}"/>
                  </a:ext>
                </a:extLst>
              </p:cNvPr>
              <p:cNvSpPr/>
              <p:nvPr/>
            </p:nvSpPr>
            <p:spPr>
              <a:xfrm>
                <a:off x="8680708" y="5583905"/>
                <a:ext cx="860475" cy="446235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A7E84CF-99E9-604F-8151-39F20B2C3F9D}"/>
                  </a:ext>
                </a:extLst>
              </p:cNvPr>
              <p:cNvSpPr txBox="1"/>
              <p:nvPr/>
            </p:nvSpPr>
            <p:spPr>
              <a:xfrm flipH="1">
                <a:off x="1956509" y="6207834"/>
                <a:ext cx="2676896" cy="55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Model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786371C6-1A8F-D44C-96C4-A6A269DF9A98}"/>
                  </a:ext>
                </a:extLst>
              </p:cNvPr>
              <p:cNvSpPr/>
              <p:nvPr/>
            </p:nvSpPr>
            <p:spPr>
              <a:xfrm flipH="1">
                <a:off x="1605402" y="4944696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0.36%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C41DEE7-29D8-D74C-839A-EE7362D1D61D}"/>
                  </a:ext>
                </a:extLst>
              </p:cNvPr>
              <p:cNvSpPr txBox="1"/>
              <p:nvPr/>
            </p:nvSpPr>
            <p:spPr>
              <a:xfrm flipH="1">
                <a:off x="6866992" y="6164006"/>
                <a:ext cx="2676896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accen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NASDAQ</a:t>
                </a:r>
              </a:p>
            </p:txBody>
          </p: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7218FA0-211C-2F4C-9257-6716B236E361}"/>
                </a:ext>
              </a:extLst>
            </p:cNvPr>
            <p:cNvSpPr txBox="1"/>
            <p:nvPr/>
          </p:nvSpPr>
          <p:spPr>
            <a:xfrm>
              <a:off x="1800339" y="9374800"/>
              <a:ext cx="933264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 useful information. There are people who have a significant number of followers in every business domain on social media. useful information.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357DA70-F8DA-0D43-8612-2BCA97422D0B}"/>
                </a:ext>
              </a:extLst>
            </p:cNvPr>
            <p:cNvSpPr txBox="1"/>
            <p:nvPr/>
          </p:nvSpPr>
          <p:spPr>
            <a:xfrm>
              <a:off x="13244666" y="9374800"/>
              <a:ext cx="933264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 useful information. There are people who have a significant number of followers in every business domain on social media. useful information.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984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894822" y="1022190"/>
            <a:ext cx="105881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Pharmacy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43056F-B79A-E442-9666-0F873F6F9167}"/>
              </a:ext>
            </a:extLst>
          </p:cNvPr>
          <p:cNvGrpSpPr/>
          <p:nvPr/>
        </p:nvGrpSpPr>
        <p:grpSpPr>
          <a:xfrm>
            <a:off x="4213358" y="5073231"/>
            <a:ext cx="15950934" cy="3569537"/>
            <a:chOff x="4034992" y="5800645"/>
            <a:chExt cx="15950934" cy="356953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BD503E9-604E-0145-859B-91A7DCD29FAF}"/>
                </a:ext>
              </a:extLst>
            </p:cNvPr>
            <p:cNvGrpSpPr/>
            <p:nvPr/>
          </p:nvGrpSpPr>
          <p:grpSpPr>
            <a:xfrm rot="5400000">
              <a:off x="2850388" y="6985249"/>
              <a:ext cx="3569537" cy="1200329"/>
              <a:chOff x="12546202" y="3587391"/>
              <a:chExt cx="1654778" cy="556453"/>
            </a:xfrm>
          </p:grpSpPr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BA84B8B4-5851-234E-9304-12F45A3E3745}"/>
                  </a:ext>
                </a:extLst>
              </p:cNvPr>
              <p:cNvSpPr/>
              <p:nvPr/>
            </p:nvSpPr>
            <p:spPr>
              <a:xfrm>
                <a:off x="12546202" y="3587391"/>
                <a:ext cx="1654778" cy="556452"/>
              </a:xfrm>
              <a:custGeom>
                <a:avLst/>
                <a:gdLst>
                  <a:gd name="connsiteX0" fmla="*/ 1654154 w 1654778"/>
                  <a:gd name="connsiteY0" fmla="*/ 277714 h 556452"/>
                  <a:gd name="connsiteX1" fmla="*/ 1375643 w 1654778"/>
                  <a:gd name="connsiteY1" fmla="*/ 556035 h 556452"/>
                  <a:gd name="connsiteX2" fmla="*/ 1375548 w 1654778"/>
                  <a:gd name="connsiteY2" fmla="*/ 556035 h 556452"/>
                  <a:gd name="connsiteX3" fmla="*/ 277982 w 1654778"/>
                  <a:gd name="connsiteY3" fmla="*/ 556035 h 556452"/>
                  <a:gd name="connsiteX4" fmla="*/ -624 w 1654778"/>
                  <a:gd name="connsiteY4" fmla="*/ 277809 h 556452"/>
                  <a:gd name="connsiteX5" fmla="*/ 277982 w 1654778"/>
                  <a:gd name="connsiteY5" fmla="*/ -417 h 556452"/>
                  <a:gd name="connsiteX6" fmla="*/ 1375548 w 1654778"/>
                  <a:gd name="connsiteY6" fmla="*/ -417 h 556452"/>
                  <a:gd name="connsiteX7" fmla="*/ 1654154 w 1654778"/>
                  <a:gd name="connsiteY7" fmla="*/ 277619 h 556452"/>
                  <a:gd name="connsiteX8" fmla="*/ 1654154 w 1654778"/>
                  <a:gd name="connsiteY8" fmla="*/ 277714 h 55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4778" h="556452">
                    <a:moveTo>
                      <a:pt x="1654154" y="277714"/>
                    </a:moveTo>
                    <a:cubicBezTo>
                      <a:pt x="1654250" y="431371"/>
                      <a:pt x="1529472" y="555978"/>
                      <a:pt x="1375643" y="556035"/>
                    </a:cubicBezTo>
                    <a:cubicBezTo>
                      <a:pt x="1375643" y="556035"/>
                      <a:pt x="1375548" y="556035"/>
                      <a:pt x="1375548" y="556035"/>
                    </a:cubicBezTo>
                    <a:lnTo>
                      <a:pt x="277982" y="556035"/>
                    </a:lnTo>
                    <a:cubicBezTo>
                      <a:pt x="124153" y="556035"/>
                      <a:pt x="-624" y="431466"/>
                      <a:pt x="-624" y="277809"/>
                    </a:cubicBezTo>
                    <a:cubicBezTo>
                      <a:pt x="-624" y="124152"/>
                      <a:pt x="124153" y="-417"/>
                      <a:pt x="277982" y="-417"/>
                    </a:cubicBezTo>
                    <a:lnTo>
                      <a:pt x="1375548" y="-417"/>
                    </a:lnTo>
                    <a:cubicBezTo>
                      <a:pt x="1529377" y="-474"/>
                      <a:pt x="1654059" y="124009"/>
                      <a:pt x="1654154" y="277619"/>
                    </a:cubicBezTo>
                    <a:cubicBezTo>
                      <a:pt x="1654154" y="277647"/>
                      <a:pt x="1654154" y="277685"/>
                      <a:pt x="1654154" y="277714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7754149E-EDD1-EC49-A578-F6F1BBDE1F8C}"/>
                  </a:ext>
                </a:extLst>
              </p:cNvPr>
              <p:cNvSpPr/>
              <p:nvPr/>
            </p:nvSpPr>
            <p:spPr>
              <a:xfrm>
                <a:off x="13377735" y="3587392"/>
                <a:ext cx="823245" cy="556452"/>
              </a:xfrm>
              <a:custGeom>
                <a:avLst/>
                <a:gdLst>
                  <a:gd name="connsiteX0" fmla="*/ 822621 w 823245"/>
                  <a:gd name="connsiteY0" fmla="*/ 277714 h 556452"/>
                  <a:gd name="connsiteX1" fmla="*/ 544110 w 823245"/>
                  <a:gd name="connsiteY1" fmla="*/ -417 h 556452"/>
                  <a:gd name="connsiteX2" fmla="*/ 544015 w 823245"/>
                  <a:gd name="connsiteY2" fmla="*/ -417 h 556452"/>
                  <a:gd name="connsiteX3" fmla="*/ -624 w 823245"/>
                  <a:gd name="connsiteY3" fmla="*/ -417 h 556452"/>
                  <a:gd name="connsiteX4" fmla="*/ -624 w 823245"/>
                  <a:gd name="connsiteY4" fmla="*/ 556035 h 556452"/>
                  <a:gd name="connsiteX5" fmla="*/ 544015 w 823245"/>
                  <a:gd name="connsiteY5" fmla="*/ 556035 h 556452"/>
                  <a:gd name="connsiteX6" fmla="*/ 822621 w 823245"/>
                  <a:gd name="connsiteY6" fmla="*/ 277809 h 556452"/>
                  <a:gd name="connsiteX7" fmla="*/ 822621 w 823245"/>
                  <a:gd name="connsiteY7" fmla="*/ 277714 h 55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23245" h="556452">
                    <a:moveTo>
                      <a:pt x="822621" y="277714"/>
                    </a:moveTo>
                    <a:cubicBezTo>
                      <a:pt x="822621" y="124105"/>
                      <a:pt x="697939" y="-417"/>
                      <a:pt x="544110" y="-417"/>
                    </a:cubicBezTo>
                    <a:cubicBezTo>
                      <a:pt x="544110" y="-417"/>
                      <a:pt x="544015" y="-417"/>
                      <a:pt x="544015" y="-417"/>
                    </a:cubicBezTo>
                    <a:lnTo>
                      <a:pt x="-624" y="-417"/>
                    </a:lnTo>
                    <a:lnTo>
                      <a:pt x="-624" y="556035"/>
                    </a:lnTo>
                    <a:lnTo>
                      <a:pt x="544015" y="556035"/>
                    </a:lnTo>
                    <a:cubicBezTo>
                      <a:pt x="697844" y="556035"/>
                      <a:pt x="822621" y="431466"/>
                      <a:pt x="822621" y="277809"/>
                    </a:cubicBezTo>
                    <a:cubicBezTo>
                      <a:pt x="822621" y="277781"/>
                      <a:pt x="822621" y="277743"/>
                      <a:pt x="822621" y="277714"/>
                    </a:cubicBezTo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EEB7ABE-1FD8-BD4B-9DE3-F15B8CEF4F11}"/>
                </a:ext>
              </a:extLst>
            </p:cNvPr>
            <p:cNvGrpSpPr/>
            <p:nvPr/>
          </p:nvGrpSpPr>
          <p:grpSpPr>
            <a:xfrm rot="5400000">
              <a:off x="7765288" y="6985249"/>
              <a:ext cx="3569537" cy="1200329"/>
              <a:chOff x="12546202" y="3587391"/>
              <a:chExt cx="1654778" cy="556453"/>
            </a:xfrm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FB4F216E-FDBD-8546-B0E0-2A607CE48FFB}"/>
                  </a:ext>
                </a:extLst>
              </p:cNvPr>
              <p:cNvSpPr/>
              <p:nvPr/>
            </p:nvSpPr>
            <p:spPr>
              <a:xfrm>
                <a:off x="12546202" y="3587391"/>
                <a:ext cx="1654778" cy="556452"/>
              </a:xfrm>
              <a:custGeom>
                <a:avLst/>
                <a:gdLst>
                  <a:gd name="connsiteX0" fmla="*/ 1654154 w 1654778"/>
                  <a:gd name="connsiteY0" fmla="*/ 277714 h 556452"/>
                  <a:gd name="connsiteX1" fmla="*/ 1375643 w 1654778"/>
                  <a:gd name="connsiteY1" fmla="*/ 556035 h 556452"/>
                  <a:gd name="connsiteX2" fmla="*/ 1375548 w 1654778"/>
                  <a:gd name="connsiteY2" fmla="*/ 556035 h 556452"/>
                  <a:gd name="connsiteX3" fmla="*/ 277982 w 1654778"/>
                  <a:gd name="connsiteY3" fmla="*/ 556035 h 556452"/>
                  <a:gd name="connsiteX4" fmla="*/ -624 w 1654778"/>
                  <a:gd name="connsiteY4" fmla="*/ 277809 h 556452"/>
                  <a:gd name="connsiteX5" fmla="*/ 277982 w 1654778"/>
                  <a:gd name="connsiteY5" fmla="*/ -417 h 556452"/>
                  <a:gd name="connsiteX6" fmla="*/ 1375548 w 1654778"/>
                  <a:gd name="connsiteY6" fmla="*/ -417 h 556452"/>
                  <a:gd name="connsiteX7" fmla="*/ 1654154 w 1654778"/>
                  <a:gd name="connsiteY7" fmla="*/ 277619 h 556452"/>
                  <a:gd name="connsiteX8" fmla="*/ 1654154 w 1654778"/>
                  <a:gd name="connsiteY8" fmla="*/ 277714 h 55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4778" h="556452">
                    <a:moveTo>
                      <a:pt x="1654154" y="277714"/>
                    </a:moveTo>
                    <a:cubicBezTo>
                      <a:pt x="1654250" y="431371"/>
                      <a:pt x="1529472" y="555978"/>
                      <a:pt x="1375643" y="556035"/>
                    </a:cubicBezTo>
                    <a:cubicBezTo>
                      <a:pt x="1375643" y="556035"/>
                      <a:pt x="1375548" y="556035"/>
                      <a:pt x="1375548" y="556035"/>
                    </a:cubicBezTo>
                    <a:lnTo>
                      <a:pt x="277982" y="556035"/>
                    </a:lnTo>
                    <a:cubicBezTo>
                      <a:pt x="124153" y="556035"/>
                      <a:pt x="-624" y="431466"/>
                      <a:pt x="-624" y="277809"/>
                    </a:cubicBezTo>
                    <a:cubicBezTo>
                      <a:pt x="-624" y="124152"/>
                      <a:pt x="124153" y="-417"/>
                      <a:pt x="277982" y="-417"/>
                    </a:cubicBezTo>
                    <a:lnTo>
                      <a:pt x="1375548" y="-417"/>
                    </a:lnTo>
                    <a:cubicBezTo>
                      <a:pt x="1529377" y="-474"/>
                      <a:pt x="1654059" y="124009"/>
                      <a:pt x="1654154" y="277619"/>
                    </a:cubicBezTo>
                    <a:cubicBezTo>
                      <a:pt x="1654154" y="277647"/>
                      <a:pt x="1654154" y="277685"/>
                      <a:pt x="1654154" y="277714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BC543AAD-24E8-CD4F-A1AA-24750414D4FE}"/>
                  </a:ext>
                </a:extLst>
              </p:cNvPr>
              <p:cNvSpPr/>
              <p:nvPr/>
            </p:nvSpPr>
            <p:spPr>
              <a:xfrm>
                <a:off x="13377735" y="3587392"/>
                <a:ext cx="823245" cy="556452"/>
              </a:xfrm>
              <a:custGeom>
                <a:avLst/>
                <a:gdLst>
                  <a:gd name="connsiteX0" fmla="*/ 822621 w 823245"/>
                  <a:gd name="connsiteY0" fmla="*/ 277714 h 556452"/>
                  <a:gd name="connsiteX1" fmla="*/ 544110 w 823245"/>
                  <a:gd name="connsiteY1" fmla="*/ -417 h 556452"/>
                  <a:gd name="connsiteX2" fmla="*/ 544015 w 823245"/>
                  <a:gd name="connsiteY2" fmla="*/ -417 h 556452"/>
                  <a:gd name="connsiteX3" fmla="*/ -624 w 823245"/>
                  <a:gd name="connsiteY3" fmla="*/ -417 h 556452"/>
                  <a:gd name="connsiteX4" fmla="*/ -624 w 823245"/>
                  <a:gd name="connsiteY4" fmla="*/ 556035 h 556452"/>
                  <a:gd name="connsiteX5" fmla="*/ 544015 w 823245"/>
                  <a:gd name="connsiteY5" fmla="*/ 556035 h 556452"/>
                  <a:gd name="connsiteX6" fmla="*/ 822621 w 823245"/>
                  <a:gd name="connsiteY6" fmla="*/ 277809 h 556452"/>
                  <a:gd name="connsiteX7" fmla="*/ 822621 w 823245"/>
                  <a:gd name="connsiteY7" fmla="*/ 277714 h 55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23245" h="556452">
                    <a:moveTo>
                      <a:pt x="822621" y="277714"/>
                    </a:moveTo>
                    <a:cubicBezTo>
                      <a:pt x="822621" y="124105"/>
                      <a:pt x="697939" y="-417"/>
                      <a:pt x="544110" y="-417"/>
                    </a:cubicBezTo>
                    <a:cubicBezTo>
                      <a:pt x="544110" y="-417"/>
                      <a:pt x="544015" y="-417"/>
                      <a:pt x="544015" y="-417"/>
                    </a:cubicBezTo>
                    <a:lnTo>
                      <a:pt x="-624" y="-417"/>
                    </a:lnTo>
                    <a:lnTo>
                      <a:pt x="-624" y="556035"/>
                    </a:lnTo>
                    <a:lnTo>
                      <a:pt x="544015" y="556035"/>
                    </a:lnTo>
                    <a:cubicBezTo>
                      <a:pt x="697844" y="556035"/>
                      <a:pt x="822621" y="431466"/>
                      <a:pt x="822621" y="277809"/>
                    </a:cubicBezTo>
                    <a:cubicBezTo>
                      <a:pt x="822621" y="277781"/>
                      <a:pt x="822621" y="277743"/>
                      <a:pt x="822621" y="277714"/>
                    </a:cubicBezTo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D0C1B3D-5354-B84C-A86B-2A8E243D9D45}"/>
                </a:ext>
              </a:extLst>
            </p:cNvPr>
            <p:cNvGrpSpPr/>
            <p:nvPr/>
          </p:nvGrpSpPr>
          <p:grpSpPr>
            <a:xfrm rot="5400000">
              <a:off x="12680186" y="6985249"/>
              <a:ext cx="3569537" cy="1200329"/>
              <a:chOff x="12546202" y="3587391"/>
              <a:chExt cx="1654778" cy="556453"/>
            </a:xfrm>
          </p:grpSpPr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B144C04E-24CA-6742-9B5E-463EFA1CBCBE}"/>
                  </a:ext>
                </a:extLst>
              </p:cNvPr>
              <p:cNvSpPr/>
              <p:nvPr/>
            </p:nvSpPr>
            <p:spPr>
              <a:xfrm>
                <a:off x="12546202" y="3587391"/>
                <a:ext cx="1654778" cy="556452"/>
              </a:xfrm>
              <a:custGeom>
                <a:avLst/>
                <a:gdLst>
                  <a:gd name="connsiteX0" fmla="*/ 1654154 w 1654778"/>
                  <a:gd name="connsiteY0" fmla="*/ 277714 h 556452"/>
                  <a:gd name="connsiteX1" fmla="*/ 1375643 w 1654778"/>
                  <a:gd name="connsiteY1" fmla="*/ 556035 h 556452"/>
                  <a:gd name="connsiteX2" fmla="*/ 1375548 w 1654778"/>
                  <a:gd name="connsiteY2" fmla="*/ 556035 h 556452"/>
                  <a:gd name="connsiteX3" fmla="*/ 277982 w 1654778"/>
                  <a:gd name="connsiteY3" fmla="*/ 556035 h 556452"/>
                  <a:gd name="connsiteX4" fmla="*/ -624 w 1654778"/>
                  <a:gd name="connsiteY4" fmla="*/ 277809 h 556452"/>
                  <a:gd name="connsiteX5" fmla="*/ 277982 w 1654778"/>
                  <a:gd name="connsiteY5" fmla="*/ -417 h 556452"/>
                  <a:gd name="connsiteX6" fmla="*/ 1375548 w 1654778"/>
                  <a:gd name="connsiteY6" fmla="*/ -417 h 556452"/>
                  <a:gd name="connsiteX7" fmla="*/ 1654154 w 1654778"/>
                  <a:gd name="connsiteY7" fmla="*/ 277619 h 556452"/>
                  <a:gd name="connsiteX8" fmla="*/ 1654154 w 1654778"/>
                  <a:gd name="connsiteY8" fmla="*/ 277714 h 55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4778" h="556452">
                    <a:moveTo>
                      <a:pt x="1654154" y="277714"/>
                    </a:moveTo>
                    <a:cubicBezTo>
                      <a:pt x="1654250" y="431371"/>
                      <a:pt x="1529472" y="555978"/>
                      <a:pt x="1375643" y="556035"/>
                    </a:cubicBezTo>
                    <a:cubicBezTo>
                      <a:pt x="1375643" y="556035"/>
                      <a:pt x="1375548" y="556035"/>
                      <a:pt x="1375548" y="556035"/>
                    </a:cubicBezTo>
                    <a:lnTo>
                      <a:pt x="277982" y="556035"/>
                    </a:lnTo>
                    <a:cubicBezTo>
                      <a:pt x="124153" y="556035"/>
                      <a:pt x="-624" y="431466"/>
                      <a:pt x="-624" y="277809"/>
                    </a:cubicBezTo>
                    <a:cubicBezTo>
                      <a:pt x="-624" y="124152"/>
                      <a:pt x="124153" y="-417"/>
                      <a:pt x="277982" y="-417"/>
                    </a:cubicBezTo>
                    <a:lnTo>
                      <a:pt x="1375548" y="-417"/>
                    </a:lnTo>
                    <a:cubicBezTo>
                      <a:pt x="1529377" y="-474"/>
                      <a:pt x="1654059" y="124009"/>
                      <a:pt x="1654154" y="277619"/>
                    </a:cubicBezTo>
                    <a:cubicBezTo>
                      <a:pt x="1654154" y="277647"/>
                      <a:pt x="1654154" y="277685"/>
                      <a:pt x="1654154" y="277714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C50023AC-C193-D84E-8845-403C23A534EB}"/>
                  </a:ext>
                </a:extLst>
              </p:cNvPr>
              <p:cNvSpPr/>
              <p:nvPr/>
            </p:nvSpPr>
            <p:spPr>
              <a:xfrm>
                <a:off x="13377735" y="3587392"/>
                <a:ext cx="823245" cy="556452"/>
              </a:xfrm>
              <a:custGeom>
                <a:avLst/>
                <a:gdLst>
                  <a:gd name="connsiteX0" fmla="*/ 822621 w 823245"/>
                  <a:gd name="connsiteY0" fmla="*/ 277714 h 556452"/>
                  <a:gd name="connsiteX1" fmla="*/ 544110 w 823245"/>
                  <a:gd name="connsiteY1" fmla="*/ -417 h 556452"/>
                  <a:gd name="connsiteX2" fmla="*/ 544015 w 823245"/>
                  <a:gd name="connsiteY2" fmla="*/ -417 h 556452"/>
                  <a:gd name="connsiteX3" fmla="*/ -624 w 823245"/>
                  <a:gd name="connsiteY3" fmla="*/ -417 h 556452"/>
                  <a:gd name="connsiteX4" fmla="*/ -624 w 823245"/>
                  <a:gd name="connsiteY4" fmla="*/ 556035 h 556452"/>
                  <a:gd name="connsiteX5" fmla="*/ 544015 w 823245"/>
                  <a:gd name="connsiteY5" fmla="*/ 556035 h 556452"/>
                  <a:gd name="connsiteX6" fmla="*/ 822621 w 823245"/>
                  <a:gd name="connsiteY6" fmla="*/ 277809 h 556452"/>
                  <a:gd name="connsiteX7" fmla="*/ 822621 w 823245"/>
                  <a:gd name="connsiteY7" fmla="*/ 277714 h 55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23245" h="556452">
                    <a:moveTo>
                      <a:pt x="822621" y="277714"/>
                    </a:moveTo>
                    <a:cubicBezTo>
                      <a:pt x="822621" y="124105"/>
                      <a:pt x="697939" y="-417"/>
                      <a:pt x="544110" y="-417"/>
                    </a:cubicBezTo>
                    <a:cubicBezTo>
                      <a:pt x="544110" y="-417"/>
                      <a:pt x="544015" y="-417"/>
                      <a:pt x="544015" y="-417"/>
                    </a:cubicBezTo>
                    <a:lnTo>
                      <a:pt x="-624" y="-417"/>
                    </a:lnTo>
                    <a:lnTo>
                      <a:pt x="-624" y="556035"/>
                    </a:lnTo>
                    <a:lnTo>
                      <a:pt x="544015" y="556035"/>
                    </a:lnTo>
                    <a:cubicBezTo>
                      <a:pt x="697844" y="556035"/>
                      <a:pt x="822621" y="431466"/>
                      <a:pt x="822621" y="277809"/>
                    </a:cubicBezTo>
                    <a:cubicBezTo>
                      <a:pt x="822621" y="277781"/>
                      <a:pt x="822621" y="277743"/>
                      <a:pt x="822621" y="277714"/>
                    </a:cubicBezTo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F547925-1FBF-8B46-A665-1B5359A1C393}"/>
                </a:ext>
              </a:extLst>
            </p:cNvPr>
            <p:cNvGrpSpPr/>
            <p:nvPr/>
          </p:nvGrpSpPr>
          <p:grpSpPr>
            <a:xfrm rot="5400000">
              <a:off x="17600993" y="6985249"/>
              <a:ext cx="3569537" cy="1200329"/>
              <a:chOff x="12546202" y="3587391"/>
              <a:chExt cx="1654778" cy="556453"/>
            </a:xfrm>
          </p:grpSpPr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BED3287B-2FAD-6046-89CB-6506A536B8D8}"/>
                  </a:ext>
                </a:extLst>
              </p:cNvPr>
              <p:cNvSpPr/>
              <p:nvPr/>
            </p:nvSpPr>
            <p:spPr>
              <a:xfrm>
                <a:off x="12546202" y="3587391"/>
                <a:ext cx="1654778" cy="556452"/>
              </a:xfrm>
              <a:custGeom>
                <a:avLst/>
                <a:gdLst>
                  <a:gd name="connsiteX0" fmla="*/ 1654154 w 1654778"/>
                  <a:gd name="connsiteY0" fmla="*/ 277714 h 556452"/>
                  <a:gd name="connsiteX1" fmla="*/ 1375643 w 1654778"/>
                  <a:gd name="connsiteY1" fmla="*/ 556035 h 556452"/>
                  <a:gd name="connsiteX2" fmla="*/ 1375548 w 1654778"/>
                  <a:gd name="connsiteY2" fmla="*/ 556035 h 556452"/>
                  <a:gd name="connsiteX3" fmla="*/ 277982 w 1654778"/>
                  <a:gd name="connsiteY3" fmla="*/ 556035 h 556452"/>
                  <a:gd name="connsiteX4" fmla="*/ -624 w 1654778"/>
                  <a:gd name="connsiteY4" fmla="*/ 277809 h 556452"/>
                  <a:gd name="connsiteX5" fmla="*/ 277982 w 1654778"/>
                  <a:gd name="connsiteY5" fmla="*/ -417 h 556452"/>
                  <a:gd name="connsiteX6" fmla="*/ 1375548 w 1654778"/>
                  <a:gd name="connsiteY6" fmla="*/ -417 h 556452"/>
                  <a:gd name="connsiteX7" fmla="*/ 1654154 w 1654778"/>
                  <a:gd name="connsiteY7" fmla="*/ 277619 h 556452"/>
                  <a:gd name="connsiteX8" fmla="*/ 1654154 w 1654778"/>
                  <a:gd name="connsiteY8" fmla="*/ 277714 h 55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4778" h="556452">
                    <a:moveTo>
                      <a:pt x="1654154" y="277714"/>
                    </a:moveTo>
                    <a:cubicBezTo>
                      <a:pt x="1654250" y="431371"/>
                      <a:pt x="1529472" y="555978"/>
                      <a:pt x="1375643" y="556035"/>
                    </a:cubicBezTo>
                    <a:cubicBezTo>
                      <a:pt x="1375643" y="556035"/>
                      <a:pt x="1375548" y="556035"/>
                      <a:pt x="1375548" y="556035"/>
                    </a:cubicBezTo>
                    <a:lnTo>
                      <a:pt x="277982" y="556035"/>
                    </a:lnTo>
                    <a:cubicBezTo>
                      <a:pt x="124153" y="556035"/>
                      <a:pt x="-624" y="431466"/>
                      <a:pt x="-624" y="277809"/>
                    </a:cubicBezTo>
                    <a:cubicBezTo>
                      <a:pt x="-624" y="124152"/>
                      <a:pt x="124153" y="-417"/>
                      <a:pt x="277982" y="-417"/>
                    </a:cubicBezTo>
                    <a:lnTo>
                      <a:pt x="1375548" y="-417"/>
                    </a:lnTo>
                    <a:cubicBezTo>
                      <a:pt x="1529377" y="-474"/>
                      <a:pt x="1654059" y="124009"/>
                      <a:pt x="1654154" y="277619"/>
                    </a:cubicBezTo>
                    <a:cubicBezTo>
                      <a:pt x="1654154" y="277647"/>
                      <a:pt x="1654154" y="277685"/>
                      <a:pt x="1654154" y="277714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0A456C25-0053-824A-9097-C46AEBB88F32}"/>
                  </a:ext>
                </a:extLst>
              </p:cNvPr>
              <p:cNvSpPr/>
              <p:nvPr/>
            </p:nvSpPr>
            <p:spPr>
              <a:xfrm>
                <a:off x="13377735" y="3587392"/>
                <a:ext cx="823245" cy="556452"/>
              </a:xfrm>
              <a:custGeom>
                <a:avLst/>
                <a:gdLst>
                  <a:gd name="connsiteX0" fmla="*/ 822621 w 823245"/>
                  <a:gd name="connsiteY0" fmla="*/ 277714 h 556452"/>
                  <a:gd name="connsiteX1" fmla="*/ 544110 w 823245"/>
                  <a:gd name="connsiteY1" fmla="*/ -417 h 556452"/>
                  <a:gd name="connsiteX2" fmla="*/ 544015 w 823245"/>
                  <a:gd name="connsiteY2" fmla="*/ -417 h 556452"/>
                  <a:gd name="connsiteX3" fmla="*/ -624 w 823245"/>
                  <a:gd name="connsiteY3" fmla="*/ -417 h 556452"/>
                  <a:gd name="connsiteX4" fmla="*/ -624 w 823245"/>
                  <a:gd name="connsiteY4" fmla="*/ 556035 h 556452"/>
                  <a:gd name="connsiteX5" fmla="*/ 544015 w 823245"/>
                  <a:gd name="connsiteY5" fmla="*/ 556035 h 556452"/>
                  <a:gd name="connsiteX6" fmla="*/ 822621 w 823245"/>
                  <a:gd name="connsiteY6" fmla="*/ 277809 h 556452"/>
                  <a:gd name="connsiteX7" fmla="*/ 822621 w 823245"/>
                  <a:gd name="connsiteY7" fmla="*/ 277714 h 55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23245" h="556452">
                    <a:moveTo>
                      <a:pt x="822621" y="277714"/>
                    </a:moveTo>
                    <a:cubicBezTo>
                      <a:pt x="822621" y="124105"/>
                      <a:pt x="697939" y="-417"/>
                      <a:pt x="544110" y="-417"/>
                    </a:cubicBezTo>
                    <a:cubicBezTo>
                      <a:pt x="544110" y="-417"/>
                      <a:pt x="544015" y="-417"/>
                      <a:pt x="544015" y="-417"/>
                    </a:cubicBezTo>
                    <a:lnTo>
                      <a:pt x="-624" y="-417"/>
                    </a:lnTo>
                    <a:lnTo>
                      <a:pt x="-624" y="556035"/>
                    </a:lnTo>
                    <a:lnTo>
                      <a:pt x="544015" y="556035"/>
                    </a:lnTo>
                    <a:cubicBezTo>
                      <a:pt x="697844" y="556035"/>
                      <a:pt x="822621" y="431466"/>
                      <a:pt x="822621" y="277809"/>
                    </a:cubicBezTo>
                    <a:cubicBezTo>
                      <a:pt x="822621" y="277781"/>
                      <a:pt x="822621" y="277743"/>
                      <a:pt x="822621" y="277714"/>
                    </a:cubicBezTo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E577725-8B1B-284C-A32F-A75BBD1ADB9D}"/>
              </a:ext>
            </a:extLst>
          </p:cNvPr>
          <p:cNvGrpSpPr/>
          <p:nvPr/>
        </p:nvGrpSpPr>
        <p:grpSpPr>
          <a:xfrm>
            <a:off x="2721175" y="9301363"/>
            <a:ext cx="4162604" cy="2031326"/>
            <a:chOff x="4637624" y="6475465"/>
            <a:chExt cx="4162604" cy="2031326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5201B1D-69D2-6C4F-855B-7A78C8BCC545}"/>
                </a:ext>
              </a:extLst>
            </p:cNvPr>
            <p:cNvSpPr txBox="1"/>
            <p:nvPr/>
          </p:nvSpPr>
          <p:spPr>
            <a:xfrm flipH="1">
              <a:off x="4637624" y="7121796"/>
              <a:ext cx="416260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14F3B2C-2609-504A-9C56-13D3D7C30DB5}"/>
                </a:ext>
              </a:extLst>
            </p:cNvPr>
            <p:cNvSpPr/>
            <p:nvPr/>
          </p:nvSpPr>
          <p:spPr>
            <a:xfrm flipH="1">
              <a:off x="5228413" y="6475465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C0484FF-A5AF-D64C-BCD4-6D332AA0204E}"/>
              </a:ext>
            </a:extLst>
          </p:cNvPr>
          <p:cNvGrpSpPr/>
          <p:nvPr/>
        </p:nvGrpSpPr>
        <p:grpSpPr>
          <a:xfrm>
            <a:off x="7647119" y="9301363"/>
            <a:ext cx="4162604" cy="2031326"/>
            <a:chOff x="4637624" y="6475465"/>
            <a:chExt cx="4162604" cy="2031326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A83E3B1-7B66-BD48-9D66-87049712DD00}"/>
                </a:ext>
              </a:extLst>
            </p:cNvPr>
            <p:cNvSpPr txBox="1"/>
            <p:nvPr/>
          </p:nvSpPr>
          <p:spPr>
            <a:xfrm flipH="1">
              <a:off x="4637624" y="7121796"/>
              <a:ext cx="416260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EA48417-0437-4743-AA36-A4AE90F0566E}"/>
                </a:ext>
              </a:extLst>
            </p:cNvPr>
            <p:cNvSpPr/>
            <p:nvPr/>
          </p:nvSpPr>
          <p:spPr>
            <a:xfrm flipH="1">
              <a:off x="5228413" y="6475465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777E4E7-045F-D64C-B535-382508534243}"/>
              </a:ext>
            </a:extLst>
          </p:cNvPr>
          <p:cNvGrpSpPr/>
          <p:nvPr/>
        </p:nvGrpSpPr>
        <p:grpSpPr>
          <a:xfrm>
            <a:off x="12567929" y="9301363"/>
            <a:ext cx="4162604" cy="2031326"/>
            <a:chOff x="4637624" y="6475465"/>
            <a:chExt cx="4162604" cy="2031326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0F8B1D3-915A-DF49-B907-73E3EC01D2CD}"/>
                </a:ext>
              </a:extLst>
            </p:cNvPr>
            <p:cNvSpPr txBox="1"/>
            <p:nvPr/>
          </p:nvSpPr>
          <p:spPr>
            <a:xfrm flipH="1">
              <a:off x="4637624" y="7121796"/>
              <a:ext cx="416260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F5E59FF-948A-C040-A366-6CC43EDA60F1}"/>
                </a:ext>
              </a:extLst>
            </p:cNvPr>
            <p:cNvSpPr/>
            <p:nvPr/>
          </p:nvSpPr>
          <p:spPr>
            <a:xfrm flipH="1">
              <a:off x="5228413" y="6475465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6DD1C39-2BB6-0344-A37C-62E1A138981E}"/>
              </a:ext>
            </a:extLst>
          </p:cNvPr>
          <p:cNvGrpSpPr/>
          <p:nvPr/>
        </p:nvGrpSpPr>
        <p:grpSpPr>
          <a:xfrm>
            <a:off x="17493871" y="9301363"/>
            <a:ext cx="4162604" cy="2031326"/>
            <a:chOff x="4637624" y="6475465"/>
            <a:chExt cx="4162604" cy="2031326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3FB3AC0-A956-894F-B087-0D44E37394F1}"/>
                </a:ext>
              </a:extLst>
            </p:cNvPr>
            <p:cNvSpPr txBox="1"/>
            <p:nvPr/>
          </p:nvSpPr>
          <p:spPr>
            <a:xfrm flipH="1">
              <a:off x="4637624" y="7121796"/>
              <a:ext cx="416260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B086F9A-EFEA-6845-B1D1-CBE1C5EA210D}"/>
                </a:ext>
              </a:extLst>
            </p:cNvPr>
            <p:cNvSpPr/>
            <p:nvPr/>
          </p:nvSpPr>
          <p:spPr>
            <a:xfrm flipH="1">
              <a:off x="5228413" y="6475465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Action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873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894822" y="1022190"/>
            <a:ext cx="105881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Pharmacy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9F1DE1A3-0A85-7B45-BACC-88D5AC4983EE}"/>
              </a:ext>
            </a:extLst>
          </p:cNvPr>
          <p:cNvSpPr/>
          <p:nvPr/>
        </p:nvSpPr>
        <p:spPr>
          <a:xfrm>
            <a:off x="2170299" y="6425352"/>
            <a:ext cx="8760476" cy="4291349"/>
          </a:xfrm>
          <a:custGeom>
            <a:avLst/>
            <a:gdLst>
              <a:gd name="connsiteX0" fmla="*/ 0 w 2089394"/>
              <a:gd name="connsiteY0" fmla="*/ 0 h 983470"/>
              <a:gd name="connsiteX1" fmla="*/ 2089395 w 2089394"/>
              <a:gd name="connsiteY1" fmla="*/ 0 h 983470"/>
              <a:gd name="connsiteX2" fmla="*/ 2089395 w 2089394"/>
              <a:gd name="connsiteY2" fmla="*/ 983471 h 983470"/>
              <a:gd name="connsiteX3" fmla="*/ 0 w 2089394"/>
              <a:gd name="connsiteY3" fmla="*/ 983471 h 98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9394" h="983470">
                <a:moveTo>
                  <a:pt x="0" y="0"/>
                </a:moveTo>
                <a:lnTo>
                  <a:pt x="2089395" y="0"/>
                </a:lnTo>
                <a:lnTo>
                  <a:pt x="2089395" y="983471"/>
                </a:lnTo>
                <a:lnTo>
                  <a:pt x="0" y="9834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017CC58C-B371-A24D-B597-6C5136012479}"/>
              </a:ext>
            </a:extLst>
          </p:cNvPr>
          <p:cNvSpPr/>
          <p:nvPr/>
        </p:nvSpPr>
        <p:spPr>
          <a:xfrm>
            <a:off x="2273133" y="6573873"/>
            <a:ext cx="911717" cy="3932327"/>
          </a:xfrm>
          <a:custGeom>
            <a:avLst/>
            <a:gdLst>
              <a:gd name="connsiteX0" fmla="*/ 182191 w 220266"/>
              <a:gd name="connsiteY0" fmla="*/ 944734 h 950030"/>
              <a:gd name="connsiteX1" fmla="*/ 220267 w 220266"/>
              <a:gd name="connsiteY1" fmla="*/ 927792 h 950030"/>
              <a:gd name="connsiteX2" fmla="*/ 220267 w 220266"/>
              <a:gd name="connsiteY2" fmla="*/ 445051 h 950030"/>
              <a:gd name="connsiteX3" fmla="*/ 172006 w 220266"/>
              <a:gd name="connsiteY3" fmla="*/ 371383 h 950030"/>
              <a:gd name="connsiteX4" fmla="*/ 169912 w 220266"/>
              <a:gd name="connsiteY4" fmla="*/ 297621 h 950030"/>
              <a:gd name="connsiteX5" fmla="*/ 194442 w 220266"/>
              <a:gd name="connsiteY5" fmla="*/ 265546 h 950030"/>
              <a:gd name="connsiteX6" fmla="*/ 193233 w 220266"/>
              <a:gd name="connsiteY6" fmla="*/ 260311 h 950030"/>
              <a:gd name="connsiteX7" fmla="*/ 175623 w 220266"/>
              <a:gd name="connsiteY7" fmla="*/ 47589 h 950030"/>
              <a:gd name="connsiteX8" fmla="*/ 127172 w 220266"/>
              <a:gd name="connsiteY8" fmla="*/ 0 h 950030"/>
              <a:gd name="connsiteX9" fmla="*/ 114607 w 220266"/>
              <a:gd name="connsiteY9" fmla="*/ 0 h 950030"/>
              <a:gd name="connsiteX10" fmla="*/ 66061 w 220266"/>
              <a:gd name="connsiteY10" fmla="*/ 48636 h 950030"/>
              <a:gd name="connsiteX11" fmla="*/ 47594 w 220266"/>
              <a:gd name="connsiteY11" fmla="*/ 271352 h 950030"/>
              <a:gd name="connsiteX12" fmla="*/ 64919 w 220266"/>
              <a:gd name="connsiteY12" fmla="*/ 297811 h 950030"/>
              <a:gd name="connsiteX13" fmla="*/ 64919 w 220266"/>
              <a:gd name="connsiteY13" fmla="*/ 370908 h 950030"/>
              <a:gd name="connsiteX14" fmla="*/ 0 w 220266"/>
              <a:gd name="connsiteY14" fmla="*/ 449429 h 950030"/>
              <a:gd name="connsiteX15" fmla="*/ 0 w 220266"/>
              <a:gd name="connsiteY15" fmla="*/ 927697 h 950030"/>
              <a:gd name="connsiteX16" fmla="*/ 182191 w 220266"/>
              <a:gd name="connsiteY16" fmla="*/ 944734 h 95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0266" h="950030">
                <a:moveTo>
                  <a:pt x="182191" y="944734"/>
                </a:moveTo>
                <a:cubicBezTo>
                  <a:pt x="183048" y="943687"/>
                  <a:pt x="220267" y="939213"/>
                  <a:pt x="220267" y="927792"/>
                </a:cubicBezTo>
                <a:lnTo>
                  <a:pt x="220267" y="445051"/>
                </a:lnTo>
                <a:lnTo>
                  <a:pt x="172006" y="371383"/>
                </a:lnTo>
                <a:lnTo>
                  <a:pt x="169912" y="297621"/>
                </a:lnTo>
                <a:cubicBezTo>
                  <a:pt x="185542" y="295536"/>
                  <a:pt x="196527" y="281174"/>
                  <a:pt x="194442" y="265546"/>
                </a:cubicBezTo>
                <a:cubicBezTo>
                  <a:pt x="194204" y="263766"/>
                  <a:pt x="193795" y="262015"/>
                  <a:pt x="193233" y="260311"/>
                </a:cubicBezTo>
                <a:lnTo>
                  <a:pt x="175623" y="47589"/>
                </a:lnTo>
                <a:cubicBezTo>
                  <a:pt x="174081" y="21643"/>
                  <a:pt x="153140" y="1076"/>
                  <a:pt x="127172" y="0"/>
                </a:cubicBezTo>
                <a:lnTo>
                  <a:pt x="114607" y="0"/>
                </a:lnTo>
                <a:cubicBezTo>
                  <a:pt x="88256" y="1161"/>
                  <a:pt x="67172" y="22281"/>
                  <a:pt x="66061" y="48636"/>
                </a:cubicBezTo>
                <a:lnTo>
                  <a:pt x="47594" y="271352"/>
                </a:lnTo>
                <a:cubicBezTo>
                  <a:pt x="48581" y="282516"/>
                  <a:pt x="55082" y="292443"/>
                  <a:pt x="64919" y="297811"/>
                </a:cubicBezTo>
                <a:lnTo>
                  <a:pt x="64919" y="370908"/>
                </a:lnTo>
                <a:lnTo>
                  <a:pt x="0" y="449429"/>
                </a:lnTo>
                <a:lnTo>
                  <a:pt x="0" y="927697"/>
                </a:lnTo>
                <a:cubicBezTo>
                  <a:pt x="0" y="947208"/>
                  <a:pt x="111847" y="956726"/>
                  <a:pt x="182191" y="944734"/>
                </a:cubicBezTo>
                <a:close/>
              </a:path>
            </a:pathLst>
          </a:custGeom>
          <a:solidFill>
            <a:schemeClr val="accent1"/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2B3F7613-A2BA-FB45-92DE-3FC8EB648D28}"/>
              </a:ext>
            </a:extLst>
          </p:cNvPr>
          <p:cNvSpPr/>
          <p:nvPr/>
        </p:nvSpPr>
        <p:spPr>
          <a:xfrm>
            <a:off x="2263880" y="6614449"/>
            <a:ext cx="782261" cy="3892025"/>
          </a:xfrm>
          <a:custGeom>
            <a:avLst/>
            <a:gdLst>
              <a:gd name="connsiteX0" fmla="*/ 181812 w 188990"/>
              <a:gd name="connsiteY0" fmla="*/ 934930 h 940293"/>
              <a:gd name="connsiteX1" fmla="*/ 181812 w 188990"/>
              <a:gd name="connsiteY1" fmla="*/ 934930 h 940293"/>
              <a:gd name="connsiteX2" fmla="*/ 188475 w 188990"/>
              <a:gd name="connsiteY2" fmla="*/ 449524 h 940293"/>
              <a:gd name="connsiteX3" fmla="*/ 140880 w 188990"/>
              <a:gd name="connsiteY3" fmla="*/ 371002 h 940293"/>
              <a:gd name="connsiteX4" fmla="*/ 138596 w 188990"/>
              <a:gd name="connsiteY4" fmla="*/ 297144 h 940293"/>
              <a:gd name="connsiteX5" fmla="*/ 163088 w 188990"/>
              <a:gd name="connsiteY5" fmla="*/ 265041 h 940293"/>
              <a:gd name="connsiteX6" fmla="*/ 161917 w 188990"/>
              <a:gd name="connsiteY6" fmla="*/ 259930 h 940293"/>
              <a:gd name="connsiteX7" fmla="*/ 144307 w 188990"/>
              <a:gd name="connsiteY7" fmla="*/ 47112 h 940293"/>
              <a:gd name="connsiteX8" fmla="*/ 95951 w 188990"/>
              <a:gd name="connsiteY8" fmla="*/ 0 h 940293"/>
              <a:gd name="connsiteX9" fmla="*/ 87384 w 188990"/>
              <a:gd name="connsiteY9" fmla="*/ 0 h 940293"/>
              <a:gd name="connsiteX10" fmla="*/ 66062 w 188990"/>
              <a:gd name="connsiteY10" fmla="*/ 39498 h 940293"/>
              <a:gd name="connsiteX11" fmla="*/ 47595 w 188990"/>
              <a:gd name="connsiteY11" fmla="*/ 262214 h 940293"/>
              <a:gd name="connsiteX12" fmla="*/ 64920 w 188990"/>
              <a:gd name="connsiteY12" fmla="*/ 288673 h 940293"/>
              <a:gd name="connsiteX13" fmla="*/ 64920 w 188990"/>
              <a:gd name="connsiteY13" fmla="*/ 361770 h 940293"/>
              <a:gd name="connsiteX14" fmla="*/ 1 w 188990"/>
              <a:gd name="connsiteY14" fmla="*/ 440292 h 940293"/>
              <a:gd name="connsiteX15" fmla="*/ 1 w 188990"/>
              <a:gd name="connsiteY15" fmla="*/ 918560 h 940293"/>
              <a:gd name="connsiteX16" fmla="*/ 181812 w 188990"/>
              <a:gd name="connsiteY16" fmla="*/ 934930 h 94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8990" h="940293">
                <a:moveTo>
                  <a:pt x="181812" y="934930"/>
                </a:moveTo>
                <a:lnTo>
                  <a:pt x="181812" y="934930"/>
                </a:lnTo>
                <a:cubicBezTo>
                  <a:pt x="194472" y="928078"/>
                  <a:pt x="186000" y="957487"/>
                  <a:pt x="188475" y="449524"/>
                </a:cubicBezTo>
                <a:lnTo>
                  <a:pt x="140880" y="371002"/>
                </a:lnTo>
                <a:lnTo>
                  <a:pt x="138596" y="297144"/>
                </a:lnTo>
                <a:cubicBezTo>
                  <a:pt x="154226" y="295041"/>
                  <a:pt x="165192" y="280669"/>
                  <a:pt x="163088" y="265041"/>
                </a:cubicBezTo>
                <a:cubicBezTo>
                  <a:pt x="162860" y="263300"/>
                  <a:pt x="162460" y="261596"/>
                  <a:pt x="161917" y="259930"/>
                </a:cubicBezTo>
                <a:lnTo>
                  <a:pt x="144307" y="47112"/>
                </a:lnTo>
                <a:cubicBezTo>
                  <a:pt x="142575" y="21367"/>
                  <a:pt x="121738" y="1056"/>
                  <a:pt x="95951" y="0"/>
                </a:cubicBezTo>
                <a:lnTo>
                  <a:pt x="87384" y="0"/>
                </a:lnTo>
                <a:cubicBezTo>
                  <a:pt x="74936" y="9499"/>
                  <a:pt x="67170" y="23880"/>
                  <a:pt x="66062" y="39498"/>
                </a:cubicBezTo>
                <a:lnTo>
                  <a:pt x="47595" y="262214"/>
                </a:lnTo>
                <a:cubicBezTo>
                  <a:pt x="48582" y="273378"/>
                  <a:pt x="55083" y="283306"/>
                  <a:pt x="64920" y="288673"/>
                </a:cubicBezTo>
                <a:lnTo>
                  <a:pt x="64920" y="361770"/>
                </a:lnTo>
                <a:lnTo>
                  <a:pt x="1" y="440292"/>
                </a:lnTo>
                <a:lnTo>
                  <a:pt x="1" y="918560"/>
                </a:lnTo>
                <a:cubicBezTo>
                  <a:pt x="-380" y="937214"/>
                  <a:pt x="110610" y="947113"/>
                  <a:pt x="181812" y="93493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08601DF9-30B4-034E-B5FC-0054F7E2B5C9}"/>
              </a:ext>
            </a:extLst>
          </p:cNvPr>
          <p:cNvSpPr/>
          <p:nvPr/>
        </p:nvSpPr>
        <p:spPr>
          <a:xfrm rot="5400000">
            <a:off x="2504806" y="8507801"/>
            <a:ext cx="449947" cy="912399"/>
          </a:xfrm>
          <a:custGeom>
            <a:avLst/>
            <a:gdLst>
              <a:gd name="connsiteX0" fmla="*/ 0 w 108705"/>
              <a:gd name="connsiteY0" fmla="*/ 0 h 220431"/>
              <a:gd name="connsiteX1" fmla="*/ 108706 w 108705"/>
              <a:gd name="connsiteY1" fmla="*/ 0 h 220431"/>
              <a:gd name="connsiteX2" fmla="*/ 108706 w 108705"/>
              <a:gd name="connsiteY2" fmla="*/ 220431 h 220431"/>
              <a:gd name="connsiteX3" fmla="*/ 0 w 108705"/>
              <a:gd name="connsiteY3" fmla="*/ 220431 h 22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05" h="220431">
                <a:moveTo>
                  <a:pt x="0" y="0"/>
                </a:moveTo>
                <a:lnTo>
                  <a:pt x="108706" y="0"/>
                </a:lnTo>
                <a:lnTo>
                  <a:pt x="108706" y="220431"/>
                </a:lnTo>
                <a:lnTo>
                  <a:pt x="0" y="220431"/>
                </a:lnTo>
                <a:close/>
              </a:path>
            </a:pathLst>
          </a:custGeom>
          <a:solidFill>
            <a:schemeClr val="accent1"/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B8489DB-13DB-5D4C-91D3-0DD2D1CEBA45}"/>
              </a:ext>
            </a:extLst>
          </p:cNvPr>
          <p:cNvSpPr/>
          <p:nvPr/>
        </p:nvSpPr>
        <p:spPr>
          <a:xfrm>
            <a:off x="2551297" y="6806308"/>
            <a:ext cx="224578" cy="921460"/>
          </a:xfrm>
          <a:custGeom>
            <a:avLst/>
            <a:gdLst>
              <a:gd name="connsiteX0" fmla="*/ 27129 w 54257"/>
              <a:gd name="connsiteY0" fmla="*/ 222621 h 222620"/>
              <a:gd name="connsiteX1" fmla="*/ 54258 w 54257"/>
              <a:gd name="connsiteY1" fmla="*/ 111358 h 222620"/>
              <a:gd name="connsiteX2" fmla="*/ 27129 w 54257"/>
              <a:gd name="connsiteY2" fmla="*/ 0 h 222620"/>
              <a:gd name="connsiteX3" fmla="*/ 0 w 54257"/>
              <a:gd name="connsiteY3" fmla="*/ 111358 h 222620"/>
              <a:gd name="connsiteX4" fmla="*/ 27129 w 54257"/>
              <a:gd name="connsiteY4" fmla="*/ 222621 h 22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57" h="222620">
                <a:moveTo>
                  <a:pt x="27129" y="222621"/>
                </a:moveTo>
                <a:cubicBezTo>
                  <a:pt x="42074" y="222621"/>
                  <a:pt x="54258" y="172747"/>
                  <a:pt x="54258" y="111358"/>
                </a:cubicBezTo>
                <a:cubicBezTo>
                  <a:pt x="54258" y="49968"/>
                  <a:pt x="42074" y="0"/>
                  <a:pt x="27129" y="0"/>
                </a:cubicBezTo>
                <a:cubicBezTo>
                  <a:pt x="12184" y="0"/>
                  <a:pt x="0" y="49873"/>
                  <a:pt x="0" y="111358"/>
                </a:cubicBezTo>
                <a:cubicBezTo>
                  <a:pt x="0" y="172842"/>
                  <a:pt x="11994" y="222621"/>
                  <a:pt x="27129" y="222621"/>
                </a:cubicBezTo>
                <a:close/>
              </a:path>
            </a:pathLst>
          </a:custGeom>
          <a:solidFill>
            <a:srgbClr val="FFFFFF"/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64E07E-D467-1A4D-9AC4-4A8E1C8757A2}"/>
              </a:ext>
            </a:extLst>
          </p:cNvPr>
          <p:cNvSpPr/>
          <p:nvPr/>
        </p:nvSpPr>
        <p:spPr>
          <a:xfrm rot="10800000">
            <a:off x="2336172" y="8823358"/>
            <a:ext cx="650101" cy="140641"/>
          </a:xfrm>
          <a:custGeom>
            <a:avLst/>
            <a:gdLst>
              <a:gd name="connsiteX0" fmla="*/ 0 w 157061"/>
              <a:gd name="connsiteY0" fmla="*/ 0 h 33978"/>
              <a:gd name="connsiteX1" fmla="*/ 157062 w 157061"/>
              <a:gd name="connsiteY1" fmla="*/ 0 h 33978"/>
              <a:gd name="connsiteX2" fmla="*/ 157062 w 157061"/>
              <a:gd name="connsiteY2" fmla="*/ 33978 h 33978"/>
              <a:gd name="connsiteX3" fmla="*/ 0 w 157061"/>
              <a:gd name="connsiteY3" fmla="*/ 33978 h 33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061" h="33978">
                <a:moveTo>
                  <a:pt x="0" y="0"/>
                </a:moveTo>
                <a:lnTo>
                  <a:pt x="157062" y="0"/>
                </a:lnTo>
                <a:lnTo>
                  <a:pt x="157062" y="33978"/>
                </a:lnTo>
                <a:lnTo>
                  <a:pt x="0" y="33978"/>
                </a:lnTo>
                <a:close/>
              </a:path>
            </a:pathLst>
          </a:custGeom>
          <a:solidFill>
            <a:srgbClr val="FFFFFF"/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1DF7F90-F083-194D-BF5E-54C31D52FB71}"/>
              </a:ext>
            </a:extLst>
          </p:cNvPr>
          <p:cNvSpPr/>
          <p:nvPr/>
        </p:nvSpPr>
        <p:spPr>
          <a:xfrm>
            <a:off x="3449226" y="6572297"/>
            <a:ext cx="910148" cy="3933859"/>
          </a:xfrm>
          <a:custGeom>
            <a:avLst/>
            <a:gdLst>
              <a:gd name="connsiteX0" fmla="*/ 181812 w 219887"/>
              <a:gd name="connsiteY0" fmla="*/ 945114 h 950400"/>
              <a:gd name="connsiteX1" fmla="*/ 219887 w 219887"/>
              <a:gd name="connsiteY1" fmla="*/ 928172 h 950400"/>
              <a:gd name="connsiteX2" fmla="*/ 219887 w 219887"/>
              <a:gd name="connsiteY2" fmla="*/ 445431 h 950400"/>
              <a:gd name="connsiteX3" fmla="*/ 171626 w 219887"/>
              <a:gd name="connsiteY3" fmla="*/ 371764 h 950400"/>
              <a:gd name="connsiteX4" fmla="*/ 169532 w 219887"/>
              <a:gd name="connsiteY4" fmla="*/ 298001 h 950400"/>
              <a:gd name="connsiteX5" fmla="*/ 194063 w 219887"/>
              <a:gd name="connsiteY5" fmla="*/ 265926 h 950400"/>
              <a:gd name="connsiteX6" fmla="*/ 192853 w 219887"/>
              <a:gd name="connsiteY6" fmla="*/ 260692 h 950400"/>
              <a:gd name="connsiteX7" fmla="*/ 175815 w 219887"/>
              <a:gd name="connsiteY7" fmla="*/ 47589 h 950400"/>
              <a:gd name="connsiteX8" fmla="*/ 127364 w 219887"/>
              <a:gd name="connsiteY8" fmla="*/ 0 h 950400"/>
              <a:gd name="connsiteX9" fmla="*/ 114608 w 219887"/>
              <a:gd name="connsiteY9" fmla="*/ 0 h 950400"/>
              <a:gd name="connsiteX10" fmla="*/ 66062 w 219887"/>
              <a:gd name="connsiteY10" fmla="*/ 48636 h 950400"/>
              <a:gd name="connsiteX11" fmla="*/ 47595 w 219887"/>
              <a:gd name="connsiteY11" fmla="*/ 271352 h 950400"/>
              <a:gd name="connsiteX12" fmla="*/ 64920 w 219887"/>
              <a:gd name="connsiteY12" fmla="*/ 297811 h 950400"/>
              <a:gd name="connsiteX13" fmla="*/ 64920 w 219887"/>
              <a:gd name="connsiteY13" fmla="*/ 370907 h 950400"/>
              <a:gd name="connsiteX14" fmla="*/ 1 w 219887"/>
              <a:gd name="connsiteY14" fmla="*/ 449429 h 950400"/>
              <a:gd name="connsiteX15" fmla="*/ 1 w 219887"/>
              <a:gd name="connsiteY15" fmla="*/ 927697 h 950400"/>
              <a:gd name="connsiteX16" fmla="*/ 181812 w 219887"/>
              <a:gd name="connsiteY16" fmla="*/ 945114 h 95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9887" h="950400">
                <a:moveTo>
                  <a:pt x="181812" y="945114"/>
                </a:moveTo>
                <a:cubicBezTo>
                  <a:pt x="182668" y="944067"/>
                  <a:pt x="219887" y="939594"/>
                  <a:pt x="219887" y="928172"/>
                </a:cubicBezTo>
                <a:lnTo>
                  <a:pt x="219887" y="445431"/>
                </a:lnTo>
                <a:lnTo>
                  <a:pt x="171626" y="371764"/>
                </a:lnTo>
                <a:lnTo>
                  <a:pt x="169532" y="298001"/>
                </a:lnTo>
                <a:cubicBezTo>
                  <a:pt x="185162" y="295917"/>
                  <a:pt x="196147" y="281554"/>
                  <a:pt x="194063" y="265926"/>
                </a:cubicBezTo>
                <a:cubicBezTo>
                  <a:pt x="193824" y="264147"/>
                  <a:pt x="193415" y="262395"/>
                  <a:pt x="192853" y="260692"/>
                </a:cubicBezTo>
                <a:lnTo>
                  <a:pt x="175815" y="47589"/>
                </a:lnTo>
                <a:cubicBezTo>
                  <a:pt x="174273" y="21643"/>
                  <a:pt x="153331" y="1075"/>
                  <a:pt x="127364" y="0"/>
                </a:cubicBezTo>
                <a:lnTo>
                  <a:pt x="114608" y="0"/>
                </a:lnTo>
                <a:cubicBezTo>
                  <a:pt x="88260" y="1161"/>
                  <a:pt x="67176" y="22281"/>
                  <a:pt x="66062" y="48636"/>
                </a:cubicBezTo>
                <a:lnTo>
                  <a:pt x="47595" y="271352"/>
                </a:lnTo>
                <a:cubicBezTo>
                  <a:pt x="48585" y="282516"/>
                  <a:pt x="55087" y="292443"/>
                  <a:pt x="64920" y="297811"/>
                </a:cubicBezTo>
                <a:lnTo>
                  <a:pt x="64920" y="370907"/>
                </a:lnTo>
                <a:lnTo>
                  <a:pt x="1" y="449429"/>
                </a:lnTo>
                <a:lnTo>
                  <a:pt x="1" y="927697"/>
                </a:lnTo>
                <a:cubicBezTo>
                  <a:pt x="-380" y="947589"/>
                  <a:pt x="111467" y="957107"/>
                  <a:pt x="181812" y="945114"/>
                </a:cubicBezTo>
                <a:close/>
              </a:path>
            </a:pathLst>
          </a:custGeom>
          <a:solidFill>
            <a:schemeClr val="accent2"/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A24CB240-9F4C-A346-9CDF-E695EBF73D34}"/>
              </a:ext>
            </a:extLst>
          </p:cNvPr>
          <p:cNvSpPr/>
          <p:nvPr/>
        </p:nvSpPr>
        <p:spPr>
          <a:xfrm>
            <a:off x="3447260" y="6614449"/>
            <a:ext cx="784384" cy="3892025"/>
          </a:xfrm>
          <a:custGeom>
            <a:avLst/>
            <a:gdLst>
              <a:gd name="connsiteX0" fmla="*/ 182287 w 189503"/>
              <a:gd name="connsiteY0" fmla="*/ 934930 h 940293"/>
              <a:gd name="connsiteX1" fmla="*/ 182287 w 189503"/>
              <a:gd name="connsiteY1" fmla="*/ 934930 h 940293"/>
              <a:gd name="connsiteX2" fmla="*/ 188950 w 189503"/>
              <a:gd name="connsiteY2" fmla="*/ 449524 h 940293"/>
              <a:gd name="connsiteX3" fmla="*/ 140879 w 189503"/>
              <a:gd name="connsiteY3" fmla="*/ 371002 h 940293"/>
              <a:gd name="connsiteX4" fmla="*/ 138595 w 189503"/>
              <a:gd name="connsiteY4" fmla="*/ 297144 h 940293"/>
              <a:gd name="connsiteX5" fmla="*/ 163087 w 189503"/>
              <a:gd name="connsiteY5" fmla="*/ 265041 h 940293"/>
              <a:gd name="connsiteX6" fmla="*/ 161916 w 189503"/>
              <a:gd name="connsiteY6" fmla="*/ 259930 h 940293"/>
              <a:gd name="connsiteX7" fmla="*/ 144306 w 189503"/>
              <a:gd name="connsiteY7" fmla="*/ 47112 h 940293"/>
              <a:gd name="connsiteX8" fmla="*/ 95950 w 189503"/>
              <a:gd name="connsiteY8" fmla="*/ 0 h 940293"/>
              <a:gd name="connsiteX9" fmla="*/ 87383 w 189503"/>
              <a:gd name="connsiteY9" fmla="*/ 0 h 940293"/>
              <a:gd name="connsiteX10" fmla="*/ 66061 w 189503"/>
              <a:gd name="connsiteY10" fmla="*/ 39498 h 940293"/>
              <a:gd name="connsiteX11" fmla="*/ 47594 w 189503"/>
              <a:gd name="connsiteY11" fmla="*/ 262214 h 940293"/>
              <a:gd name="connsiteX12" fmla="*/ 64919 w 189503"/>
              <a:gd name="connsiteY12" fmla="*/ 288673 h 940293"/>
              <a:gd name="connsiteX13" fmla="*/ 64919 w 189503"/>
              <a:gd name="connsiteY13" fmla="*/ 361770 h 940293"/>
              <a:gd name="connsiteX14" fmla="*/ 0 w 189503"/>
              <a:gd name="connsiteY14" fmla="*/ 440292 h 940293"/>
              <a:gd name="connsiteX15" fmla="*/ 0 w 189503"/>
              <a:gd name="connsiteY15" fmla="*/ 918560 h 940293"/>
              <a:gd name="connsiteX16" fmla="*/ 182287 w 189503"/>
              <a:gd name="connsiteY16" fmla="*/ 934930 h 94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9503" h="940293">
                <a:moveTo>
                  <a:pt x="182287" y="934930"/>
                </a:moveTo>
                <a:lnTo>
                  <a:pt x="182287" y="934930"/>
                </a:lnTo>
                <a:cubicBezTo>
                  <a:pt x="195042" y="928078"/>
                  <a:pt x="186475" y="957487"/>
                  <a:pt x="188950" y="449524"/>
                </a:cubicBezTo>
                <a:lnTo>
                  <a:pt x="140879" y="371002"/>
                </a:lnTo>
                <a:lnTo>
                  <a:pt x="138595" y="297144"/>
                </a:lnTo>
                <a:cubicBezTo>
                  <a:pt x="154225" y="295041"/>
                  <a:pt x="165191" y="280669"/>
                  <a:pt x="163087" y="265041"/>
                </a:cubicBezTo>
                <a:cubicBezTo>
                  <a:pt x="162859" y="263300"/>
                  <a:pt x="162459" y="261596"/>
                  <a:pt x="161916" y="259930"/>
                </a:cubicBezTo>
                <a:lnTo>
                  <a:pt x="144306" y="47112"/>
                </a:lnTo>
                <a:cubicBezTo>
                  <a:pt x="142574" y="21367"/>
                  <a:pt x="121737" y="1056"/>
                  <a:pt x="95950" y="0"/>
                </a:cubicBezTo>
                <a:lnTo>
                  <a:pt x="87383" y="0"/>
                </a:lnTo>
                <a:cubicBezTo>
                  <a:pt x="74961" y="9518"/>
                  <a:pt x="67203" y="23890"/>
                  <a:pt x="66061" y="39498"/>
                </a:cubicBezTo>
                <a:lnTo>
                  <a:pt x="47594" y="262214"/>
                </a:lnTo>
                <a:cubicBezTo>
                  <a:pt x="48584" y="273378"/>
                  <a:pt x="55086" y="283306"/>
                  <a:pt x="64919" y="288673"/>
                </a:cubicBezTo>
                <a:lnTo>
                  <a:pt x="64919" y="361770"/>
                </a:lnTo>
                <a:lnTo>
                  <a:pt x="0" y="440292"/>
                </a:lnTo>
                <a:lnTo>
                  <a:pt x="0" y="918560"/>
                </a:lnTo>
                <a:cubicBezTo>
                  <a:pt x="95" y="937214"/>
                  <a:pt x="111085" y="947113"/>
                  <a:pt x="182287" y="9349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68EE263D-69A3-E74C-9DD6-161985633F29}"/>
              </a:ext>
            </a:extLst>
          </p:cNvPr>
          <p:cNvSpPr/>
          <p:nvPr/>
        </p:nvSpPr>
        <p:spPr>
          <a:xfrm rot="5400000">
            <a:off x="3679327" y="8507801"/>
            <a:ext cx="449947" cy="912399"/>
          </a:xfrm>
          <a:custGeom>
            <a:avLst/>
            <a:gdLst>
              <a:gd name="connsiteX0" fmla="*/ 0 w 108705"/>
              <a:gd name="connsiteY0" fmla="*/ 0 h 220431"/>
              <a:gd name="connsiteX1" fmla="*/ 108706 w 108705"/>
              <a:gd name="connsiteY1" fmla="*/ 0 h 220431"/>
              <a:gd name="connsiteX2" fmla="*/ 108706 w 108705"/>
              <a:gd name="connsiteY2" fmla="*/ 220431 h 220431"/>
              <a:gd name="connsiteX3" fmla="*/ 0 w 108705"/>
              <a:gd name="connsiteY3" fmla="*/ 220431 h 22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05" h="220431">
                <a:moveTo>
                  <a:pt x="0" y="0"/>
                </a:moveTo>
                <a:lnTo>
                  <a:pt x="108706" y="0"/>
                </a:lnTo>
                <a:lnTo>
                  <a:pt x="108706" y="220431"/>
                </a:lnTo>
                <a:lnTo>
                  <a:pt x="0" y="220431"/>
                </a:lnTo>
                <a:close/>
              </a:path>
            </a:pathLst>
          </a:custGeom>
          <a:solidFill>
            <a:schemeClr val="accent2"/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06271E14-B12D-6C43-A7CA-D4CAA64E1BC6}"/>
              </a:ext>
            </a:extLst>
          </p:cNvPr>
          <p:cNvSpPr/>
          <p:nvPr/>
        </p:nvSpPr>
        <p:spPr>
          <a:xfrm>
            <a:off x="3725818" y="6806308"/>
            <a:ext cx="224578" cy="921460"/>
          </a:xfrm>
          <a:custGeom>
            <a:avLst/>
            <a:gdLst>
              <a:gd name="connsiteX0" fmla="*/ 27129 w 54257"/>
              <a:gd name="connsiteY0" fmla="*/ 222621 h 222620"/>
              <a:gd name="connsiteX1" fmla="*/ 54258 w 54257"/>
              <a:gd name="connsiteY1" fmla="*/ 111358 h 222620"/>
              <a:gd name="connsiteX2" fmla="*/ 27129 w 54257"/>
              <a:gd name="connsiteY2" fmla="*/ 0 h 222620"/>
              <a:gd name="connsiteX3" fmla="*/ 0 w 54257"/>
              <a:gd name="connsiteY3" fmla="*/ 111358 h 222620"/>
              <a:gd name="connsiteX4" fmla="*/ 27129 w 54257"/>
              <a:gd name="connsiteY4" fmla="*/ 222621 h 22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57" h="222620">
                <a:moveTo>
                  <a:pt x="27129" y="222621"/>
                </a:moveTo>
                <a:cubicBezTo>
                  <a:pt x="42073" y="222621"/>
                  <a:pt x="54258" y="172747"/>
                  <a:pt x="54258" y="111358"/>
                </a:cubicBezTo>
                <a:cubicBezTo>
                  <a:pt x="54258" y="49968"/>
                  <a:pt x="42073" y="0"/>
                  <a:pt x="27129" y="0"/>
                </a:cubicBezTo>
                <a:cubicBezTo>
                  <a:pt x="12184" y="0"/>
                  <a:pt x="0" y="49873"/>
                  <a:pt x="0" y="111358"/>
                </a:cubicBezTo>
                <a:cubicBezTo>
                  <a:pt x="0" y="172842"/>
                  <a:pt x="12089" y="222621"/>
                  <a:pt x="27129" y="222621"/>
                </a:cubicBezTo>
                <a:close/>
              </a:path>
            </a:pathLst>
          </a:custGeom>
          <a:solidFill>
            <a:srgbClr val="FFFFFF"/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927D9DCC-4D72-9F47-9827-750630DAA99B}"/>
              </a:ext>
            </a:extLst>
          </p:cNvPr>
          <p:cNvSpPr/>
          <p:nvPr/>
        </p:nvSpPr>
        <p:spPr>
          <a:xfrm rot="10800000">
            <a:off x="3510693" y="8823358"/>
            <a:ext cx="650101" cy="140641"/>
          </a:xfrm>
          <a:custGeom>
            <a:avLst/>
            <a:gdLst>
              <a:gd name="connsiteX0" fmla="*/ 0 w 157061"/>
              <a:gd name="connsiteY0" fmla="*/ 0 h 33978"/>
              <a:gd name="connsiteX1" fmla="*/ 157062 w 157061"/>
              <a:gd name="connsiteY1" fmla="*/ 0 h 33978"/>
              <a:gd name="connsiteX2" fmla="*/ 157062 w 157061"/>
              <a:gd name="connsiteY2" fmla="*/ 33978 h 33978"/>
              <a:gd name="connsiteX3" fmla="*/ 0 w 157061"/>
              <a:gd name="connsiteY3" fmla="*/ 33978 h 33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061" h="33978">
                <a:moveTo>
                  <a:pt x="0" y="0"/>
                </a:moveTo>
                <a:lnTo>
                  <a:pt x="157062" y="0"/>
                </a:lnTo>
                <a:lnTo>
                  <a:pt x="157062" y="33978"/>
                </a:lnTo>
                <a:lnTo>
                  <a:pt x="0" y="33978"/>
                </a:lnTo>
                <a:close/>
              </a:path>
            </a:pathLst>
          </a:custGeom>
          <a:solidFill>
            <a:srgbClr val="FFFFFF"/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A92245E1-3D67-D747-B884-2EF47A29E663}"/>
              </a:ext>
            </a:extLst>
          </p:cNvPr>
          <p:cNvSpPr/>
          <p:nvPr/>
        </p:nvSpPr>
        <p:spPr>
          <a:xfrm>
            <a:off x="4482303" y="6573873"/>
            <a:ext cx="912901" cy="3932327"/>
          </a:xfrm>
          <a:custGeom>
            <a:avLst/>
            <a:gdLst>
              <a:gd name="connsiteX0" fmla="*/ 182477 w 220552"/>
              <a:gd name="connsiteY0" fmla="*/ 944734 h 950030"/>
              <a:gd name="connsiteX1" fmla="*/ 220552 w 220552"/>
              <a:gd name="connsiteY1" fmla="*/ 927792 h 950030"/>
              <a:gd name="connsiteX2" fmla="*/ 220552 w 220552"/>
              <a:gd name="connsiteY2" fmla="*/ 445051 h 950030"/>
              <a:gd name="connsiteX3" fmla="*/ 172292 w 220552"/>
              <a:gd name="connsiteY3" fmla="*/ 371383 h 950030"/>
              <a:gd name="connsiteX4" fmla="*/ 170198 w 220552"/>
              <a:gd name="connsiteY4" fmla="*/ 297621 h 950030"/>
              <a:gd name="connsiteX5" fmla="*/ 194623 w 220552"/>
              <a:gd name="connsiteY5" fmla="*/ 265460 h 950030"/>
              <a:gd name="connsiteX6" fmla="*/ 193424 w 220552"/>
              <a:gd name="connsiteY6" fmla="*/ 260311 h 950030"/>
              <a:gd name="connsiteX7" fmla="*/ 175814 w 220552"/>
              <a:gd name="connsiteY7" fmla="*/ 47589 h 950030"/>
              <a:gd name="connsiteX8" fmla="*/ 127363 w 220552"/>
              <a:gd name="connsiteY8" fmla="*/ 0 h 950030"/>
              <a:gd name="connsiteX9" fmla="*/ 114607 w 220552"/>
              <a:gd name="connsiteY9" fmla="*/ 0 h 950030"/>
              <a:gd name="connsiteX10" fmla="*/ 66156 w 220552"/>
              <a:gd name="connsiteY10" fmla="*/ 48636 h 950030"/>
              <a:gd name="connsiteX11" fmla="*/ 47594 w 220552"/>
              <a:gd name="connsiteY11" fmla="*/ 271352 h 950030"/>
              <a:gd name="connsiteX12" fmla="*/ 65014 w 220552"/>
              <a:gd name="connsiteY12" fmla="*/ 297811 h 950030"/>
              <a:gd name="connsiteX13" fmla="*/ 65014 w 220552"/>
              <a:gd name="connsiteY13" fmla="*/ 370908 h 950030"/>
              <a:gd name="connsiteX14" fmla="*/ 0 w 220552"/>
              <a:gd name="connsiteY14" fmla="*/ 449429 h 950030"/>
              <a:gd name="connsiteX15" fmla="*/ 0 w 220552"/>
              <a:gd name="connsiteY15" fmla="*/ 927697 h 950030"/>
              <a:gd name="connsiteX16" fmla="*/ 182477 w 220552"/>
              <a:gd name="connsiteY16" fmla="*/ 944734 h 95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0552" h="950030">
                <a:moveTo>
                  <a:pt x="182477" y="944734"/>
                </a:moveTo>
                <a:cubicBezTo>
                  <a:pt x="183334" y="943687"/>
                  <a:pt x="220552" y="939213"/>
                  <a:pt x="220552" y="927792"/>
                </a:cubicBezTo>
                <a:lnTo>
                  <a:pt x="220552" y="445051"/>
                </a:lnTo>
                <a:lnTo>
                  <a:pt x="172292" y="371383"/>
                </a:lnTo>
                <a:lnTo>
                  <a:pt x="170198" y="297621"/>
                </a:lnTo>
                <a:cubicBezTo>
                  <a:pt x="185828" y="295489"/>
                  <a:pt x="196755" y="281088"/>
                  <a:pt x="194623" y="265460"/>
                </a:cubicBezTo>
                <a:cubicBezTo>
                  <a:pt x="194385" y="263709"/>
                  <a:pt x="193985" y="261986"/>
                  <a:pt x="193424" y="260311"/>
                </a:cubicBezTo>
                <a:lnTo>
                  <a:pt x="175814" y="47589"/>
                </a:lnTo>
                <a:cubicBezTo>
                  <a:pt x="174319" y="21625"/>
                  <a:pt x="153349" y="1038"/>
                  <a:pt x="127363" y="0"/>
                </a:cubicBezTo>
                <a:lnTo>
                  <a:pt x="114607" y="0"/>
                </a:lnTo>
                <a:cubicBezTo>
                  <a:pt x="88269" y="1161"/>
                  <a:pt x="67222" y="22300"/>
                  <a:pt x="66156" y="48636"/>
                </a:cubicBezTo>
                <a:lnTo>
                  <a:pt x="47594" y="271352"/>
                </a:lnTo>
                <a:cubicBezTo>
                  <a:pt x="48584" y="282535"/>
                  <a:pt x="55133" y="292481"/>
                  <a:pt x="65014" y="297811"/>
                </a:cubicBezTo>
                <a:lnTo>
                  <a:pt x="65014" y="370908"/>
                </a:lnTo>
                <a:lnTo>
                  <a:pt x="0" y="449429"/>
                </a:lnTo>
                <a:lnTo>
                  <a:pt x="0" y="927697"/>
                </a:lnTo>
                <a:cubicBezTo>
                  <a:pt x="286" y="947208"/>
                  <a:pt x="112228" y="956726"/>
                  <a:pt x="182477" y="944734"/>
                </a:cubicBezTo>
                <a:close/>
              </a:path>
            </a:pathLst>
          </a:custGeom>
          <a:solidFill>
            <a:schemeClr val="accent3"/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14D4C86-1766-F340-9899-7706611E8FA8}"/>
              </a:ext>
            </a:extLst>
          </p:cNvPr>
          <p:cNvSpPr/>
          <p:nvPr/>
        </p:nvSpPr>
        <p:spPr>
          <a:xfrm>
            <a:off x="4484663" y="6612086"/>
            <a:ext cx="782985" cy="3894322"/>
          </a:xfrm>
          <a:custGeom>
            <a:avLst/>
            <a:gdLst>
              <a:gd name="connsiteX0" fmla="*/ 181906 w 189165"/>
              <a:gd name="connsiteY0" fmla="*/ 935501 h 940848"/>
              <a:gd name="connsiteX1" fmla="*/ 181906 w 189165"/>
              <a:gd name="connsiteY1" fmla="*/ 935501 h 940848"/>
              <a:gd name="connsiteX2" fmla="*/ 188665 w 189165"/>
              <a:gd name="connsiteY2" fmla="*/ 450095 h 940848"/>
              <a:gd name="connsiteX3" fmla="*/ 140499 w 189165"/>
              <a:gd name="connsiteY3" fmla="*/ 371573 h 940848"/>
              <a:gd name="connsiteX4" fmla="*/ 138310 w 189165"/>
              <a:gd name="connsiteY4" fmla="*/ 297715 h 940848"/>
              <a:gd name="connsiteX5" fmla="*/ 162802 w 189165"/>
              <a:gd name="connsiteY5" fmla="*/ 265612 h 940848"/>
              <a:gd name="connsiteX6" fmla="*/ 161631 w 189165"/>
              <a:gd name="connsiteY6" fmla="*/ 260501 h 940848"/>
              <a:gd name="connsiteX7" fmla="*/ 144592 w 189165"/>
              <a:gd name="connsiteY7" fmla="*/ 47112 h 940848"/>
              <a:gd name="connsiteX8" fmla="*/ 96236 w 189165"/>
              <a:gd name="connsiteY8" fmla="*/ 0 h 940848"/>
              <a:gd name="connsiteX9" fmla="*/ 87479 w 189165"/>
              <a:gd name="connsiteY9" fmla="*/ 0 h 940848"/>
              <a:gd name="connsiteX10" fmla="*/ 66157 w 189165"/>
              <a:gd name="connsiteY10" fmla="*/ 39498 h 940848"/>
              <a:gd name="connsiteX11" fmla="*/ 47595 w 189165"/>
              <a:gd name="connsiteY11" fmla="*/ 262214 h 940848"/>
              <a:gd name="connsiteX12" fmla="*/ 65015 w 189165"/>
              <a:gd name="connsiteY12" fmla="*/ 288673 h 940848"/>
              <a:gd name="connsiteX13" fmla="*/ 65015 w 189165"/>
              <a:gd name="connsiteY13" fmla="*/ 361770 h 940848"/>
              <a:gd name="connsiteX14" fmla="*/ 1 w 189165"/>
              <a:gd name="connsiteY14" fmla="*/ 440291 h 940848"/>
              <a:gd name="connsiteX15" fmla="*/ 1 w 189165"/>
              <a:gd name="connsiteY15" fmla="*/ 918559 h 940848"/>
              <a:gd name="connsiteX16" fmla="*/ 181906 w 189165"/>
              <a:gd name="connsiteY16" fmla="*/ 935501 h 940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9165" h="940848">
                <a:moveTo>
                  <a:pt x="181906" y="935501"/>
                </a:moveTo>
                <a:lnTo>
                  <a:pt x="181906" y="935501"/>
                </a:lnTo>
                <a:cubicBezTo>
                  <a:pt x="194662" y="928649"/>
                  <a:pt x="186190" y="958058"/>
                  <a:pt x="188665" y="450095"/>
                </a:cubicBezTo>
                <a:lnTo>
                  <a:pt x="140499" y="371573"/>
                </a:lnTo>
                <a:lnTo>
                  <a:pt x="138310" y="297715"/>
                </a:lnTo>
                <a:cubicBezTo>
                  <a:pt x="153940" y="295612"/>
                  <a:pt x="164906" y="281240"/>
                  <a:pt x="162802" y="265612"/>
                </a:cubicBezTo>
                <a:cubicBezTo>
                  <a:pt x="162574" y="263871"/>
                  <a:pt x="162174" y="262167"/>
                  <a:pt x="161631" y="260501"/>
                </a:cubicBezTo>
                <a:lnTo>
                  <a:pt x="144592" y="47112"/>
                </a:lnTo>
                <a:cubicBezTo>
                  <a:pt x="142822" y="21386"/>
                  <a:pt x="122004" y="1104"/>
                  <a:pt x="96236" y="0"/>
                </a:cubicBezTo>
                <a:lnTo>
                  <a:pt x="87479" y="0"/>
                </a:lnTo>
                <a:cubicBezTo>
                  <a:pt x="74990" y="9460"/>
                  <a:pt x="67213" y="23871"/>
                  <a:pt x="66157" y="39498"/>
                </a:cubicBezTo>
                <a:lnTo>
                  <a:pt x="47595" y="262214"/>
                </a:lnTo>
                <a:cubicBezTo>
                  <a:pt x="48585" y="273398"/>
                  <a:pt x="55134" y="283344"/>
                  <a:pt x="65015" y="288673"/>
                </a:cubicBezTo>
                <a:lnTo>
                  <a:pt x="65015" y="361770"/>
                </a:lnTo>
                <a:lnTo>
                  <a:pt x="1" y="440291"/>
                </a:lnTo>
                <a:lnTo>
                  <a:pt x="1" y="918559"/>
                </a:lnTo>
                <a:cubicBezTo>
                  <a:pt x="-285" y="937785"/>
                  <a:pt x="110800" y="947684"/>
                  <a:pt x="181906" y="935501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5FAB2F8A-DEB6-5B49-B52A-F6FD5EAD75A8}"/>
              </a:ext>
            </a:extLst>
          </p:cNvPr>
          <p:cNvSpPr/>
          <p:nvPr/>
        </p:nvSpPr>
        <p:spPr>
          <a:xfrm rot="5400000">
            <a:off x="4715156" y="8507801"/>
            <a:ext cx="449947" cy="912399"/>
          </a:xfrm>
          <a:custGeom>
            <a:avLst/>
            <a:gdLst>
              <a:gd name="connsiteX0" fmla="*/ 0 w 108705"/>
              <a:gd name="connsiteY0" fmla="*/ 0 h 220431"/>
              <a:gd name="connsiteX1" fmla="*/ 108706 w 108705"/>
              <a:gd name="connsiteY1" fmla="*/ 0 h 220431"/>
              <a:gd name="connsiteX2" fmla="*/ 108706 w 108705"/>
              <a:gd name="connsiteY2" fmla="*/ 220431 h 220431"/>
              <a:gd name="connsiteX3" fmla="*/ 0 w 108705"/>
              <a:gd name="connsiteY3" fmla="*/ 220431 h 22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05" h="220431">
                <a:moveTo>
                  <a:pt x="0" y="0"/>
                </a:moveTo>
                <a:lnTo>
                  <a:pt x="108706" y="0"/>
                </a:lnTo>
                <a:lnTo>
                  <a:pt x="108706" y="220431"/>
                </a:lnTo>
                <a:lnTo>
                  <a:pt x="0" y="220431"/>
                </a:lnTo>
                <a:close/>
              </a:path>
            </a:pathLst>
          </a:custGeom>
          <a:solidFill>
            <a:schemeClr val="accent3"/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8C3BCCD9-59AB-274B-B557-65B4B16E0529}"/>
              </a:ext>
            </a:extLst>
          </p:cNvPr>
          <p:cNvSpPr/>
          <p:nvPr/>
        </p:nvSpPr>
        <p:spPr>
          <a:xfrm>
            <a:off x="4761652" y="6806308"/>
            <a:ext cx="224578" cy="921460"/>
          </a:xfrm>
          <a:custGeom>
            <a:avLst/>
            <a:gdLst>
              <a:gd name="connsiteX0" fmla="*/ 27129 w 54257"/>
              <a:gd name="connsiteY0" fmla="*/ 222621 h 222620"/>
              <a:gd name="connsiteX1" fmla="*/ 54258 w 54257"/>
              <a:gd name="connsiteY1" fmla="*/ 111358 h 222620"/>
              <a:gd name="connsiteX2" fmla="*/ 27129 w 54257"/>
              <a:gd name="connsiteY2" fmla="*/ 0 h 222620"/>
              <a:gd name="connsiteX3" fmla="*/ 0 w 54257"/>
              <a:gd name="connsiteY3" fmla="*/ 111358 h 222620"/>
              <a:gd name="connsiteX4" fmla="*/ 27129 w 54257"/>
              <a:gd name="connsiteY4" fmla="*/ 222621 h 22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57" h="222620">
                <a:moveTo>
                  <a:pt x="27129" y="222621"/>
                </a:moveTo>
                <a:cubicBezTo>
                  <a:pt x="42169" y="222621"/>
                  <a:pt x="54258" y="172747"/>
                  <a:pt x="54258" y="111358"/>
                </a:cubicBezTo>
                <a:cubicBezTo>
                  <a:pt x="54258" y="49968"/>
                  <a:pt x="42169" y="0"/>
                  <a:pt x="27129" y="0"/>
                </a:cubicBezTo>
                <a:cubicBezTo>
                  <a:pt x="12089" y="0"/>
                  <a:pt x="0" y="49873"/>
                  <a:pt x="0" y="111358"/>
                </a:cubicBezTo>
                <a:cubicBezTo>
                  <a:pt x="0" y="172842"/>
                  <a:pt x="12184" y="222621"/>
                  <a:pt x="27129" y="222621"/>
                </a:cubicBezTo>
                <a:close/>
              </a:path>
            </a:pathLst>
          </a:custGeom>
          <a:solidFill>
            <a:srgbClr val="FFFFFF"/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17EA0884-5E9F-2441-8C6D-E9954367A285}"/>
              </a:ext>
            </a:extLst>
          </p:cNvPr>
          <p:cNvSpPr/>
          <p:nvPr/>
        </p:nvSpPr>
        <p:spPr>
          <a:xfrm rot="10800000">
            <a:off x="4546920" y="8823358"/>
            <a:ext cx="650101" cy="140641"/>
          </a:xfrm>
          <a:custGeom>
            <a:avLst/>
            <a:gdLst>
              <a:gd name="connsiteX0" fmla="*/ 0 w 157061"/>
              <a:gd name="connsiteY0" fmla="*/ 0 h 33978"/>
              <a:gd name="connsiteX1" fmla="*/ 157062 w 157061"/>
              <a:gd name="connsiteY1" fmla="*/ 0 h 33978"/>
              <a:gd name="connsiteX2" fmla="*/ 157062 w 157061"/>
              <a:gd name="connsiteY2" fmla="*/ 33978 h 33978"/>
              <a:gd name="connsiteX3" fmla="*/ 0 w 157061"/>
              <a:gd name="connsiteY3" fmla="*/ 33978 h 33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061" h="33978">
                <a:moveTo>
                  <a:pt x="0" y="0"/>
                </a:moveTo>
                <a:lnTo>
                  <a:pt x="157062" y="0"/>
                </a:lnTo>
                <a:lnTo>
                  <a:pt x="157062" y="33978"/>
                </a:lnTo>
                <a:lnTo>
                  <a:pt x="0" y="33978"/>
                </a:lnTo>
                <a:close/>
              </a:path>
            </a:pathLst>
          </a:custGeom>
          <a:solidFill>
            <a:srgbClr val="FFFFFF"/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6A7534C9-6A0E-894F-891B-425835F24422}"/>
              </a:ext>
            </a:extLst>
          </p:cNvPr>
          <p:cNvSpPr/>
          <p:nvPr/>
        </p:nvSpPr>
        <p:spPr>
          <a:xfrm>
            <a:off x="6570515" y="6573873"/>
            <a:ext cx="912901" cy="3932327"/>
          </a:xfrm>
          <a:custGeom>
            <a:avLst/>
            <a:gdLst>
              <a:gd name="connsiteX0" fmla="*/ 182477 w 220552"/>
              <a:gd name="connsiteY0" fmla="*/ 944734 h 950030"/>
              <a:gd name="connsiteX1" fmla="*/ 220552 w 220552"/>
              <a:gd name="connsiteY1" fmla="*/ 927792 h 950030"/>
              <a:gd name="connsiteX2" fmla="*/ 220552 w 220552"/>
              <a:gd name="connsiteY2" fmla="*/ 445051 h 950030"/>
              <a:gd name="connsiteX3" fmla="*/ 172292 w 220552"/>
              <a:gd name="connsiteY3" fmla="*/ 371383 h 950030"/>
              <a:gd name="connsiteX4" fmla="*/ 170198 w 220552"/>
              <a:gd name="connsiteY4" fmla="*/ 297621 h 950030"/>
              <a:gd name="connsiteX5" fmla="*/ 194623 w 220552"/>
              <a:gd name="connsiteY5" fmla="*/ 265460 h 950030"/>
              <a:gd name="connsiteX6" fmla="*/ 193424 w 220552"/>
              <a:gd name="connsiteY6" fmla="*/ 260311 h 950030"/>
              <a:gd name="connsiteX7" fmla="*/ 175814 w 220552"/>
              <a:gd name="connsiteY7" fmla="*/ 47589 h 950030"/>
              <a:gd name="connsiteX8" fmla="*/ 127363 w 220552"/>
              <a:gd name="connsiteY8" fmla="*/ 0 h 950030"/>
              <a:gd name="connsiteX9" fmla="*/ 114607 w 220552"/>
              <a:gd name="connsiteY9" fmla="*/ 0 h 950030"/>
              <a:gd name="connsiteX10" fmla="*/ 66156 w 220552"/>
              <a:gd name="connsiteY10" fmla="*/ 48636 h 950030"/>
              <a:gd name="connsiteX11" fmla="*/ 47594 w 220552"/>
              <a:gd name="connsiteY11" fmla="*/ 271352 h 950030"/>
              <a:gd name="connsiteX12" fmla="*/ 65014 w 220552"/>
              <a:gd name="connsiteY12" fmla="*/ 297811 h 950030"/>
              <a:gd name="connsiteX13" fmla="*/ 65014 w 220552"/>
              <a:gd name="connsiteY13" fmla="*/ 370908 h 950030"/>
              <a:gd name="connsiteX14" fmla="*/ 0 w 220552"/>
              <a:gd name="connsiteY14" fmla="*/ 449429 h 950030"/>
              <a:gd name="connsiteX15" fmla="*/ 0 w 220552"/>
              <a:gd name="connsiteY15" fmla="*/ 927697 h 950030"/>
              <a:gd name="connsiteX16" fmla="*/ 182477 w 220552"/>
              <a:gd name="connsiteY16" fmla="*/ 944734 h 95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0552" h="950030">
                <a:moveTo>
                  <a:pt x="182477" y="944734"/>
                </a:moveTo>
                <a:cubicBezTo>
                  <a:pt x="183334" y="943687"/>
                  <a:pt x="220552" y="939213"/>
                  <a:pt x="220552" y="927792"/>
                </a:cubicBezTo>
                <a:lnTo>
                  <a:pt x="220552" y="445051"/>
                </a:lnTo>
                <a:lnTo>
                  <a:pt x="172292" y="371383"/>
                </a:lnTo>
                <a:lnTo>
                  <a:pt x="170198" y="297621"/>
                </a:lnTo>
                <a:cubicBezTo>
                  <a:pt x="185828" y="295489"/>
                  <a:pt x="196755" y="281088"/>
                  <a:pt x="194623" y="265460"/>
                </a:cubicBezTo>
                <a:cubicBezTo>
                  <a:pt x="194385" y="263709"/>
                  <a:pt x="193985" y="261986"/>
                  <a:pt x="193424" y="260311"/>
                </a:cubicBezTo>
                <a:lnTo>
                  <a:pt x="175814" y="47589"/>
                </a:lnTo>
                <a:cubicBezTo>
                  <a:pt x="174319" y="21625"/>
                  <a:pt x="153349" y="1038"/>
                  <a:pt x="127363" y="0"/>
                </a:cubicBezTo>
                <a:lnTo>
                  <a:pt x="114607" y="0"/>
                </a:lnTo>
                <a:cubicBezTo>
                  <a:pt x="88269" y="1161"/>
                  <a:pt x="67222" y="22300"/>
                  <a:pt x="66156" y="48636"/>
                </a:cubicBezTo>
                <a:lnTo>
                  <a:pt x="47594" y="271352"/>
                </a:lnTo>
                <a:cubicBezTo>
                  <a:pt x="48584" y="282535"/>
                  <a:pt x="55133" y="292481"/>
                  <a:pt x="65014" y="297811"/>
                </a:cubicBezTo>
                <a:lnTo>
                  <a:pt x="65014" y="370908"/>
                </a:lnTo>
                <a:lnTo>
                  <a:pt x="0" y="449429"/>
                </a:lnTo>
                <a:lnTo>
                  <a:pt x="0" y="927697"/>
                </a:lnTo>
                <a:cubicBezTo>
                  <a:pt x="286" y="947208"/>
                  <a:pt x="112228" y="956726"/>
                  <a:pt x="182477" y="944734"/>
                </a:cubicBezTo>
                <a:close/>
              </a:path>
            </a:pathLst>
          </a:custGeom>
          <a:solidFill>
            <a:schemeClr val="accent4"/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6B915DDD-7C2A-5D42-B2E6-6EA5C580DAAF}"/>
              </a:ext>
            </a:extLst>
          </p:cNvPr>
          <p:cNvSpPr/>
          <p:nvPr/>
        </p:nvSpPr>
        <p:spPr>
          <a:xfrm>
            <a:off x="6561898" y="6612086"/>
            <a:ext cx="782985" cy="3894322"/>
          </a:xfrm>
          <a:custGeom>
            <a:avLst/>
            <a:gdLst>
              <a:gd name="connsiteX0" fmla="*/ 181906 w 189165"/>
              <a:gd name="connsiteY0" fmla="*/ 935501 h 940848"/>
              <a:gd name="connsiteX1" fmla="*/ 181906 w 189165"/>
              <a:gd name="connsiteY1" fmla="*/ 935501 h 940848"/>
              <a:gd name="connsiteX2" fmla="*/ 188665 w 189165"/>
              <a:gd name="connsiteY2" fmla="*/ 450095 h 940848"/>
              <a:gd name="connsiteX3" fmla="*/ 140499 w 189165"/>
              <a:gd name="connsiteY3" fmla="*/ 371573 h 940848"/>
              <a:gd name="connsiteX4" fmla="*/ 138310 w 189165"/>
              <a:gd name="connsiteY4" fmla="*/ 297715 h 940848"/>
              <a:gd name="connsiteX5" fmla="*/ 162802 w 189165"/>
              <a:gd name="connsiteY5" fmla="*/ 265612 h 940848"/>
              <a:gd name="connsiteX6" fmla="*/ 161631 w 189165"/>
              <a:gd name="connsiteY6" fmla="*/ 260501 h 940848"/>
              <a:gd name="connsiteX7" fmla="*/ 144592 w 189165"/>
              <a:gd name="connsiteY7" fmla="*/ 47112 h 940848"/>
              <a:gd name="connsiteX8" fmla="*/ 96236 w 189165"/>
              <a:gd name="connsiteY8" fmla="*/ 0 h 940848"/>
              <a:gd name="connsiteX9" fmla="*/ 87479 w 189165"/>
              <a:gd name="connsiteY9" fmla="*/ 0 h 940848"/>
              <a:gd name="connsiteX10" fmla="*/ 66157 w 189165"/>
              <a:gd name="connsiteY10" fmla="*/ 39498 h 940848"/>
              <a:gd name="connsiteX11" fmla="*/ 47595 w 189165"/>
              <a:gd name="connsiteY11" fmla="*/ 262214 h 940848"/>
              <a:gd name="connsiteX12" fmla="*/ 65015 w 189165"/>
              <a:gd name="connsiteY12" fmla="*/ 288673 h 940848"/>
              <a:gd name="connsiteX13" fmla="*/ 65015 w 189165"/>
              <a:gd name="connsiteY13" fmla="*/ 361770 h 940848"/>
              <a:gd name="connsiteX14" fmla="*/ 1 w 189165"/>
              <a:gd name="connsiteY14" fmla="*/ 440291 h 940848"/>
              <a:gd name="connsiteX15" fmla="*/ 1 w 189165"/>
              <a:gd name="connsiteY15" fmla="*/ 918559 h 940848"/>
              <a:gd name="connsiteX16" fmla="*/ 181906 w 189165"/>
              <a:gd name="connsiteY16" fmla="*/ 935501 h 940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9165" h="940848">
                <a:moveTo>
                  <a:pt x="181906" y="935501"/>
                </a:moveTo>
                <a:lnTo>
                  <a:pt x="181906" y="935501"/>
                </a:lnTo>
                <a:cubicBezTo>
                  <a:pt x="194662" y="928649"/>
                  <a:pt x="186190" y="958058"/>
                  <a:pt x="188665" y="450095"/>
                </a:cubicBezTo>
                <a:lnTo>
                  <a:pt x="140499" y="371573"/>
                </a:lnTo>
                <a:lnTo>
                  <a:pt x="138310" y="297715"/>
                </a:lnTo>
                <a:cubicBezTo>
                  <a:pt x="153940" y="295612"/>
                  <a:pt x="164906" y="281240"/>
                  <a:pt x="162802" y="265612"/>
                </a:cubicBezTo>
                <a:cubicBezTo>
                  <a:pt x="162574" y="263871"/>
                  <a:pt x="162174" y="262167"/>
                  <a:pt x="161631" y="260501"/>
                </a:cubicBezTo>
                <a:lnTo>
                  <a:pt x="144592" y="47112"/>
                </a:lnTo>
                <a:cubicBezTo>
                  <a:pt x="142822" y="21386"/>
                  <a:pt x="122004" y="1104"/>
                  <a:pt x="96236" y="0"/>
                </a:cubicBezTo>
                <a:lnTo>
                  <a:pt x="87479" y="0"/>
                </a:lnTo>
                <a:cubicBezTo>
                  <a:pt x="74990" y="9460"/>
                  <a:pt x="67213" y="23871"/>
                  <a:pt x="66157" y="39498"/>
                </a:cubicBezTo>
                <a:lnTo>
                  <a:pt x="47595" y="262214"/>
                </a:lnTo>
                <a:cubicBezTo>
                  <a:pt x="48585" y="273398"/>
                  <a:pt x="55134" y="283344"/>
                  <a:pt x="65015" y="288673"/>
                </a:cubicBezTo>
                <a:lnTo>
                  <a:pt x="65015" y="361770"/>
                </a:lnTo>
                <a:lnTo>
                  <a:pt x="1" y="440291"/>
                </a:lnTo>
                <a:lnTo>
                  <a:pt x="1" y="918559"/>
                </a:lnTo>
                <a:cubicBezTo>
                  <a:pt x="-285" y="937785"/>
                  <a:pt x="110800" y="947684"/>
                  <a:pt x="181906" y="93550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AD9AB37A-A103-D840-80F5-10F97F19C9BB}"/>
              </a:ext>
            </a:extLst>
          </p:cNvPr>
          <p:cNvSpPr/>
          <p:nvPr/>
        </p:nvSpPr>
        <p:spPr>
          <a:xfrm rot="5400000">
            <a:off x="6803368" y="8507801"/>
            <a:ext cx="449947" cy="912399"/>
          </a:xfrm>
          <a:custGeom>
            <a:avLst/>
            <a:gdLst>
              <a:gd name="connsiteX0" fmla="*/ 0 w 108705"/>
              <a:gd name="connsiteY0" fmla="*/ 0 h 220431"/>
              <a:gd name="connsiteX1" fmla="*/ 108706 w 108705"/>
              <a:gd name="connsiteY1" fmla="*/ 0 h 220431"/>
              <a:gd name="connsiteX2" fmla="*/ 108706 w 108705"/>
              <a:gd name="connsiteY2" fmla="*/ 220431 h 220431"/>
              <a:gd name="connsiteX3" fmla="*/ 0 w 108705"/>
              <a:gd name="connsiteY3" fmla="*/ 220431 h 22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05" h="220431">
                <a:moveTo>
                  <a:pt x="0" y="0"/>
                </a:moveTo>
                <a:lnTo>
                  <a:pt x="108706" y="0"/>
                </a:lnTo>
                <a:lnTo>
                  <a:pt x="108706" y="220431"/>
                </a:lnTo>
                <a:lnTo>
                  <a:pt x="0" y="220431"/>
                </a:lnTo>
                <a:close/>
              </a:path>
            </a:pathLst>
          </a:custGeom>
          <a:solidFill>
            <a:schemeClr val="accent4"/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BAD0C500-690D-C141-B87E-4B97D553BA71}"/>
              </a:ext>
            </a:extLst>
          </p:cNvPr>
          <p:cNvSpPr/>
          <p:nvPr/>
        </p:nvSpPr>
        <p:spPr>
          <a:xfrm>
            <a:off x="6849859" y="6806308"/>
            <a:ext cx="224578" cy="921460"/>
          </a:xfrm>
          <a:custGeom>
            <a:avLst/>
            <a:gdLst>
              <a:gd name="connsiteX0" fmla="*/ 27129 w 54257"/>
              <a:gd name="connsiteY0" fmla="*/ 222621 h 222620"/>
              <a:gd name="connsiteX1" fmla="*/ 54258 w 54257"/>
              <a:gd name="connsiteY1" fmla="*/ 111358 h 222620"/>
              <a:gd name="connsiteX2" fmla="*/ 27129 w 54257"/>
              <a:gd name="connsiteY2" fmla="*/ 0 h 222620"/>
              <a:gd name="connsiteX3" fmla="*/ 0 w 54257"/>
              <a:gd name="connsiteY3" fmla="*/ 111358 h 222620"/>
              <a:gd name="connsiteX4" fmla="*/ 27129 w 54257"/>
              <a:gd name="connsiteY4" fmla="*/ 222621 h 22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57" h="222620">
                <a:moveTo>
                  <a:pt x="27129" y="222621"/>
                </a:moveTo>
                <a:cubicBezTo>
                  <a:pt x="42169" y="222621"/>
                  <a:pt x="54258" y="172747"/>
                  <a:pt x="54258" y="111358"/>
                </a:cubicBezTo>
                <a:cubicBezTo>
                  <a:pt x="54258" y="49968"/>
                  <a:pt x="42169" y="0"/>
                  <a:pt x="27129" y="0"/>
                </a:cubicBezTo>
                <a:cubicBezTo>
                  <a:pt x="12089" y="0"/>
                  <a:pt x="0" y="49873"/>
                  <a:pt x="0" y="111358"/>
                </a:cubicBezTo>
                <a:cubicBezTo>
                  <a:pt x="0" y="172842"/>
                  <a:pt x="12184" y="222621"/>
                  <a:pt x="27129" y="222621"/>
                </a:cubicBezTo>
                <a:close/>
              </a:path>
            </a:pathLst>
          </a:custGeom>
          <a:solidFill>
            <a:srgbClr val="FFFFFF"/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BA348869-68B4-E448-BA6E-37EB209DCDF6}"/>
              </a:ext>
            </a:extLst>
          </p:cNvPr>
          <p:cNvSpPr/>
          <p:nvPr/>
        </p:nvSpPr>
        <p:spPr>
          <a:xfrm rot="10800000">
            <a:off x="6635131" y="8823358"/>
            <a:ext cx="650101" cy="140641"/>
          </a:xfrm>
          <a:custGeom>
            <a:avLst/>
            <a:gdLst>
              <a:gd name="connsiteX0" fmla="*/ 0 w 157061"/>
              <a:gd name="connsiteY0" fmla="*/ 0 h 33978"/>
              <a:gd name="connsiteX1" fmla="*/ 157062 w 157061"/>
              <a:gd name="connsiteY1" fmla="*/ 0 h 33978"/>
              <a:gd name="connsiteX2" fmla="*/ 157062 w 157061"/>
              <a:gd name="connsiteY2" fmla="*/ 33978 h 33978"/>
              <a:gd name="connsiteX3" fmla="*/ 0 w 157061"/>
              <a:gd name="connsiteY3" fmla="*/ 33978 h 33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061" h="33978">
                <a:moveTo>
                  <a:pt x="0" y="0"/>
                </a:moveTo>
                <a:lnTo>
                  <a:pt x="157062" y="0"/>
                </a:lnTo>
                <a:lnTo>
                  <a:pt x="157062" y="33978"/>
                </a:lnTo>
                <a:lnTo>
                  <a:pt x="0" y="33978"/>
                </a:lnTo>
                <a:close/>
              </a:path>
            </a:pathLst>
          </a:custGeom>
          <a:solidFill>
            <a:srgbClr val="FFFFFF"/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6AECB560-F6B5-DE47-AC9B-0D91B94E1A3D}"/>
              </a:ext>
            </a:extLst>
          </p:cNvPr>
          <p:cNvSpPr/>
          <p:nvPr/>
        </p:nvSpPr>
        <p:spPr>
          <a:xfrm>
            <a:off x="1717591" y="6214979"/>
            <a:ext cx="9395763" cy="4712104"/>
          </a:xfrm>
          <a:custGeom>
            <a:avLst/>
            <a:gdLst>
              <a:gd name="connsiteX0" fmla="*/ 0 w 2269967"/>
              <a:gd name="connsiteY0" fmla="*/ 0 h 1138420"/>
              <a:gd name="connsiteX1" fmla="*/ 0 w 2269967"/>
              <a:gd name="connsiteY1" fmla="*/ 1138420 h 1138420"/>
              <a:gd name="connsiteX2" fmla="*/ 2269968 w 2269967"/>
              <a:gd name="connsiteY2" fmla="*/ 1138420 h 1138420"/>
              <a:gd name="connsiteX3" fmla="*/ 2269968 w 2269967"/>
              <a:gd name="connsiteY3" fmla="*/ 0 h 1138420"/>
              <a:gd name="connsiteX4" fmla="*/ 109372 w 2269967"/>
              <a:gd name="connsiteY4" fmla="*/ 1060945 h 1138420"/>
              <a:gd name="connsiteX5" fmla="*/ 109372 w 2269967"/>
              <a:gd name="connsiteY5" fmla="*/ 77570 h 1138420"/>
              <a:gd name="connsiteX6" fmla="*/ 377138 w 2269967"/>
              <a:gd name="connsiteY6" fmla="*/ 77570 h 1138420"/>
              <a:gd name="connsiteX7" fmla="*/ 377138 w 2269967"/>
              <a:gd name="connsiteY7" fmla="*/ 1060945 h 1138420"/>
              <a:gd name="connsiteX8" fmla="*/ 418926 w 2269967"/>
              <a:gd name="connsiteY8" fmla="*/ 1060945 h 1138420"/>
              <a:gd name="connsiteX9" fmla="*/ 418926 w 2269967"/>
              <a:gd name="connsiteY9" fmla="*/ 77570 h 1138420"/>
              <a:gd name="connsiteX10" fmla="*/ 633672 w 2269967"/>
              <a:gd name="connsiteY10" fmla="*/ 77570 h 1138420"/>
              <a:gd name="connsiteX11" fmla="*/ 633672 w 2269967"/>
              <a:gd name="connsiteY11" fmla="*/ 1060945 h 1138420"/>
              <a:gd name="connsiteX12" fmla="*/ 675936 w 2269967"/>
              <a:gd name="connsiteY12" fmla="*/ 1060945 h 1138420"/>
              <a:gd name="connsiteX13" fmla="*/ 675936 w 2269967"/>
              <a:gd name="connsiteY13" fmla="*/ 77570 h 1138420"/>
              <a:gd name="connsiteX14" fmla="*/ 890206 w 2269967"/>
              <a:gd name="connsiteY14" fmla="*/ 77570 h 1138420"/>
              <a:gd name="connsiteX15" fmla="*/ 890206 w 2269967"/>
              <a:gd name="connsiteY15" fmla="*/ 1060945 h 1138420"/>
              <a:gd name="connsiteX16" fmla="*/ 932470 w 2269967"/>
              <a:gd name="connsiteY16" fmla="*/ 1060945 h 1138420"/>
              <a:gd name="connsiteX17" fmla="*/ 932470 w 2269967"/>
              <a:gd name="connsiteY17" fmla="*/ 77570 h 1138420"/>
              <a:gd name="connsiteX18" fmla="*/ 1147216 w 2269967"/>
              <a:gd name="connsiteY18" fmla="*/ 77570 h 1138420"/>
              <a:gd name="connsiteX19" fmla="*/ 1147216 w 2269967"/>
              <a:gd name="connsiteY19" fmla="*/ 1060945 h 1138420"/>
              <a:gd name="connsiteX20" fmla="*/ 1189004 w 2269967"/>
              <a:gd name="connsiteY20" fmla="*/ 1060945 h 1138420"/>
              <a:gd name="connsiteX21" fmla="*/ 1189004 w 2269967"/>
              <a:gd name="connsiteY21" fmla="*/ 77570 h 1138420"/>
              <a:gd name="connsiteX22" fmla="*/ 1403274 w 2269967"/>
              <a:gd name="connsiteY22" fmla="*/ 77570 h 1138420"/>
              <a:gd name="connsiteX23" fmla="*/ 1403274 w 2269967"/>
              <a:gd name="connsiteY23" fmla="*/ 1060945 h 1138420"/>
              <a:gd name="connsiteX24" fmla="*/ 1446014 w 2269967"/>
              <a:gd name="connsiteY24" fmla="*/ 1060945 h 1138420"/>
              <a:gd name="connsiteX25" fmla="*/ 1446014 w 2269967"/>
              <a:gd name="connsiteY25" fmla="*/ 77570 h 1138420"/>
              <a:gd name="connsiteX26" fmla="*/ 1660284 w 2269967"/>
              <a:gd name="connsiteY26" fmla="*/ 77570 h 1138420"/>
              <a:gd name="connsiteX27" fmla="*/ 1660284 w 2269967"/>
              <a:gd name="connsiteY27" fmla="*/ 1060945 h 1138420"/>
              <a:gd name="connsiteX28" fmla="*/ 1703023 w 2269967"/>
              <a:gd name="connsiteY28" fmla="*/ 1060945 h 1138420"/>
              <a:gd name="connsiteX29" fmla="*/ 1703023 w 2269967"/>
              <a:gd name="connsiteY29" fmla="*/ 77570 h 1138420"/>
              <a:gd name="connsiteX30" fmla="*/ 1917769 w 2269967"/>
              <a:gd name="connsiteY30" fmla="*/ 77570 h 1138420"/>
              <a:gd name="connsiteX31" fmla="*/ 1917769 w 2269967"/>
              <a:gd name="connsiteY31" fmla="*/ 1060945 h 1138420"/>
              <a:gd name="connsiteX32" fmla="*/ 2200004 w 2269967"/>
              <a:gd name="connsiteY32" fmla="*/ 1060945 h 1138420"/>
              <a:gd name="connsiteX33" fmla="*/ 1958320 w 2269967"/>
              <a:gd name="connsiteY33" fmla="*/ 1060945 h 1138420"/>
              <a:gd name="connsiteX34" fmla="*/ 1958320 w 2269967"/>
              <a:gd name="connsiteY34" fmla="*/ 77570 h 1138420"/>
              <a:gd name="connsiteX35" fmla="*/ 2198767 w 2269967"/>
              <a:gd name="connsiteY35" fmla="*/ 77570 h 11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269967" h="1138420">
                <a:moveTo>
                  <a:pt x="0" y="0"/>
                </a:moveTo>
                <a:lnTo>
                  <a:pt x="0" y="1138420"/>
                </a:lnTo>
                <a:lnTo>
                  <a:pt x="2269968" y="1138420"/>
                </a:lnTo>
                <a:lnTo>
                  <a:pt x="2269968" y="0"/>
                </a:lnTo>
                <a:close/>
                <a:moveTo>
                  <a:pt x="109372" y="1060945"/>
                </a:moveTo>
                <a:lnTo>
                  <a:pt x="109372" y="77570"/>
                </a:lnTo>
                <a:lnTo>
                  <a:pt x="377138" y="77570"/>
                </a:lnTo>
                <a:lnTo>
                  <a:pt x="377138" y="1060945"/>
                </a:lnTo>
                <a:close/>
                <a:moveTo>
                  <a:pt x="418926" y="1060945"/>
                </a:moveTo>
                <a:lnTo>
                  <a:pt x="418926" y="77570"/>
                </a:lnTo>
                <a:lnTo>
                  <a:pt x="633672" y="77570"/>
                </a:lnTo>
                <a:lnTo>
                  <a:pt x="633672" y="1060945"/>
                </a:lnTo>
                <a:close/>
                <a:moveTo>
                  <a:pt x="675936" y="1060945"/>
                </a:moveTo>
                <a:lnTo>
                  <a:pt x="675936" y="77570"/>
                </a:lnTo>
                <a:lnTo>
                  <a:pt x="890206" y="77570"/>
                </a:lnTo>
                <a:lnTo>
                  <a:pt x="890206" y="1060945"/>
                </a:lnTo>
                <a:close/>
                <a:moveTo>
                  <a:pt x="932470" y="1060945"/>
                </a:moveTo>
                <a:lnTo>
                  <a:pt x="932470" y="77570"/>
                </a:lnTo>
                <a:lnTo>
                  <a:pt x="1147216" y="77570"/>
                </a:lnTo>
                <a:lnTo>
                  <a:pt x="1147216" y="1060945"/>
                </a:lnTo>
                <a:close/>
                <a:moveTo>
                  <a:pt x="1189004" y="1060945"/>
                </a:moveTo>
                <a:lnTo>
                  <a:pt x="1189004" y="77570"/>
                </a:lnTo>
                <a:lnTo>
                  <a:pt x="1403274" y="77570"/>
                </a:lnTo>
                <a:lnTo>
                  <a:pt x="1403274" y="1060945"/>
                </a:lnTo>
                <a:close/>
                <a:moveTo>
                  <a:pt x="1446014" y="1060945"/>
                </a:moveTo>
                <a:lnTo>
                  <a:pt x="1446014" y="77570"/>
                </a:lnTo>
                <a:lnTo>
                  <a:pt x="1660284" y="77570"/>
                </a:lnTo>
                <a:lnTo>
                  <a:pt x="1660284" y="1060945"/>
                </a:lnTo>
                <a:close/>
                <a:moveTo>
                  <a:pt x="1703023" y="1060945"/>
                </a:moveTo>
                <a:lnTo>
                  <a:pt x="1703023" y="77570"/>
                </a:lnTo>
                <a:lnTo>
                  <a:pt x="1917769" y="77570"/>
                </a:lnTo>
                <a:lnTo>
                  <a:pt x="1917769" y="1060945"/>
                </a:lnTo>
                <a:close/>
                <a:moveTo>
                  <a:pt x="2200004" y="1060945"/>
                </a:moveTo>
                <a:lnTo>
                  <a:pt x="1958320" y="1060945"/>
                </a:lnTo>
                <a:lnTo>
                  <a:pt x="1958320" y="77570"/>
                </a:lnTo>
                <a:lnTo>
                  <a:pt x="2198767" y="7757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77F147-91C7-6F41-8875-6618EAA060AE}"/>
              </a:ext>
            </a:extLst>
          </p:cNvPr>
          <p:cNvGrpSpPr/>
          <p:nvPr/>
        </p:nvGrpSpPr>
        <p:grpSpPr>
          <a:xfrm>
            <a:off x="12392281" y="6214979"/>
            <a:ext cx="753740" cy="753696"/>
            <a:chOff x="12645734" y="5215352"/>
            <a:chExt cx="753740" cy="753696"/>
          </a:xfrm>
        </p:grpSpPr>
        <p:sp>
          <p:nvSpPr>
            <p:cNvPr id="56" name="Oval 26">
              <a:extLst>
                <a:ext uri="{FF2B5EF4-FFF2-40B4-BE49-F238E27FC236}">
                  <a16:creationId xmlns:a16="http://schemas.microsoft.com/office/drawing/2014/main" id="{56C4DF87-4449-E34E-8F7C-6A729F69B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5734" y="5215352"/>
              <a:ext cx="753740" cy="7536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 dirty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57" name="Text Box 27">
              <a:extLst>
                <a:ext uri="{FF2B5EF4-FFF2-40B4-BE49-F238E27FC236}">
                  <a16:creationId xmlns:a16="http://schemas.microsoft.com/office/drawing/2014/main" id="{701429F4-24ED-B347-ACE5-49848EE2AAE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712988" y="5294682"/>
              <a:ext cx="619230" cy="595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/>
              <a:r>
                <a:rPr lang="en-US" altLang="en-US" sz="3200" dirty="0">
                  <a:solidFill>
                    <a:srgbClr val="FFFFFF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anose="020B0604020202020204" pitchFamily="34" charset="0"/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7314D0D-DFC0-2E45-9674-427CEEB840C6}"/>
              </a:ext>
            </a:extLst>
          </p:cNvPr>
          <p:cNvGrpSpPr/>
          <p:nvPr/>
        </p:nvGrpSpPr>
        <p:grpSpPr>
          <a:xfrm>
            <a:off x="13504716" y="6214979"/>
            <a:ext cx="3724809" cy="1849397"/>
            <a:chOff x="10285375" y="8565841"/>
            <a:chExt cx="3724809" cy="184939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BAFB25-EF9F-8642-8A32-809910BD5F22}"/>
                </a:ext>
              </a:extLst>
            </p:cNvPr>
            <p:cNvSpPr txBox="1"/>
            <p:nvPr/>
          </p:nvSpPr>
          <p:spPr>
            <a:xfrm>
              <a:off x="10285376" y="9214909"/>
              <a:ext cx="37248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D70E213-66F5-9A4E-9A37-B37456249384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9D93271-BD11-1C4F-AA31-729976B5EB02}"/>
              </a:ext>
            </a:extLst>
          </p:cNvPr>
          <p:cNvGrpSpPr/>
          <p:nvPr/>
        </p:nvGrpSpPr>
        <p:grpSpPr>
          <a:xfrm>
            <a:off x="12392281" y="9237579"/>
            <a:ext cx="753740" cy="753696"/>
            <a:chOff x="12645734" y="5215352"/>
            <a:chExt cx="753740" cy="753696"/>
          </a:xfrm>
        </p:grpSpPr>
        <p:sp>
          <p:nvSpPr>
            <p:cNvPr id="69" name="Oval 26">
              <a:extLst>
                <a:ext uri="{FF2B5EF4-FFF2-40B4-BE49-F238E27FC236}">
                  <a16:creationId xmlns:a16="http://schemas.microsoft.com/office/drawing/2014/main" id="{DE5F09DB-EAEF-1B4E-9AEF-EDE7D4715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5734" y="5215352"/>
              <a:ext cx="753740" cy="753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 dirty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1C2C04EE-133D-2A46-ADF1-C12E509766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712988" y="5294682"/>
              <a:ext cx="619230" cy="595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/>
              <a:r>
                <a:rPr lang="en-US" altLang="en-US" sz="3200" dirty="0">
                  <a:solidFill>
                    <a:srgbClr val="FFFFFF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anose="020B0604020202020204" pitchFamily="34" charset="0"/>
                  <a:sym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E51FD32-8433-2B40-B15C-C68BF9622814}"/>
              </a:ext>
            </a:extLst>
          </p:cNvPr>
          <p:cNvGrpSpPr/>
          <p:nvPr/>
        </p:nvGrpSpPr>
        <p:grpSpPr>
          <a:xfrm>
            <a:off x="13504716" y="9237579"/>
            <a:ext cx="3724809" cy="1849397"/>
            <a:chOff x="10285375" y="8565841"/>
            <a:chExt cx="3724809" cy="184939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6799E96-6710-6449-A90C-4B9951142D74}"/>
                </a:ext>
              </a:extLst>
            </p:cNvPr>
            <p:cNvSpPr txBox="1"/>
            <p:nvPr/>
          </p:nvSpPr>
          <p:spPr>
            <a:xfrm>
              <a:off x="10285376" y="9214909"/>
              <a:ext cx="37248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768286B-41FA-8F45-9D25-B60CC309A0E0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D84926-0287-1E4D-AC94-3B9279E8DCA5}"/>
              </a:ext>
            </a:extLst>
          </p:cNvPr>
          <p:cNvGrpSpPr/>
          <p:nvPr/>
        </p:nvGrpSpPr>
        <p:grpSpPr>
          <a:xfrm>
            <a:off x="17822814" y="6214979"/>
            <a:ext cx="753740" cy="753696"/>
            <a:chOff x="12645734" y="5215352"/>
            <a:chExt cx="753740" cy="75369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AB38EE82-BBA8-D643-A2DD-10AA894F7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5734" y="5215352"/>
              <a:ext cx="753740" cy="7536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 dirty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79003FF6-64B4-1846-B12C-B1C33A94230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712988" y="5294682"/>
              <a:ext cx="619230" cy="595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/>
              <a:r>
                <a:rPr lang="en-US" altLang="en-US" sz="3200" dirty="0">
                  <a:solidFill>
                    <a:srgbClr val="FFFFFF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anose="020B0604020202020204" pitchFamily="34" charset="0"/>
                  <a:sym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9FAE745-E09D-F843-BE61-9E55713BF840}"/>
              </a:ext>
            </a:extLst>
          </p:cNvPr>
          <p:cNvGrpSpPr/>
          <p:nvPr/>
        </p:nvGrpSpPr>
        <p:grpSpPr>
          <a:xfrm>
            <a:off x="18935249" y="6214979"/>
            <a:ext cx="3724809" cy="1849397"/>
            <a:chOff x="10285375" y="8565841"/>
            <a:chExt cx="3724809" cy="184939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A84F19E-F406-D945-BAA9-1F00C527CC53}"/>
                </a:ext>
              </a:extLst>
            </p:cNvPr>
            <p:cNvSpPr txBox="1"/>
            <p:nvPr/>
          </p:nvSpPr>
          <p:spPr>
            <a:xfrm>
              <a:off x="10285376" y="9214909"/>
              <a:ext cx="37248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2D34DF8-F541-5243-81BF-03F6EF484F85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C9D435E-DC9F-A348-94FA-8CA2663689EB}"/>
              </a:ext>
            </a:extLst>
          </p:cNvPr>
          <p:cNvGrpSpPr/>
          <p:nvPr/>
        </p:nvGrpSpPr>
        <p:grpSpPr>
          <a:xfrm>
            <a:off x="17822814" y="9237579"/>
            <a:ext cx="753740" cy="753696"/>
            <a:chOff x="12645734" y="5215352"/>
            <a:chExt cx="753740" cy="753696"/>
          </a:xfrm>
        </p:grpSpPr>
        <p:sp>
          <p:nvSpPr>
            <p:cNvPr id="95" name="Oval 26">
              <a:extLst>
                <a:ext uri="{FF2B5EF4-FFF2-40B4-BE49-F238E27FC236}">
                  <a16:creationId xmlns:a16="http://schemas.microsoft.com/office/drawing/2014/main" id="{25853617-1752-7348-9CED-C318F0FB5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5734" y="5215352"/>
              <a:ext cx="753740" cy="7536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 dirty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96" name="Text Box 27">
              <a:extLst>
                <a:ext uri="{FF2B5EF4-FFF2-40B4-BE49-F238E27FC236}">
                  <a16:creationId xmlns:a16="http://schemas.microsoft.com/office/drawing/2014/main" id="{B51E6383-B855-E24C-B7FE-7D8BCE29A8F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712988" y="5294682"/>
              <a:ext cx="619230" cy="595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/>
              <a:r>
                <a:rPr lang="en-US" altLang="en-US" sz="3200" dirty="0">
                  <a:solidFill>
                    <a:srgbClr val="FFFFFF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panose="020B0604020202020204" pitchFamily="34" charset="0"/>
                  <a:sym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634B18E-BDA8-DF4E-8039-24E097FF019B}"/>
              </a:ext>
            </a:extLst>
          </p:cNvPr>
          <p:cNvGrpSpPr/>
          <p:nvPr/>
        </p:nvGrpSpPr>
        <p:grpSpPr>
          <a:xfrm>
            <a:off x="18935249" y="9237579"/>
            <a:ext cx="3724809" cy="1849397"/>
            <a:chOff x="10285375" y="8565841"/>
            <a:chExt cx="3724809" cy="184939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9A64FE9-0610-6147-8641-AB2F798B5B7D}"/>
                </a:ext>
              </a:extLst>
            </p:cNvPr>
            <p:cNvSpPr txBox="1"/>
            <p:nvPr/>
          </p:nvSpPr>
          <p:spPr>
            <a:xfrm>
              <a:off x="10285376" y="9214909"/>
              <a:ext cx="37248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591246F-0101-BB4E-A9B3-0790DAB50226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Action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341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894822" y="1022190"/>
            <a:ext cx="105881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Pharmacy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EAE68B37-F259-144B-A936-34AB6F35A7CD}"/>
              </a:ext>
            </a:extLst>
          </p:cNvPr>
          <p:cNvSpPr/>
          <p:nvPr/>
        </p:nvSpPr>
        <p:spPr>
          <a:xfrm>
            <a:off x="9787007" y="5562174"/>
            <a:ext cx="4803636" cy="7075972"/>
          </a:xfrm>
          <a:custGeom>
            <a:avLst/>
            <a:gdLst>
              <a:gd name="connsiteX0" fmla="*/ 538483 w 538483"/>
              <a:gd name="connsiteY0" fmla="*/ 394036 h 793210"/>
              <a:gd name="connsiteX1" fmla="*/ 538483 w 538483"/>
              <a:gd name="connsiteY1" fmla="*/ 744861 h 793210"/>
              <a:gd name="connsiteX2" fmla="*/ 485368 w 538483"/>
              <a:gd name="connsiteY2" fmla="*/ 793210 h 793210"/>
              <a:gd name="connsiteX3" fmla="*/ 53401 w 538483"/>
              <a:gd name="connsiteY3" fmla="*/ 793210 h 793210"/>
              <a:gd name="connsiteX4" fmla="*/ 0 w 538483"/>
              <a:gd name="connsiteY4" fmla="*/ 739816 h 793210"/>
              <a:gd name="connsiteX5" fmla="*/ 0 w 538483"/>
              <a:gd name="connsiteY5" fmla="*/ 397176 h 793210"/>
              <a:gd name="connsiteX6" fmla="*/ 83386 w 538483"/>
              <a:gd name="connsiteY6" fmla="*/ 218242 h 793210"/>
              <a:gd name="connsiteX7" fmla="*/ 124602 w 538483"/>
              <a:gd name="connsiteY7" fmla="*/ 177316 h 793210"/>
              <a:gd name="connsiteX8" fmla="*/ 127839 w 538483"/>
              <a:gd name="connsiteY8" fmla="*/ 177316 h 793210"/>
              <a:gd name="connsiteX9" fmla="*/ 101376 w 538483"/>
              <a:gd name="connsiteY9" fmla="*/ 150857 h 793210"/>
              <a:gd name="connsiteX10" fmla="*/ 101376 w 538483"/>
              <a:gd name="connsiteY10" fmla="*/ 150000 h 793210"/>
              <a:gd name="connsiteX11" fmla="*/ 127934 w 538483"/>
              <a:gd name="connsiteY11" fmla="*/ 150000 h 793210"/>
              <a:gd name="connsiteX12" fmla="*/ 127934 w 538483"/>
              <a:gd name="connsiteY12" fmla="*/ 27316 h 793210"/>
              <a:gd name="connsiteX13" fmla="*/ 108040 w 538483"/>
              <a:gd name="connsiteY13" fmla="*/ 19607 h 793210"/>
              <a:gd name="connsiteX14" fmla="*/ 100329 w 538483"/>
              <a:gd name="connsiteY14" fmla="*/ 0 h 793210"/>
              <a:gd name="connsiteX15" fmla="*/ 436346 w 538483"/>
              <a:gd name="connsiteY15" fmla="*/ 0 h 793210"/>
              <a:gd name="connsiteX16" fmla="*/ 436346 w 538483"/>
              <a:gd name="connsiteY16" fmla="*/ 857 h 793210"/>
              <a:gd name="connsiteX17" fmla="*/ 410074 w 538483"/>
              <a:gd name="connsiteY17" fmla="*/ 27316 h 793210"/>
              <a:gd name="connsiteX18" fmla="*/ 409883 w 538483"/>
              <a:gd name="connsiteY18" fmla="*/ 27316 h 793210"/>
              <a:gd name="connsiteX19" fmla="*/ 408741 w 538483"/>
              <a:gd name="connsiteY19" fmla="*/ 27316 h 793210"/>
              <a:gd name="connsiteX20" fmla="*/ 408741 w 538483"/>
              <a:gd name="connsiteY20" fmla="*/ 150476 h 793210"/>
              <a:gd name="connsiteX21" fmla="*/ 437297 w 538483"/>
              <a:gd name="connsiteY21" fmla="*/ 150476 h 793210"/>
              <a:gd name="connsiteX22" fmla="*/ 411901 w 538483"/>
              <a:gd name="connsiteY22" fmla="*/ 177773 h 793210"/>
              <a:gd name="connsiteX23" fmla="*/ 410931 w 538483"/>
              <a:gd name="connsiteY23" fmla="*/ 177792 h 793210"/>
              <a:gd name="connsiteX24" fmla="*/ 413596 w 538483"/>
              <a:gd name="connsiteY24" fmla="*/ 177792 h 793210"/>
              <a:gd name="connsiteX25" fmla="*/ 453670 w 538483"/>
              <a:gd name="connsiteY25" fmla="*/ 214150 h 793210"/>
              <a:gd name="connsiteX26" fmla="*/ 538483 w 538483"/>
              <a:gd name="connsiteY26" fmla="*/ 394036 h 79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38483" h="793210">
                <a:moveTo>
                  <a:pt x="538483" y="394036"/>
                </a:moveTo>
                <a:cubicBezTo>
                  <a:pt x="538483" y="761897"/>
                  <a:pt x="538483" y="740292"/>
                  <a:pt x="538483" y="744861"/>
                </a:cubicBezTo>
                <a:cubicBezTo>
                  <a:pt x="535923" y="772272"/>
                  <a:pt x="512906" y="793230"/>
                  <a:pt x="485368" y="793210"/>
                </a:cubicBezTo>
                <a:lnTo>
                  <a:pt x="53401" y="793210"/>
                </a:lnTo>
                <a:cubicBezTo>
                  <a:pt x="23912" y="793210"/>
                  <a:pt x="0" y="769302"/>
                  <a:pt x="0" y="739816"/>
                </a:cubicBezTo>
                <a:lnTo>
                  <a:pt x="0" y="397176"/>
                </a:lnTo>
                <a:cubicBezTo>
                  <a:pt x="0" y="323033"/>
                  <a:pt x="31793" y="254410"/>
                  <a:pt x="83386" y="218242"/>
                </a:cubicBezTo>
                <a:cubicBezTo>
                  <a:pt x="99196" y="206859"/>
                  <a:pt x="113113" y="193049"/>
                  <a:pt x="124602" y="177316"/>
                </a:cubicBezTo>
                <a:lnTo>
                  <a:pt x="127839" y="177316"/>
                </a:lnTo>
                <a:cubicBezTo>
                  <a:pt x="113227" y="177316"/>
                  <a:pt x="101376" y="165466"/>
                  <a:pt x="101376" y="150857"/>
                </a:cubicBezTo>
                <a:cubicBezTo>
                  <a:pt x="101329" y="150571"/>
                  <a:pt x="101329" y="150286"/>
                  <a:pt x="101376" y="150000"/>
                </a:cubicBezTo>
                <a:lnTo>
                  <a:pt x="127934" y="150000"/>
                </a:lnTo>
                <a:lnTo>
                  <a:pt x="127934" y="27316"/>
                </a:lnTo>
                <a:cubicBezTo>
                  <a:pt x="120519" y="27621"/>
                  <a:pt x="113313" y="24822"/>
                  <a:pt x="108040" y="19607"/>
                </a:cubicBezTo>
                <a:cubicBezTo>
                  <a:pt x="102795" y="14467"/>
                  <a:pt x="99987" y="7338"/>
                  <a:pt x="100329" y="0"/>
                </a:cubicBezTo>
                <a:lnTo>
                  <a:pt x="436346" y="0"/>
                </a:lnTo>
                <a:cubicBezTo>
                  <a:pt x="436393" y="286"/>
                  <a:pt x="436393" y="571"/>
                  <a:pt x="436346" y="857"/>
                </a:cubicBezTo>
                <a:cubicBezTo>
                  <a:pt x="436403" y="15419"/>
                  <a:pt x="424638" y="27259"/>
                  <a:pt x="410074" y="27316"/>
                </a:cubicBezTo>
                <a:cubicBezTo>
                  <a:pt x="410007" y="27316"/>
                  <a:pt x="409950" y="27316"/>
                  <a:pt x="409883" y="27316"/>
                </a:cubicBezTo>
                <a:lnTo>
                  <a:pt x="408741" y="27316"/>
                </a:lnTo>
                <a:lnTo>
                  <a:pt x="408741" y="150476"/>
                </a:lnTo>
                <a:lnTo>
                  <a:pt x="437297" y="150476"/>
                </a:lnTo>
                <a:cubicBezTo>
                  <a:pt x="437822" y="165028"/>
                  <a:pt x="426456" y="177249"/>
                  <a:pt x="411901" y="177773"/>
                </a:cubicBezTo>
                <a:cubicBezTo>
                  <a:pt x="411578" y="177782"/>
                  <a:pt x="411254" y="177792"/>
                  <a:pt x="410931" y="177792"/>
                </a:cubicBezTo>
                <a:lnTo>
                  <a:pt x="413596" y="177792"/>
                </a:lnTo>
                <a:cubicBezTo>
                  <a:pt x="425038" y="191869"/>
                  <a:pt x="438554" y="204127"/>
                  <a:pt x="453670" y="214150"/>
                </a:cubicBezTo>
                <a:cubicBezTo>
                  <a:pt x="506215" y="248985"/>
                  <a:pt x="538483" y="318941"/>
                  <a:pt x="538483" y="394036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  <a:alpha val="81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BE2A169D-6CAA-6046-8D10-9F8EBDF20A46}"/>
              </a:ext>
            </a:extLst>
          </p:cNvPr>
          <p:cNvSpPr/>
          <p:nvPr/>
        </p:nvSpPr>
        <p:spPr>
          <a:xfrm>
            <a:off x="10388992" y="5349060"/>
            <a:ext cx="3575401" cy="208860"/>
          </a:xfrm>
          <a:custGeom>
            <a:avLst/>
            <a:gdLst>
              <a:gd name="connsiteX0" fmla="*/ 150 w 400799"/>
              <a:gd name="connsiteY0" fmla="*/ 0 h 23413"/>
              <a:gd name="connsiteX1" fmla="*/ 18455 w 400799"/>
              <a:gd name="connsiteY1" fmla="*/ 23281 h 23413"/>
              <a:gd name="connsiteX2" fmla="*/ 20235 w 400799"/>
              <a:gd name="connsiteY2" fmla="*/ 23414 h 23413"/>
              <a:gd name="connsiteX3" fmla="*/ 381191 w 400799"/>
              <a:gd name="connsiteY3" fmla="*/ 23414 h 23413"/>
              <a:gd name="connsiteX4" fmla="*/ 400800 w 400799"/>
              <a:gd name="connsiteY4" fmla="*/ 3617 h 23413"/>
              <a:gd name="connsiteX5" fmla="*/ 400800 w 400799"/>
              <a:gd name="connsiteY5" fmla="*/ 0 h 2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799" h="23413">
                <a:moveTo>
                  <a:pt x="150" y="0"/>
                </a:moveTo>
                <a:cubicBezTo>
                  <a:pt x="-1221" y="11478"/>
                  <a:pt x="6975" y="21900"/>
                  <a:pt x="18455" y="23281"/>
                </a:cubicBezTo>
                <a:cubicBezTo>
                  <a:pt x="19045" y="23347"/>
                  <a:pt x="19645" y="23395"/>
                  <a:pt x="20235" y="23414"/>
                </a:cubicBezTo>
                <a:lnTo>
                  <a:pt x="381191" y="23414"/>
                </a:lnTo>
                <a:cubicBezTo>
                  <a:pt x="392052" y="23309"/>
                  <a:pt x="400800" y="14476"/>
                  <a:pt x="400800" y="3617"/>
                </a:cubicBezTo>
                <a:lnTo>
                  <a:pt x="40080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F7A9A1-29D9-B94D-839B-590A9C1D6E27}"/>
              </a:ext>
            </a:extLst>
          </p:cNvPr>
          <p:cNvGrpSpPr/>
          <p:nvPr/>
        </p:nvGrpSpPr>
        <p:grpSpPr>
          <a:xfrm>
            <a:off x="2668308" y="5918668"/>
            <a:ext cx="1257725" cy="1256006"/>
            <a:chOff x="2544093" y="6614407"/>
            <a:chExt cx="1257725" cy="1256006"/>
          </a:xfrm>
        </p:grpSpPr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8E7B30D-EA12-FA43-ABB4-CD4ABF379EEB}"/>
                </a:ext>
              </a:extLst>
            </p:cNvPr>
            <p:cNvSpPr/>
            <p:nvPr/>
          </p:nvSpPr>
          <p:spPr>
            <a:xfrm>
              <a:off x="2544093" y="6614407"/>
              <a:ext cx="1257725" cy="1256006"/>
            </a:xfrm>
            <a:custGeom>
              <a:avLst/>
              <a:gdLst>
                <a:gd name="connsiteX0" fmla="*/ 299795 w 600837"/>
                <a:gd name="connsiteY0" fmla="*/ 599600 h 600016"/>
                <a:gd name="connsiteX1" fmla="*/ -624 w 600837"/>
                <a:gd name="connsiteY1" fmla="*/ 299591 h 600016"/>
                <a:gd name="connsiteX2" fmla="*/ 299795 w 600837"/>
                <a:gd name="connsiteY2" fmla="*/ -417 h 600016"/>
                <a:gd name="connsiteX3" fmla="*/ 600213 w 600837"/>
                <a:gd name="connsiteY3" fmla="*/ 299591 h 600016"/>
                <a:gd name="connsiteX4" fmla="*/ 299795 w 600837"/>
                <a:gd name="connsiteY4" fmla="*/ 599600 h 6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837" h="600016">
                  <a:moveTo>
                    <a:pt x="299795" y="599600"/>
                  </a:moveTo>
                  <a:cubicBezTo>
                    <a:pt x="133879" y="599600"/>
                    <a:pt x="-624" y="465281"/>
                    <a:pt x="-624" y="299591"/>
                  </a:cubicBezTo>
                  <a:cubicBezTo>
                    <a:pt x="-624" y="133902"/>
                    <a:pt x="133879" y="-417"/>
                    <a:pt x="299795" y="-417"/>
                  </a:cubicBezTo>
                  <a:cubicBezTo>
                    <a:pt x="465711" y="-417"/>
                    <a:pt x="600213" y="133902"/>
                    <a:pt x="600213" y="299591"/>
                  </a:cubicBezTo>
                  <a:cubicBezTo>
                    <a:pt x="600213" y="465281"/>
                    <a:pt x="465711" y="599600"/>
                    <a:pt x="299795" y="59960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2079E0C-0585-774F-AF70-F08D55A60E66}"/>
                </a:ext>
              </a:extLst>
            </p:cNvPr>
            <p:cNvSpPr/>
            <p:nvPr/>
          </p:nvSpPr>
          <p:spPr>
            <a:xfrm>
              <a:off x="2628233" y="6698235"/>
              <a:ext cx="1089841" cy="1088354"/>
            </a:xfrm>
            <a:custGeom>
              <a:avLst/>
              <a:gdLst>
                <a:gd name="connsiteX0" fmla="*/ 259599 w 520636"/>
                <a:gd name="connsiteY0" fmla="*/ 519509 h 519926"/>
                <a:gd name="connsiteX1" fmla="*/ -624 w 520636"/>
                <a:gd name="connsiteY1" fmla="*/ 259451 h 519926"/>
                <a:gd name="connsiteX2" fmla="*/ 259789 w 520636"/>
                <a:gd name="connsiteY2" fmla="*/ -417 h 519926"/>
                <a:gd name="connsiteX3" fmla="*/ 520012 w 520636"/>
                <a:gd name="connsiteY3" fmla="*/ 259546 h 519926"/>
                <a:gd name="connsiteX4" fmla="*/ 259695 w 520636"/>
                <a:gd name="connsiteY4" fmla="*/ 519509 h 519926"/>
                <a:gd name="connsiteX5" fmla="*/ 259599 w 520636"/>
                <a:gd name="connsiteY5" fmla="*/ 519509 h 51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636" h="519926">
                  <a:moveTo>
                    <a:pt x="259599" y="519509"/>
                  </a:moveTo>
                  <a:cubicBezTo>
                    <a:pt x="115829" y="519462"/>
                    <a:pt x="-671" y="403025"/>
                    <a:pt x="-624" y="259451"/>
                  </a:cubicBezTo>
                  <a:cubicBezTo>
                    <a:pt x="-567" y="115877"/>
                    <a:pt x="116019" y="-474"/>
                    <a:pt x="259789" y="-417"/>
                  </a:cubicBezTo>
                  <a:cubicBezTo>
                    <a:pt x="403522" y="-370"/>
                    <a:pt x="520012" y="116010"/>
                    <a:pt x="520012" y="259546"/>
                  </a:cubicBezTo>
                  <a:cubicBezTo>
                    <a:pt x="520012" y="403120"/>
                    <a:pt x="403465" y="519509"/>
                    <a:pt x="259695" y="519509"/>
                  </a:cubicBezTo>
                  <a:cubicBezTo>
                    <a:pt x="259666" y="519509"/>
                    <a:pt x="259628" y="519509"/>
                    <a:pt x="259599" y="519509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66679AB7-717B-C448-8169-3D7D35102456}"/>
                </a:ext>
              </a:extLst>
            </p:cNvPr>
            <p:cNvSpPr/>
            <p:nvPr/>
          </p:nvSpPr>
          <p:spPr>
            <a:xfrm>
              <a:off x="2722743" y="6861706"/>
              <a:ext cx="898630" cy="760613"/>
            </a:xfrm>
            <a:custGeom>
              <a:avLst/>
              <a:gdLst>
                <a:gd name="connsiteX0" fmla="*/ 0 w 429291"/>
                <a:gd name="connsiteY0" fmla="*/ 3710 h 363358"/>
                <a:gd name="connsiteX1" fmla="*/ 2381 w 429291"/>
                <a:gd name="connsiteY1" fmla="*/ 0 h 363358"/>
                <a:gd name="connsiteX2" fmla="*/ 23717 w 429291"/>
                <a:gd name="connsiteY2" fmla="*/ 1997 h 363358"/>
                <a:gd name="connsiteX3" fmla="*/ 37814 w 429291"/>
                <a:gd name="connsiteY3" fmla="*/ 8180 h 363358"/>
                <a:gd name="connsiteX4" fmla="*/ 415290 w 429291"/>
                <a:gd name="connsiteY4" fmla="*/ 326737 h 363358"/>
                <a:gd name="connsiteX5" fmla="*/ 423958 w 429291"/>
                <a:gd name="connsiteY5" fmla="*/ 339484 h 363358"/>
                <a:gd name="connsiteX6" fmla="*/ 429292 w 429291"/>
                <a:gd name="connsiteY6" fmla="*/ 360600 h 363358"/>
                <a:gd name="connsiteX7" fmla="*/ 426053 w 429291"/>
                <a:gd name="connsiteY7" fmla="*/ 363359 h 363358"/>
                <a:gd name="connsiteX8" fmla="*/ 0 w 429291"/>
                <a:gd name="connsiteY8" fmla="*/ 3710 h 36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291" h="363358">
                  <a:moveTo>
                    <a:pt x="0" y="3710"/>
                  </a:moveTo>
                  <a:lnTo>
                    <a:pt x="2381" y="0"/>
                  </a:lnTo>
                  <a:lnTo>
                    <a:pt x="23717" y="1997"/>
                  </a:lnTo>
                  <a:lnTo>
                    <a:pt x="37814" y="8180"/>
                  </a:lnTo>
                  <a:lnTo>
                    <a:pt x="415290" y="326737"/>
                  </a:lnTo>
                  <a:lnTo>
                    <a:pt x="423958" y="339484"/>
                  </a:lnTo>
                  <a:lnTo>
                    <a:pt x="429292" y="360600"/>
                  </a:lnTo>
                  <a:lnTo>
                    <a:pt x="426053" y="36335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8C5AA69C-500A-374A-9D45-4D3BFE7247B1}"/>
                </a:ext>
              </a:extLst>
            </p:cNvPr>
            <p:cNvSpPr/>
            <p:nvPr/>
          </p:nvSpPr>
          <p:spPr>
            <a:xfrm>
              <a:off x="2787742" y="6838608"/>
              <a:ext cx="846789" cy="720392"/>
            </a:xfrm>
            <a:custGeom>
              <a:avLst/>
              <a:gdLst>
                <a:gd name="connsiteX0" fmla="*/ 0 w 404526"/>
                <a:gd name="connsiteY0" fmla="*/ 9131 h 344144"/>
                <a:gd name="connsiteX1" fmla="*/ 395859 w 404526"/>
                <a:gd name="connsiteY1" fmla="*/ 344145 h 344144"/>
                <a:gd name="connsiteX2" fmla="*/ 404527 w 404526"/>
                <a:gd name="connsiteY2" fmla="*/ 331303 h 344144"/>
                <a:gd name="connsiteX3" fmla="*/ 9525 w 404526"/>
                <a:gd name="connsiteY3" fmla="*/ 0 h 344144"/>
                <a:gd name="connsiteX4" fmla="*/ 0 w 404526"/>
                <a:gd name="connsiteY4" fmla="*/ 9131 h 3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344144">
                  <a:moveTo>
                    <a:pt x="0" y="9131"/>
                  </a:moveTo>
                  <a:lnTo>
                    <a:pt x="395859" y="344145"/>
                  </a:lnTo>
                  <a:lnTo>
                    <a:pt x="404527" y="331303"/>
                  </a:lnTo>
                  <a:lnTo>
                    <a:pt x="9525" y="0"/>
                  </a:lnTo>
                  <a:lnTo>
                    <a:pt x="0" y="91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4C05D4F-11EA-C74A-905D-901C46CE5549}"/>
              </a:ext>
            </a:extLst>
          </p:cNvPr>
          <p:cNvGrpSpPr/>
          <p:nvPr/>
        </p:nvGrpSpPr>
        <p:grpSpPr>
          <a:xfrm>
            <a:off x="2668308" y="9921708"/>
            <a:ext cx="1257725" cy="1256006"/>
            <a:chOff x="2544093" y="6614407"/>
            <a:chExt cx="1257725" cy="1256006"/>
          </a:xfrm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78C31371-DE4A-7846-8816-6C87DA536B86}"/>
                </a:ext>
              </a:extLst>
            </p:cNvPr>
            <p:cNvSpPr/>
            <p:nvPr/>
          </p:nvSpPr>
          <p:spPr>
            <a:xfrm>
              <a:off x="2544093" y="6614407"/>
              <a:ext cx="1257725" cy="1256006"/>
            </a:xfrm>
            <a:custGeom>
              <a:avLst/>
              <a:gdLst>
                <a:gd name="connsiteX0" fmla="*/ 299795 w 600837"/>
                <a:gd name="connsiteY0" fmla="*/ 599600 h 600016"/>
                <a:gd name="connsiteX1" fmla="*/ -624 w 600837"/>
                <a:gd name="connsiteY1" fmla="*/ 299591 h 600016"/>
                <a:gd name="connsiteX2" fmla="*/ 299795 w 600837"/>
                <a:gd name="connsiteY2" fmla="*/ -417 h 600016"/>
                <a:gd name="connsiteX3" fmla="*/ 600213 w 600837"/>
                <a:gd name="connsiteY3" fmla="*/ 299591 h 600016"/>
                <a:gd name="connsiteX4" fmla="*/ 299795 w 600837"/>
                <a:gd name="connsiteY4" fmla="*/ 599600 h 6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837" h="600016">
                  <a:moveTo>
                    <a:pt x="299795" y="599600"/>
                  </a:moveTo>
                  <a:cubicBezTo>
                    <a:pt x="133879" y="599600"/>
                    <a:pt x="-624" y="465281"/>
                    <a:pt x="-624" y="299591"/>
                  </a:cubicBezTo>
                  <a:cubicBezTo>
                    <a:pt x="-624" y="133902"/>
                    <a:pt x="133879" y="-417"/>
                    <a:pt x="299795" y="-417"/>
                  </a:cubicBezTo>
                  <a:cubicBezTo>
                    <a:pt x="465711" y="-417"/>
                    <a:pt x="600213" y="133902"/>
                    <a:pt x="600213" y="299591"/>
                  </a:cubicBezTo>
                  <a:cubicBezTo>
                    <a:pt x="600213" y="465281"/>
                    <a:pt x="465711" y="599600"/>
                    <a:pt x="299795" y="599600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97545C6D-4A49-7443-9143-66E721F304B9}"/>
                </a:ext>
              </a:extLst>
            </p:cNvPr>
            <p:cNvSpPr/>
            <p:nvPr/>
          </p:nvSpPr>
          <p:spPr>
            <a:xfrm>
              <a:off x="2628233" y="6698235"/>
              <a:ext cx="1089841" cy="1088354"/>
            </a:xfrm>
            <a:custGeom>
              <a:avLst/>
              <a:gdLst>
                <a:gd name="connsiteX0" fmla="*/ 259599 w 520636"/>
                <a:gd name="connsiteY0" fmla="*/ 519509 h 519926"/>
                <a:gd name="connsiteX1" fmla="*/ -624 w 520636"/>
                <a:gd name="connsiteY1" fmla="*/ 259451 h 519926"/>
                <a:gd name="connsiteX2" fmla="*/ 259789 w 520636"/>
                <a:gd name="connsiteY2" fmla="*/ -417 h 519926"/>
                <a:gd name="connsiteX3" fmla="*/ 520012 w 520636"/>
                <a:gd name="connsiteY3" fmla="*/ 259546 h 519926"/>
                <a:gd name="connsiteX4" fmla="*/ 259695 w 520636"/>
                <a:gd name="connsiteY4" fmla="*/ 519509 h 519926"/>
                <a:gd name="connsiteX5" fmla="*/ 259599 w 520636"/>
                <a:gd name="connsiteY5" fmla="*/ 519509 h 51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636" h="519926">
                  <a:moveTo>
                    <a:pt x="259599" y="519509"/>
                  </a:moveTo>
                  <a:cubicBezTo>
                    <a:pt x="115829" y="519462"/>
                    <a:pt x="-671" y="403025"/>
                    <a:pt x="-624" y="259451"/>
                  </a:cubicBezTo>
                  <a:cubicBezTo>
                    <a:pt x="-567" y="115877"/>
                    <a:pt x="116019" y="-474"/>
                    <a:pt x="259789" y="-417"/>
                  </a:cubicBezTo>
                  <a:cubicBezTo>
                    <a:pt x="403522" y="-370"/>
                    <a:pt x="520012" y="116010"/>
                    <a:pt x="520012" y="259546"/>
                  </a:cubicBezTo>
                  <a:cubicBezTo>
                    <a:pt x="520012" y="403120"/>
                    <a:pt x="403465" y="519509"/>
                    <a:pt x="259695" y="519509"/>
                  </a:cubicBezTo>
                  <a:cubicBezTo>
                    <a:pt x="259666" y="519509"/>
                    <a:pt x="259628" y="519509"/>
                    <a:pt x="259599" y="519509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07DFBDF3-A4EE-A24B-BFF7-C855DE316900}"/>
                </a:ext>
              </a:extLst>
            </p:cNvPr>
            <p:cNvSpPr/>
            <p:nvPr/>
          </p:nvSpPr>
          <p:spPr>
            <a:xfrm>
              <a:off x="2722743" y="6861706"/>
              <a:ext cx="898630" cy="760613"/>
            </a:xfrm>
            <a:custGeom>
              <a:avLst/>
              <a:gdLst>
                <a:gd name="connsiteX0" fmla="*/ 0 w 429291"/>
                <a:gd name="connsiteY0" fmla="*/ 3710 h 363358"/>
                <a:gd name="connsiteX1" fmla="*/ 2381 w 429291"/>
                <a:gd name="connsiteY1" fmla="*/ 0 h 363358"/>
                <a:gd name="connsiteX2" fmla="*/ 23717 w 429291"/>
                <a:gd name="connsiteY2" fmla="*/ 1997 h 363358"/>
                <a:gd name="connsiteX3" fmla="*/ 37814 w 429291"/>
                <a:gd name="connsiteY3" fmla="*/ 8180 h 363358"/>
                <a:gd name="connsiteX4" fmla="*/ 415290 w 429291"/>
                <a:gd name="connsiteY4" fmla="*/ 326737 h 363358"/>
                <a:gd name="connsiteX5" fmla="*/ 423958 w 429291"/>
                <a:gd name="connsiteY5" fmla="*/ 339484 h 363358"/>
                <a:gd name="connsiteX6" fmla="*/ 429292 w 429291"/>
                <a:gd name="connsiteY6" fmla="*/ 360600 h 363358"/>
                <a:gd name="connsiteX7" fmla="*/ 426053 w 429291"/>
                <a:gd name="connsiteY7" fmla="*/ 363359 h 363358"/>
                <a:gd name="connsiteX8" fmla="*/ 0 w 429291"/>
                <a:gd name="connsiteY8" fmla="*/ 3710 h 36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291" h="363358">
                  <a:moveTo>
                    <a:pt x="0" y="3710"/>
                  </a:moveTo>
                  <a:lnTo>
                    <a:pt x="2381" y="0"/>
                  </a:lnTo>
                  <a:lnTo>
                    <a:pt x="23717" y="1997"/>
                  </a:lnTo>
                  <a:lnTo>
                    <a:pt x="37814" y="8180"/>
                  </a:lnTo>
                  <a:lnTo>
                    <a:pt x="415290" y="326737"/>
                  </a:lnTo>
                  <a:lnTo>
                    <a:pt x="423958" y="339484"/>
                  </a:lnTo>
                  <a:lnTo>
                    <a:pt x="429292" y="360600"/>
                  </a:lnTo>
                  <a:lnTo>
                    <a:pt x="426053" y="36335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5AD5E067-C060-9B49-84CE-18A70FF7BB59}"/>
                </a:ext>
              </a:extLst>
            </p:cNvPr>
            <p:cNvSpPr/>
            <p:nvPr/>
          </p:nvSpPr>
          <p:spPr>
            <a:xfrm>
              <a:off x="2787742" y="6838608"/>
              <a:ext cx="846789" cy="720392"/>
            </a:xfrm>
            <a:custGeom>
              <a:avLst/>
              <a:gdLst>
                <a:gd name="connsiteX0" fmla="*/ 0 w 404526"/>
                <a:gd name="connsiteY0" fmla="*/ 9131 h 344144"/>
                <a:gd name="connsiteX1" fmla="*/ 395859 w 404526"/>
                <a:gd name="connsiteY1" fmla="*/ 344145 h 344144"/>
                <a:gd name="connsiteX2" fmla="*/ 404527 w 404526"/>
                <a:gd name="connsiteY2" fmla="*/ 331303 h 344144"/>
                <a:gd name="connsiteX3" fmla="*/ 9525 w 404526"/>
                <a:gd name="connsiteY3" fmla="*/ 0 h 344144"/>
                <a:gd name="connsiteX4" fmla="*/ 0 w 404526"/>
                <a:gd name="connsiteY4" fmla="*/ 9131 h 3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344144">
                  <a:moveTo>
                    <a:pt x="0" y="9131"/>
                  </a:moveTo>
                  <a:lnTo>
                    <a:pt x="395859" y="344145"/>
                  </a:lnTo>
                  <a:lnTo>
                    <a:pt x="404527" y="331303"/>
                  </a:lnTo>
                  <a:lnTo>
                    <a:pt x="9525" y="0"/>
                  </a:lnTo>
                  <a:lnTo>
                    <a:pt x="0" y="91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9CF35E2-BCBB-DF4D-A542-29CAA5047C7B}"/>
              </a:ext>
            </a:extLst>
          </p:cNvPr>
          <p:cNvGrpSpPr/>
          <p:nvPr/>
        </p:nvGrpSpPr>
        <p:grpSpPr>
          <a:xfrm>
            <a:off x="20367477" y="5918668"/>
            <a:ext cx="1257725" cy="1256006"/>
            <a:chOff x="2544093" y="6614407"/>
            <a:chExt cx="1257725" cy="1256006"/>
          </a:xfrm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D8E29A05-478B-484A-8A91-AF4383913C66}"/>
                </a:ext>
              </a:extLst>
            </p:cNvPr>
            <p:cNvSpPr/>
            <p:nvPr/>
          </p:nvSpPr>
          <p:spPr>
            <a:xfrm>
              <a:off x="2544093" y="6614407"/>
              <a:ext cx="1257725" cy="1256006"/>
            </a:xfrm>
            <a:custGeom>
              <a:avLst/>
              <a:gdLst>
                <a:gd name="connsiteX0" fmla="*/ 299795 w 600837"/>
                <a:gd name="connsiteY0" fmla="*/ 599600 h 600016"/>
                <a:gd name="connsiteX1" fmla="*/ -624 w 600837"/>
                <a:gd name="connsiteY1" fmla="*/ 299591 h 600016"/>
                <a:gd name="connsiteX2" fmla="*/ 299795 w 600837"/>
                <a:gd name="connsiteY2" fmla="*/ -417 h 600016"/>
                <a:gd name="connsiteX3" fmla="*/ 600213 w 600837"/>
                <a:gd name="connsiteY3" fmla="*/ 299591 h 600016"/>
                <a:gd name="connsiteX4" fmla="*/ 299795 w 600837"/>
                <a:gd name="connsiteY4" fmla="*/ 599600 h 6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837" h="600016">
                  <a:moveTo>
                    <a:pt x="299795" y="599600"/>
                  </a:moveTo>
                  <a:cubicBezTo>
                    <a:pt x="133879" y="599600"/>
                    <a:pt x="-624" y="465281"/>
                    <a:pt x="-624" y="299591"/>
                  </a:cubicBezTo>
                  <a:cubicBezTo>
                    <a:pt x="-624" y="133902"/>
                    <a:pt x="133879" y="-417"/>
                    <a:pt x="299795" y="-417"/>
                  </a:cubicBezTo>
                  <a:cubicBezTo>
                    <a:pt x="465711" y="-417"/>
                    <a:pt x="600213" y="133902"/>
                    <a:pt x="600213" y="299591"/>
                  </a:cubicBezTo>
                  <a:cubicBezTo>
                    <a:pt x="600213" y="465281"/>
                    <a:pt x="465711" y="599600"/>
                    <a:pt x="299795" y="599600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142D3EA3-5B1A-024F-8EEB-A650C2CFE637}"/>
                </a:ext>
              </a:extLst>
            </p:cNvPr>
            <p:cNvSpPr/>
            <p:nvPr/>
          </p:nvSpPr>
          <p:spPr>
            <a:xfrm>
              <a:off x="2628233" y="6698235"/>
              <a:ext cx="1089841" cy="1088354"/>
            </a:xfrm>
            <a:custGeom>
              <a:avLst/>
              <a:gdLst>
                <a:gd name="connsiteX0" fmla="*/ 259599 w 520636"/>
                <a:gd name="connsiteY0" fmla="*/ 519509 h 519926"/>
                <a:gd name="connsiteX1" fmla="*/ -624 w 520636"/>
                <a:gd name="connsiteY1" fmla="*/ 259451 h 519926"/>
                <a:gd name="connsiteX2" fmla="*/ 259789 w 520636"/>
                <a:gd name="connsiteY2" fmla="*/ -417 h 519926"/>
                <a:gd name="connsiteX3" fmla="*/ 520012 w 520636"/>
                <a:gd name="connsiteY3" fmla="*/ 259546 h 519926"/>
                <a:gd name="connsiteX4" fmla="*/ 259695 w 520636"/>
                <a:gd name="connsiteY4" fmla="*/ 519509 h 519926"/>
                <a:gd name="connsiteX5" fmla="*/ 259599 w 520636"/>
                <a:gd name="connsiteY5" fmla="*/ 519509 h 51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636" h="519926">
                  <a:moveTo>
                    <a:pt x="259599" y="519509"/>
                  </a:moveTo>
                  <a:cubicBezTo>
                    <a:pt x="115829" y="519462"/>
                    <a:pt x="-671" y="403025"/>
                    <a:pt x="-624" y="259451"/>
                  </a:cubicBezTo>
                  <a:cubicBezTo>
                    <a:pt x="-567" y="115877"/>
                    <a:pt x="116019" y="-474"/>
                    <a:pt x="259789" y="-417"/>
                  </a:cubicBezTo>
                  <a:cubicBezTo>
                    <a:pt x="403522" y="-370"/>
                    <a:pt x="520012" y="116010"/>
                    <a:pt x="520012" y="259546"/>
                  </a:cubicBezTo>
                  <a:cubicBezTo>
                    <a:pt x="520012" y="403120"/>
                    <a:pt x="403465" y="519509"/>
                    <a:pt x="259695" y="519509"/>
                  </a:cubicBezTo>
                  <a:cubicBezTo>
                    <a:pt x="259666" y="519509"/>
                    <a:pt x="259628" y="519509"/>
                    <a:pt x="259599" y="519509"/>
                  </a:cubicBezTo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97298D41-FAA5-1141-A728-7E7C87F578DB}"/>
                </a:ext>
              </a:extLst>
            </p:cNvPr>
            <p:cNvSpPr/>
            <p:nvPr/>
          </p:nvSpPr>
          <p:spPr>
            <a:xfrm>
              <a:off x="2722743" y="6861706"/>
              <a:ext cx="898630" cy="760613"/>
            </a:xfrm>
            <a:custGeom>
              <a:avLst/>
              <a:gdLst>
                <a:gd name="connsiteX0" fmla="*/ 0 w 429291"/>
                <a:gd name="connsiteY0" fmla="*/ 3710 h 363358"/>
                <a:gd name="connsiteX1" fmla="*/ 2381 w 429291"/>
                <a:gd name="connsiteY1" fmla="*/ 0 h 363358"/>
                <a:gd name="connsiteX2" fmla="*/ 23717 w 429291"/>
                <a:gd name="connsiteY2" fmla="*/ 1997 h 363358"/>
                <a:gd name="connsiteX3" fmla="*/ 37814 w 429291"/>
                <a:gd name="connsiteY3" fmla="*/ 8180 h 363358"/>
                <a:gd name="connsiteX4" fmla="*/ 415290 w 429291"/>
                <a:gd name="connsiteY4" fmla="*/ 326737 h 363358"/>
                <a:gd name="connsiteX5" fmla="*/ 423958 w 429291"/>
                <a:gd name="connsiteY5" fmla="*/ 339484 h 363358"/>
                <a:gd name="connsiteX6" fmla="*/ 429292 w 429291"/>
                <a:gd name="connsiteY6" fmla="*/ 360600 h 363358"/>
                <a:gd name="connsiteX7" fmla="*/ 426053 w 429291"/>
                <a:gd name="connsiteY7" fmla="*/ 363359 h 363358"/>
                <a:gd name="connsiteX8" fmla="*/ 0 w 429291"/>
                <a:gd name="connsiteY8" fmla="*/ 3710 h 36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291" h="363358">
                  <a:moveTo>
                    <a:pt x="0" y="3710"/>
                  </a:moveTo>
                  <a:lnTo>
                    <a:pt x="2381" y="0"/>
                  </a:lnTo>
                  <a:lnTo>
                    <a:pt x="23717" y="1997"/>
                  </a:lnTo>
                  <a:lnTo>
                    <a:pt x="37814" y="8180"/>
                  </a:lnTo>
                  <a:lnTo>
                    <a:pt x="415290" y="326737"/>
                  </a:lnTo>
                  <a:lnTo>
                    <a:pt x="423958" y="339484"/>
                  </a:lnTo>
                  <a:lnTo>
                    <a:pt x="429292" y="360600"/>
                  </a:lnTo>
                  <a:lnTo>
                    <a:pt x="426053" y="36335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6F339BEA-4B14-774C-BBA7-9D322758331E}"/>
                </a:ext>
              </a:extLst>
            </p:cNvPr>
            <p:cNvSpPr/>
            <p:nvPr/>
          </p:nvSpPr>
          <p:spPr>
            <a:xfrm>
              <a:off x="2787742" y="6838608"/>
              <a:ext cx="846789" cy="720392"/>
            </a:xfrm>
            <a:custGeom>
              <a:avLst/>
              <a:gdLst>
                <a:gd name="connsiteX0" fmla="*/ 0 w 404526"/>
                <a:gd name="connsiteY0" fmla="*/ 9131 h 344144"/>
                <a:gd name="connsiteX1" fmla="*/ 395859 w 404526"/>
                <a:gd name="connsiteY1" fmla="*/ 344145 h 344144"/>
                <a:gd name="connsiteX2" fmla="*/ 404527 w 404526"/>
                <a:gd name="connsiteY2" fmla="*/ 331303 h 344144"/>
                <a:gd name="connsiteX3" fmla="*/ 9525 w 404526"/>
                <a:gd name="connsiteY3" fmla="*/ 0 h 344144"/>
                <a:gd name="connsiteX4" fmla="*/ 0 w 404526"/>
                <a:gd name="connsiteY4" fmla="*/ 9131 h 3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344144">
                  <a:moveTo>
                    <a:pt x="0" y="9131"/>
                  </a:moveTo>
                  <a:lnTo>
                    <a:pt x="395859" y="344145"/>
                  </a:lnTo>
                  <a:lnTo>
                    <a:pt x="404527" y="331303"/>
                  </a:lnTo>
                  <a:lnTo>
                    <a:pt x="9525" y="0"/>
                  </a:lnTo>
                  <a:lnTo>
                    <a:pt x="0" y="91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E61BD84-F12B-824A-87AF-60AFA40DF73B}"/>
              </a:ext>
            </a:extLst>
          </p:cNvPr>
          <p:cNvGrpSpPr/>
          <p:nvPr/>
        </p:nvGrpSpPr>
        <p:grpSpPr>
          <a:xfrm>
            <a:off x="20367477" y="9921708"/>
            <a:ext cx="1257725" cy="1256006"/>
            <a:chOff x="2544093" y="6614407"/>
            <a:chExt cx="1257725" cy="1256006"/>
          </a:xfrm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C4E53C34-107B-2B40-A565-8E80139892A7}"/>
                </a:ext>
              </a:extLst>
            </p:cNvPr>
            <p:cNvSpPr/>
            <p:nvPr/>
          </p:nvSpPr>
          <p:spPr>
            <a:xfrm>
              <a:off x="2544093" y="6614407"/>
              <a:ext cx="1257725" cy="1256006"/>
            </a:xfrm>
            <a:custGeom>
              <a:avLst/>
              <a:gdLst>
                <a:gd name="connsiteX0" fmla="*/ 299795 w 600837"/>
                <a:gd name="connsiteY0" fmla="*/ 599600 h 600016"/>
                <a:gd name="connsiteX1" fmla="*/ -624 w 600837"/>
                <a:gd name="connsiteY1" fmla="*/ 299591 h 600016"/>
                <a:gd name="connsiteX2" fmla="*/ 299795 w 600837"/>
                <a:gd name="connsiteY2" fmla="*/ -417 h 600016"/>
                <a:gd name="connsiteX3" fmla="*/ 600213 w 600837"/>
                <a:gd name="connsiteY3" fmla="*/ 299591 h 600016"/>
                <a:gd name="connsiteX4" fmla="*/ 299795 w 600837"/>
                <a:gd name="connsiteY4" fmla="*/ 599600 h 6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837" h="600016">
                  <a:moveTo>
                    <a:pt x="299795" y="599600"/>
                  </a:moveTo>
                  <a:cubicBezTo>
                    <a:pt x="133879" y="599600"/>
                    <a:pt x="-624" y="465281"/>
                    <a:pt x="-624" y="299591"/>
                  </a:cubicBezTo>
                  <a:cubicBezTo>
                    <a:pt x="-624" y="133902"/>
                    <a:pt x="133879" y="-417"/>
                    <a:pt x="299795" y="-417"/>
                  </a:cubicBezTo>
                  <a:cubicBezTo>
                    <a:pt x="465711" y="-417"/>
                    <a:pt x="600213" y="133902"/>
                    <a:pt x="600213" y="299591"/>
                  </a:cubicBezTo>
                  <a:cubicBezTo>
                    <a:pt x="600213" y="465281"/>
                    <a:pt x="465711" y="599600"/>
                    <a:pt x="299795" y="599600"/>
                  </a:cubicBezTo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C2024C85-FA0E-0F4F-AB70-B233FD101FCF}"/>
                </a:ext>
              </a:extLst>
            </p:cNvPr>
            <p:cNvSpPr/>
            <p:nvPr/>
          </p:nvSpPr>
          <p:spPr>
            <a:xfrm>
              <a:off x="2628233" y="6698235"/>
              <a:ext cx="1089841" cy="1088354"/>
            </a:xfrm>
            <a:custGeom>
              <a:avLst/>
              <a:gdLst>
                <a:gd name="connsiteX0" fmla="*/ 259599 w 520636"/>
                <a:gd name="connsiteY0" fmla="*/ 519509 h 519926"/>
                <a:gd name="connsiteX1" fmla="*/ -624 w 520636"/>
                <a:gd name="connsiteY1" fmla="*/ 259451 h 519926"/>
                <a:gd name="connsiteX2" fmla="*/ 259789 w 520636"/>
                <a:gd name="connsiteY2" fmla="*/ -417 h 519926"/>
                <a:gd name="connsiteX3" fmla="*/ 520012 w 520636"/>
                <a:gd name="connsiteY3" fmla="*/ 259546 h 519926"/>
                <a:gd name="connsiteX4" fmla="*/ 259695 w 520636"/>
                <a:gd name="connsiteY4" fmla="*/ 519509 h 519926"/>
                <a:gd name="connsiteX5" fmla="*/ 259599 w 520636"/>
                <a:gd name="connsiteY5" fmla="*/ 519509 h 51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636" h="519926">
                  <a:moveTo>
                    <a:pt x="259599" y="519509"/>
                  </a:moveTo>
                  <a:cubicBezTo>
                    <a:pt x="115829" y="519462"/>
                    <a:pt x="-671" y="403025"/>
                    <a:pt x="-624" y="259451"/>
                  </a:cubicBezTo>
                  <a:cubicBezTo>
                    <a:pt x="-567" y="115877"/>
                    <a:pt x="116019" y="-474"/>
                    <a:pt x="259789" y="-417"/>
                  </a:cubicBezTo>
                  <a:cubicBezTo>
                    <a:pt x="403522" y="-370"/>
                    <a:pt x="520012" y="116010"/>
                    <a:pt x="520012" y="259546"/>
                  </a:cubicBezTo>
                  <a:cubicBezTo>
                    <a:pt x="520012" y="403120"/>
                    <a:pt x="403465" y="519509"/>
                    <a:pt x="259695" y="519509"/>
                  </a:cubicBezTo>
                  <a:cubicBezTo>
                    <a:pt x="259666" y="519509"/>
                    <a:pt x="259628" y="519509"/>
                    <a:pt x="259599" y="519509"/>
                  </a:cubicBezTo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004DE8D1-6910-9A42-A207-334CF22CD236}"/>
                </a:ext>
              </a:extLst>
            </p:cNvPr>
            <p:cNvSpPr/>
            <p:nvPr/>
          </p:nvSpPr>
          <p:spPr>
            <a:xfrm>
              <a:off x="2722743" y="6861706"/>
              <a:ext cx="898630" cy="760613"/>
            </a:xfrm>
            <a:custGeom>
              <a:avLst/>
              <a:gdLst>
                <a:gd name="connsiteX0" fmla="*/ 0 w 429291"/>
                <a:gd name="connsiteY0" fmla="*/ 3710 h 363358"/>
                <a:gd name="connsiteX1" fmla="*/ 2381 w 429291"/>
                <a:gd name="connsiteY1" fmla="*/ 0 h 363358"/>
                <a:gd name="connsiteX2" fmla="*/ 23717 w 429291"/>
                <a:gd name="connsiteY2" fmla="*/ 1997 h 363358"/>
                <a:gd name="connsiteX3" fmla="*/ 37814 w 429291"/>
                <a:gd name="connsiteY3" fmla="*/ 8180 h 363358"/>
                <a:gd name="connsiteX4" fmla="*/ 415290 w 429291"/>
                <a:gd name="connsiteY4" fmla="*/ 326737 h 363358"/>
                <a:gd name="connsiteX5" fmla="*/ 423958 w 429291"/>
                <a:gd name="connsiteY5" fmla="*/ 339484 h 363358"/>
                <a:gd name="connsiteX6" fmla="*/ 429292 w 429291"/>
                <a:gd name="connsiteY6" fmla="*/ 360600 h 363358"/>
                <a:gd name="connsiteX7" fmla="*/ 426053 w 429291"/>
                <a:gd name="connsiteY7" fmla="*/ 363359 h 363358"/>
                <a:gd name="connsiteX8" fmla="*/ 0 w 429291"/>
                <a:gd name="connsiteY8" fmla="*/ 3710 h 36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291" h="363358">
                  <a:moveTo>
                    <a:pt x="0" y="3710"/>
                  </a:moveTo>
                  <a:lnTo>
                    <a:pt x="2381" y="0"/>
                  </a:lnTo>
                  <a:lnTo>
                    <a:pt x="23717" y="1997"/>
                  </a:lnTo>
                  <a:lnTo>
                    <a:pt x="37814" y="8180"/>
                  </a:lnTo>
                  <a:lnTo>
                    <a:pt x="415290" y="326737"/>
                  </a:lnTo>
                  <a:lnTo>
                    <a:pt x="423958" y="339484"/>
                  </a:lnTo>
                  <a:lnTo>
                    <a:pt x="429292" y="360600"/>
                  </a:lnTo>
                  <a:lnTo>
                    <a:pt x="426053" y="36335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2ECB192D-7918-CD47-9F04-326076DCC1B1}"/>
                </a:ext>
              </a:extLst>
            </p:cNvPr>
            <p:cNvSpPr/>
            <p:nvPr/>
          </p:nvSpPr>
          <p:spPr>
            <a:xfrm>
              <a:off x="2787742" y="6838608"/>
              <a:ext cx="846789" cy="720392"/>
            </a:xfrm>
            <a:custGeom>
              <a:avLst/>
              <a:gdLst>
                <a:gd name="connsiteX0" fmla="*/ 0 w 404526"/>
                <a:gd name="connsiteY0" fmla="*/ 9131 h 344144"/>
                <a:gd name="connsiteX1" fmla="*/ 395859 w 404526"/>
                <a:gd name="connsiteY1" fmla="*/ 344145 h 344144"/>
                <a:gd name="connsiteX2" fmla="*/ 404527 w 404526"/>
                <a:gd name="connsiteY2" fmla="*/ 331303 h 344144"/>
                <a:gd name="connsiteX3" fmla="*/ 9525 w 404526"/>
                <a:gd name="connsiteY3" fmla="*/ 0 h 344144"/>
                <a:gd name="connsiteX4" fmla="*/ 0 w 404526"/>
                <a:gd name="connsiteY4" fmla="*/ 9131 h 3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344144">
                  <a:moveTo>
                    <a:pt x="0" y="9131"/>
                  </a:moveTo>
                  <a:lnTo>
                    <a:pt x="395859" y="344145"/>
                  </a:lnTo>
                  <a:lnTo>
                    <a:pt x="404527" y="331303"/>
                  </a:lnTo>
                  <a:lnTo>
                    <a:pt x="9525" y="0"/>
                  </a:lnTo>
                  <a:lnTo>
                    <a:pt x="0" y="91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40455D2-8CC4-EA4C-A465-13114481C5C0}"/>
              </a:ext>
            </a:extLst>
          </p:cNvPr>
          <p:cNvGrpSpPr/>
          <p:nvPr/>
        </p:nvGrpSpPr>
        <p:grpSpPr>
          <a:xfrm>
            <a:off x="9810890" y="8937241"/>
            <a:ext cx="1257725" cy="1256006"/>
            <a:chOff x="2544093" y="6614407"/>
            <a:chExt cx="1257725" cy="1256006"/>
          </a:xfrm>
        </p:grpSpPr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03B7DC23-29EE-F749-BFF5-00F17018056A}"/>
                </a:ext>
              </a:extLst>
            </p:cNvPr>
            <p:cNvSpPr/>
            <p:nvPr/>
          </p:nvSpPr>
          <p:spPr>
            <a:xfrm>
              <a:off x="2544093" y="6614407"/>
              <a:ext cx="1257725" cy="1256006"/>
            </a:xfrm>
            <a:custGeom>
              <a:avLst/>
              <a:gdLst>
                <a:gd name="connsiteX0" fmla="*/ 299795 w 600837"/>
                <a:gd name="connsiteY0" fmla="*/ 599600 h 600016"/>
                <a:gd name="connsiteX1" fmla="*/ -624 w 600837"/>
                <a:gd name="connsiteY1" fmla="*/ 299591 h 600016"/>
                <a:gd name="connsiteX2" fmla="*/ 299795 w 600837"/>
                <a:gd name="connsiteY2" fmla="*/ -417 h 600016"/>
                <a:gd name="connsiteX3" fmla="*/ 600213 w 600837"/>
                <a:gd name="connsiteY3" fmla="*/ 299591 h 600016"/>
                <a:gd name="connsiteX4" fmla="*/ 299795 w 600837"/>
                <a:gd name="connsiteY4" fmla="*/ 599600 h 6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837" h="600016">
                  <a:moveTo>
                    <a:pt x="299795" y="599600"/>
                  </a:moveTo>
                  <a:cubicBezTo>
                    <a:pt x="133879" y="599600"/>
                    <a:pt x="-624" y="465281"/>
                    <a:pt x="-624" y="299591"/>
                  </a:cubicBezTo>
                  <a:cubicBezTo>
                    <a:pt x="-624" y="133902"/>
                    <a:pt x="133879" y="-417"/>
                    <a:pt x="299795" y="-417"/>
                  </a:cubicBezTo>
                  <a:cubicBezTo>
                    <a:pt x="465711" y="-417"/>
                    <a:pt x="600213" y="133902"/>
                    <a:pt x="600213" y="299591"/>
                  </a:cubicBezTo>
                  <a:cubicBezTo>
                    <a:pt x="600213" y="465281"/>
                    <a:pt x="465711" y="599600"/>
                    <a:pt x="299795" y="59960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DED19AAC-42AD-3A47-B043-694BAEAD9C5D}"/>
                </a:ext>
              </a:extLst>
            </p:cNvPr>
            <p:cNvSpPr/>
            <p:nvPr/>
          </p:nvSpPr>
          <p:spPr>
            <a:xfrm>
              <a:off x="2628233" y="6698235"/>
              <a:ext cx="1089841" cy="1088354"/>
            </a:xfrm>
            <a:custGeom>
              <a:avLst/>
              <a:gdLst>
                <a:gd name="connsiteX0" fmla="*/ 259599 w 520636"/>
                <a:gd name="connsiteY0" fmla="*/ 519509 h 519926"/>
                <a:gd name="connsiteX1" fmla="*/ -624 w 520636"/>
                <a:gd name="connsiteY1" fmla="*/ 259451 h 519926"/>
                <a:gd name="connsiteX2" fmla="*/ 259789 w 520636"/>
                <a:gd name="connsiteY2" fmla="*/ -417 h 519926"/>
                <a:gd name="connsiteX3" fmla="*/ 520012 w 520636"/>
                <a:gd name="connsiteY3" fmla="*/ 259546 h 519926"/>
                <a:gd name="connsiteX4" fmla="*/ 259695 w 520636"/>
                <a:gd name="connsiteY4" fmla="*/ 519509 h 519926"/>
                <a:gd name="connsiteX5" fmla="*/ 259599 w 520636"/>
                <a:gd name="connsiteY5" fmla="*/ 519509 h 51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636" h="519926">
                  <a:moveTo>
                    <a:pt x="259599" y="519509"/>
                  </a:moveTo>
                  <a:cubicBezTo>
                    <a:pt x="115829" y="519462"/>
                    <a:pt x="-671" y="403025"/>
                    <a:pt x="-624" y="259451"/>
                  </a:cubicBezTo>
                  <a:cubicBezTo>
                    <a:pt x="-567" y="115877"/>
                    <a:pt x="116019" y="-474"/>
                    <a:pt x="259789" y="-417"/>
                  </a:cubicBezTo>
                  <a:cubicBezTo>
                    <a:pt x="403522" y="-370"/>
                    <a:pt x="520012" y="116010"/>
                    <a:pt x="520012" y="259546"/>
                  </a:cubicBezTo>
                  <a:cubicBezTo>
                    <a:pt x="520012" y="403120"/>
                    <a:pt x="403465" y="519509"/>
                    <a:pt x="259695" y="519509"/>
                  </a:cubicBezTo>
                  <a:cubicBezTo>
                    <a:pt x="259666" y="519509"/>
                    <a:pt x="259628" y="519509"/>
                    <a:pt x="259599" y="519509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2097E540-62E4-0D43-A530-DCC2BDCD7FD3}"/>
                </a:ext>
              </a:extLst>
            </p:cNvPr>
            <p:cNvSpPr/>
            <p:nvPr/>
          </p:nvSpPr>
          <p:spPr>
            <a:xfrm>
              <a:off x="2722743" y="6861706"/>
              <a:ext cx="898630" cy="760613"/>
            </a:xfrm>
            <a:custGeom>
              <a:avLst/>
              <a:gdLst>
                <a:gd name="connsiteX0" fmla="*/ 0 w 429291"/>
                <a:gd name="connsiteY0" fmla="*/ 3710 h 363358"/>
                <a:gd name="connsiteX1" fmla="*/ 2381 w 429291"/>
                <a:gd name="connsiteY1" fmla="*/ 0 h 363358"/>
                <a:gd name="connsiteX2" fmla="*/ 23717 w 429291"/>
                <a:gd name="connsiteY2" fmla="*/ 1997 h 363358"/>
                <a:gd name="connsiteX3" fmla="*/ 37814 w 429291"/>
                <a:gd name="connsiteY3" fmla="*/ 8180 h 363358"/>
                <a:gd name="connsiteX4" fmla="*/ 415290 w 429291"/>
                <a:gd name="connsiteY4" fmla="*/ 326737 h 363358"/>
                <a:gd name="connsiteX5" fmla="*/ 423958 w 429291"/>
                <a:gd name="connsiteY5" fmla="*/ 339484 h 363358"/>
                <a:gd name="connsiteX6" fmla="*/ 429292 w 429291"/>
                <a:gd name="connsiteY6" fmla="*/ 360600 h 363358"/>
                <a:gd name="connsiteX7" fmla="*/ 426053 w 429291"/>
                <a:gd name="connsiteY7" fmla="*/ 363359 h 363358"/>
                <a:gd name="connsiteX8" fmla="*/ 0 w 429291"/>
                <a:gd name="connsiteY8" fmla="*/ 3710 h 36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291" h="363358">
                  <a:moveTo>
                    <a:pt x="0" y="3710"/>
                  </a:moveTo>
                  <a:lnTo>
                    <a:pt x="2381" y="0"/>
                  </a:lnTo>
                  <a:lnTo>
                    <a:pt x="23717" y="1997"/>
                  </a:lnTo>
                  <a:lnTo>
                    <a:pt x="37814" y="8180"/>
                  </a:lnTo>
                  <a:lnTo>
                    <a:pt x="415290" y="326737"/>
                  </a:lnTo>
                  <a:lnTo>
                    <a:pt x="423958" y="339484"/>
                  </a:lnTo>
                  <a:lnTo>
                    <a:pt x="429292" y="360600"/>
                  </a:lnTo>
                  <a:lnTo>
                    <a:pt x="426053" y="36335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EF66CAD0-4EC7-5E4A-9D85-6379FD241532}"/>
                </a:ext>
              </a:extLst>
            </p:cNvPr>
            <p:cNvSpPr/>
            <p:nvPr/>
          </p:nvSpPr>
          <p:spPr>
            <a:xfrm>
              <a:off x="2787742" y="6838608"/>
              <a:ext cx="846789" cy="720392"/>
            </a:xfrm>
            <a:custGeom>
              <a:avLst/>
              <a:gdLst>
                <a:gd name="connsiteX0" fmla="*/ 0 w 404526"/>
                <a:gd name="connsiteY0" fmla="*/ 9131 h 344144"/>
                <a:gd name="connsiteX1" fmla="*/ 395859 w 404526"/>
                <a:gd name="connsiteY1" fmla="*/ 344145 h 344144"/>
                <a:gd name="connsiteX2" fmla="*/ 404527 w 404526"/>
                <a:gd name="connsiteY2" fmla="*/ 331303 h 344144"/>
                <a:gd name="connsiteX3" fmla="*/ 9525 w 404526"/>
                <a:gd name="connsiteY3" fmla="*/ 0 h 344144"/>
                <a:gd name="connsiteX4" fmla="*/ 0 w 404526"/>
                <a:gd name="connsiteY4" fmla="*/ 9131 h 3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344144">
                  <a:moveTo>
                    <a:pt x="0" y="9131"/>
                  </a:moveTo>
                  <a:lnTo>
                    <a:pt x="395859" y="344145"/>
                  </a:lnTo>
                  <a:lnTo>
                    <a:pt x="404527" y="331303"/>
                  </a:lnTo>
                  <a:lnTo>
                    <a:pt x="9525" y="0"/>
                  </a:lnTo>
                  <a:lnTo>
                    <a:pt x="0" y="91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F9652FA-F249-CF4A-8D67-4646B2FC2333}"/>
              </a:ext>
            </a:extLst>
          </p:cNvPr>
          <p:cNvGrpSpPr/>
          <p:nvPr/>
        </p:nvGrpSpPr>
        <p:grpSpPr>
          <a:xfrm>
            <a:off x="9898985" y="10148016"/>
            <a:ext cx="1257725" cy="1256006"/>
            <a:chOff x="2544093" y="6614407"/>
            <a:chExt cx="1257725" cy="1256006"/>
          </a:xfrm>
        </p:grpSpPr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DB9A0DD5-80C4-344F-B397-18F4A291DDFD}"/>
                </a:ext>
              </a:extLst>
            </p:cNvPr>
            <p:cNvSpPr/>
            <p:nvPr/>
          </p:nvSpPr>
          <p:spPr>
            <a:xfrm>
              <a:off x="2544093" y="6614407"/>
              <a:ext cx="1257725" cy="1256006"/>
            </a:xfrm>
            <a:custGeom>
              <a:avLst/>
              <a:gdLst>
                <a:gd name="connsiteX0" fmla="*/ 299795 w 600837"/>
                <a:gd name="connsiteY0" fmla="*/ 599600 h 600016"/>
                <a:gd name="connsiteX1" fmla="*/ -624 w 600837"/>
                <a:gd name="connsiteY1" fmla="*/ 299591 h 600016"/>
                <a:gd name="connsiteX2" fmla="*/ 299795 w 600837"/>
                <a:gd name="connsiteY2" fmla="*/ -417 h 600016"/>
                <a:gd name="connsiteX3" fmla="*/ 600213 w 600837"/>
                <a:gd name="connsiteY3" fmla="*/ 299591 h 600016"/>
                <a:gd name="connsiteX4" fmla="*/ 299795 w 600837"/>
                <a:gd name="connsiteY4" fmla="*/ 599600 h 6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837" h="600016">
                  <a:moveTo>
                    <a:pt x="299795" y="599600"/>
                  </a:moveTo>
                  <a:cubicBezTo>
                    <a:pt x="133879" y="599600"/>
                    <a:pt x="-624" y="465281"/>
                    <a:pt x="-624" y="299591"/>
                  </a:cubicBezTo>
                  <a:cubicBezTo>
                    <a:pt x="-624" y="133902"/>
                    <a:pt x="133879" y="-417"/>
                    <a:pt x="299795" y="-417"/>
                  </a:cubicBezTo>
                  <a:cubicBezTo>
                    <a:pt x="465711" y="-417"/>
                    <a:pt x="600213" y="133902"/>
                    <a:pt x="600213" y="299591"/>
                  </a:cubicBezTo>
                  <a:cubicBezTo>
                    <a:pt x="600213" y="465281"/>
                    <a:pt x="465711" y="599600"/>
                    <a:pt x="299795" y="599600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6BF7903A-3FD5-2249-A325-C3180EFBBDC8}"/>
                </a:ext>
              </a:extLst>
            </p:cNvPr>
            <p:cNvSpPr/>
            <p:nvPr/>
          </p:nvSpPr>
          <p:spPr>
            <a:xfrm>
              <a:off x="2628233" y="6698235"/>
              <a:ext cx="1089841" cy="1088354"/>
            </a:xfrm>
            <a:custGeom>
              <a:avLst/>
              <a:gdLst>
                <a:gd name="connsiteX0" fmla="*/ 259599 w 520636"/>
                <a:gd name="connsiteY0" fmla="*/ 519509 h 519926"/>
                <a:gd name="connsiteX1" fmla="*/ -624 w 520636"/>
                <a:gd name="connsiteY1" fmla="*/ 259451 h 519926"/>
                <a:gd name="connsiteX2" fmla="*/ 259789 w 520636"/>
                <a:gd name="connsiteY2" fmla="*/ -417 h 519926"/>
                <a:gd name="connsiteX3" fmla="*/ 520012 w 520636"/>
                <a:gd name="connsiteY3" fmla="*/ 259546 h 519926"/>
                <a:gd name="connsiteX4" fmla="*/ 259695 w 520636"/>
                <a:gd name="connsiteY4" fmla="*/ 519509 h 519926"/>
                <a:gd name="connsiteX5" fmla="*/ 259599 w 520636"/>
                <a:gd name="connsiteY5" fmla="*/ 519509 h 51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636" h="519926">
                  <a:moveTo>
                    <a:pt x="259599" y="519509"/>
                  </a:moveTo>
                  <a:cubicBezTo>
                    <a:pt x="115829" y="519462"/>
                    <a:pt x="-671" y="403025"/>
                    <a:pt x="-624" y="259451"/>
                  </a:cubicBezTo>
                  <a:cubicBezTo>
                    <a:pt x="-567" y="115877"/>
                    <a:pt x="116019" y="-474"/>
                    <a:pt x="259789" y="-417"/>
                  </a:cubicBezTo>
                  <a:cubicBezTo>
                    <a:pt x="403522" y="-370"/>
                    <a:pt x="520012" y="116010"/>
                    <a:pt x="520012" y="259546"/>
                  </a:cubicBezTo>
                  <a:cubicBezTo>
                    <a:pt x="520012" y="403120"/>
                    <a:pt x="403465" y="519509"/>
                    <a:pt x="259695" y="519509"/>
                  </a:cubicBezTo>
                  <a:cubicBezTo>
                    <a:pt x="259666" y="519509"/>
                    <a:pt x="259628" y="519509"/>
                    <a:pt x="259599" y="519509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6D9D2E58-51B5-5548-85DF-89834F17FBA3}"/>
                </a:ext>
              </a:extLst>
            </p:cNvPr>
            <p:cNvSpPr/>
            <p:nvPr/>
          </p:nvSpPr>
          <p:spPr>
            <a:xfrm>
              <a:off x="2722743" y="6861706"/>
              <a:ext cx="898630" cy="760613"/>
            </a:xfrm>
            <a:custGeom>
              <a:avLst/>
              <a:gdLst>
                <a:gd name="connsiteX0" fmla="*/ 0 w 429291"/>
                <a:gd name="connsiteY0" fmla="*/ 3710 h 363358"/>
                <a:gd name="connsiteX1" fmla="*/ 2381 w 429291"/>
                <a:gd name="connsiteY1" fmla="*/ 0 h 363358"/>
                <a:gd name="connsiteX2" fmla="*/ 23717 w 429291"/>
                <a:gd name="connsiteY2" fmla="*/ 1997 h 363358"/>
                <a:gd name="connsiteX3" fmla="*/ 37814 w 429291"/>
                <a:gd name="connsiteY3" fmla="*/ 8180 h 363358"/>
                <a:gd name="connsiteX4" fmla="*/ 415290 w 429291"/>
                <a:gd name="connsiteY4" fmla="*/ 326737 h 363358"/>
                <a:gd name="connsiteX5" fmla="*/ 423958 w 429291"/>
                <a:gd name="connsiteY5" fmla="*/ 339484 h 363358"/>
                <a:gd name="connsiteX6" fmla="*/ 429292 w 429291"/>
                <a:gd name="connsiteY6" fmla="*/ 360600 h 363358"/>
                <a:gd name="connsiteX7" fmla="*/ 426053 w 429291"/>
                <a:gd name="connsiteY7" fmla="*/ 363359 h 363358"/>
                <a:gd name="connsiteX8" fmla="*/ 0 w 429291"/>
                <a:gd name="connsiteY8" fmla="*/ 3710 h 36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291" h="363358">
                  <a:moveTo>
                    <a:pt x="0" y="3710"/>
                  </a:moveTo>
                  <a:lnTo>
                    <a:pt x="2381" y="0"/>
                  </a:lnTo>
                  <a:lnTo>
                    <a:pt x="23717" y="1997"/>
                  </a:lnTo>
                  <a:lnTo>
                    <a:pt x="37814" y="8180"/>
                  </a:lnTo>
                  <a:lnTo>
                    <a:pt x="415290" y="326737"/>
                  </a:lnTo>
                  <a:lnTo>
                    <a:pt x="423958" y="339484"/>
                  </a:lnTo>
                  <a:lnTo>
                    <a:pt x="429292" y="360600"/>
                  </a:lnTo>
                  <a:lnTo>
                    <a:pt x="426053" y="36335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65897BED-057A-FE43-92BB-3B826F19A604}"/>
                </a:ext>
              </a:extLst>
            </p:cNvPr>
            <p:cNvSpPr/>
            <p:nvPr/>
          </p:nvSpPr>
          <p:spPr>
            <a:xfrm>
              <a:off x="2787742" y="6838608"/>
              <a:ext cx="846789" cy="720392"/>
            </a:xfrm>
            <a:custGeom>
              <a:avLst/>
              <a:gdLst>
                <a:gd name="connsiteX0" fmla="*/ 0 w 404526"/>
                <a:gd name="connsiteY0" fmla="*/ 9131 h 344144"/>
                <a:gd name="connsiteX1" fmla="*/ 395859 w 404526"/>
                <a:gd name="connsiteY1" fmla="*/ 344145 h 344144"/>
                <a:gd name="connsiteX2" fmla="*/ 404527 w 404526"/>
                <a:gd name="connsiteY2" fmla="*/ 331303 h 344144"/>
                <a:gd name="connsiteX3" fmla="*/ 9525 w 404526"/>
                <a:gd name="connsiteY3" fmla="*/ 0 h 344144"/>
                <a:gd name="connsiteX4" fmla="*/ 0 w 404526"/>
                <a:gd name="connsiteY4" fmla="*/ 9131 h 3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344144">
                  <a:moveTo>
                    <a:pt x="0" y="9131"/>
                  </a:moveTo>
                  <a:lnTo>
                    <a:pt x="395859" y="344145"/>
                  </a:lnTo>
                  <a:lnTo>
                    <a:pt x="404527" y="331303"/>
                  </a:lnTo>
                  <a:lnTo>
                    <a:pt x="9525" y="0"/>
                  </a:lnTo>
                  <a:lnTo>
                    <a:pt x="0" y="91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18E025B-FEE7-B046-9870-D78FB40FFC56}"/>
              </a:ext>
            </a:extLst>
          </p:cNvPr>
          <p:cNvGrpSpPr/>
          <p:nvPr/>
        </p:nvGrpSpPr>
        <p:grpSpPr>
          <a:xfrm>
            <a:off x="13361079" y="8622340"/>
            <a:ext cx="1257725" cy="1256006"/>
            <a:chOff x="2544093" y="6614407"/>
            <a:chExt cx="1257725" cy="1256006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6255EACE-E248-5848-940E-6D9EB733CCEE}"/>
                </a:ext>
              </a:extLst>
            </p:cNvPr>
            <p:cNvSpPr/>
            <p:nvPr/>
          </p:nvSpPr>
          <p:spPr>
            <a:xfrm>
              <a:off x="2544093" y="6614407"/>
              <a:ext cx="1257725" cy="1256006"/>
            </a:xfrm>
            <a:custGeom>
              <a:avLst/>
              <a:gdLst>
                <a:gd name="connsiteX0" fmla="*/ 299795 w 600837"/>
                <a:gd name="connsiteY0" fmla="*/ 599600 h 600016"/>
                <a:gd name="connsiteX1" fmla="*/ -624 w 600837"/>
                <a:gd name="connsiteY1" fmla="*/ 299591 h 600016"/>
                <a:gd name="connsiteX2" fmla="*/ 299795 w 600837"/>
                <a:gd name="connsiteY2" fmla="*/ -417 h 600016"/>
                <a:gd name="connsiteX3" fmla="*/ 600213 w 600837"/>
                <a:gd name="connsiteY3" fmla="*/ 299591 h 600016"/>
                <a:gd name="connsiteX4" fmla="*/ 299795 w 600837"/>
                <a:gd name="connsiteY4" fmla="*/ 599600 h 6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837" h="600016">
                  <a:moveTo>
                    <a:pt x="299795" y="599600"/>
                  </a:moveTo>
                  <a:cubicBezTo>
                    <a:pt x="133879" y="599600"/>
                    <a:pt x="-624" y="465281"/>
                    <a:pt x="-624" y="299591"/>
                  </a:cubicBezTo>
                  <a:cubicBezTo>
                    <a:pt x="-624" y="133902"/>
                    <a:pt x="133879" y="-417"/>
                    <a:pt x="299795" y="-417"/>
                  </a:cubicBezTo>
                  <a:cubicBezTo>
                    <a:pt x="465711" y="-417"/>
                    <a:pt x="600213" y="133902"/>
                    <a:pt x="600213" y="299591"/>
                  </a:cubicBezTo>
                  <a:cubicBezTo>
                    <a:pt x="600213" y="465281"/>
                    <a:pt x="465711" y="599600"/>
                    <a:pt x="299795" y="599600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9F2397D5-39F5-9743-B94E-17A36D3715A0}"/>
                </a:ext>
              </a:extLst>
            </p:cNvPr>
            <p:cNvSpPr/>
            <p:nvPr/>
          </p:nvSpPr>
          <p:spPr>
            <a:xfrm>
              <a:off x="2628233" y="6698235"/>
              <a:ext cx="1089841" cy="1088354"/>
            </a:xfrm>
            <a:custGeom>
              <a:avLst/>
              <a:gdLst>
                <a:gd name="connsiteX0" fmla="*/ 259599 w 520636"/>
                <a:gd name="connsiteY0" fmla="*/ 519509 h 519926"/>
                <a:gd name="connsiteX1" fmla="*/ -624 w 520636"/>
                <a:gd name="connsiteY1" fmla="*/ 259451 h 519926"/>
                <a:gd name="connsiteX2" fmla="*/ 259789 w 520636"/>
                <a:gd name="connsiteY2" fmla="*/ -417 h 519926"/>
                <a:gd name="connsiteX3" fmla="*/ 520012 w 520636"/>
                <a:gd name="connsiteY3" fmla="*/ 259546 h 519926"/>
                <a:gd name="connsiteX4" fmla="*/ 259695 w 520636"/>
                <a:gd name="connsiteY4" fmla="*/ 519509 h 519926"/>
                <a:gd name="connsiteX5" fmla="*/ 259599 w 520636"/>
                <a:gd name="connsiteY5" fmla="*/ 519509 h 51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636" h="519926">
                  <a:moveTo>
                    <a:pt x="259599" y="519509"/>
                  </a:moveTo>
                  <a:cubicBezTo>
                    <a:pt x="115829" y="519462"/>
                    <a:pt x="-671" y="403025"/>
                    <a:pt x="-624" y="259451"/>
                  </a:cubicBezTo>
                  <a:cubicBezTo>
                    <a:pt x="-567" y="115877"/>
                    <a:pt x="116019" y="-474"/>
                    <a:pt x="259789" y="-417"/>
                  </a:cubicBezTo>
                  <a:cubicBezTo>
                    <a:pt x="403522" y="-370"/>
                    <a:pt x="520012" y="116010"/>
                    <a:pt x="520012" y="259546"/>
                  </a:cubicBezTo>
                  <a:cubicBezTo>
                    <a:pt x="520012" y="403120"/>
                    <a:pt x="403465" y="519509"/>
                    <a:pt x="259695" y="519509"/>
                  </a:cubicBezTo>
                  <a:cubicBezTo>
                    <a:pt x="259666" y="519509"/>
                    <a:pt x="259628" y="519509"/>
                    <a:pt x="259599" y="519509"/>
                  </a:cubicBezTo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F7B144F3-67AC-9B47-B4E2-51AC14937BE8}"/>
                </a:ext>
              </a:extLst>
            </p:cNvPr>
            <p:cNvSpPr/>
            <p:nvPr/>
          </p:nvSpPr>
          <p:spPr>
            <a:xfrm>
              <a:off x="2722743" y="6861706"/>
              <a:ext cx="898630" cy="760613"/>
            </a:xfrm>
            <a:custGeom>
              <a:avLst/>
              <a:gdLst>
                <a:gd name="connsiteX0" fmla="*/ 0 w 429291"/>
                <a:gd name="connsiteY0" fmla="*/ 3710 h 363358"/>
                <a:gd name="connsiteX1" fmla="*/ 2381 w 429291"/>
                <a:gd name="connsiteY1" fmla="*/ 0 h 363358"/>
                <a:gd name="connsiteX2" fmla="*/ 23717 w 429291"/>
                <a:gd name="connsiteY2" fmla="*/ 1997 h 363358"/>
                <a:gd name="connsiteX3" fmla="*/ 37814 w 429291"/>
                <a:gd name="connsiteY3" fmla="*/ 8180 h 363358"/>
                <a:gd name="connsiteX4" fmla="*/ 415290 w 429291"/>
                <a:gd name="connsiteY4" fmla="*/ 326737 h 363358"/>
                <a:gd name="connsiteX5" fmla="*/ 423958 w 429291"/>
                <a:gd name="connsiteY5" fmla="*/ 339484 h 363358"/>
                <a:gd name="connsiteX6" fmla="*/ 429292 w 429291"/>
                <a:gd name="connsiteY6" fmla="*/ 360600 h 363358"/>
                <a:gd name="connsiteX7" fmla="*/ 426053 w 429291"/>
                <a:gd name="connsiteY7" fmla="*/ 363359 h 363358"/>
                <a:gd name="connsiteX8" fmla="*/ 0 w 429291"/>
                <a:gd name="connsiteY8" fmla="*/ 3710 h 36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291" h="363358">
                  <a:moveTo>
                    <a:pt x="0" y="3710"/>
                  </a:moveTo>
                  <a:lnTo>
                    <a:pt x="2381" y="0"/>
                  </a:lnTo>
                  <a:lnTo>
                    <a:pt x="23717" y="1997"/>
                  </a:lnTo>
                  <a:lnTo>
                    <a:pt x="37814" y="8180"/>
                  </a:lnTo>
                  <a:lnTo>
                    <a:pt x="415290" y="326737"/>
                  </a:lnTo>
                  <a:lnTo>
                    <a:pt x="423958" y="339484"/>
                  </a:lnTo>
                  <a:lnTo>
                    <a:pt x="429292" y="360600"/>
                  </a:lnTo>
                  <a:lnTo>
                    <a:pt x="426053" y="36335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FEE41CE5-FAB3-4844-B994-B3750E397697}"/>
                </a:ext>
              </a:extLst>
            </p:cNvPr>
            <p:cNvSpPr/>
            <p:nvPr/>
          </p:nvSpPr>
          <p:spPr>
            <a:xfrm>
              <a:off x="2787742" y="6838608"/>
              <a:ext cx="846789" cy="720392"/>
            </a:xfrm>
            <a:custGeom>
              <a:avLst/>
              <a:gdLst>
                <a:gd name="connsiteX0" fmla="*/ 0 w 404526"/>
                <a:gd name="connsiteY0" fmla="*/ 9131 h 344144"/>
                <a:gd name="connsiteX1" fmla="*/ 395859 w 404526"/>
                <a:gd name="connsiteY1" fmla="*/ 344145 h 344144"/>
                <a:gd name="connsiteX2" fmla="*/ 404527 w 404526"/>
                <a:gd name="connsiteY2" fmla="*/ 331303 h 344144"/>
                <a:gd name="connsiteX3" fmla="*/ 9525 w 404526"/>
                <a:gd name="connsiteY3" fmla="*/ 0 h 344144"/>
                <a:gd name="connsiteX4" fmla="*/ 0 w 404526"/>
                <a:gd name="connsiteY4" fmla="*/ 9131 h 3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344144">
                  <a:moveTo>
                    <a:pt x="0" y="9131"/>
                  </a:moveTo>
                  <a:lnTo>
                    <a:pt x="395859" y="344145"/>
                  </a:lnTo>
                  <a:lnTo>
                    <a:pt x="404527" y="331303"/>
                  </a:lnTo>
                  <a:lnTo>
                    <a:pt x="9525" y="0"/>
                  </a:lnTo>
                  <a:lnTo>
                    <a:pt x="0" y="91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45E53C2-2A19-AE4E-B809-4C9A7BA14B82}"/>
              </a:ext>
            </a:extLst>
          </p:cNvPr>
          <p:cNvGrpSpPr/>
          <p:nvPr/>
        </p:nvGrpSpPr>
        <p:grpSpPr>
          <a:xfrm>
            <a:off x="9818393" y="11288342"/>
            <a:ext cx="1257725" cy="1256006"/>
            <a:chOff x="2544093" y="6614407"/>
            <a:chExt cx="1257725" cy="1256006"/>
          </a:xfrm>
        </p:grpSpPr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1094EE20-5973-9644-83C1-97463318A5FF}"/>
                </a:ext>
              </a:extLst>
            </p:cNvPr>
            <p:cNvSpPr/>
            <p:nvPr/>
          </p:nvSpPr>
          <p:spPr>
            <a:xfrm>
              <a:off x="2544093" y="6614407"/>
              <a:ext cx="1257725" cy="1256006"/>
            </a:xfrm>
            <a:custGeom>
              <a:avLst/>
              <a:gdLst>
                <a:gd name="connsiteX0" fmla="*/ 299795 w 600837"/>
                <a:gd name="connsiteY0" fmla="*/ 599600 h 600016"/>
                <a:gd name="connsiteX1" fmla="*/ -624 w 600837"/>
                <a:gd name="connsiteY1" fmla="*/ 299591 h 600016"/>
                <a:gd name="connsiteX2" fmla="*/ 299795 w 600837"/>
                <a:gd name="connsiteY2" fmla="*/ -417 h 600016"/>
                <a:gd name="connsiteX3" fmla="*/ 600213 w 600837"/>
                <a:gd name="connsiteY3" fmla="*/ 299591 h 600016"/>
                <a:gd name="connsiteX4" fmla="*/ 299795 w 600837"/>
                <a:gd name="connsiteY4" fmla="*/ 599600 h 6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837" h="600016">
                  <a:moveTo>
                    <a:pt x="299795" y="599600"/>
                  </a:moveTo>
                  <a:cubicBezTo>
                    <a:pt x="133879" y="599600"/>
                    <a:pt x="-624" y="465281"/>
                    <a:pt x="-624" y="299591"/>
                  </a:cubicBezTo>
                  <a:cubicBezTo>
                    <a:pt x="-624" y="133902"/>
                    <a:pt x="133879" y="-417"/>
                    <a:pt x="299795" y="-417"/>
                  </a:cubicBezTo>
                  <a:cubicBezTo>
                    <a:pt x="465711" y="-417"/>
                    <a:pt x="600213" y="133902"/>
                    <a:pt x="600213" y="299591"/>
                  </a:cubicBezTo>
                  <a:cubicBezTo>
                    <a:pt x="600213" y="465281"/>
                    <a:pt x="465711" y="599600"/>
                    <a:pt x="299795" y="599600"/>
                  </a:cubicBezTo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340A3B01-D6A1-354B-B4F7-1CA0C6D5B876}"/>
                </a:ext>
              </a:extLst>
            </p:cNvPr>
            <p:cNvSpPr/>
            <p:nvPr/>
          </p:nvSpPr>
          <p:spPr>
            <a:xfrm>
              <a:off x="2628233" y="6698235"/>
              <a:ext cx="1089841" cy="1088354"/>
            </a:xfrm>
            <a:custGeom>
              <a:avLst/>
              <a:gdLst>
                <a:gd name="connsiteX0" fmla="*/ 259599 w 520636"/>
                <a:gd name="connsiteY0" fmla="*/ 519509 h 519926"/>
                <a:gd name="connsiteX1" fmla="*/ -624 w 520636"/>
                <a:gd name="connsiteY1" fmla="*/ 259451 h 519926"/>
                <a:gd name="connsiteX2" fmla="*/ 259789 w 520636"/>
                <a:gd name="connsiteY2" fmla="*/ -417 h 519926"/>
                <a:gd name="connsiteX3" fmla="*/ 520012 w 520636"/>
                <a:gd name="connsiteY3" fmla="*/ 259546 h 519926"/>
                <a:gd name="connsiteX4" fmla="*/ 259695 w 520636"/>
                <a:gd name="connsiteY4" fmla="*/ 519509 h 519926"/>
                <a:gd name="connsiteX5" fmla="*/ 259599 w 520636"/>
                <a:gd name="connsiteY5" fmla="*/ 519509 h 51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636" h="519926">
                  <a:moveTo>
                    <a:pt x="259599" y="519509"/>
                  </a:moveTo>
                  <a:cubicBezTo>
                    <a:pt x="115829" y="519462"/>
                    <a:pt x="-671" y="403025"/>
                    <a:pt x="-624" y="259451"/>
                  </a:cubicBezTo>
                  <a:cubicBezTo>
                    <a:pt x="-567" y="115877"/>
                    <a:pt x="116019" y="-474"/>
                    <a:pt x="259789" y="-417"/>
                  </a:cubicBezTo>
                  <a:cubicBezTo>
                    <a:pt x="403522" y="-370"/>
                    <a:pt x="520012" y="116010"/>
                    <a:pt x="520012" y="259546"/>
                  </a:cubicBezTo>
                  <a:cubicBezTo>
                    <a:pt x="520012" y="403120"/>
                    <a:pt x="403465" y="519509"/>
                    <a:pt x="259695" y="519509"/>
                  </a:cubicBezTo>
                  <a:cubicBezTo>
                    <a:pt x="259666" y="519509"/>
                    <a:pt x="259628" y="519509"/>
                    <a:pt x="259599" y="519509"/>
                  </a:cubicBezTo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D427F8C0-968B-7C47-84BF-90838F38F2AB}"/>
                </a:ext>
              </a:extLst>
            </p:cNvPr>
            <p:cNvSpPr/>
            <p:nvPr/>
          </p:nvSpPr>
          <p:spPr>
            <a:xfrm>
              <a:off x="2722743" y="6861706"/>
              <a:ext cx="898630" cy="760613"/>
            </a:xfrm>
            <a:custGeom>
              <a:avLst/>
              <a:gdLst>
                <a:gd name="connsiteX0" fmla="*/ 0 w 429291"/>
                <a:gd name="connsiteY0" fmla="*/ 3710 h 363358"/>
                <a:gd name="connsiteX1" fmla="*/ 2381 w 429291"/>
                <a:gd name="connsiteY1" fmla="*/ 0 h 363358"/>
                <a:gd name="connsiteX2" fmla="*/ 23717 w 429291"/>
                <a:gd name="connsiteY2" fmla="*/ 1997 h 363358"/>
                <a:gd name="connsiteX3" fmla="*/ 37814 w 429291"/>
                <a:gd name="connsiteY3" fmla="*/ 8180 h 363358"/>
                <a:gd name="connsiteX4" fmla="*/ 415290 w 429291"/>
                <a:gd name="connsiteY4" fmla="*/ 326737 h 363358"/>
                <a:gd name="connsiteX5" fmla="*/ 423958 w 429291"/>
                <a:gd name="connsiteY5" fmla="*/ 339484 h 363358"/>
                <a:gd name="connsiteX6" fmla="*/ 429292 w 429291"/>
                <a:gd name="connsiteY6" fmla="*/ 360600 h 363358"/>
                <a:gd name="connsiteX7" fmla="*/ 426053 w 429291"/>
                <a:gd name="connsiteY7" fmla="*/ 363359 h 363358"/>
                <a:gd name="connsiteX8" fmla="*/ 0 w 429291"/>
                <a:gd name="connsiteY8" fmla="*/ 3710 h 36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291" h="363358">
                  <a:moveTo>
                    <a:pt x="0" y="3710"/>
                  </a:moveTo>
                  <a:lnTo>
                    <a:pt x="2381" y="0"/>
                  </a:lnTo>
                  <a:lnTo>
                    <a:pt x="23717" y="1997"/>
                  </a:lnTo>
                  <a:lnTo>
                    <a:pt x="37814" y="8180"/>
                  </a:lnTo>
                  <a:lnTo>
                    <a:pt x="415290" y="326737"/>
                  </a:lnTo>
                  <a:lnTo>
                    <a:pt x="423958" y="339484"/>
                  </a:lnTo>
                  <a:lnTo>
                    <a:pt x="429292" y="360600"/>
                  </a:lnTo>
                  <a:lnTo>
                    <a:pt x="426053" y="36335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C2B861D8-9CAC-5F4A-B9BF-48BCCEB7FB7F}"/>
                </a:ext>
              </a:extLst>
            </p:cNvPr>
            <p:cNvSpPr/>
            <p:nvPr/>
          </p:nvSpPr>
          <p:spPr>
            <a:xfrm>
              <a:off x="2787742" y="6838608"/>
              <a:ext cx="846789" cy="720392"/>
            </a:xfrm>
            <a:custGeom>
              <a:avLst/>
              <a:gdLst>
                <a:gd name="connsiteX0" fmla="*/ 0 w 404526"/>
                <a:gd name="connsiteY0" fmla="*/ 9131 h 344144"/>
                <a:gd name="connsiteX1" fmla="*/ 395859 w 404526"/>
                <a:gd name="connsiteY1" fmla="*/ 344145 h 344144"/>
                <a:gd name="connsiteX2" fmla="*/ 404527 w 404526"/>
                <a:gd name="connsiteY2" fmla="*/ 331303 h 344144"/>
                <a:gd name="connsiteX3" fmla="*/ 9525 w 404526"/>
                <a:gd name="connsiteY3" fmla="*/ 0 h 344144"/>
                <a:gd name="connsiteX4" fmla="*/ 0 w 404526"/>
                <a:gd name="connsiteY4" fmla="*/ 9131 h 3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344144">
                  <a:moveTo>
                    <a:pt x="0" y="9131"/>
                  </a:moveTo>
                  <a:lnTo>
                    <a:pt x="395859" y="344145"/>
                  </a:lnTo>
                  <a:lnTo>
                    <a:pt x="404527" y="331303"/>
                  </a:lnTo>
                  <a:lnTo>
                    <a:pt x="9525" y="0"/>
                  </a:lnTo>
                  <a:lnTo>
                    <a:pt x="0" y="91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7770E70-27A6-744A-BADF-6852C89E880E}"/>
              </a:ext>
            </a:extLst>
          </p:cNvPr>
          <p:cNvGrpSpPr/>
          <p:nvPr/>
        </p:nvGrpSpPr>
        <p:grpSpPr>
          <a:xfrm>
            <a:off x="13302970" y="10012600"/>
            <a:ext cx="1257725" cy="1256006"/>
            <a:chOff x="2544093" y="6614407"/>
            <a:chExt cx="1257725" cy="1256006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A5883259-FC37-F24D-BC1F-E63EBCED847B}"/>
                </a:ext>
              </a:extLst>
            </p:cNvPr>
            <p:cNvSpPr/>
            <p:nvPr/>
          </p:nvSpPr>
          <p:spPr>
            <a:xfrm>
              <a:off x="2544093" y="6614407"/>
              <a:ext cx="1257725" cy="1256006"/>
            </a:xfrm>
            <a:custGeom>
              <a:avLst/>
              <a:gdLst>
                <a:gd name="connsiteX0" fmla="*/ 299795 w 600837"/>
                <a:gd name="connsiteY0" fmla="*/ 599600 h 600016"/>
                <a:gd name="connsiteX1" fmla="*/ -624 w 600837"/>
                <a:gd name="connsiteY1" fmla="*/ 299591 h 600016"/>
                <a:gd name="connsiteX2" fmla="*/ 299795 w 600837"/>
                <a:gd name="connsiteY2" fmla="*/ -417 h 600016"/>
                <a:gd name="connsiteX3" fmla="*/ 600213 w 600837"/>
                <a:gd name="connsiteY3" fmla="*/ 299591 h 600016"/>
                <a:gd name="connsiteX4" fmla="*/ 299795 w 600837"/>
                <a:gd name="connsiteY4" fmla="*/ 599600 h 6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837" h="600016">
                  <a:moveTo>
                    <a:pt x="299795" y="599600"/>
                  </a:moveTo>
                  <a:cubicBezTo>
                    <a:pt x="133879" y="599600"/>
                    <a:pt x="-624" y="465281"/>
                    <a:pt x="-624" y="299591"/>
                  </a:cubicBezTo>
                  <a:cubicBezTo>
                    <a:pt x="-624" y="133902"/>
                    <a:pt x="133879" y="-417"/>
                    <a:pt x="299795" y="-417"/>
                  </a:cubicBezTo>
                  <a:cubicBezTo>
                    <a:pt x="465711" y="-417"/>
                    <a:pt x="600213" y="133902"/>
                    <a:pt x="600213" y="299591"/>
                  </a:cubicBezTo>
                  <a:cubicBezTo>
                    <a:pt x="600213" y="465281"/>
                    <a:pt x="465711" y="599600"/>
                    <a:pt x="299795" y="599600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56407CAC-243B-EC4D-B441-A4AE39A9C9AD}"/>
                </a:ext>
              </a:extLst>
            </p:cNvPr>
            <p:cNvSpPr/>
            <p:nvPr/>
          </p:nvSpPr>
          <p:spPr>
            <a:xfrm>
              <a:off x="2628233" y="6698235"/>
              <a:ext cx="1089841" cy="1088354"/>
            </a:xfrm>
            <a:custGeom>
              <a:avLst/>
              <a:gdLst>
                <a:gd name="connsiteX0" fmla="*/ 259599 w 520636"/>
                <a:gd name="connsiteY0" fmla="*/ 519509 h 519926"/>
                <a:gd name="connsiteX1" fmla="*/ -624 w 520636"/>
                <a:gd name="connsiteY1" fmla="*/ 259451 h 519926"/>
                <a:gd name="connsiteX2" fmla="*/ 259789 w 520636"/>
                <a:gd name="connsiteY2" fmla="*/ -417 h 519926"/>
                <a:gd name="connsiteX3" fmla="*/ 520012 w 520636"/>
                <a:gd name="connsiteY3" fmla="*/ 259546 h 519926"/>
                <a:gd name="connsiteX4" fmla="*/ 259695 w 520636"/>
                <a:gd name="connsiteY4" fmla="*/ 519509 h 519926"/>
                <a:gd name="connsiteX5" fmla="*/ 259599 w 520636"/>
                <a:gd name="connsiteY5" fmla="*/ 519509 h 51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636" h="519926">
                  <a:moveTo>
                    <a:pt x="259599" y="519509"/>
                  </a:moveTo>
                  <a:cubicBezTo>
                    <a:pt x="115829" y="519462"/>
                    <a:pt x="-671" y="403025"/>
                    <a:pt x="-624" y="259451"/>
                  </a:cubicBezTo>
                  <a:cubicBezTo>
                    <a:pt x="-567" y="115877"/>
                    <a:pt x="116019" y="-474"/>
                    <a:pt x="259789" y="-417"/>
                  </a:cubicBezTo>
                  <a:cubicBezTo>
                    <a:pt x="403522" y="-370"/>
                    <a:pt x="520012" y="116010"/>
                    <a:pt x="520012" y="259546"/>
                  </a:cubicBezTo>
                  <a:cubicBezTo>
                    <a:pt x="520012" y="403120"/>
                    <a:pt x="403465" y="519509"/>
                    <a:pt x="259695" y="519509"/>
                  </a:cubicBezTo>
                  <a:cubicBezTo>
                    <a:pt x="259666" y="519509"/>
                    <a:pt x="259628" y="519509"/>
                    <a:pt x="259599" y="519509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4F02D725-5E96-D84C-B5B7-51A9775B98F3}"/>
                </a:ext>
              </a:extLst>
            </p:cNvPr>
            <p:cNvSpPr/>
            <p:nvPr/>
          </p:nvSpPr>
          <p:spPr>
            <a:xfrm>
              <a:off x="2722743" y="6861706"/>
              <a:ext cx="898630" cy="760613"/>
            </a:xfrm>
            <a:custGeom>
              <a:avLst/>
              <a:gdLst>
                <a:gd name="connsiteX0" fmla="*/ 0 w 429291"/>
                <a:gd name="connsiteY0" fmla="*/ 3710 h 363358"/>
                <a:gd name="connsiteX1" fmla="*/ 2381 w 429291"/>
                <a:gd name="connsiteY1" fmla="*/ 0 h 363358"/>
                <a:gd name="connsiteX2" fmla="*/ 23717 w 429291"/>
                <a:gd name="connsiteY2" fmla="*/ 1997 h 363358"/>
                <a:gd name="connsiteX3" fmla="*/ 37814 w 429291"/>
                <a:gd name="connsiteY3" fmla="*/ 8180 h 363358"/>
                <a:gd name="connsiteX4" fmla="*/ 415290 w 429291"/>
                <a:gd name="connsiteY4" fmla="*/ 326737 h 363358"/>
                <a:gd name="connsiteX5" fmla="*/ 423958 w 429291"/>
                <a:gd name="connsiteY5" fmla="*/ 339484 h 363358"/>
                <a:gd name="connsiteX6" fmla="*/ 429292 w 429291"/>
                <a:gd name="connsiteY6" fmla="*/ 360600 h 363358"/>
                <a:gd name="connsiteX7" fmla="*/ 426053 w 429291"/>
                <a:gd name="connsiteY7" fmla="*/ 363359 h 363358"/>
                <a:gd name="connsiteX8" fmla="*/ 0 w 429291"/>
                <a:gd name="connsiteY8" fmla="*/ 3710 h 36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291" h="363358">
                  <a:moveTo>
                    <a:pt x="0" y="3710"/>
                  </a:moveTo>
                  <a:lnTo>
                    <a:pt x="2381" y="0"/>
                  </a:lnTo>
                  <a:lnTo>
                    <a:pt x="23717" y="1997"/>
                  </a:lnTo>
                  <a:lnTo>
                    <a:pt x="37814" y="8180"/>
                  </a:lnTo>
                  <a:lnTo>
                    <a:pt x="415290" y="326737"/>
                  </a:lnTo>
                  <a:lnTo>
                    <a:pt x="423958" y="339484"/>
                  </a:lnTo>
                  <a:lnTo>
                    <a:pt x="429292" y="360600"/>
                  </a:lnTo>
                  <a:lnTo>
                    <a:pt x="426053" y="36335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B534DA8F-AD81-584F-B01E-2E322541220F}"/>
                </a:ext>
              </a:extLst>
            </p:cNvPr>
            <p:cNvSpPr/>
            <p:nvPr/>
          </p:nvSpPr>
          <p:spPr>
            <a:xfrm>
              <a:off x="2787742" y="6838608"/>
              <a:ext cx="846789" cy="720392"/>
            </a:xfrm>
            <a:custGeom>
              <a:avLst/>
              <a:gdLst>
                <a:gd name="connsiteX0" fmla="*/ 0 w 404526"/>
                <a:gd name="connsiteY0" fmla="*/ 9131 h 344144"/>
                <a:gd name="connsiteX1" fmla="*/ 395859 w 404526"/>
                <a:gd name="connsiteY1" fmla="*/ 344145 h 344144"/>
                <a:gd name="connsiteX2" fmla="*/ 404527 w 404526"/>
                <a:gd name="connsiteY2" fmla="*/ 331303 h 344144"/>
                <a:gd name="connsiteX3" fmla="*/ 9525 w 404526"/>
                <a:gd name="connsiteY3" fmla="*/ 0 h 344144"/>
                <a:gd name="connsiteX4" fmla="*/ 0 w 404526"/>
                <a:gd name="connsiteY4" fmla="*/ 9131 h 3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344144">
                  <a:moveTo>
                    <a:pt x="0" y="9131"/>
                  </a:moveTo>
                  <a:lnTo>
                    <a:pt x="395859" y="344145"/>
                  </a:lnTo>
                  <a:lnTo>
                    <a:pt x="404527" y="331303"/>
                  </a:lnTo>
                  <a:lnTo>
                    <a:pt x="9525" y="0"/>
                  </a:lnTo>
                  <a:lnTo>
                    <a:pt x="0" y="91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693A54B-13DF-214E-92B8-0E6E02D00EBE}"/>
              </a:ext>
            </a:extLst>
          </p:cNvPr>
          <p:cNvGrpSpPr/>
          <p:nvPr/>
        </p:nvGrpSpPr>
        <p:grpSpPr>
          <a:xfrm>
            <a:off x="12381711" y="11348303"/>
            <a:ext cx="1257725" cy="1256006"/>
            <a:chOff x="2544093" y="6614407"/>
            <a:chExt cx="1257725" cy="1256006"/>
          </a:xfrm>
        </p:grpSpPr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CEBE09B9-00EA-984F-B704-B11BFA3B8000}"/>
                </a:ext>
              </a:extLst>
            </p:cNvPr>
            <p:cNvSpPr/>
            <p:nvPr/>
          </p:nvSpPr>
          <p:spPr>
            <a:xfrm>
              <a:off x="2544093" y="6614407"/>
              <a:ext cx="1257725" cy="1256006"/>
            </a:xfrm>
            <a:custGeom>
              <a:avLst/>
              <a:gdLst>
                <a:gd name="connsiteX0" fmla="*/ 299795 w 600837"/>
                <a:gd name="connsiteY0" fmla="*/ 599600 h 600016"/>
                <a:gd name="connsiteX1" fmla="*/ -624 w 600837"/>
                <a:gd name="connsiteY1" fmla="*/ 299591 h 600016"/>
                <a:gd name="connsiteX2" fmla="*/ 299795 w 600837"/>
                <a:gd name="connsiteY2" fmla="*/ -417 h 600016"/>
                <a:gd name="connsiteX3" fmla="*/ 600213 w 600837"/>
                <a:gd name="connsiteY3" fmla="*/ 299591 h 600016"/>
                <a:gd name="connsiteX4" fmla="*/ 299795 w 600837"/>
                <a:gd name="connsiteY4" fmla="*/ 599600 h 6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837" h="600016">
                  <a:moveTo>
                    <a:pt x="299795" y="599600"/>
                  </a:moveTo>
                  <a:cubicBezTo>
                    <a:pt x="133879" y="599600"/>
                    <a:pt x="-624" y="465281"/>
                    <a:pt x="-624" y="299591"/>
                  </a:cubicBezTo>
                  <a:cubicBezTo>
                    <a:pt x="-624" y="133902"/>
                    <a:pt x="133879" y="-417"/>
                    <a:pt x="299795" y="-417"/>
                  </a:cubicBezTo>
                  <a:cubicBezTo>
                    <a:pt x="465711" y="-417"/>
                    <a:pt x="600213" y="133902"/>
                    <a:pt x="600213" y="299591"/>
                  </a:cubicBezTo>
                  <a:cubicBezTo>
                    <a:pt x="600213" y="465281"/>
                    <a:pt x="465711" y="599600"/>
                    <a:pt x="299795" y="599600"/>
                  </a:cubicBezTo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69D07C85-E23B-A64B-995F-28504C7CFB9D}"/>
                </a:ext>
              </a:extLst>
            </p:cNvPr>
            <p:cNvSpPr/>
            <p:nvPr/>
          </p:nvSpPr>
          <p:spPr>
            <a:xfrm>
              <a:off x="2628233" y="6698235"/>
              <a:ext cx="1089841" cy="1088354"/>
            </a:xfrm>
            <a:custGeom>
              <a:avLst/>
              <a:gdLst>
                <a:gd name="connsiteX0" fmla="*/ 259599 w 520636"/>
                <a:gd name="connsiteY0" fmla="*/ 519509 h 519926"/>
                <a:gd name="connsiteX1" fmla="*/ -624 w 520636"/>
                <a:gd name="connsiteY1" fmla="*/ 259451 h 519926"/>
                <a:gd name="connsiteX2" fmla="*/ 259789 w 520636"/>
                <a:gd name="connsiteY2" fmla="*/ -417 h 519926"/>
                <a:gd name="connsiteX3" fmla="*/ 520012 w 520636"/>
                <a:gd name="connsiteY3" fmla="*/ 259546 h 519926"/>
                <a:gd name="connsiteX4" fmla="*/ 259695 w 520636"/>
                <a:gd name="connsiteY4" fmla="*/ 519509 h 519926"/>
                <a:gd name="connsiteX5" fmla="*/ 259599 w 520636"/>
                <a:gd name="connsiteY5" fmla="*/ 519509 h 51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636" h="519926">
                  <a:moveTo>
                    <a:pt x="259599" y="519509"/>
                  </a:moveTo>
                  <a:cubicBezTo>
                    <a:pt x="115829" y="519462"/>
                    <a:pt x="-671" y="403025"/>
                    <a:pt x="-624" y="259451"/>
                  </a:cubicBezTo>
                  <a:cubicBezTo>
                    <a:pt x="-567" y="115877"/>
                    <a:pt x="116019" y="-474"/>
                    <a:pt x="259789" y="-417"/>
                  </a:cubicBezTo>
                  <a:cubicBezTo>
                    <a:pt x="403522" y="-370"/>
                    <a:pt x="520012" y="116010"/>
                    <a:pt x="520012" y="259546"/>
                  </a:cubicBezTo>
                  <a:cubicBezTo>
                    <a:pt x="520012" y="403120"/>
                    <a:pt x="403465" y="519509"/>
                    <a:pt x="259695" y="519509"/>
                  </a:cubicBezTo>
                  <a:cubicBezTo>
                    <a:pt x="259666" y="519509"/>
                    <a:pt x="259628" y="519509"/>
                    <a:pt x="259599" y="519509"/>
                  </a:cubicBezTo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7E1B17DF-0227-2A4E-9FD2-2BFF970AB687}"/>
                </a:ext>
              </a:extLst>
            </p:cNvPr>
            <p:cNvSpPr/>
            <p:nvPr/>
          </p:nvSpPr>
          <p:spPr>
            <a:xfrm>
              <a:off x="2722743" y="6861706"/>
              <a:ext cx="898630" cy="760613"/>
            </a:xfrm>
            <a:custGeom>
              <a:avLst/>
              <a:gdLst>
                <a:gd name="connsiteX0" fmla="*/ 0 w 429291"/>
                <a:gd name="connsiteY0" fmla="*/ 3710 h 363358"/>
                <a:gd name="connsiteX1" fmla="*/ 2381 w 429291"/>
                <a:gd name="connsiteY1" fmla="*/ 0 h 363358"/>
                <a:gd name="connsiteX2" fmla="*/ 23717 w 429291"/>
                <a:gd name="connsiteY2" fmla="*/ 1997 h 363358"/>
                <a:gd name="connsiteX3" fmla="*/ 37814 w 429291"/>
                <a:gd name="connsiteY3" fmla="*/ 8180 h 363358"/>
                <a:gd name="connsiteX4" fmla="*/ 415290 w 429291"/>
                <a:gd name="connsiteY4" fmla="*/ 326737 h 363358"/>
                <a:gd name="connsiteX5" fmla="*/ 423958 w 429291"/>
                <a:gd name="connsiteY5" fmla="*/ 339484 h 363358"/>
                <a:gd name="connsiteX6" fmla="*/ 429292 w 429291"/>
                <a:gd name="connsiteY6" fmla="*/ 360600 h 363358"/>
                <a:gd name="connsiteX7" fmla="*/ 426053 w 429291"/>
                <a:gd name="connsiteY7" fmla="*/ 363359 h 363358"/>
                <a:gd name="connsiteX8" fmla="*/ 0 w 429291"/>
                <a:gd name="connsiteY8" fmla="*/ 3710 h 36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291" h="363358">
                  <a:moveTo>
                    <a:pt x="0" y="3710"/>
                  </a:moveTo>
                  <a:lnTo>
                    <a:pt x="2381" y="0"/>
                  </a:lnTo>
                  <a:lnTo>
                    <a:pt x="23717" y="1997"/>
                  </a:lnTo>
                  <a:lnTo>
                    <a:pt x="37814" y="8180"/>
                  </a:lnTo>
                  <a:lnTo>
                    <a:pt x="415290" y="326737"/>
                  </a:lnTo>
                  <a:lnTo>
                    <a:pt x="423958" y="339484"/>
                  </a:lnTo>
                  <a:lnTo>
                    <a:pt x="429292" y="360600"/>
                  </a:lnTo>
                  <a:lnTo>
                    <a:pt x="426053" y="36335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DE1E254E-2282-9649-8FB9-F24F2EFF111F}"/>
                </a:ext>
              </a:extLst>
            </p:cNvPr>
            <p:cNvSpPr/>
            <p:nvPr/>
          </p:nvSpPr>
          <p:spPr>
            <a:xfrm>
              <a:off x="2787742" y="6838608"/>
              <a:ext cx="846789" cy="720392"/>
            </a:xfrm>
            <a:custGeom>
              <a:avLst/>
              <a:gdLst>
                <a:gd name="connsiteX0" fmla="*/ 0 w 404526"/>
                <a:gd name="connsiteY0" fmla="*/ 9131 h 344144"/>
                <a:gd name="connsiteX1" fmla="*/ 395859 w 404526"/>
                <a:gd name="connsiteY1" fmla="*/ 344145 h 344144"/>
                <a:gd name="connsiteX2" fmla="*/ 404527 w 404526"/>
                <a:gd name="connsiteY2" fmla="*/ 331303 h 344144"/>
                <a:gd name="connsiteX3" fmla="*/ 9525 w 404526"/>
                <a:gd name="connsiteY3" fmla="*/ 0 h 344144"/>
                <a:gd name="connsiteX4" fmla="*/ 0 w 404526"/>
                <a:gd name="connsiteY4" fmla="*/ 9131 h 3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344144">
                  <a:moveTo>
                    <a:pt x="0" y="9131"/>
                  </a:moveTo>
                  <a:lnTo>
                    <a:pt x="395859" y="344145"/>
                  </a:lnTo>
                  <a:lnTo>
                    <a:pt x="404527" y="331303"/>
                  </a:lnTo>
                  <a:lnTo>
                    <a:pt x="9525" y="0"/>
                  </a:lnTo>
                  <a:lnTo>
                    <a:pt x="0" y="91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595DA37-FBCB-6A4E-9897-5C83EAAE397A}"/>
              </a:ext>
            </a:extLst>
          </p:cNvPr>
          <p:cNvGrpSpPr/>
          <p:nvPr/>
        </p:nvGrpSpPr>
        <p:grpSpPr>
          <a:xfrm>
            <a:off x="13333578" y="11305686"/>
            <a:ext cx="1257725" cy="1256006"/>
            <a:chOff x="2544093" y="6614407"/>
            <a:chExt cx="1257725" cy="1256006"/>
          </a:xfrm>
        </p:grpSpPr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3DE360F7-18C6-FC40-9FE8-F3D31DC3FCD7}"/>
                </a:ext>
              </a:extLst>
            </p:cNvPr>
            <p:cNvSpPr/>
            <p:nvPr/>
          </p:nvSpPr>
          <p:spPr>
            <a:xfrm>
              <a:off x="2544093" y="6614407"/>
              <a:ext cx="1257725" cy="1256006"/>
            </a:xfrm>
            <a:custGeom>
              <a:avLst/>
              <a:gdLst>
                <a:gd name="connsiteX0" fmla="*/ 299795 w 600837"/>
                <a:gd name="connsiteY0" fmla="*/ 599600 h 600016"/>
                <a:gd name="connsiteX1" fmla="*/ -624 w 600837"/>
                <a:gd name="connsiteY1" fmla="*/ 299591 h 600016"/>
                <a:gd name="connsiteX2" fmla="*/ 299795 w 600837"/>
                <a:gd name="connsiteY2" fmla="*/ -417 h 600016"/>
                <a:gd name="connsiteX3" fmla="*/ 600213 w 600837"/>
                <a:gd name="connsiteY3" fmla="*/ 299591 h 600016"/>
                <a:gd name="connsiteX4" fmla="*/ 299795 w 600837"/>
                <a:gd name="connsiteY4" fmla="*/ 599600 h 6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837" h="600016">
                  <a:moveTo>
                    <a:pt x="299795" y="599600"/>
                  </a:moveTo>
                  <a:cubicBezTo>
                    <a:pt x="133879" y="599600"/>
                    <a:pt x="-624" y="465281"/>
                    <a:pt x="-624" y="299591"/>
                  </a:cubicBezTo>
                  <a:cubicBezTo>
                    <a:pt x="-624" y="133902"/>
                    <a:pt x="133879" y="-417"/>
                    <a:pt x="299795" y="-417"/>
                  </a:cubicBezTo>
                  <a:cubicBezTo>
                    <a:pt x="465711" y="-417"/>
                    <a:pt x="600213" y="133902"/>
                    <a:pt x="600213" y="299591"/>
                  </a:cubicBezTo>
                  <a:cubicBezTo>
                    <a:pt x="600213" y="465281"/>
                    <a:pt x="465711" y="599600"/>
                    <a:pt x="299795" y="59960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C4461971-DF10-BC4F-97FF-D96EEF52D4DA}"/>
                </a:ext>
              </a:extLst>
            </p:cNvPr>
            <p:cNvSpPr/>
            <p:nvPr/>
          </p:nvSpPr>
          <p:spPr>
            <a:xfrm>
              <a:off x="2628233" y="6698235"/>
              <a:ext cx="1089841" cy="1088354"/>
            </a:xfrm>
            <a:custGeom>
              <a:avLst/>
              <a:gdLst>
                <a:gd name="connsiteX0" fmla="*/ 259599 w 520636"/>
                <a:gd name="connsiteY0" fmla="*/ 519509 h 519926"/>
                <a:gd name="connsiteX1" fmla="*/ -624 w 520636"/>
                <a:gd name="connsiteY1" fmla="*/ 259451 h 519926"/>
                <a:gd name="connsiteX2" fmla="*/ 259789 w 520636"/>
                <a:gd name="connsiteY2" fmla="*/ -417 h 519926"/>
                <a:gd name="connsiteX3" fmla="*/ 520012 w 520636"/>
                <a:gd name="connsiteY3" fmla="*/ 259546 h 519926"/>
                <a:gd name="connsiteX4" fmla="*/ 259695 w 520636"/>
                <a:gd name="connsiteY4" fmla="*/ 519509 h 519926"/>
                <a:gd name="connsiteX5" fmla="*/ 259599 w 520636"/>
                <a:gd name="connsiteY5" fmla="*/ 519509 h 51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636" h="519926">
                  <a:moveTo>
                    <a:pt x="259599" y="519509"/>
                  </a:moveTo>
                  <a:cubicBezTo>
                    <a:pt x="115829" y="519462"/>
                    <a:pt x="-671" y="403025"/>
                    <a:pt x="-624" y="259451"/>
                  </a:cubicBezTo>
                  <a:cubicBezTo>
                    <a:pt x="-567" y="115877"/>
                    <a:pt x="116019" y="-474"/>
                    <a:pt x="259789" y="-417"/>
                  </a:cubicBezTo>
                  <a:cubicBezTo>
                    <a:pt x="403522" y="-370"/>
                    <a:pt x="520012" y="116010"/>
                    <a:pt x="520012" y="259546"/>
                  </a:cubicBezTo>
                  <a:cubicBezTo>
                    <a:pt x="520012" y="403120"/>
                    <a:pt x="403465" y="519509"/>
                    <a:pt x="259695" y="519509"/>
                  </a:cubicBezTo>
                  <a:cubicBezTo>
                    <a:pt x="259666" y="519509"/>
                    <a:pt x="259628" y="519509"/>
                    <a:pt x="259599" y="519509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C77B1EAC-4EF5-0549-89DB-4106F1AF5FBB}"/>
                </a:ext>
              </a:extLst>
            </p:cNvPr>
            <p:cNvSpPr/>
            <p:nvPr/>
          </p:nvSpPr>
          <p:spPr>
            <a:xfrm>
              <a:off x="2722743" y="6861706"/>
              <a:ext cx="898630" cy="760613"/>
            </a:xfrm>
            <a:custGeom>
              <a:avLst/>
              <a:gdLst>
                <a:gd name="connsiteX0" fmla="*/ 0 w 429291"/>
                <a:gd name="connsiteY0" fmla="*/ 3710 h 363358"/>
                <a:gd name="connsiteX1" fmla="*/ 2381 w 429291"/>
                <a:gd name="connsiteY1" fmla="*/ 0 h 363358"/>
                <a:gd name="connsiteX2" fmla="*/ 23717 w 429291"/>
                <a:gd name="connsiteY2" fmla="*/ 1997 h 363358"/>
                <a:gd name="connsiteX3" fmla="*/ 37814 w 429291"/>
                <a:gd name="connsiteY3" fmla="*/ 8180 h 363358"/>
                <a:gd name="connsiteX4" fmla="*/ 415290 w 429291"/>
                <a:gd name="connsiteY4" fmla="*/ 326737 h 363358"/>
                <a:gd name="connsiteX5" fmla="*/ 423958 w 429291"/>
                <a:gd name="connsiteY5" fmla="*/ 339484 h 363358"/>
                <a:gd name="connsiteX6" fmla="*/ 429292 w 429291"/>
                <a:gd name="connsiteY6" fmla="*/ 360600 h 363358"/>
                <a:gd name="connsiteX7" fmla="*/ 426053 w 429291"/>
                <a:gd name="connsiteY7" fmla="*/ 363359 h 363358"/>
                <a:gd name="connsiteX8" fmla="*/ 0 w 429291"/>
                <a:gd name="connsiteY8" fmla="*/ 3710 h 36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291" h="363358">
                  <a:moveTo>
                    <a:pt x="0" y="3710"/>
                  </a:moveTo>
                  <a:lnTo>
                    <a:pt x="2381" y="0"/>
                  </a:lnTo>
                  <a:lnTo>
                    <a:pt x="23717" y="1997"/>
                  </a:lnTo>
                  <a:lnTo>
                    <a:pt x="37814" y="8180"/>
                  </a:lnTo>
                  <a:lnTo>
                    <a:pt x="415290" y="326737"/>
                  </a:lnTo>
                  <a:lnTo>
                    <a:pt x="423958" y="339484"/>
                  </a:lnTo>
                  <a:lnTo>
                    <a:pt x="429292" y="360600"/>
                  </a:lnTo>
                  <a:lnTo>
                    <a:pt x="426053" y="36335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9CF54EC0-28B3-C84C-ADBF-3689190269CC}"/>
                </a:ext>
              </a:extLst>
            </p:cNvPr>
            <p:cNvSpPr/>
            <p:nvPr/>
          </p:nvSpPr>
          <p:spPr>
            <a:xfrm>
              <a:off x="2787742" y="6838608"/>
              <a:ext cx="846789" cy="720392"/>
            </a:xfrm>
            <a:custGeom>
              <a:avLst/>
              <a:gdLst>
                <a:gd name="connsiteX0" fmla="*/ 0 w 404526"/>
                <a:gd name="connsiteY0" fmla="*/ 9131 h 344144"/>
                <a:gd name="connsiteX1" fmla="*/ 395859 w 404526"/>
                <a:gd name="connsiteY1" fmla="*/ 344145 h 344144"/>
                <a:gd name="connsiteX2" fmla="*/ 404527 w 404526"/>
                <a:gd name="connsiteY2" fmla="*/ 331303 h 344144"/>
                <a:gd name="connsiteX3" fmla="*/ 9525 w 404526"/>
                <a:gd name="connsiteY3" fmla="*/ 0 h 344144"/>
                <a:gd name="connsiteX4" fmla="*/ 0 w 404526"/>
                <a:gd name="connsiteY4" fmla="*/ 9131 h 3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344144">
                  <a:moveTo>
                    <a:pt x="0" y="9131"/>
                  </a:moveTo>
                  <a:lnTo>
                    <a:pt x="395859" y="344145"/>
                  </a:lnTo>
                  <a:lnTo>
                    <a:pt x="404527" y="331303"/>
                  </a:lnTo>
                  <a:lnTo>
                    <a:pt x="9525" y="0"/>
                  </a:lnTo>
                  <a:lnTo>
                    <a:pt x="0" y="91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0B82EFE-8736-C342-901C-416372CA0B21}"/>
              </a:ext>
            </a:extLst>
          </p:cNvPr>
          <p:cNvGrpSpPr/>
          <p:nvPr/>
        </p:nvGrpSpPr>
        <p:grpSpPr>
          <a:xfrm>
            <a:off x="10767780" y="11365540"/>
            <a:ext cx="1257725" cy="1256006"/>
            <a:chOff x="2544093" y="6614407"/>
            <a:chExt cx="1257725" cy="1256006"/>
          </a:xfrm>
        </p:grpSpPr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EA19A665-D832-774E-98AC-664CF8AD0AF6}"/>
                </a:ext>
              </a:extLst>
            </p:cNvPr>
            <p:cNvSpPr/>
            <p:nvPr/>
          </p:nvSpPr>
          <p:spPr>
            <a:xfrm>
              <a:off x="2544093" y="6614407"/>
              <a:ext cx="1257725" cy="1256006"/>
            </a:xfrm>
            <a:custGeom>
              <a:avLst/>
              <a:gdLst>
                <a:gd name="connsiteX0" fmla="*/ 299795 w 600837"/>
                <a:gd name="connsiteY0" fmla="*/ 599600 h 600016"/>
                <a:gd name="connsiteX1" fmla="*/ -624 w 600837"/>
                <a:gd name="connsiteY1" fmla="*/ 299591 h 600016"/>
                <a:gd name="connsiteX2" fmla="*/ 299795 w 600837"/>
                <a:gd name="connsiteY2" fmla="*/ -417 h 600016"/>
                <a:gd name="connsiteX3" fmla="*/ 600213 w 600837"/>
                <a:gd name="connsiteY3" fmla="*/ 299591 h 600016"/>
                <a:gd name="connsiteX4" fmla="*/ 299795 w 600837"/>
                <a:gd name="connsiteY4" fmla="*/ 599600 h 6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837" h="600016">
                  <a:moveTo>
                    <a:pt x="299795" y="599600"/>
                  </a:moveTo>
                  <a:cubicBezTo>
                    <a:pt x="133879" y="599600"/>
                    <a:pt x="-624" y="465281"/>
                    <a:pt x="-624" y="299591"/>
                  </a:cubicBezTo>
                  <a:cubicBezTo>
                    <a:pt x="-624" y="133902"/>
                    <a:pt x="133879" y="-417"/>
                    <a:pt x="299795" y="-417"/>
                  </a:cubicBezTo>
                  <a:cubicBezTo>
                    <a:pt x="465711" y="-417"/>
                    <a:pt x="600213" y="133902"/>
                    <a:pt x="600213" y="299591"/>
                  </a:cubicBezTo>
                  <a:cubicBezTo>
                    <a:pt x="600213" y="465281"/>
                    <a:pt x="465711" y="599600"/>
                    <a:pt x="299795" y="599600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A941F4C9-E4E4-E049-8563-CE86ED336825}"/>
                </a:ext>
              </a:extLst>
            </p:cNvPr>
            <p:cNvSpPr/>
            <p:nvPr/>
          </p:nvSpPr>
          <p:spPr>
            <a:xfrm>
              <a:off x="2628233" y="6698235"/>
              <a:ext cx="1089841" cy="1088354"/>
            </a:xfrm>
            <a:custGeom>
              <a:avLst/>
              <a:gdLst>
                <a:gd name="connsiteX0" fmla="*/ 259599 w 520636"/>
                <a:gd name="connsiteY0" fmla="*/ 519509 h 519926"/>
                <a:gd name="connsiteX1" fmla="*/ -624 w 520636"/>
                <a:gd name="connsiteY1" fmla="*/ 259451 h 519926"/>
                <a:gd name="connsiteX2" fmla="*/ 259789 w 520636"/>
                <a:gd name="connsiteY2" fmla="*/ -417 h 519926"/>
                <a:gd name="connsiteX3" fmla="*/ 520012 w 520636"/>
                <a:gd name="connsiteY3" fmla="*/ 259546 h 519926"/>
                <a:gd name="connsiteX4" fmla="*/ 259695 w 520636"/>
                <a:gd name="connsiteY4" fmla="*/ 519509 h 519926"/>
                <a:gd name="connsiteX5" fmla="*/ 259599 w 520636"/>
                <a:gd name="connsiteY5" fmla="*/ 519509 h 51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636" h="519926">
                  <a:moveTo>
                    <a:pt x="259599" y="519509"/>
                  </a:moveTo>
                  <a:cubicBezTo>
                    <a:pt x="115829" y="519462"/>
                    <a:pt x="-671" y="403025"/>
                    <a:pt x="-624" y="259451"/>
                  </a:cubicBezTo>
                  <a:cubicBezTo>
                    <a:pt x="-567" y="115877"/>
                    <a:pt x="116019" y="-474"/>
                    <a:pt x="259789" y="-417"/>
                  </a:cubicBezTo>
                  <a:cubicBezTo>
                    <a:pt x="403522" y="-370"/>
                    <a:pt x="520012" y="116010"/>
                    <a:pt x="520012" y="259546"/>
                  </a:cubicBezTo>
                  <a:cubicBezTo>
                    <a:pt x="520012" y="403120"/>
                    <a:pt x="403465" y="519509"/>
                    <a:pt x="259695" y="519509"/>
                  </a:cubicBezTo>
                  <a:cubicBezTo>
                    <a:pt x="259666" y="519509"/>
                    <a:pt x="259628" y="519509"/>
                    <a:pt x="259599" y="519509"/>
                  </a:cubicBezTo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D0D44B6D-8C78-DD43-9F7B-EBA41BEAF1F0}"/>
                </a:ext>
              </a:extLst>
            </p:cNvPr>
            <p:cNvSpPr/>
            <p:nvPr/>
          </p:nvSpPr>
          <p:spPr>
            <a:xfrm>
              <a:off x="2722743" y="6861706"/>
              <a:ext cx="898630" cy="760613"/>
            </a:xfrm>
            <a:custGeom>
              <a:avLst/>
              <a:gdLst>
                <a:gd name="connsiteX0" fmla="*/ 0 w 429291"/>
                <a:gd name="connsiteY0" fmla="*/ 3710 h 363358"/>
                <a:gd name="connsiteX1" fmla="*/ 2381 w 429291"/>
                <a:gd name="connsiteY1" fmla="*/ 0 h 363358"/>
                <a:gd name="connsiteX2" fmla="*/ 23717 w 429291"/>
                <a:gd name="connsiteY2" fmla="*/ 1997 h 363358"/>
                <a:gd name="connsiteX3" fmla="*/ 37814 w 429291"/>
                <a:gd name="connsiteY3" fmla="*/ 8180 h 363358"/>
                <a:gd name="connsiteX4" fmla="*/ 415290 w 429291"/>
                <a:gd name="connsiteY4" fmla="*/ 326737 h 363358"/>
                <a:gd name="connsiteX5" fmla="*/ 423958 w 429291"/>
                <a:gd name="connsiteY5" fmla="*/ 339484 h 363358"/>
                <a:gd name="connsiteX6" fmla="*/ 429292 w 429291"/>
                <a:gd name="connsiteY6" fmla="*/ 360600 h 363358"/>
                <a:gd name="connsiteX7" fmla="*/ 426053 w 429291"/>
                <a:gd name="connsiteY7" fmla="*/ 363359 h 363358"/>
                <a:gd name="connsiteX8" fmla="*/ 0 w 429291"/>
                <a:gd name="connsiteY8" fmla="*/ 3710 h 36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291" h="363358">
                  <a:moveTo>
                    <a:pt x="0" y="3710"/>
                  </a:moveTo>
                  <a:lnTo>
                    <a:pt x="2381" y="0"/>
                  </a:lnTo>
                  <a:lnTo>
                    <a:pt x="23717" y="1997"/>
                  </a:lnTo>
                  <a:lnTo>
                    <a:pt x="37814" y="8180"/>
                  </a:lnTo>
                  <a:lnTo>
                    <a:pt x="415290" y="326737"/>
                  </a:lnTo>
                  <a:lnTo>
                    <a:pt x="423958" y="339484"/>
                  </a:lnTo>
                  <a:lnTo>
                    <a:pt x="429292" y="360600"/>
                  </a:lnTo>
                  <a:lnTo>
                    <a:pt x="426053" y="36335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BEB5509F-47D2-3242-AA0B-69F5E7C34137}"/>
                </a:ext>
              </a:extLst>
            </p:cNvPr>
            <p:cNvSpPr/>
            <p:nvPr/>
          </p:nvSpPr>
          <p:spPr>
            <a:xfrm>
              <a:off x="2787742" y="6838608"/>
              <a:ext cx="846789" cy="720392"/>
            </a:xfrm>
            <a:custGeom>
              <a:avLst/>
              <a:gdLst>
                <a:gd name="connsiteX0" fmla="*/ 0 w 404526"/>
                <a:gd name="connsiteY0" fmla="*/ 9131 h 344144"/>
                <a:gd name="connsiteX1" fmla="*/ 395859 w 404526"/>
                <a:gd name="connsiteY1" fmla="*/ 344145 h 344144"/>
                <a:gd name="connsiteX2" fmla="*/ 404527 w 404526"/>
                <a:gd name="connsiteY2" fmla="*/ 331303 h 344144"/>
                <a:gd name="connsiteX3" fmla="*/ 9525 w 404526"/>
                <a:gd name="connsiteY3" fmla="*/ 0 h 344144"/>
                <a:gd name="connsiteX4" fmla="*/ 0 w 404526"/>
                <a:gd name="connsiteY4" fmla="*/ 9131 h 3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344144">
                  <a:moveTo>
                    <a:pt x="0" y="9131"/>
                  </a:moveTo>
                  <a:lnTo>
                    <a:pt x="395859" y="344145"/>
                  </a:lnTo>
                  <a:lnTo>
                    <a:pt x="404527" y="331303"/>
                  </a:lnTo>
                  <a:lnTo>
                    <a:pt x="9525" y="0"/>
                  </a:lnTo>
                  <a:lnTo>
                    <a:pt x="0" y="91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B35CA093-0F96-3E42-918C-E865555A78E9}"/>
              </a:ext>
            </a:extLst>
          </p:cNvPr>
          <p:cNvGrpSpPr/>
          <p:nvPr/>
        </p:nvGrpSpPr>
        <p:grpSpPr>
          <a:xfrm>
            <a:off x="11624072" y="11361715"/>
            <a:ext cx="1257725" cy="1256006"/>
            <a:chOff x="2544093" y="6614407"/>
            <a:chExt cx="1257725" cy="1256006"/>
          </a:xfrm>
        </p:grpSpPr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5E12DC0E-9B02-964F-BC24-E578552577D0}"/>
                </a:ext>
              </a:extLst>
            </p:cNvPr>
            <p:cNvSpPr/>
            <p:nvPr/>
          </p:nvSpPr>
          <p:spPr>
            <a:xfrm>
              <a:off x="2544093" y="6614407"/>
              <a:ext cx="1257725" cy="1256006"/>
            </a:xfrm>
            <a:custGeom>
              <a:avLst/>
              <a:gdLst>
                <a:gd name="connsiteX0" fmla="*/ 299795 w 600837"/>
                <a:gd name="connsiteY0" fmla="*/ 599600 h 600016"/>
                <a:gd name="connsiteX1" fmla="*/ -624 w 600837"/>
                <a:gd name="connsiteY1" fmla="*/ 299591 h 600016"/>
                <a:gd name="connsiteX2" fmla="*/ 299795 w 600837"/>
                <a:gd name="connsiteY2" fmla="*/ -417 h 600016"/>
                <a:gd name="connsiteX3" fmla="*/ 600213 w 600837"/>
                <a:gd name="connsiteY3" fmla="*/ 299591 h 600016"/>
                <a:gd name="connsiteX4" fmla="*/ 299795 w 600837"/>
                <a:gd name="connsiteY4" fmla="*/ 599600 h 6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837" h="600016">
                  <a:moveTo>
                    <a:pt x="299795" y="599600"/>
                  </a:moveTo>
                  <a:cubicBezTo>
                    <a:pt x="133879" y="599600"/>
                    <a:pt x="-624" y="465281"/>
                    <a:pt x="-624" y="299591"/>
                  </a:cubicBezTo>
                  <a:cubicBezTo>
                    <a:pt x="-624" y="133902"/>
                    <a:pt x="133879" y="-417"/>
                    <a:pt x="299795" y="-417"/>
                  </a:cubicBezTo>
                  <a:cubicBezTo>
                    <a:pt x="465711" y="-417"/>
                    <a:pt x="600213" y="133902"/>
                    <a:pt x="600213" y="299591"/>
                  </a:cubicBezTo>
                  <a:cubicBezTo>
                    <a:pt x="600213" y="465281"/>
                    <a:pt x="465711" y="599600"/>
                    <a:pt x="299795" y="599600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EEAEDD84-EA44-9A41-872C-34F0FB37D1F5}"/>
                </a:ext>
              </a:extLst>
            </p:cNvPr>
            <p:cNvSpPr/>
            <p:nvPr/>
          </p:nvSpPr>
          <p:spPr>
            <a:xfrm>
              <a:off x="2628233" y="6698235"/>
              <a:ext cx="1089841" cy="1088354"/>
            </a:xfrm>
            <a:custGeom>
              <a:avLst/>
              <a:gdLst>
                <a:gd name="connsiteX0" fmla="*/ 259599 w 520636"/>
                <a:gd name="connsiteY0" fmla="*/ 519509 h 519926"/>
                <a:gd name="connsiteX1" fmla="*/ -624 w 520636"/>
                <a:gd name="connsiteY1" fmla="*/ 259451 h 519926"/>
                <a:gd name="connsiteX2" fmla="*/ 259789 w 520636"/>
                <a:gd name="connsiteY2" fmla="*/ -417 h 519926"/>
                <a:gd name="connsiteX3" fmla="*/ 520012 w 520636"/>
                <a:gd name="connsiteY3" fmla="*/ 259546 h 519926"/>
                <a:gd name="connsiteX4" fmla="*/ 259695 w 520636"/>
                <a:gd name="connsiteY4" fmla="*/ 519509 h 519926"/>
                <a:gd name="connsiteX5" fmla="*/ 259599 w 520636"/>
                <a:gd name="connsiteY5" fmla="*/ 519509 h 51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636" h="519926">
                  <a:moveTo>
                    <a:pt x="259599" y="519509"/>
                  </a:moveTo>
                  <a:cubicBezTo>
                    <a:pt x="115829" y="519462"/>
                    <a:pt x="-671" y="403025"/>
                    <a:pt x="-624" y="259451"/>
                  </a:cubicBezTo>
                  <a:cubicBezTo>
                    <a:pt x="-567" y="115877"/>
                    <a:pt x="116019" y="-474"/>
                    <a:pt x="259789" y="-417"/>
                  </a:cubicBezTo>
                  <a:cubicBezTo>
                    <a:pt x="403522" y="-370"/>
                    <a:pt x="520012" y="116010"/>
                    <a:pt x="520012" y="259546"/>
                  </a:cubicBezTo>
                  <a:cubicBezTo>
                    <a:pt x="520012" y="403120"/>
                    <a:pt x="403465" y="519509"/>
                    <a:pt x="259695" y="519509"/>
                  </a:cubicBezTo>
                  <a:cubicBezTo>
                    <a:pt x="259666" y="519509"/>
                    <a:pt x="259628" y="519509"/>
                    <a:pt x="259599" y="519509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DE26280D-DDF8-8F4E-9FE9-35D0A482EF6A}"/>
                </a:ext>
              </a:extLst>
            </p:cNvPr>
            <p:cNvSpPr/>
            <p:nvPr/>
          </p:nvSpPr>
          <p:spPr>
            <a:xfrm>
              <a:off x="2722743" y="6861706"/>
              <a:ext cx="898630" cy="760613"/>
            </a:xfrm>
            <a:custGeom>
              <a:avLst/>
              <a:gdLst>
                <a:gd name="connsiteX0" fmla="*/ 0 w 429291"/>
                <a:gd name="connsiteY0" fmla="*/ 3710 h 363358"/>
                <a:gd name="connsiteX1" fmla="*/ 2381 w 429291"/>
                <a:gd name="connsiteY1" fmla="*/ 0 h 363358"/>
                <a:gd name="connsiteX2" fmla="*/ 23717 w 429291"/>
                <a:gd name="connsiteY2" fmla="*/ 1997 h 363358"/>
                <a:gd name="connsiteX3" fmla="*/ 37814 w 429291"/>
                <a:gd name="connsiteY3" fmla="*/ 8180 h 363358"/>
                <a:gd name="connsiteX4" fmla="*/ 415290 w 429291"/>
                <a:gd name="connsiteY4" fmla="*/ 326737 h 363358"/>
                <a:gd name="connsiteX5" fmla="*/ 423958 w 429291"/>
                <a:gd name="connsiteY5" fmla="*/ 339484 h 363358"/>
                <a:gd name="connsiteX6" fmla="*/ 429292 w 429291"/>
                <a:gd name="connsiteY6" fmla="*/ 360600 h 363358"/>
                <a:gd name="connsiteX7" fmla="*/ 426053 w 429291"/>
                <a:gd name="connsiteY7" fmla="*/ 363359 h 363358"/>
                <a:gd name="connsiteX8" fmla="*/ 0 w 429291"/>
                <a:gd name="connsiteY8" fmla="*/ 3710 h 36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291" h="363358">
                  <a:moveTo>
                    <a:pt x="0" y="3710"/>
                  </a:moveTo>
                  <a:lnTo>
                    <a:pt x="2381" y="0"/>
                  </a:lnTo>
                  <a:lnTo>
                    <a:pt x="23717" y="1997"/>
                  </a:lnTo>
                  <a:lnTo>
                    <a:pt x="37814" y="8180"/>
                  </a:lnTo>
                  <a:lnTo>
                    <a:pt x="415290" y="326737"/>
                  </a:lnTo>
                  <a:lnTo>
                    <a:pt x="423958" y="339484"/>
                  </a:lnTo>
                  <a:lnTo>
                    <a:pt x="429292" y="360600"/>
                  </a:lnTo>
                  <a:lnTo>
                    <a:pt x="426053" y="36335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05DE707D-BF9A-A648-B621-58F4F0642DEB}"/>
                </a:ext>
              </a:extLst>
            </p:cNvPr>
            <p:cNvSpPr/>
            <p:nvPr/>
          </p:nvSpPr>
          <p:spPr>
            <a:xfrm>
              <a:off x="2787742" y="6838608"/>
              <a:ext cx="846789" cy="720392"/>
            </a:xfrm>
            <a:custGeom>
              <a:avLst/>
              <a:gdLst>
                <a:gd name="connsiteX0" fmla="*/ 0 w 404526"/>
                <a:gd name="connsiteY0" fmla="*/ 9131 h 344144"/>
                <a:gd name="connsiteX1" fmla="*/ 395859 w 404526"/>
                <a:gd name="connsiteY1" fmla="*/ 344145 h 344144"/>
                <a:gd name="connsiteX2" fmla="*/ 404527 w 404526"/>
                <a:gd name="connsiteY2" fmla="*/ 331303 h 344144"/>
                <a:gd name="connsiteX3" fmla="*/ 9525 w 404526"/>
                <a:gd name="connsiteY3" fmla="*/ 0 h 344144"/>
                <a:gd name="connsiteX4" fmla="*/ 0 w 404526"/>
                <a:gd name="connsiteY4" fmla="*/ 9131 h 3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344144">
                  <a:moveTo>
                    <a:pt x="0" y="9131"/>
                  </a:moveTo>
                  <a:lnTo>
                    <a:pt x="395859" y="344145"/>
                  </a:lnTo>
                  <a:lnTo>
                    <a:pt x="404527" y="331303"/>
                  </a:lnTo>
                  <a:lnTo>
                    <a:pt x="9525" y="0"/>
                  </a:lnTo>
                  <a:lnTo>
                    <a:pt x="0" y="91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77A2F6B-83B4-0640-B9DB-B78AAE31C012}"/>
              </a:ext>
            </a:extLst>
          </p:cNvPr>
          <p:cNvGrpSpPr/>
          <p:nvPr/>
        </p:nvGrpSpPr>
        <p:grpSpPr>
          <a:xfrm>
            <a:off x="4361329" y="5685291"/>
            <a:ext cx="3724809" cy="1849397"/>
            <a:chOff x="10285375" y="8565841"/>
            <a:chExt cx="3724809" cy="1849397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3A775C1-362A-2F4A-A14E-DC2C70798A8A}"/>
                </a:ext>
              </a:extLst>
            </p:cNvPr>
            <p:cNvSpPr txBox="1"/>
            <p:nvPr/>
          </p:nvSpPr>
          <p:spPr>
            <a:xfrm>
              <a:off x="10285376" y="9214909"/>
              <a:ext cx="37248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CC108415-F57A-CA46-AE04-A567C0686735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E8B333E-5DBA-F04D-B015-75E339CAFDA1}"/>
              </a:ext>
            </a:extLst>
          </p:cNvPr>
          <p:cNvGrpSpPr/>
          <p:nvPr/>
        </p:nvGrpSpPr>
        <p:grpSpPr>
          <a:xfrm>
            <a:off x="4361329" y="9574837"/>
            <a:ext cx="3724809" cy="1849397"/>
            <a:chOff x="10285375" y="8565841"/>
            <a:chExt cx="3724809" cy="1849397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B534526-6BED-6046-A7FF-167CFC34E09D}"/>
                </a:ext>
              </a:extLst>
            </p:cNvPr>
            <p:cNvSpPr txBox="1"/>
            <p:nvPr/>
          </p:nvSpPr>
          <p:spPr>
            <a:xfrm>
              <a:off x="10285376" y="9214909"/>
              <a:ext cx="37248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CDE638A-A346-194D-97E7-C85FCB98A49E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DA45E79-9841-E643-8712-89BB0BC16141}"/>
              </a:ext>
            </a:extLst>
          </p:cNvPr>
          <p:cNvGrpSpPr/>
          <p:nvPr/>
        </p:nvGrpSpPr>
        <p:grpSpPr>
          <a:xfrm flipH="1">
            <a:off x="16291511" y="5685291"/>
            <a:ext cx="3724809" cy="1849397"/>
            <a:chOff x="10285375" y="8565841"/>
            <a:chExt cx="3724809" cy="1849397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72631E1-3811-3A42-A856-6FBF300957FB}"/>
                </a:ext>
              </a:extLst>
            </p:cNvPr>
            <p:cNvSpPr txBox="1"/>
            <p:nvPr/>
          </p:nvSpPr>
          <p:spPr>
            <a:xfrm>
              <a:off x="10285376" y="9214909"/>
              <a:ext cx="37248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151E1B58-0CA9-5444-8D8A-96E42242DAD2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DFC736-1F6A-8946-BD58-6BAF13D36EA1}"/>
              </a:ext>
            </a:extLst>
          </p:cNvPr>
          <p:cNvGrpSpPr/>
          <p:nvPr/>
        </p:nvGrpSpPr>
        <p:grpSpPr>
          <a:xfrm flipH="1">
            <a:off x="16291511" y="9574837"/>
            <a:ext cx="3724809" cy="1849397"/>
            <a:chOff x="10285375" y="8565841"/>
            <a:chExt cx="3724809" cy="1849397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CD36905-F8F3-494B-BAA7-66BF985B6BF9}"/>
                </a:ext>
              </a:extLst>
            </p:cNvPr>
            <p:cNvSpPr txBox="1"/>
            <p:nvPr/>
          </p:nvSpPr>
          <p:spPr>
            <a:xfrm>
              <a:off x="10285376" y="9214909"/>
              <a:ext cx="37248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5F48FAB5-95B5-0A44-B491-F42A062EA9E0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Action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999618F-D943-BA4D-979A-F22DA8A33FF7}"/>
              </a:ext>
            </a:extLst>
          </p:cNvPr>
          <p:cNvGrpSpPr/>
          <p:nvPr/>
        </p:nvGrpSpPr>
        <p:grpSpPr>
          <a:xfrm>
            <a:off x="10983707" y="10308841"/>
            <a:ext cx="1257725" cy="1256006"/>
            <a:chOff x="2544093" y="6614407"/>
            <a:chExt cx="1257725" cy="1256006"/>
          </a:xfrm>
        </p:grpSpPr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C3C9C046-B01B-934A-A39B-C6CF42E3D6A1}"/>
                </a:ext>
              </a:extLst>
            </p:cNvPr>
            <p:cNvSpPr/>
            <p:nvPr/>
          </p:nvSpPr>
          <p:spPr>
            <a:xfrm>
              <a:off x="2544093" y="6614407"/>
              <a:ext cx="1257725" cy="1256006"/>
            </a:xfrm>
            <a:custGeom>
              <a:avLst/>
              <a:gdLst>
                <a:gd name="connsiteX0" fmla="*/ 299795 w 600837"/>
                <a:gd name="connsiteY0" fmla="*/ 599600 h 600016"/>
                <a:gd name="connsiteX1" fmla="*/ -624 w 600837"/>
                <a:gd name="connsiteY1" fmla="*/ 299591 h 600016"/>
                <a:gd name="connsiteX2" fmla="*/ 299795 w 600837"/>
                <a:gd name="connsiteY2" fmla="*/ -417 h 600016"/>
                <a:gd name="connsiteX3" fmla="*/ 600213 w 600837"/>
                <a:gd name="connsiteY3" fmla="*/ 299591 h 600016"/>
                <a:gd name="connsiteX4" fmla="*/ 299795 w 600837"/>
                <a:gd name="connsiteY4" fmla="*/ 599600 h 6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837" h="600016">
                  <a:moveTo>
                    <a:pt x="299795" y="599600"/>
                  </a:moveTo>
                  <a:cubicBezTo>
                    <a:pt x="133879" y="599600"/>
                    <a:pt x="-624" y="465281"/>
                    <a:pt x="-624" y="299591"/>
                  </a:cubicBezTo>
                  <a:cubicBezTo>
                    <a:pt x="-624" y="133902"/>
                    <a:pt x="133879" y="-417"/>
                    <a:pt x="299795" y="-417"/>
                  </a:cubicBezTo>
                  <a:cubicBezTo>
                    <a:pt x="465711" y="-417"/>
                    <a:pt x="600213" y="133902"/>
                    <a:pt x="600213" y="299591"/>
                  </a:cubicBezTo>
                  <a:cubicBezTo>
                    <a:pt x="600213" y="465281"/>
                    <a:pt x="465711" y="599600"/>
                    <a:pt x="299795" y="59960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04CDD453-1558-354E-B0D4-555BF6D89C01}"/>
                </a:ext>
              </a:extLst>
            </p:cNvPr>
            <p:cNvSpPr/>
            <p:nvPr/>
          </p:nvSpPr>
          <p:spPr>
            <a:xfrm>
              <a:off x="2628233" y="6698235"/>
              <a:ext cx="1089841" cy="1088354"/>
            </a:xfrm>
            <a:custGeom>
              <a:avLst/>
              <a:gdLst>
                <a:gd name="connsiteX0" fmla="*/ 259599 w 520636"/>
                <a:gd name="connsiteY0" fmla="*/ 519509 h 519926"/>
                <a:gd name="connsiteX1" fmla="*/ -624 w 520636"/>
                <a:gd name="connsiteY1" fmla="*/ 259451 h 519926"/>
                <a:gd name="connsiteX2" fmla="*/ 259789 w 520636"/>
                <a:gd name="connsiteY2" fmla="*/ -417 h 519926"/>
                <a:gd name="connsiteX3" fmla="*/ 520012 w 520636"/>
                <a:gd name="connsiteY3" fmla="*/ 259546 h 519926"/>
                <a:gd name="connsiteX4" fmla="*/ 259695 w 520636"/>
                <a:gd name="connsiteY4" fmla="*/ 519509 h 519926"/>
                <a:gd name="connsiteX5" fmla="*/ 259599 w 520636"/>
                <a:gd name="connsiteY5" fmla="*/ 519509 h 51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636" h="519926">
                  <a:moveTo>
                    <a:pt x="259599" y="519509"/>
                  </a:moveTo>
                  <a:cubicBezTo>
                    <a:pt x="115829" y="519462"/>
                    <a:pt x="-671" y="403025"/>
                    <a:pt x="-624" y="259451"/>
                  </a:cubicBezTo>
                  <a:cubicBezTo>
                    <a:pt x="-567" y="115877"/>
                    <a:pt x="116019" y="-474"/>
                    <a:pt x="259789" y="-417"/>
                  </a:cubicBezTo>
                  <a:cubicBezTo>
                    <a:pt x="403522" y="-370"/>
                    <a:pt x="520012" y="116010"/>
                    <a:pt x="520012" y="259546"/>
                  </a:cubicBezTo>
                  <a:cubicBezTo>
                    <a:pt x="520012" y="403120"/>
                    <a:pt x="403465" y="519509"/>
                    <a:pt x="259695" y="519509"/>
                  </a:cubicBezTo>
                  <a:cubicBezTo>
                    <a:pt x="259666" y="519509"/>
                    <a:pt x="259628" y="519509"/>
                    <a:pt x="259599" y="519509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3BC26FD6-2425-C84C-A2D3-586F503EC4CE}"/>
                </a:ext>
              </a:extLst>
            </p:cNvPr>
            <p:cNvSpPr/>
            <p:nvPr/>
          </p:nvSpPr>
          <p:spPr>
            <a:xfrm>
              <a:off x="2722743" y="6861706"/>
              <a:ext cx="898630" cy="760613"/>
            </a:xfrm>
            <a:custGeom>
              <a:avLst/>
              <a:gdLst>
                <a:gd name="connsiteX0" fmla="*/ 0 w 429291"/>
                <a:gd name="connsiteY0" fmla="*/ 3710 h 363358"/>
                <a:gd name="connsiteX1" fmla="*/ 2381 w 429291"/>
                <a:gd name="connsiteY1" fmla="*/ 0 h 363358"/>
                <a:gd name="connsiteX2" fmla="*/ 23717 w 429291"/>
                <a:gd name="connsiteY2" fmla="*/ 1997 h 363358"/>
                <a:gd name="connsiteX3" fmla="*/ 37814 w 429291"/>
                <a:gd name="connsiteY3" fmla="*/ 8180 h 363358"/>
                <a:gd name="connsiteX4" fmla="*/ 415290 w 429291"/>
                <a:gd name="connsiteY4" fmla="*/ 326737 h 363358"/>
                <a:gd name="connsiteX5" fmla="*/ 423958 w 429291"/>
                <a:gd name="connsiteY5" fmla="*/ 339484 h 363358"/>
                <a:gd name="connsiteX6" fmla="*/ 429292 w 429291"/>
                <a:gd name="connsiteY6" fmla="*/ 360600 h 363358"/>
                <a:gd name="connsiteX7" fmla="*/ 426053 w 429291"/>
                <a:gd name="connsiteY7" fmla="*/ 363359 h 363358"/>
                <a:gd name="connsiteX8" fmla="*/ 0 w 429291"/>
                <a:gd name="connsiteY8" fmla="*/ 3710 h 36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291" h="363358">
                  <a:moveTo>
                    <a:pt x="0" y="3710"/>
                  </a:moveTo>
                  <a:lnTo>
                    <a:pt x="2381" y="0"/>
                  </a:lnTo>
                  <a:lnTo>
                    <a:pt x="23717" y="1997"/>
                  </a:lnTo>
                  <a:lnTo>
                    <a:pt x="37814" y="8180"/>
                  </a:lnTo>
                  <a:lnTo>
                    <a:pt x="415290" y="326737"/>
                  </a:lnTo>
                  <a:lnTo>
                    <a:pt x="423958" y="339484"/>
                  </a:lnTo>
                  <a:lnTo>
                    <a:pt x="429292" y="360600"/>
                  </a:lnTo>
                  <a:lnTo>
                    <a:pt x="426053" y="36335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4941BCC4-E6E3-4642-9A06-3766AC9EBEC0}"/>
                </a:ext>
              </a:extLst>
            </p:cNvPr>
            <p:cNvSpPr/>
            <p:nvPr/>
          </p:nvSpPr>
          <p:spPr>
            <a:xfrm>
              <a:off x="2787742" y="6838608"/>
              <a:ext cx="846789" cy="720392"/>
            </a:xfrm>
            <a:custGeom>
              <a:avLst/>
              <a:gdLst>
                <a:gd name="connsiteX0" fmla="*/ 0 w 404526"/>
                <a:gd name="connsiteY0" fmla="*/ 9131 h 344144"/>
                <a:gd name="connsiteX1" fmla="*/ 395859 w 404526"/>
                <a:gd name="connsiteY1" fmla="*/ 344145 h 344144"/>
                <a:gd name="connsiteX2" fmla="*/ 404527 w 404526"/>
                <a:gd name="connsiteY2" fmla="*/ 331303 h 344144"/>
                <a:gd name="connsiteX3" fmla="*/ 9525 w 404526"/>
                <a:gd name="connsiteY3" fmla="*/ 0 h 344144"/>
                <a:gd name="connsiteX4" fmla="*/ 0 w 404526"/>
                <a:gd name="connsiteY4" fmla="*/ 9131 h 3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344144">
                  <a:moveTo>
                    <a:pt x="0" y="9131"/>
                  </a:moveTo>
                  <a:lnTo>
                    <a:pt x="395859" y="344145"/>
                  </a:lnTo>
                  <a:lnTo>
                    <a:pt x="404527" y="331303"/>
                  </a:lnTo>
                  <a:lnTo>
                    <a:pt x="9525" y="0"/>
                  </a:lnTo>
                  <a:lnTo>
                    <a:pt x="0" y="91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965CD61B-69F9-4E45-8074-7FF2455CC663}"/>
              </a:ext>
            </a:extLst>
          </p:cNvPr>
          <p:cNvGrpSpPr/>
          <p:nvPr/>
        </p:nvGrpSpPr>
        <p:grpSpPr>
          <a:xfrm>
            <a:off x="12150031" y="10251139"/>
            <a:ext cx="1257725" cy="1256006"/>
            <a:chOff x="2544093" y="6614407"/>
            <a:chExt cx="1257725" cy="1256006"/>
          </a:xfrm>
        </p:grpSpPr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40E91FC7-9CB8-2342-931E-1C84DD6816B1}"/>
                </a:ext>
              </a:extLst>
            </p:cNvPr>
            <p:cNvSpPr/>
            <p:nvPr/>
          </p:nvSpPr>
          <p:spPr>
            <a:xfrm>
              <a:off x="2544093" y="6614407"/>
              <a:ext cx="1257725" cy="1256006"/>
            </a:xfrm>
            <a:custGeom>
              <a:avLst/>
              <a:gdLst>
                <a:gd name="connsiteX0" fmla="*/ 299795 w 600837"/>
                <a:gd name="connsiteY0" fmla="*/ 599600 h 600016"/>
                <a:gd name="connsiteX1" fmla="*/ -624 w 600837"/>
                <a:gd name="connsiteY1" fmla="*/ 299591 h 600016"/>
                <a:gd name="connsiteX2" fmla="*/ 299795 w 600837"/>
                <a:gd name="connsiteY2" fmla="*/ -417 h 600016"/>
                <a:gd name="connsiteX3" fmla="*/ 600213 w 600837"/>
                <a:gd name="connsiteY3" fmla="*/ 299591 h 600016"/>
                <a:gd name="connsiteX4" fmla="*/ 299795 w 600837"/>
                <a:gd name="connsiteY4" fmla="*/ 599600 h 6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837" h="600016">
                  <a:moveTo>
                    <a:pt x="299795" y="599600"/>
                  </a:moveTo>
                  <a:cubicBezTo>
                    <a:pt x="133879" y="599600"/>
                    <a:pt x="-624" y="465281"/>
                    <a:pt x="-624" y="299591"/>
                  </a:cubicBezTo>
                  <a:cubicBezTo>
                    <a:pt x="-624" y="133902"/>
                    <a:pt x="133879" y="-417"/>
                    <a:pt x="299795" y="-417"/>
                  </a:cubicBezTo>
                  <a:cubicBezTo>
                    <a:pt x="465711" y="-417"/>
                    <a:pt x="600213" y="133902"/>
                    <a:pt x="600213" y="299591"/>
                  </a:cubicBezTo>
                  <a:cubicBezTo>
                    <a:pt x="600213" y="465281"/>
                    <a:pt x="465711" y="599600"/>
                    <a:pt x="299795" y="599600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7C8FDEF9-7423-9B45-952C-4A44034D9134}"/>
                </a:ext>
              </a:extLst>
            </p:cNvPr>
            <p:cNvSpPr/>
            <p:nvPr/>
          </p:nvSpPr>
          <p:spPr>
            <a:xfrm>
              <a:off x="2628233" y="6698235"/>
              <a:ext cx="1089841" cy="1088354"/>
            </a:xfrm>
            <a:custGeom>
              <a:avLst/>
              <a:gdLst>
                <a:gd name="connsiteX0" fmla="*/ 259599 w 520636"/>
                <a:gd name="connsiteY0" fmla="*/ 519509 h 519926"/>
                <a:gd name="connsiteX1" fmla="*/ -624 w 520636"/>
                <a:gd name="connsiteY1" fmla="*/ 259451 h 519926"/>
                <a:gd name="connsiteX2" fmla="*/ 259789 w 520636"/>
                <a:gd name="connsiteY2" fmla="*/ -417 h 519926"/>
                <a:gd name="connsiteX3" fmla="*/ 520012 w 520636"/>
                <a:gd name="connsiteY3" fmla="*/ 259546 h 519926"/>
                <a:gd name="connsiteX4" fmla="*/ 259695 w 520636"/>
                <a:gd name="connsiteY4" fmla="*/ 519509 h 519926"/>
                <a:gd name="connsiteX5" fmla="*/ 259599 w 520636"/>
                <a:gd name="connsiteY5" fmla="*/ 519509 h 51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636" h="519926">
                  <a:moveTo>
                    <a:pt x="259599" y="519509"/>
                  </a:moveTo>
                  <a:cubicBezTo>
                    <a:pt x="115829" y="519462"/>
                    <a:pt x="-671" y="403025"/>
                    <a:pt x="-624" y="259451"/>
                  </a:cubicBezTo>
                  <a:cubicBezTo>
                    <a:pt x="-567" y="115877"/>
                    <a:pt x="116019" y="-474"/>
                    <a:pt x="259789" y="-417"/>
                  </a:cubicBezTo>
                  <a:cubicBezTo>
                    <a:pt x="403522" y="-370"/>
                    <a:pt x="520012" y="116010"/>
                    <a:pt x="520012" y="259546"/>
                  </a:cubicBezTo>
                  <a:cubicBezTo>
                    <a:pt x="520012" y="403120"/>
                    <a:pt x="403465" y="519509"/>
                    <a:pt x="259695" y="519509"/>
                  </a:cubicBezTo>
                  <a:cubicBezTo>
                    <a:pt x="259666" y="519509"/>
                    <a:pt x="259628" y="519509"/>
                    <a:pt x="259599" y="519509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FBF781A4-0F47-5341-9194-32FB73A3FA07}"/>
                </a:ext>
              </a:extLst>
            </p:cNvPr>
            <p:cNvSpPr/>
            <p:nvPr/>
          </p:nvSpPr>
          <p:spPr>
            <a:xfrm>
              <a:off x="2722743" y="6861706"/>
              <a:ext cx="898630" cy="760613"/>
            </a:xfrm>
            <a:custGeom>
              <a:avLst/>
              <a:gdLst>
                <a:gd name="connsiteX0" fmla="*/ 0 w 429291"/>
                <a:gd name="connsiteY0" fmla="*/ 3710 h 363358"/>
                <a:gd name="connsiteX1" fmla="*/ 2381 w 429291"/>
                <a:gd name="connsiteY1" fmla="*/ 0 h 363358"/>
                <a:gd name="connsiteX2" fmla="*/ 23717 w 429291"/>
                <a:gd name="connsiteY2" fmla="*/ 1997 h 363358"/>
                <a:gd name="connsiteX3" fmla="*/ 37814 w 429291"/>
                <a:gd name="connsiteY3" fmla="*/ 8180 h 363358"/>
                <a:gd name="connsiteX4" fmla="*/ 415290 w 429291"/>
                <a:gd name="connsiteY4" fmla="*/ 326737 h 363358"/>
                <a:gd name="connsiteX5" fmla="*/ 423958 w 429291"/>
                <a:gd name="connsiteY5" fmla="*/ 339484 h 363358"/>
                <a:gd name="connsiteX6" fmla="*/ 429292 w 429291"/>
                <a:gd name="connsiteY6" fmla="*/ 360600 h 363358"/>
                <a:gd name="connsiteX7" fmla="*/ 426053 w 429291"/>
                <a:gd name="connsiteY7" fmla="*/ 363359 h 363358"/>
                <a:gd name="connsiteX8" fmla="*/ 0 w 429291"/>
                <a:gd name="connsiteY8" fmla="*/ 3710 h 36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291" h="363358">
                  <a:moveTo>
                    <a:pt x="0" y="3710"/>
                  </a:moveTo>
                  <a:lnTo>
                    <a:pt x="2381" y="0"/>
                  </a:lnTo>
                  <a:lnTo>
                    <a:pt x="23717" y="1997"/>
                  </a:lnTo>
                  <a:lnTo>
                    <a:pt x="37814" y="8180"/>
                  </a:lnTo>
                  <a:lnTo>
                    <a:pt x="415290" y="326737"/>
                  </a:lnTo>
                  <a:lnTo>
                    <a:pt x="423958" y="339484"/>
                  </a:lnTo>
                  <a:lnTo>
                    <a:pt x="429292" y="360600"/>
                  </a:lnTo>
                  <a:lnTo>
                    <a:pt x="426053" y="36335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BBCDB6D1-A129-8A42-B2AD-8667E459B502}"/>
                </a:ext>
              </a:extLst>
            </p:cNvPr>
            <p:cNvSpPr/>
            <p:nvPr/>
          </p:nvSpPr>
          <p:spPr>
            <a:xfrm>
              <a:off x="2787742" y="6838608"/>
              <a:ext cx="846789" cy="720392"/>
            </a:xfrm>
            <a:custGeom>
              <a:avLst/>
              <a:gdLst>
                <a:gd name="connsiteX0" fmla="*/ 0 w 404526"/>
                <a:gd name="connsiteY0" fmla="*/ 9131 h 344144"/>
                <a:gd name="connsiteX1" fmla="*/ 395859 w 404526"/>
                <a:gd name="connsiteY1" fmla="*/ 344145 h 344144"/>
                <a:gd name="connsiteX2" fmla="*/ 404527 w 404526"/>
                <a:gd name="connsiteY2" fmla="*/ 331303 h 344144"/>
                <a:gd name="connsiteX3" fmla="*/ 9525 w 404526"/>
                <a:gd name="connsiteY3" fmla="*/ 0 h 344144"/>
                <a:gd name="connsiteX4" fmla="*/ 0 w 404526"/>
                <a:gd name="connsiteY4" fmla="*/ 9131 h 3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344144">
                  <a:moveTo>
                    <a:pt x="0" y="9131"/>
                  </a:moveTo>
                  <a:lnTo>
                    <a:pt x="395859" y="344145"/>
                  </a:lnTo>
                  <a:lnTo>
                    <a:pt x="404527" y="331303"/>
                  </a:lnTo>
                  <a:lnTo>
                    <a:pt x="9525" y="0"/>
                  </a:lnTo>
                  <a:lnTo>
                    <a:pt x="0" y="91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4691C925-27DF-7748-B540-2A0B73A3E6F1}"/>
              </a:ext>
            </a:extLst>
          </p:cNvPr>
          <p:cNvGrpSpPr/>
          <p:nvPr/>
        </p:nvGrpSpPr>
        <p:grpSpPr>
          <a:xfrm>
            <a:off x="12168383" y="9119297"/>
            <a:ext cx="1257725" cy="1256006"/>
            <a:chOff x="2544093" y="6614407"/>
            <a:chExt cx="1257725" cy="1256006"/>
          </a:xfrm>
        </p:grpSpPr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1163E286-0E8F-8346-A216-D26DFB6AE622}"/>
                </a:ext>
              </a:extLst>
            </p:cNvPr>
            <p:cNvSpPr/>
            <p:nvPr/>
          </p:nvSpPr>
          <p:spPr>
            <a:xfrm>
              <a:off x="2544093" y="6614407"/>
              <a:ext cx="1257725" cy="1256006"/>
            </a:xfrm>
            <a:custGeom>
              <a:avLst/>
              <a:gdLst>
                <a:gd name="connsiteX0" fmla="*/ 299795 w 600837"/>
                <a:gd name="connsiteY0" fmla="*/ 599600 h 600016"/>
                <a:gd name="connsiteX1" fmla="*/ -624 w 600837"/>
                <a:gd name="connsiteY1" fmla="*/ 299591 h 600016"/>
                <a:gd name="connsiteX2" fmla="*/ 299795 w 600837"/>
                <a:gd name="connsiteY2" fmla="*/ -417 h 600016"/>
                <a:gd name="connsiteX3" fmla="*/ 600213 w 600837"/>
                <a:gd name="connsiteY3" fmla="*/ 299591 h 600016"/>
                <a:gd name="connsiteX4" fmla="*/ 299795 w 600837"/>
                <a:gd name="connsiteY4" fmla="*/ 599600 h 6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837" h="600016">
                  <a:moveTo>
                    <a:pt x="299795" y="599600"/>
                  </a:moveTo>
                  <a:cubicBezTo>
                    <a:pt x="133879" y="599600"/>
                    <a:pt x="-624" y="465281"/>
                    <a:pt x="-624" y="299591"/>
                  </a:cubicBezTo>
                  <a:cubicBezTo>
                    <a:pt x="-624" y="133902"/>
                    <a:pt x="133879" y="-417"/>
                    <a:pt x="299795" y="-417"/>
                  </a:cubicBezTo>
                  <a:cubicBezTo>
                    <a:pt x="465711" y="-417"/>
                    <a:pt x="600213" y="133902"/>
                    <a:pt x="600213" y="299591"/>
                  </a:cubicBezTo>
                  <a:cubicBezTo>
                    <a:pt x="600213" y="465281"/>
                    <a:pt x="465711" y="599600"/>
                    <a:pt x="299795" y="599600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1025F3F-5A96-7D46-B0BA-48EF2DCF099E}"/>
                </a:ext>
              </a:extLst>
            </p:cNvPr>
            <p:cNvSpPr/>
            <p:nvPr/>
          </p:nvSpPr>
          <p:spPr>
            <a:xfrm>
              <a:off x="2628233" y="6698235"/>
              <a:ext cx="1089841" cy="1088354"/>
            </a:xfrm>
            <a:custGeom>
              <a:avLst/>
              <a:gdLst>
                <a:gd name="connsiteX0" fmla="*/ 259599 w 520636"/>
                <a:gd name="connsiteY0" fmla="*/ 519509 h 519926"/>
                <a:gd name="connsiteX1" fmla="*/ -624 w 520636"/>
                <a:gd name="connsiteY1" fmla="*/ 259451 h 519926"/>
                <a:gd name="connsiteX2" fmla="*/ 259789 w 520636"/>
                <a:gd name="connsiteY2" fmla="*/ -417 h 519926"/>
                <a:gd name="connsiteX3" fmla="*/ 520012 w 520636"/>
                <a:gd name="connsiteY3" fmla="*/ 259546 h 519926"/>
                <a:gd name="connsiteX4" fmla="*/ 259695 w 520636"/>
                <a:gd name="connsiteY4" fmla="*/ 519509 h 519926"/>
                <a:gd name="connsiteX5" fmla="*/ 259599 w 520636"/>
                <a:gd name="connsiteY5" fmla="*/ 519509 h 51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636" h="519926">
                  <a:moveTo>
                    <a:pt x="259599" y="519509"/>
                  </a:moveTo>
                  <a:cubicBezTo>
                    <a:pt x="115829" y="519462"/>
                    <a:pt x="-671" y="403025"/>
                    <a:pt x="-624" y="259451"/>
                  </a:cubicBezTo>
                  <a:cubicBezTo>
                    <a:pt x="-567" y="115877"/>
                    <a:pt x="116019" y="-474"/>
                    <a:pt x="259789" y="-417"/>
                  </a:cubicBezTo>
                  <a:cubicBezTo>
                    <a:pt x="403522" y="-370"/>
                    <a:pt x="520012" y="116010"/>
                    <a:pt x="520012" y="259546"/>
                  </a:cubicBezTo>
                  <a:cubicBezTo>
                    <a:pt x="520012" y="403120"/>
                    <a:pt x="403465" y="519509"/>
                    <a:pt x="259695" y="519509"/>
                  </a:cubicBezTo>
                  <a:cubicBezTo>
                    <a:pt x="259666" y="519509"/>
                    <a:pt x="259628" y="519509"/>
                    <a:pt x="259599" y="519509"/>
                  </a:cubicBezTo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AD8650A9-CA79-B94A-B8A3-6472B9DCC990}"/>
                </a:ext>
              </a:extLst>
            </p:cNvPr>
            <p:cNvSpPr/>
            <p:nvPr/>
          </p:nvSpPr>
          <p:spPr>
            <a:xfrm>
              <a:off x="2722743" y="6861706"/>
              <a:ext cx="898630" cy="760613"/>
            </a:xfrm>
            <a:custGeom>
              <a:avLst/>
              <a:gdLst>
                <a:gd name="connsiteX0" fmla="*/ 0 w 429291"/>
                <a:gd name="connsiteY0" fmla="*/ 3710 h 363358"/>
                <a:gd name="connsiteX1" fmla="*/ 2381 w 429291"/>
                <a:gd name="connsiteY1" fmla="*/ 0 h 363358"/>
                <a:gd name="connsiteX2" fmla="*/ 23717 w 429291"/>
                <a:gd name="connsiteY2" fmla="*/ 1997 h 363358"/>
                <a:gd name="connsiteX3" fmla="*/ 37814 w 429291"/>
                <a:gd name="connsiteY3" fmla="*/ 8180 h 363358"/>
                <a:gd name="connsiteX4" fmla="*/ 415290 w 429291"/>
                <a:gd name="connsiteY4" fmla="*/ 326737 h 363358"/>
                <a:gd name="connsiteX5" fmla="*/ 423958 w 429291"/>
                <a:gd name="connsiteY5" fmla="*/ 339484 h 363358"/>
                <a:gd name="connsiteX6" fmla="*/ 429292 w 429291"/>
                <a:gd name="connsiteY6" fmla="*/ 360600 h 363358"/>
                <a:gd name="connsiteX7" fmla="*/ 426053 w 429291"/>
                <a:gd name="connsiteY7" fmla="*/ 363359 h 363358"/>
                <a:gd name="connsiteX8" fmla="*/ 0 w 429291"/>
                <a:gd name="connsiteY8" fmla="*/ 3710 h 36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291" h="363358">
                  <a:moveTo>
                    <a:pt x="0" y="3710"/>
                  </a:moveTo>
                  <a:lnTo>
                    <a:pt x="2381" y="0"/>
                  </a:lnTo>
                  <a:lnTo>
                    <a:pt x="23717" y="1997"/>
                  </a:lnTo>
                  <a:lnTo>
                    <a:pt x="37814" y="8180"/>
                  </a:lnTo>
                  <a:lnTo>
                    <a:pt x="415290" y="326737"/>
                  </a:lnTo>
                  <a:lnTo>
                    <a:pt x="423958" y="339484"/>
                  </a:lnTo>
                  <a:lnTo>
                    <a:pt x="429292" y="360600"/>
                  </a:lnTo>
                  <a:lnTo>
                    <a:pt x="426053" y="36335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32DFC0CA-4B65-C047-9222-F1448444687A}"/>
                </a:ext>
              </a:extLst>
            </p:cNvPr>
            <p:cNvSpPr/>
            <p:nvPr/>
          </p:nvSpPr>
          <p:spPr>
            <a:xfrm>
              <a:off x="2787742" y="6838608"/>
              <a:ext cx="846789" cy="720392"/>
            </a:xfrm>
            <a:custGeom>
              <a:avLst/>
              <a:gdLst>
                <a:gd name="connsiteX0" fmla="*/ 0 w 404526"/>
                <a:gd name="connsiteY0" fmla="*/ 9131 h 344144"/>
                <a:gd name="connsiteX1" fmla="*/ 395859 w 404526"/>
                <a:gd name="connsiteY1" fmla="*/ 344145 h 344144"/>
                <a:gd name="connsiteX2" fmla="*/ 404527 w 404526"/>
                <a:gd name="connsiteY2" fmla="*/ 331303 h 344144"/>
                <a:gd name="connsiteX3" fmla="*/ 9525 w 404526"/>
                <a:gd name="connsiteY3" fmla="*/ 0 h 344144"/>
                <a:gd name="connsiteX4" fmla="*/ 0 w 404526"/>
                <a:gd name="connsiteY4" fmla="*/ 9131 h 3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344144">
                  <a:moveTo>
                    <a:pt x="0" y="9131"/>
                  </a:moveTo>
                  <a:lnTo>
                    <a:pt x="395859" y="344145"/>
                  </a:lnTo>
                  <a:lnTo>
                    <a:pt x="404527" y="331303"/>
                  </a:lnTo>
                  <a:lnTo>
                    <a:pt x="9525" y="0"/>
                  </a:lnTo>
                  <a:lnTo>
                    <a:pt x="0" y="91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8A6C977-0ECD-4F46-915A-70C2CAAE95F8}"/>
              </a:ext>
            </a:extLst>
          </p:cNvPr>
          <p:cNvGrpSpPr/>
          <p:nvPr/>
        </p:nvGrpSpPr>
        <p:grpSpPr>
          <a:xfrm>
            <a:off x="11189015" y="9539381"/>
            <a:ext cx="1257725" cy="1256006"/>
            <a:chOff x="2544093" y="6614407"/>
            <a:chExt cx="1257725" cy="1256006"/>
          </a:xfrm>
        </p:grpSpPr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6C7ACF4F-8FAA-C241-B16E-3FEBC438C560}"/>
                </a:ext>
              </a:extLst>
            </p:cNvPr>
            <p:cNvSpPr/>
            <p:nvPr/>
          </p:nvSpPr>
          <p:spPr>
            <a:xfrm>
              <a:off x="2544093" y="6614407"/>
              <a:ext cx="1257725" cy="1256006"/>
            </a:xfrm>
            <a:custGeom>
              <a:avLst/>
              <a:gdLst>
                <a:gd name="connsiteX0" fmla="*/ 299795 w 600837"/>
                <a:gd name="connsiteY0" fmla="*/ 599600 h 600016"/>
                <a:gd name="connsiteX1" fmla="*/ -624 w 600837"/>
                <a:gd name="connsiteY1" fmla="*/ 299591 h 600016"/>
                <a:gd name="connsiteX2" fmla="*/ 299795 w 600837"/>
                <a:gd name="connsiteY2" fmla="*/ -417 h 600016"/>
                <a:gd name="connsiteX3" fmla="*/ 600213 w 600837"/>
                <a:gd name="connsiteY3" fmla="*/ 299591 h 600016"/>
                <a:gd name="connsiteX4" fmla="*/ 299795 w 600837"/>
                <a:gd name="connsiteY4" fmla="*/ 599600 h 6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837" h="600016">
                  <a:moveTo>
                    <a:pt x="299795" y="599600"/>
                  </a:moveTo>
                  <a:cubicBezTo>
                    <a:pt x="133879" y="599600"/>
                    <a:pt x="-624" y="465281"/>
                    <a:pt x="-624" y="299591"/>
                  </a:cubicBezTo>
                  <a:cubicBezTo>
                    <a:pt x="-624" y="133902"/>
                    <a:pt x="133879" y="-417"/>
                    <a:pt x="299795" y="-417"/>
                  </a:cubicBezTo>
                  <a:cubicBezTo>
                    <a:pt x="465711" y="-417"/>
                    <a:pt x="600213" y="133902"/>
                    <a:pt x="600213" y="299591"/>
                  </a:cubicBezTo>
                  <a:cubicBezTo>
                    <a:pt x="600213" y="465281"/>
                    <a:pt x="465711" y="599600"/>
                    <a:pt x="299795" y="599600"/>
                  </a:cubicBezTo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64C38676-FBEB-304E-BDA6-930731BC881B}"/>
                </a:ext>
              </a:extLst>
            </p:cNvPr>
            <p:cNvSpPr/>
            <p:nvPr/>
          </p:nvSpPr>
          <p:spPr>
            <a:xfrm>
              <a:off x="2628233" y="6698235"/>
              <a:ext cx="1089841" cy="1088354"/>
            </a:xfrm>
            <a:custGeom>
              <a:avLst/>
              <a:gdLst>
                <a:gd name="connsiteX0" fmla="*/ 259599 w 520636"/>
                <a:gd name="connsiteY0" fmla="*/ 519509 h 519926"/>
                <a:gd name="connsiteX1" fmla="*/ -624 w 520636"/>
                <a:gd name="connsiteY1" fmla="*/ 259451 h 519926"/>
                <a:gd name="connsiteX2" fmla="*/ 259789 w 520636"/>
                <a:gd name="connsiteY2" fmla="*/ -417 h 519926"/>
                <a:gd name="connsiteX3" fmla="*/ 520012 w 520636"/>
                <a:gd name="connsiteY3" fmla="*/ 259546 h 519926"/>
                <a:gd name="connsiteX4" fmla="*/ 259695 w 520636"/>
                <a:gd name="connsiteY4" fmla="*/ 519509 h 519926"/>
                <a:gd name="connsiteX5" fmla="*/ 259599 w 520636"/>
                <a:gd name="connsiteY5" fmla="*/ 519509 h 51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636" h="519926">
                  <a:moveTo>
                    <a:pt x="259599" y="519509"/>
                  </a:moveTo>
                  <a:cubicBezTo>
                    <a:pt x="115829" y="519462"/>
                    <a:pt x="-671" y="403025"/>
                    <a:pt x="-624" y="259451"/>
                  </a:cubicBezTo>
                  <a:cubicBezTo>
                    <a:pt x="-567" y="115877"/>
                    <a:pt x="116019" y="-474"/>
                    <a:pt x="259789" y="-417"/>
                  </a:cubicBezTo>
                  <a:cubicBezTo>
                    <a:pt x="403522" y="-370"/>
                    <a:pt x="520012" y="116010"/>
                    <a:pt x="520012" y="259546"/>
                  </a:cubicBezTo>
                  <a:cubicBezTo>
                    <a:pt x="520012" y="403120"/>
                    <a:pt x="403465" y="519509"/>
                    <a:pt x="259695" y="519509"/>
                  </a:cubicBezTo>
                  <a:cubicBezTo>
                    <a:pt x="259666" y="519509"/>
                    <a:pt x="259628" y="519509"/>
                    <a:pt x="259599" y="519509"/>
                  </a:cubicBezTo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01F2AD40-6A47-A24F-83DF-4EE2C5AA5DC6}"/>
                </a:ext>
              </a:extLst>
            </p:cNvPr>
            <p:cNvSpPr/>
            <p:nvPr/>
          </p:nvSpPr>
          <p:spPr>
            <a:xfrm>
              <a:off x="2722743" y="6861706"/>
              <a:ext cx="898630" cy="760613"/>
            </a:xfrm>
            <a:custGeom>
              <a:avLst/>
              <a:gdLst>
                <a:gd name="connsiteX0" fmla="*/ 0 w 429291"/>
                <a:gd name="connsiteY0" fmla="*/ 3710 h 363358"/>
                <a:gd name="connsiteX1" fmla="*/ 2381 w 429291"/>
                <a:gd name="connsiteY1" fmla="*/ 0 h 363358"/>
                <a:gd name="connsiteX2" fmla="*/ 23717 w 429291"/>
                <a:gd name="connsiteY2" fmla="*/ 1997 h 363358"/>
                <a:gd name="connsiteX3" fmla="*/ 37814 w 429291"/>
                <a:gd name="connsiteY3" fmla="*/ 8180 h 363358"/>
                <a:gd name="connsiteX4" fmla="*/ 415290 w 429291"/>
                <a:gd name="connsiteY4" fmla="*/ 326737 h 363358"/>
                <a:gd name="connsiteX5" fmla="*/ 423958 w 429291"/>
                <a:gd name="connsiteY5" fmla="*/ 339484 h 363358"/>
                <a:gd name="connsiteX6" fmla="*/ 429292 w 429291"/>
                <a:gd name="connsiteY6" fmla="*/ 360600 h 363358"/>
                <a:gd name="connsiteX7" fmla="*/ 426053 w 429291"/>
                <a:gd name="connsiteY7" fmla="*/ 363359 h 363358"/>
                <a:gd name="connsiteX8" fmla="*/ 0 w 429291"/>
                <a:gd name="connsiteY8" fmla="*/ 3710 h 36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291" h="363358">
                  <a:moveTo>
                    <a:pt x="0" y="3710"/>
                  </a:moveTo>
                  <a:lnTo>
                    <a:pt x="2381" y="0"/>
                  </a:lnTo>
                  <a:lnTo>
                    <a:pt x="23717" y="1997"/>
                  </a:lnTo>
                  <a:lnTo>
                    <a:pt x="37814" y="8180"/>
                  </a:lnTo>
                  <a:lnTo>
                    <a:pt x="415290" y="326737"/>
                  </a:lnTo>
                  <a:lnTo>
                    <a:pt x="423958" y="339484"/>
                  </a:lnTo>
                  <a:lnTo>
                    <a:pt x="429292" y="360600"/>
                  </a:lnTo>
                  <a:lnTo>
                    <a:pt x="426053" y="36335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6D97EFD6-E444-F84C-BF78-92A2A09B3B6B}"/>
                </a:ext>
              </a:extLst>
            </p:cNvPr>
            <p:cNvSpPr/>
            <p:nvPr/>
          </p:nvSpPr>
          <p:spPr>
            <a:xfrm>
              <a:off x="2787742" y="6838608"/>
              <a:ext cx="846789" cy="720392"/>
            </a:xfrm>
            <a:custGeom>
              <a:avLst/>
              <a:gdLst>
                <a:gd name="connsiteX0" fmla="*/ 0 w 404526"/>
                <a:gd name="connsiteY0" fmla="*/ 9131 h 344144"/>
                <a:gd name="connsiteX1" fmla="*/ 395859 w 404526"/>
                <a:gd name="connsiteY1" fmla="*/ 344145 h 344144"/>
                <a:gd name="connsiteX2" fmla="*/ 404527 w 404526"/>
                <a:gd name="connsiteY2" fmla="*/ 331303 h 344144"/>
                <a:gd name="connsiteX3" fmla="*/ 9525 w 404526"/>
                <a:gd name="connsiteY3" fmla="*/ 0 h 344144"/>
                <a:gd name="connsiteX4" fmla="*/ 0 w 404526"/>
                <a:gd name="connsiteY4" fmla="*/ 9131 h 3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344144">
                  <a:moveTo>
                    <a:pt x="0" y="9131"/>
                  </a:moveTo>
                  <a:lnTo>
                    <a:pt x="395859" y="344145"/>
                  </a:lnTo>
                  <a:lnTo>
                    <a:pt x="404527" y="331303"/>
                  </a:lnTo>
                  <a:lnTo>
                    <a:pt x="9525" y="0"/>
                  </a:lnTo>
                  <a:lnTo>
                    <a:pt x="0" y="91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292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894822" y="1022190"/>
            <a:ext cx="105881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Pharmacy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DD2706F-AC54-0040-A3BB-601133B6A8D8}"/>
              </a:ext>
            </a:extLst>
          </p:cNvPr>
          <p:cNvCxnSpPr>
            <a:cxnSpLocks/>
          </p:cNvCxnSpPr>
          <p:nvPr/>
        </p:nvCxnSpPr>
        <p:spPr>
          <a:xfrm flipV="1">
            <a:off x="12191426" y="4637314"/>
            <a:ext cx="0" cy="772340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84">
            <a:extLst>
              <a:ext uri="{FF2B5EF4-FFF2-40B4-BE49-F238E27FC236}">
                <a16:creationId xmlns:a16="http://schemas.microsoft.com/office/drawing/2014/main" id="{6A721E6E-077F-4C4B-9B0F-2B228CEB4276}"/>
              </a:ext>
            </a:extLst>
          </p:cNvPr>
          <p:cNvSpPr/>
          <p:nvPr/>
        </p:nvSpPr>
        <p:spPr>
          <a:xfrm>
            <a:off x="1683677" y="8943814"/>
            <a:ext cx="2984264" cy="3148658"/>
          </a:xfrm>
          <a:custGeom>
            <a:avLst/>
            <a:gdLst>
              <a:gd name="connsiteX0" fmla="*/ 537912 w 537912"/>
              <a:gd name="connsiteY0" fmla="*/ 216720 h 567544"/>
              <a:gd name="connsiteX1" fmla="*/ 537912 w 537912"/>
              <a:gd name="connsiteY1" fmla="*/ 562500 h 567544"/>
              <a:gd name="connsiteX2" fmla="*/ 537912 w 537912"/>
              <a:gd name="connsiteY2" fmla="*/ 567545 h 567544"/>
              <a:gd name="connsiteX3" fmla="*/ 0 w 537912"/>
              <a:gd name="connsiteY3" fmla="*/ 567545 h 567544"/>
              <a:gd name="connsiteX4" fmla="*/ 0 w 537912"/>
              <a:gd name="connsiteY4" fmla="*/ 562500 h 567544"/>
              <a:gd name="connsiteX5" fmla="*/ 0 w 537912"/>
              <a:gd name="connsiteY5" fmla="*/ 219860 h 567544"/>
              <a:gd name="connsiteX6" fmla="*/ 83290 w 537912"/>
              <a:gd name="connsiteY6" fmla="*/ 40926 h 567544"/>
              <a:gd name="connsiteX7" fmla="*/ 124602 w 537912"/>
              <a:gd name="connsiteY7" fmla="*/ 0 h 567544"/>
              <a:gd name="connsiteX8" fmla="*/ 413310 w 537912"/>
              <a:gd name="connsiteY8" fmla="*/ 0 h 567544"/>
              <a:gd name="connsiteX9" fmla="*/ 453289 w 537912"/>
              <a:gd name="connsiteY9" fmla="*/ 36453 h 567544"/>
              <a:gd name="connsiteX10" fmla="*/ 537912 w 537912"/>
              <a:gd name="connsiteY10" fmla="*/ 216720 h 567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7912" h="567544">
                <a:moveTo>
                  <a:pt x="537912" y="216720"/>
                </a:moveTo>
                <a:lnTo>
                  <a:pt x="537912" y="562500"/>
                </a:lnTo>
                <a:cubicBezTo>
                  <a:pt x="537912" y="564213"/>
                  <a:pt x="537912" y="565831"/>
                  <a:pt x="537912" y="567545"/>
                </a:cubicBezTo>
                <a:lnTo>
                  <a:pt x="0" y="567545"/>
                </a:lnTo>
                <a:cubicBezTo>
                  <a:pt x="0" y="565831"/>
                  <a:pt x="0" y="564213"/>
                  <a:pt x="0" y="562500"/>
                </a:cubicBezTo>
                <a:lnTo>
                  <a:pt x="0" y="219860"/>
                </a:lnTo>
                <a:cubicBezTo>
                  <a:pt x="0" y="145717"/>
                  <a:pt x="31793" y="77094"/>
                  <a:pt x="83290" y="40926"/>
                </a:cubicBezTo>
                <a:cubicBezTo>
                  <a:pt x="99168" y="29591"/>
                  <a:pt x="113123" y="15771"/>
                  <a:pt x="124602" y="0"/>
                </a:cubicBezTo>
                <a:lnTo>
                  <a:pt x="413310" y="0"/>
                </a:lnTo>
                <a:cubicBezTo>
                  <a:pt x="424761" y="14058"/>
                  <a:pt x="438231" y="26345"/>
                  <a:pt x="453289" y="36453"/>
                </a:cubicBezTo>
                <a:cubicBezTo>
                  <a:pt x="506024" y="71574"/>
                  <a:pt x="537912" y="141624"/>
                  <a:pt x="537912" y="21672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3C0B05BB-B929-3E45-8AE8-557C33DE72E9}"/>
              </a:ext>
            </a:extLst>
          </p:cNvPr>
          <p:cNvSpPr/>
          <p:nvPr/>
        </p:nvSpPr>
        <p:spPr>
          <a:xfrm>
            <a:off x="1683677" y="12092478"/>
            <a:ext cx="2984791" cy="268239"/>
          </a:xfrm>
          <a:custGeom>
            <a:avLst/>
            <a:gdLst>
              <a:gd name="connsiteX0" fmla="*/ 0 w 538007"/>
              <a:gd name="connsiteY0" fmla="*/ 0 h 48350"/>
              <a:gd name="connsiteX1" fmla="*/ 53116 w 538007"/>
              <a:gd name="connsiteY1" fmla="*/ 48350 h 48350"/>
              <a:gd name="connsiteX2" fmla="*/ 484892 w 538007"/>
              <a:gd name="connsiteY2" fmla="*/ 48350 h 48350"/>
              <a:gd name="connsiteX3" fmla="*/ 538007 w 538007"/>
              <a:gd name="connsiteY3" fmla="*/ 0 h 4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007" h="48350">
                <a:moveTo>
                  <a:pt x="0" y="0"/>
                </a:moveTo>
                <a:cubicBezTo>
                  <a:pt x="2599" y="27392"/>
                  <a:pt x="25597" y="48322"/>
                  <a:pt x="53116" y="48350"/>
                </a:cubicBezTo>
                <a:lnTo>
                  <a:pt x="484892" y="48350"/>
                </a:lnTo>
                <a:cubicBezTo>
                  <a:pt x="512411" y="48322"/>
                  <a:pt x="535409" y="27392"/>
                  <a:pt x="538007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34F34DCD-5CF4-454B-9484-81231A7B92BD}"/>
              </a:ext>
            </a:extLst>
          </p:cNvPr>
          <p:cNvSpPr/>
          <p:nvPr/>
        </p:nvSpPr>
        <p:spPr>
          <a:xfrm>
            <a:off x="2392384" y="7399315"/>
            <a:ext cx="1555766" cy="1392947"/>
          </a:xfrm>
          <a:custGeom>
            <a:avLst/>
            <a:gdLst>
              <a:gd name="connsiteX0" fmla="*/ 0 w 280426"/>
              <a:gd name="connsiteY0" fmla="*/ 0 h 251078"/>
              <a:gd name="connsiteX1" fmla="*/ 280426 w 280426"/>
              <a:gd name="connsiteY1" fmla="*/ 0 h 251078"/>
              <a:gd name="connsiteX2" fmla="*/ 280426 w 280426"/>
              <a:gd name="connsiteY2" fmla="*/ 251079 h 251078"/>
              <a:gd name="connsiteX3" fmla="*/ 0 w 280426"/>
              <a:gd name="connsiteY3" fmla="*/ 251079 h 25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426" h="251078">
                <a:moveTo>
                  <a:pt x="0" y="0"/>
                </a:moveTo>
                <a:lnTo>
                  <a:pt x="280426" y="0"/>
                </a:lnTo>
                <a:lnTo>
                  <a:pt x="280426" y="251079"/>
                </a:lnTo>
                <a:lnTo>
                  <a:pt x="0" y="2510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DFAED0F9-1396-2144-8897-2AB8856CE46B}"/>
              </a:ext>
            </a:extLst>
          </p:cNvPr>
          <p:cNvSpPr/>
          <p:nvPr/>
        </p:nvSpPr>
        <p:spPr>
          <a:xfrm>
            <a:off x="2389216" y="7501795"/>
            <a:ext cx="1555766" cy="1291527"/>
          </a:xfrm>
          <a:custGeom>
            <a:avLst/>
            <a:gdLst>
              <a:gd name="connsiteX0" fmla="*/ 258438 w 280426"/>
              <a:gd name="connsiteY0" fmla="*/ 206909 h 232797"/>
              <a:gd name="connsiteX1" fmla="*/ 258438 w 280426"/>
              <a:gd name="connsiteY1" fmla="*/ 206147 h 232797"/>
              <a:gd name="connsiteX2" fmla="*/ 258438 w 280426"/>
              <a:gd name="connsiteY2" fmla="*/ 18933 h 232797"/>
              <a:gd name="connsiteX3" fmla="*/ 242627 w 280426"/>
              <a:gd name="connsiteY3" fmla="*/ 573 h 232797"/>
              <a:gd name="connsiteX4" fmla="*/ 224265 w 280426"/>
              <a:gd name="connsiteY4" fmla="*/ 16382 h 232797"/>
              <a:gd name="connsiteX5" fmla="*/ 224265 w 280426"/>
              <a:gd name="connsiteY5" fmla="*/ 18933 h 232797"/>
              <a:gd name="connsiteX6" fmla="*/ 224265 w 280426"/>
              <a:gd name="connsiteY6" fmla="*/ 206433 h 232797"/>
              <a:gd name="connsiteX7" fmla="*/ 224265 w 280426"/>
              <a:gd name="connsiteY7" fmla="*/ 207194 h 232797"/>
              <a:gd name="connsiteX8" fmla="*/ 201325 w 280426"/>
              <a:gd name="connsiteY8" fmla="*/ 207194 h 232797"/>
              <a:gd name="connsiteX9" fmla="*/ 201325 w 280426"/>
              <a:gd name="connsiteY9" fmla="*/ 206433 h 232797"/>
              <a:gd name="connsiteX10" fmla="*/ 201325 w 280426"/>
              <a:gd name="connsiteY10" fmla="*/ 18933 h 232797"/>
              <a:gd name="connsiteX11" fmla="*/ 186085 w 280426"/>
              <a:gd name="connsiteY11" fmla="*/ 97 h 232797"/>
              <a:gd name="connsiteX12" fmla="*/ 167247 w 280426"/>
              <a:gd name="connsiteY12" fmla="*/ 15326 h 232797"/>
              <a:gd name="connsiteX13" fmla="*/ 167247 w 280426"/>
              <a:gd name="connsiteY13" fmla="*/ 18933 h 232797"/>
              <a:gd name="connsiteX14" fmla="*/ 167247 w 280426"/>
              <a:gd name="connsiteY14" fmla="*/ 206433 h 232797"/>
              <a:gd name="connsiteX15" fmla="*/ 167247 w 280426"/>
              <a:gd name="connsiteY15" fmla="*/ 207194 h 232797"/>
              <a:gd name="connsiteX16" fmla="*/ 132599 w 280426"/>
              <a:gd name="connsiteY16" fmla="*/ 207194 h 232797"/>
              <a:gd name="connsiteX17" fmla="*/ 132599 w 280426"/>
              <a:gd name="connsiteY17" fmla="*/ 206433 h 232797"/>
              <a:gd name="connsiteX18" fmla="*/ 132599 w 280426"/>
              <a:gd name="connsiteY18" fmla="*/ 18933 h 232797"/>
              <a:gd name="connsiteX19" fmla="*/ 116788 w 280426"/>
              <a:gd name="connsiteY19" fmla="*/ 573 h 232797"/>
              <a:gd name="connsiteX20" fmla="*/ 98426 w 280426"/>
              <a:gd name="connsiteY20" fmla="*/ 16382 h 232797"/>
              <a:gd name="connsiteX21" fmla="*/ 98426 w 280426"/>
              <a:gd name="connsiteY21" fmla="*/ 18933 h 232797"/>
              <a:gd name="connsiteX22" fmla="*/ 98426 w 280426"/>
              <a:gd name="connsiteY22" fmla="*/ 206433 h 232797"/>
              <a:gd name="connsiteX23" fmla="*/ 98426 w 280426"/>
              <a:gd name="connsiteY23" fmla="*/ 207194 h 232797"/>
              <a:gd name="connsiteX24" fmla="*/ 61492 w 280426"/>
              <a:gd name="connsiteY24" fmla="*/ 207194 h 232797"/>
              <a:gd name="connsiteX25" fmla="*/ 61492 w 280426"/>
              <a:gd name="connsiteY25" fmla="*/ 18933 h 232797"/>
              <a:gd name="connsiteX26" fmla="*/ 46252 w 280426"/>
              <a:gd name="connsiteY26" fmla="*/ 97 h 232797"/>
              <a:gd name="connsiteX27" fmla="*/ 27414 w 280426"/>
              <a:gd name="connsiteY27" fmla="*/ 15326 h 232797"/>
              <a:gd name="connsiteX28" fmla="*/ 27414 w 280426"/>
              <a:gd name="connsiteY28" fmla="*/ 18933 h 232797"/>
              <a:gd name="connsiteX29" fmla="*/ 27414 w 280426"/>
              <a:gd name="connsiteY29" fmla="*/ 206433 h 232797"/>
              <a:gd name="connsiteX30" fmla="*/ 27414 w 280426"/>
              <a:gd name="connsiteY30" fmla="*/ 207194 h 232797"/>
              <a:gd name="connsiteX31" fmla="*/ 0 w 280426"/>
              <a:gd name="connsiteY31" fmla="*/ 207194 h 232797"/>
              <a:gd name="connsiteX32" fmla="*/ 0 w 280426"/>
              <a:gd name="connsiteY32" fmla="*/ 232797 h 232797"/>
              <a:gd name="connsiteX33" fmla="*/ 280427 w 280426"/>
              <a:gd name="connsiteY33" fmla="*/ 232797 h 232797"/>
              <a:gd name="connsiteX34" fmla="*/ 280427 w 280426"/>
              <a:gd name="connsiteY34" fmla="*/ 207194 h 23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80426" h="232797">
                <a:moveTo>
                  <a:pt x="258438" y="206909"/>
                </a:moveTo>
                <a:cubicBezTo>
                  <a:pt x="258438" y="206909"/>
                  <a:pt x="258438" y="206433"/>
                  <a:pt x="258438" y="206147"/>
                </a:cubicBezTo>
                <a:lnTo>
                  <a:pt x="258438" y="18933"/>
                </a:lnTo>
                <a:cubicBezTo>
                  <a:pt x="259142" y="9501"/>
                  <a:pt x="252060" y="1278"/>
                  <a:pt x="242627" y="573"/>
                </a:cubicBezTo>
                <a:cubicBezTo>
                  <a:pt x="233194" y="-131"/>
                  <a:pt x="224970" y="6940"/>
                  <a:pt x="224265" y="16382"/>
                </a:cubicBezTo>
                <a:cubicBezTo>
                  <a:pt x="224199" y="17229"/>
                  <a:pt x="224199" y="18086"/>
                  <a:pt x="224265" y="18933"/>
                </a:cubicBezTo>
                <a:lnTo>
                  <a:pt x="224265" y="206433"/>
                </a:lnTo>
                <a:cubicBezTo>
                  <a:pt x="224265" y="206433"/>
                  <a:pt x="224265" y="207004"/>
                  <a:pt x="224265" y="207194"/>
                </a:cubicBezTo>
                <a:lnTo>
                  <a:pt x="201325" y="207194"/>
                </a:lnTo>
                <a:cubicBezTo>
                  <a:pt x="201382" y="206947"/>
                  <a:pt x="201382" y="206680"/>
                  <a:pt x="201325" y="206433"/>
                </a:cubicBezTo>
                <a:lnTo>
                  <a:pt x="201325" y="18933"/>
                </a:lnTo>
                <a:cubicBezTo>
                  <a:pt x="202324" y="9520"/>
                  <a:pt x="195499" y="1087"/>
                  <a:pt x="186085" y="97"/>
                </a:cubicBezTo>
                <a:cubicBezTo>
                  <a:pt x="176680" y="-902"/>
                  <a:pt x="168247" y="5913"/>
                  <a:pt x="167247" y="15326"/>
                </a:cubicBezTo>
                <a:cubicBezTo>
                  <a:pt x="167123" y="16525"/>
                  <a:pt x="167123" y="17734"/>
                  <a:pt x="167247" y="18933"/>
                </a:cubicBezTo>
                <a:lnTo>
                  <a:pt x="167247" y="206433"/>
                </a:lnTo>
                <a:cubicBezTo>
                  <a:pt x="167190" y="206680"/>
                  <a:pt x="167190" y="206947"/>
                  <a:pt x="167247" y="207194"/>
                </a:cubicBezTo>
                <a:lnTo>
                  <a:pt x="132599" y="207194"/>
                </a:lnTo>
                <a:cubicBezTo>
                  <a:pt x="132599" y="207194"/>
                  <a:pt x="132599" y="206718"/>
                  <a:pt x="132599" y="206433"/>
                </a:cubicBezTo>
                <a:lnTo>
                  <a:pt x="132599" y="18933"/>
                </a:lnTo>
                <a:cubicBezTo>
                  <a:pt x="133303" y="9501"/>
                  <a:pt x="126220" y="1278"/>
                  <a:pt x="116788" y="573"/>
                </a:cubicBezTo>
                <a:cubicBezTo>
                  <a:pt x="107354" y="-131"/>
                  <a:pt x="99130" y="6940"/>
                  <a:pt x="98426" y="16382"/>
                </a:cubicBezTo>
                <a:cubicBezTo>
                  <a:pt x="98359" y="17229"/>
                  <a:pt x="98359" y="18086"/>
                  <a:pt x="98426" y="18933"/>
                </a:cubicBezTo>
                <a:lnTo>
                  <a:pt x="98426" y="206433"/>
                </a:lnTo>
                <a:cubicBezTo>
                  <a:pt x="98426" y="206433"/>
                  <a:pt x="98426" y="207004"/>
                  <a:pt x="98426" y="207194"/>
                </a:cubicBezTo>
                <a:lnTo>
                  <a:pt x="61492" y="207194"/>
                </a:lnTo>
                <a:lnTo>
                  <a:pt x="61492" y="18933"/>
                </a:lnTo>
                <a:cubicBezTo>
                  <a:pt x="62491" y="9520"/>
                  <a:pt x="55667" y="1087"/>
                  <a:pt x="46252" y="97"/>
                </a:cubicBezTo>
                <a:cubicBezTo>
                  <a:pt x="36848" y="-902"/>
                  <a:pt x="28414" y="5913"/>
                  <a:pt x="27414" y="15326"/>
                </a:cubicBezTo>
                <a:cubicBezTo>
                  <a:pt x="27291" y="16525"/>
                  <a:pt x="27291" y="17734"/>
                  <a:pt x="27414" y="18933"/>
                </a:cubicBezTo>
                <a:lnTo>
                  <a:pt x="27414" y="206433"/>
                </a:lnTo>
                <a:cubicBezTo>
                  <a:pt x="27357" y="206680"/>
                  <a:pt x="27357" y="206947"/>
                  <a:pt x="27414" y="207194"/>
                </a:cubicBezTo>
                <a:lnTo>
                  <a:pt x="0" y="207194"/>
                </a:lnTo>
                <a:lnTo>
                  <a:pt x="0" y="232797"/>
                </a:lnTo>
                <a:lnTo>
                  <a:pt x="280427" y="232797"/>
                </a:lnTo>
                <a:lnTo>
                  <a:pt x="280427" y="20719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B6725696-6524-4544-B578-1DB4DAFA469A}"/>
              </a:ext>
            </a:extLst>
          </p:cNvPr>
          <p:cNvSpPr/>
          <p:nvPr/>
        </p:nvSpPr>
        <p:spPr>
          <a:xfrm>
            <a:off x="2733006" y="4885882"/>
            <a:ext cx="900929" cy="2297471"/>
          </a:xfrm>
          <a:custGeom>
            <a:avLst/>
            <a:gdLst>
              <a:gd name="connsiteX0" fmla="*/ 158394 w 162392"/>
              <a:gd name="connsiteY0" fmla="*/ 414118 h 414118"/>
              <a:gd name="connsiteX1" fmla="*/ 4474 w 162392"/>
              <a:gd name="connsiteY1" fmla="*/ 414118 h 414118"/>
              <a:gd name="connsiteX2" fmla="*/ 0 w 162392"/>
              <a:gd name="connsiteY2" fmla="*/ 409645 h 414118"/>
              <a:gd name="connsiteX3" fmla="*/ 0 w 162392"/>
              <a:gd name="connsiteY3" fmla="*/ 81187 h 414118"/>
              <a:gd name="connsiteX4" fmla="*/ 81196 w 162392"/>
              <a:gd name="connsiteY4" fmla="*/ 0 h 414118"/>
              <a:gd name="connsiteX5" fmla="*/ 81196 w 162392"/>
              <a:gd name="connsiteY5" fmla="*/ 0 h 414118"/>
              <a:gd name="connsiteX6" fmla="*/ 162392 w 162392"/>
              <a:gd name="connsiteY6" fmla="*/ 81187 h 414118"/>
              <a:gd name="connsiteX7" fmla="*/ 162392 w 162392"/>
              <a:gd name="connsiteY7" fmla="*/ 409645 h 414118"/>
              <a:gd name="connsiteX8" fmla="*/ 158394 w 162392"/>
              <a:gd name="connsiteY8" fmla="*/ 414118 h 41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392" h="414118">
                <a:moveTo>
                  <a:pt x="158394" y="414118"/>
                </a:moveTo>
                <a:lnTo>
                  <a:pt x="4474" y="414118"/>
                </a:lnTo>
                <a:cubicBezTo>
                  <a:pt x="1999" y="414118"/>
                  <a:pt x="0" y="412119"/>
                  <a:pt x="0" y="409645"/>
                </a:cubicBezTo>
                <a:lnTo>
                  <a:pt x="0" y="81187"/>
                </a:lnTo>
                <a:cubicBezTo>
                  <a:pt x="0" y="36348"/>
                  <a:pt x="36353" y="0"/>
                  <a:pt x="81196" y="0"/>
                </a:cubicBezTo>
                <a:lnTo>
                  <a:pt x="81196" y="0"/>
                </a:lnTo>
                <a:cubicBezTo>
                  <a:pt x="126040" y="0"/>
                  <a:pt x="162392" y="36348"/>
                  <a:pt x="162392" y="81187"/>
                </a:cubicBezTo>
                <a:lnTo>
                  <a:pt x="162392" y="409645"/>
                </a:lnTo>
                <a:cubicBezTo>
                  <a:pt x="162402" y="411938"/>
                  <a:pt x="160679" y="413871"/>
                  <a:pt x="158394" y="414118"/>
                </a:cubicBezTo>
                <a:close/>
              </a:path>
            </a:pathLst>
          </a:custGeom>
          <a:solidFill>
            <a:schemeClr val="tx2"/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8DA408D7-9729-3244-9824-FA4974D68523}"/>
              </a:ext>
            </a:extLst>
          </p:cNvPr>
          <p:cNvSpPr/>
          <p:nvPr/>
        </p:nvSpPr>
        <p:spPr>
          <a:xfrm>
            <a:off x="2392384" y="7164341"/>
            <a:ext cx="1555766" cy="234974"/>
          </a:xfrm>
          <a:custGeom>
            <a:avLst/>
            <a:gdLst>
              <a:gd name="connsiteX0" fmla="*/ 280427 w 280426"/>
              <a:gd name="connsiteY0" fmla="*/ 41307 h 42354"/>
              <a:gd name="connsiteX1" fmla="*/ 239305 w 280426"/>
              <a:gd name="connsiteY1" fmla="*/ 0 h 42354"/>
              <a:gd name="connsiteX2" fmla="*/ 239210 w 280426"/>
              <a:gd name="connsiteY2" fmla="*/ 0 h 42354"/>
              <a:gd name="connsiteX3" fmla="*/ 41312 w 280426"/>
              <a:gd name="connsiteY3" fmla="*/ 0 h 42354"/>
              <a:gd name="connsiteX4" fmla="*/ 0 w 280426"/>
              <a:gd name="connsiteY4" fmla="*/ 41307 h 42354"/>
              <a:gd name="connsiteX5" fmla="*/ 0 w 280426"/>
              <a:gd name="connsiteY5" fmla="*/ 42354 h 42354"/>
              <a:gd name="connsiteX6" fmla="*/ 280427 w 280426"/>
              <a:gd name="connsiteY6" fmla="*/ 42354 h 42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426" h="42354">
                <a:moveTo>
                  <a:pt x="280427" y="41307"/>
                </a:moveTo>
                <a:cubicBezTo>
                  <a:pt x="280474" y="18550"/>
                  <a:pt x="262064" y="57"/>
                  <a:pt x="239305" y="0"/>
                </a:cubicBezTo>
                <a:cubicBezTo>
                  <a:pt x="239276" y="0"/>
                  <a:pt x="239239" y="0"/>
                  <a:pt x="239210" y="0"/>
                </a:cubicBezTo>
                <a:lnTo>
                  <a:pt x="41312" y="0"/>
                </a:lnTo>
                <a:cubicBezTo>
                  <a:pt x="18496" y="0"/>
                  <a:pt x="0" y="18493"/>
                  <a:pt x="0" y="41307"/>
                </a:cubicBezTo>
                <a:lnTo>
                  <a:pt x="0" y="42354"/>
                </a:lnTo>
                <a:lnTo>
                  <a:pt x="280427" y="423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DC6BF090-FADA-614C-AC6C-A3035FC1417A}"/>
              </a:ext>
            </a:extLst>
          </p:cNvPr>
          <p:cNvSpPr/>
          <p:nvPr/>
        </p:nvSpPr>
        <p:spPr>
          <a:xfrm>
            <a:off x="2869783" y="5280851"/>
            <a:ext cx="313687" cy="1538157"/>
          </a:xfrm>
          <a:custGeom>
            <a:avLst/>
            <a:gdLst>
              <a:gd name="connsiteX0" fmla="*/ 56542 w 56542"/>
              <a:gd name="connsiteY0" fmla="*/ 138579 h 277252"/>
              <a:gd name="connsiteX1" fmla="*/ 28557 w 56542"/>
              <a:gd name="connsiteY1" fmla="*/ 277253 h 277252"/>
              <a:gd name="connsiteX2" fmla="*/ 0 w 56542"/>
              <a:gd name="connsiteY2" fmla="*/ 138579 h 277252"/>
              <a:gd name="connsiteX3" fmla="*/ 28557 w 56542"/>
              <a:gd name="connsiteY3" fmla="*/ 0 h 277252"/>
              <a:gd name="connsiteX4" fmla="*/ 56542 w 56542"/>
              <a:gd name="connsiteY4" fmla="*/ 138579 h 27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2" h="277252">
                <a:moveTo>
                  <a:pt x="56542" y="138579"/>
                </a:moveTo>
                <a:cubicBezTo>
                  <a:pt x="56542" y="214721"/>
                  <a:pt x="43977" y="277253"/>
                  <a:pt x="28557" y="277253"/>
                </a:cubicBezTo>
                <a:cubicBezTo>
                  <a:pt x="13136" y="277253"/>
                  <a:pt x="0" y="215102"/>
                  <a:pt x="0" y="138579"/>
                </a:cubicBezTo>
                <a:cubicBezTo>
                  <a:pt x="0" y="62056"/>
                  <a:pt x="12565" y="0"/>
                  <a:pt x="28557" y="0"/>
                </a:cubicBezTo>
                <a:cubicBezTo>
                  <a:pt x="44548" y="0"/>
                  <a:pt x="56542" y="62056"/>
                  <a:pt x="56542" y="138579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9A0308E3-3B3D-8944-9939-8140B4270DF9}"/>
              </a:ext>
            </a:extLst>
          </p:cNvPr>
          <p:cNvSpPr/>
          <p:nvPr/>
        </p:nvSpPr>
        <p:spPr>
          <a:xfrm>
            <a:off x="2244267" y="8791741"/>
            <a:ext cx="1863395" cy="151540"/>
          </a:xfrm>
          <a:custGeom>
            <a:avLst/>
            <a:gdLst>
              <a:gd name="connsiteX0" fmla="*/ 140 w 335876"/>
              <a:gd name="connsiteY0" fmla="*/ 0 h 27315"/>
              <a:gd name="connsiteX1" fmla="*/ 140 w 335876"/>
              <a:gd name="connsiteY1" fmla="*/ 857 h 27315"/>
              <a:gd name="connsiteX2" fmla="*/ 140 w 335876"/>
              <a:gd name="connsiteY2" fmla="*/ 857 h 27315"/>
              <a:gd name="connsiteX3" fmla="*/ 21320 w 335876"/>
              <a:gd name="connsiteY3" fmla="*/ 27183 h 27315"/>
              <a:gd name="connsiteX4" fmla="*/ 23367 w 335876"/>
              <a:gd name="connsiteY4" fmla="*/ 27316 h 27315"/>
              <a:gd name="connsiteX5" fmla="*/ 312074 w 335876"/>
              <a:gd name="connsiteY5" fmla="*/ 27316 h 27315"/>
              <a:gd name="connsiteX6" fmla="*/ 335872 w 335876"/>
              <a:gd name="connsiteY6" fmla="*/ 2579 h 27315"/>
              <a:gd name="connsiteX7" fmla="*/ 335776 w 335876"/>
              <a:gd name="connsiteY7" fmla="*/ 857 h 27315"/>
              <a:gd name="connsiteX8" fmla="*/ 335776 w 335876"/>
              <a:gd name="connsiteY8" fmla="*/ 857 h 27315"/>
              <a:gd name="connsiteX9" fmla="*/ 335776 w 335876"/>
              <a:gd name="connsiteY9" fmla="*/ 0 h 2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5876" h="27315">
                <a:moveTo>
                  <a:pt x="140" y="0"/>
                </a:moveTo>
                <a:lnTo>
                  <a:pt x="140" y="857"/>
                </a:lnTo>
                <a:lnTo>
                  <a:pt x="140" y="857"/>
                </a:lnTo>
                <a:cubicBezTo>
                  <a:pt x="-1278" y="13972"/>
                  <a:pt x="8203" y="25765"/>
                  <a:pt x="21320" y="27183"/>
                </a:cubicBezTo>
                <a:cubicBezTo>
                  <a:pt x="21996" y="27259"/>
                  <a:pt x="22681" y="27297"/>
                  <a:pt x="23367" y="27316"/>
                </a:cubicBezTo>
                <a:lnTo>
                  <a:pt x="312074" y="27316"/>
                </a:lnTo>
                <a:cubicBezTo>
                  <a:pt x="325477" y="27059"/>
                  <a:pt x="336128" y="15980"/>
                  <a:pt x="335872" y="2579"/>
                </a:cubicBezTo>
                <a:cubicBezTo>
                  <a:pt x="335862" y="2008"/>
                  <a:pt x="335824" y="1428"/>
                  <a:pt x="335776" y="857"/>
                </a:cubicBezTo>
                <a:lnTo>
                  <a:pt x="335776" y="857"/>
                </a:lnTo>
                <a:lnTo>
                  <a:pt x="33577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940A59C5-40C8-5C46-A76D-F4B38E71243F}"/>
              </a:ext>
            </a:extLst>
          </p:cNvPr>
          <p:cNvSpPr/>
          <p:nvPr/>
        </p:nvSpPr>
        <p:spPr>
          <a:xfrm>
            <a:off x="1682623" y="10238026"/>
            <a:ext cx="2986899" cy="1854979"/>
          </a:xfrm>
          <a:custGeom>
            <a:avLst/>
            <a:gdLst>
              <a:gd name="connsiteX0" fmla="*/ 0 w 538387"/>
              <a:gd name="connsiteY0" fmla="*/ 0 h 334359"/>
              <a:gd name="connsiteX1" fmla="*/ 538388 w 538387"/>
              <a:gd name="connsiteY1" fmla="*/ 0 h 334359"/>
              <a:gd name="connsiteX2" fmla="*/ 538388 w 538387"/>
              <a:gd name="connsiteY2" fmla="*/ 334359 h 334359"/>
              <a:gd name="connsiteX3" fmla="*/ 0 w 538387"/>
              <a:gd name="connsiteY3" fmla="*/ 334359 h 33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87" h="334359">
                <a:moveTo>
                  <a:pt x="0" y="0"/>
                </a:moveTo>
                <a:lnTo>
                  <a:pt x="538388" y="0"/>
                </a:lnTo>
                <a:lnTo>
                  <a:pt x="538388" y="334359"/>
                </a:lnTo>
                <a:lnTo>
                  <a:pt x="0" y="3343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4" name="Freeform 173">
            <a:extLst>
              <a:ext uri="{FF2B5EF4-FFF2-40B4-BE49-F238E27FC236}">
                <a16:creationId xmlns:a16="http://schemas.microsoft.com/office/drawing/2014/main" id="{F5B1376C-FAA1-9545-B0B2-9EA998F3C145}"/>
              </a:ext>
            </a:extLst>
          </p:cNvPr>
          <p:cNvSpPr/>
          <p:nvPr/>
        </p:nvSpPr>
        <p:spPr>
          <a:xfrm>
            <a:off x="1682623" y="10238026"/>
            <a:ext cx="2987432" cy="211213"/>
          </a:xfrm>
          <a:custGeom>
            <a:avLst/>
            <a:gdLst>
              <a:gd name="connsiteX0" fmla="*/ 0 w 538483"/>
              <a:gd name="connsiteY0" fmla="*/ 0 h 38071"/>
              <a:gd name="connsiteX1" fmla="*/ 538483 w 538483"/>
              <a:gd name="connsiteY1" fmla="*/ 0 h 38071"/>
              <a:gd name="connsiteX2" fmla="*/ 538483 w 538483"/>
              <a:gd name="connsiteY2" fmla="*/ 38071 h 38071"/>
              <a:gd name="connsiteX3" fmla="*/ 0 w 538483"/>
              <a:gd name="connsiteY3" fmla="*/ 38071 h 3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483" h="38071">
                <a:moveTo>
                  <a:pt x="0" y="0"/>
                </a:moveTo>
                <a:lnTo>
                  <a:pt x="538483" y="0"/>
                </a:lnTo>
                <a:lnTo>
                  <a:pt x="538483" y="38071"/>
                </a:lnTo>
                <a:lnTo>
                  <a:pt x="0" y="3807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5" name="Freeform 174">
            <a:extLst>
              <a:ext uri="{FF2B5EF4-FFF2-40B4-BE49-F238E27FC236}">
                <a16:creationId xmlns:a16="http://schemas.microsoft.com/office/drawing/2014/main" id="{2AB6B404-7FEF-1B48-9994-C10620AE9A03}"/>
              </a:ext>
            </a:extLst>
          </p:cNvPr>
          <p:cNvSpPr/>
          <p:nvPr/>
        </p:nvSpPr>
        <p:spPr>
          <a:xfrm>
            <a:off x="1682623" y="11881265"/>
            <a:ext cx="2985845" cy="211213"/>
          </a:xfrm>
          <a:custGeom>
            <a:avLst/>
            <a:gdLst>
              <a:gd name="connsiteX0" fmla="*/ 0 w 538197"/>
              <a:gd name="connsiteY0" fmla="*/ 0 h 38071"/>
              <a:gd name="connsiteX1" fmla="*/ 538197 w 538197"/>
              <a:gd name="connsiteY1" fmla="*/ 0 h 38071"/>
              <a:gd name="connsiteX2" fmla="*/ 538197 w 538197"/>
              <a:gd name="connsiteY2" fmla="*/ 38071 h 38071"/>
              <a:gd name="connsiteX3" fmla="*/ 0 w 538197"/>
              <a:gd name="connsiteY3" fmla="*/ 38071 h 3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197" h="38071">
                <a:moveTo>
                  <a:pt x="0" y="0"/>
                </a:moveTo>
                <a:lnTo>
                  <a:pt x="538197" y="0"/>
                </a:lnTo>
                <a:lnTo>
                  <a:pt x="538197" y="38071"/>
                </a:lnTo>
                <a:lnTo>
                  <a:pt x="0" y="3807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73BFFD-3A1F-9F41-84AB-CC22286B2662}"/>
              </a:ext>
            </a:extLst>
          </p:cNvPr>
          <p:cNvGrpSpPr/>
          <p:nvPr/>
        </p:nvGrpSpPr>
        <p:grpSpPr>
          <a:xfrm>
            <a:off x="3379465" y="10701641"/>
            <a:ext cx="1014574" cy="927222"/>
            <a:chOff x="12182753" y="10552472"/>
            <a:chExt cx="1292775" cy="927222"/>
          </a:xfrm>
        </p:grpSpPr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678BDADA-8A4F-BD41-B5C2-E805A4A14B84}"/>
                </a:ext>
              </a:extLst>
            </p:cNvPr>
            <p:cNvSpPr/>
            <p:nvPr/>
          </p:nvSpPr>
          <p:spPr>
            <a:xfrm>
              <a:off x="12182753" y="10552472"/>
              <a:ext cx="1292775" cy="80788"/>
            </a:xfrm>
            <a:custGeom>
              <a:avLst/>
              <a:gdLst>
                <a:gd name="connsiteX0" fmla="*/ 0 w 233022"/>
                <a:gd name="connsiteY0" fmla="*/ 0 h 14562"/>
                <a:gd name="connsiteX1" fmla="*/ 233022 w 233022"/>
                <a:gd name="connsiteY1" fmla="*/ 0 h 14562"/>
                <a:gd name="connsiteX2" fmla="*/ 233022 w 233022"/>
                <a:gd name="connsiteY2" fmla="*/ 14562 h 14562"/>
                <a:gd name="connsiteX3" fmla="*/ 0 w 233022"/>
                <a:gd name="connsiteY3" fmla="*/ 14562 h 1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22" h="14562">
                  <a:moveTo>
                    <a:pt x="0" y="0"/>
                  </a:moveTo>
                  <a:lnTo>
                    <a:pt x="233022" y="0"/>
                  </a:lnTo>
                  <a:lnTo>
                    <a:pt x="233022" y="14562"/>
                  </a:lnTo>
                  <a:lnTo>
                    <a:pt x="0" y="1456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5197201F-6609-4F45-8FFD-F11E21CF568A}"/>
                </a:ext>
              </a:extLst>
            </p:cNvPr>
            <p:cNvSpPr/>
            <p:nvPr/>
          </p:nvSpPr>
          <p:spPr>
            <a:xfrm>
              <a:off x="12182753" y="10836958"/>
              <a:ext cx="1292775" cy="80788"/>
            </a:xfrm>
            <a:custGeom>
              <a:avLst/>
              <a:gdLst>
                <a:gd name="connsiteX0" fmla="*/ 0 w 233022"/>
                <a:gd name="connsiteY0" fmla="*/ 0 h 14562"/>
                <a:gd name="connsiteX1" fmla="*/ 233022 w 233022"/>
                <a:gd name="connsiteY1" fmla="*/ 0 h 14562"/>
                <a:gd name="connsiteX2" fmla="*/ 233022 w 233022"/>
                <a:gd name="connsiteY2" fmla="*/ 14562 h 14562"/>
                <a:gd name="connsiteX3" fmla="*/ 0 w 233022"/>
                <a:gd name="connsiteY3" fmla="*/ 14562 h 1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22" h="14562">
                  <a:moveTo>
                    <a:pt x="0" y="0"/>
                  </a:moveTo>
                  <a:lnTo>
                    <a:pt x="233022" y="0"/>
                  </a:lnTo>
                  <a:lnTo>
                    <a:pt x="233022" y="14562"/>
                  </a:lnTo>
                  <a:lnTo>
                    <a:pt x="0" y="1456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533AA20A-53F9-B048-9894-F60D0204C52A}"/>
                </a:ext>
              </a:extLst>
            </p:cNvPr>
            <p:cNvSpPr/>
            <p:nvPr/>
          </p:nvSpPr>
          <p:spPr>
            <a:xfrm>
              <a:off x="12182753" y="11120103"/>
              <a:ext cx="1292775" cy="80788"/>
            </a:xfrm>
            <a:custGeom>
              <a:avLst/>
              <a:gdLst>
                <a:gd name="connsiteX0" fmla="*/ 0 w 233022"/>
                <a:gd name="connsiteY0" fmla="*/ 0 h 14562"/>
                <a:gd name="connsiteX1" fmla="*/ 233022 w 233022"/>
                <a:gd name="connsiteY1" fmla="*/ 0 h 14562"/>
                <a:gd name="connsiteX2" fmla="*/ 233022 w 233022"/>
                <a:gd name="connsiteY2" fmla="*/ 14562 h 14562"/>
                <a:gd name="connsiteX3" fmla="*/ 0 w 233022"/>
                <a:gd name="connsiteY3" fmla="*/ 14562 h 1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22" h="14562">
                  <a:moveTo>
                    <a:pt x="0" y="0"/>
                  </a:moveTo>
                  <a:lnTo>
                    <a:pt x="233022" y="0"/>
                  </a:lnTo>
                  <a:lnTo>
                    <a:pt x="233022" y="14562"/>
                  </a:lnTo>
                  <a:lnTo>
                    <a:pt x="0" y="1456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480FE76E-A400-2A4E-9C28-4551F9FFD9BD}"/>
                </a:ext>
              </a:extLst>
            </p:cNvPr>
            <p:cNvSpPr/>
            <p:nvPr/>
          </p:nvSpPr>
          <p:spPr>
            <a:xfrm>
              <a:off x="12182753" y="11398906"/>
              <a:ext cx="1292775" cy="80788"/>
            </a:xfrm>
            <a:custGeom>
              <a:avLst/>
              <a:gdLst>
                <a:gd name="connsiteX0" fmla="*/ 0 w 233022"/>
                <a:gd name="connsiteY0" fmla="*/ 0 h 14562"/>
                <a:gd name="connsiteX1" fmla="*/ 233022 w 233022"/>
                <a:gd name="connsiteY1" fmla="*/ 0 h 14562"/>
                <a:gd name="connsiteX2" fmla="*/ 233022 w 233022"/>
                <a:gd name="connsiteY2" fmla="*/ 14562 h 14562"/>
                <a:gd name="connsiteX3" fmla="*/ 0 w 233022"/>
                <a:gd name="connsiteY3" fmla="*/ 14562 h 1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22" h="14562">
                  <a:moveTo>
                    <a:pt x="0" y="0"/>
                  </a:moveTo>
                  <a:lnTo>
                    <a:pt x="233022" y="0"/>
                  </a:lnTo>
                  <a:lnTo>
                    <a:pt x="233022" y="14562"/>
                  </a:lnTo>
                  <a:lnTo>
                    <a:pt x="0" y="1456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84B70C2-D811-FA44-A244-B6B7F0304C2D}"/>
              </a:ext>
            </a:extLst>
          </p:cNvPr>
          <p:cNvCxnSpPr/>
          <p:nvPr/>
        </p:nvCxnSpPr>
        <p:spPr>
          <a:xfrm>
            <a:off x="5310131" y="11908950"/>
            <a:ext cx="5902644" cy="0"/>
          </a:xfrm>
          <a:prstGeom prst="line">
            <a:avLst/>
          </a:prstGeom>
          <a:ln w="317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B964369F-9F18-0549-8028-075C2191AA13}"/>
              </a:ext>
            </a:extLst>
          </p:cNvPr>
          <p:cNvCxnSpPr>
            <a:cxnSpLocks/>
          </p:cNvCxnSpPr>
          <p:nvPr/>
        </p:nvCxnSpPr>
        <p:spPr>
          <a:xfrm>
            <a:off x="5310131" y="11908950"/>
            <a:ext cx="5041808" cy="0"/>
          </a:xfrm>
          <a:prstGeom prst="line">
            <a:avLst/>
          </a:prstGeom>
          <a:ln w="317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9" name="Chart 188">
            <a:extLst>
              <a:ext uri="{FF2B5EF4-FFF2-40B4-BE49-F238E27FC236}">
                <a16:creationId xmlns:a16="http://schemas.microsoft.com/office/drawing/2014/main" id="{6ABF4ECB-7874-2F4A-8F80-75EDC546F0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971101"/>
              </p:ext>
            </p:extLst>
          </p:nvPr>
        </p:nvGraphicFramePr>
        <p:xfrm>
          <a:off x="6144383" y="5149736"/>
          <a:ext cx="4263144" cy="4132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0" name="TextBox 189">
            <a:extLst>
              <a:ext uri="{FF2B5EF4-FFF2-40B4-BE49-F238E27FC236}">
                <a16:creationId xmlns:a16="http://schemas.microsoft.com/office/drawing/2014/main" id="{8D389CC7-15DA-F74D-B55B-AD01A8F5C722}"/>
              </a:ext>
            </a:extLst>
          </p:cNvPr>
          <p:cNvSpPr txBox="1"/>
          <p:nvPr/>
        </p:nvSpPr>
        <p:spPr>
          <a:xfrm>
            <a:off x="6621464" y="6723484"/>
            <a:ext cx="33089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" panose="020B0604020202020204" pitchFamily="34" charset="0"/>
              </a:rPr>
              <a:t>25%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40418A6-D8B3-594C-AA66-5316761E2AD2}"/>
              </a:ext>
            </a:extLst>
          </p:cNvPr>
          <p:cNvSpPr txBox="1"/>
          <p:nvPr/>
        </p:nvSpPr>
        <p:spPr>
          <a:xfrm>
            <a:off x="5310131" y="10368788"/>
            <a:ext cx="5660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99192EA-A0EE-8A44-B731-545EE216EAAE}"/>
              </a:ext>
            </a:extLst>
          </p:cNvPr>
          <p:cNvSpPr/>
          <p:nvPr/>
        </p:nvSpPr>
        <p:spPr>
          <a:xfrm>
            <a:off x="5310131" y="971972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02" name="Freeform 201">
            <a:extLst>
              <a:ext uri="{FF2B5EF4-FFF2-40B4-BE49-F238E27FC236}">
                <a16:creationId xmlns:a16="http://schemas.microsoft.com/office/drawing/2014/main" id="{6607AAD2-E687-4A47-A6E7-7C66063324ED}"/>
              </a:ext>
            </a:extLst>
          </p:cNvPr>
          <p:cNvSpPr/>
          <p:nvPr/>
        </p:nvSpPr>
        <p:spPr>
          <a:xfrm>
            <a:off x="13164876" y="8943814"/>
            <a:ext cx="2984264" cy="3148658"/>
          </a:xfrm>
          <a:custGeom>
            <a:avLst/>
            <a:gdLst>
              <a:gd name="connsiteX0" fmla="*/ 537912 w 537912"/>
              <a:gd name="connsiteY0" fmla="*/ 216720 h 567544"/>
              <a:gd name="connsiteX1" fmla="*/ 537912 w 537912"/>
              <a:gd name="connsiteY1" fmla="*/ 562500 h 567544"/>
              <a:gd name="connsiteX2" fmla="*/ 537912 w 537912"/>
              <a:gd name="connsiteY2" fmla="*/ 567545 h 567544"/>
              <a:gd name="connsiteX3" fmla="*/ 0 w 537912"/>
              <a:gd name="connsiteY3" fmla="*/ 567545 h 567544"/>
              <a:gd name="connsiteX4" fmla="*/ 0 w 537912"/>
              <a:gd name="connsiteY4" fmla="*/ 562500 h 567544"/>
              <a:gd name="connsiteX5" fmla="*/ 0 w 537912"/>
              <a:gd name="connsiteY5" fmla="*/ 219860 h 567544"/>
              <a:gd name="connsiteX6" fmla="*/ 83290 w 537912"/>
              <a:gd name="connsiteY6" fmla="*/ 40926 h 567544"/>
              <a:gd name="connsiteX7" fmla="*/ 124602 w 537912"/>
              <a:gd name="connsiteY7" fmla="*/ 0 h 567544"/>
              <a:gd name="connsiteX8" fmla="*/ 413310 w 537912"/>
              <a:gd name="connsiteY8" fmla="*/ 0 h 567544"/>
              <a:gd name="connsiteX9" fmla="*/ 453289 w 537912"/>
              <a:gd name="connsiteY9" fmla="*/ 36453 h 567544"/>
              <a:gd name="connsiteX10" fmla="*/ 537912 w 537912"/>
              <a:gd name="connsiteY10" fmla="*/ 216720 h 567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7912" h="567544">
                <a:moveTo>
                  <a:pt x="537912" y="216720"/>
                </a:moveTo>
                <a:lnTo>
                  <a:pt x="537912" y="562500"/>
                </a:lnTo>
                <a:cubicBezTo>
                  <a:pt x="537912" y="564213"/>
                  <a:pt x="537912" y="565831"/>
                  <a:pt x="537912" y="567545"/>
                </a:cubicBezTo>
                <a:lnTo>
                  <a:pt x="0" y="567545"/>
                </a:lnTo>
                <a:cubicBezTo>
                  <a:pt x="0" y="565831"/>
                  <a:pt x="0" y="564213"/>
                  <a:pt x="0" y="562500"/>
                </a:cubicBezTo>
                <a:lnTo>
                  <a:pt x="0" y="219860"/>
                </a:lnTo>
                <a:cubicBezTo>
                  <a:pt x="0" y="145717"/>
                  <a:pt x="31793" y="77094"/>
                  <a:pt x="83290" y="40926"/>
                </a:cubicBezTo>
                <a:cubicBezTo>
                  <a:pt x="99168" y="29591"/>
                  <a:pt x="113123" y="15771"/>
                  <a:pt x="124602" y="0"/>
                </a:cubicBezTo>
                <a:lnTo>
                  <a:pt x="413310" y="0"/>
                </a:lnTo>
                <a:cubicBezTo>
                  <a:pt x="424761" y="14058"/>
                  <a:pt x="438231" y="26345"/>
                  <a:pt x="453289" y="36453"/>
                </a:cubicBezTo>
                <a:cubicBezTo>
                  <a:pt x="506024" y="71574"/>
                  <a:pt x="537912" y="141624"/>
                  <a:pt x="537912" y="21672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id="{D67756FD-B87E-0945-90AF-E87075A4FF60}"/>
              </a:ext>
            </a:extLst>
          </p:cNvPr>
          <p:cNvSpPr/>
          <p:nvPr/>
        </p:nvSpPr>
        <p:spPr>
          <a:xfrm>
            <a:off x="13164876" y="12092478"/>
            <a:ext cx="2984791" cy="268239"/>
          </a:xfrm>
          <a:custGeom>
            <a:avLst/>
            <a:gdLst>
              <a:gd name="connsiteX0" fmla="*/ 0 w 538007"/>
              <a:gd name="connsiteY0" fmla="*/ 0 h 48350"/>
              <a:gd name="connsiteX1" fmla="*/ 53116 w 538007"/>
              <a:gd name="connsiteY1" fmla="*/ 48350 h 48350"/>
              <a:gd name="connsiteX2" fmla="*/ 484892 w 538007"/>
              <a:gd name="connsiteY2" fmla="*/ 48350 h 48350"/>
              <a:gd name="connsiteX3" fmla="*/ 538007 w 538007"/>
              <a:gd name="connsiteY3" fmla="*/ 0 h 4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007" h="48350">
                <a:moveTo>
                  <a:pt x="0" y="0"/>
                </a:moveTo>
                <a:cubicBezTo>
                  <a:pt x="2599" y="27392"/>
                  <a:pt x="25597" y="48322"/>
                  <a:pt x="53116" y="48350"/>
                </a:cubicBezTo>
                <a:lnTo>
                  <a:pt x="484892" y="48350"/>
                </a:lnTo>
                <a:cubicBezTo>
                  <a:pt x="512411" y="48322"/>
                  <a:pt x="535409" y="27392"/>
                  <a:pt x="538007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4" name="Freeform 203">
            <a:extLst>
              <a:ext uri="{FF2B5EF4-FFF2-40B4-BE49-F238E27FC236}">
                <a16:creationId xmlns:a16="http://schemas.microsoft.com/office/drawing/2014/main" id="{EA3C2DF7-AB50-D346-B739-0218DB4CB7B0}"/>
              </a:ext>
            </a:extLst>
          </p:cNvPr>
          <p:cNvSpPr/>
          <p:nvPr/>
        </p:nvSpPr>
        <p:spPr>
          <a:xfrm>
            <a:off x="13873583" y="7399315"/>
            <a:ext cx="1555766" cy="1392947"/>
          </a:xfrm>
          <a:custGeom>
            <a:avLst/>
            <a:gdLst>
              <a:gd name="connsiteX0" fmla="*/ 0 w 280426"/>
              <a:gd name="connsiteY0" fmla="*/ 0 h 251078"/>
              <a:gd name="connsiteX1" fmla="*/ 280426 w 280426"/>
              <a:gd name="connsiteY1" fmla="*/ 0 h 251078"/>
              <a:gd name="connsiteX2" fmla="*/ 280426 w 280426"/>
              <a:gd name="connsiteY2" fmla="*/ 251079 h 251078"/>
              <a:gd name="connsiteX3" fmla="*/ 0 w 280426"/>
              <a:gd name="connsiteY3" fmla="*/ 251079 h 25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426" h="251078">
                <a:moveTo>
                  <a:pt x="0" y="0"/>
                </a:moveTo>
                <a:lnTo>
                  <a:pt x="280426" y="0"/>
                </a:lnTo>
                <a:lnTo>
                  <a:pt x="280426" y="251079"/>
                </a:lnTo>
                <a:lnTo>
                  <a:pt x="0" y="2510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5" name="Freeform 204">
            <a:extLst>
              <a:ext uri="{FF2B5EF4-FFF2-40B4-BE49-F238E27FC236}">
                <a16:creationId xmlns:a16="http://schemas.microsoft.com/office/drawing/2014/main" id="{9C3B2C92-EF8A-3D4C-BF24-1F7293652FF5}"/>
              </a:ext>
            </a:extLst>
          </p:cNvPr>
          <p:cNvSpPr/>
          <p:nvPr/>
        </p:nvSpPr>
        <p:spPr>
          <a:xfrm>
            <a:off x="13870415" y="7501795"/>
            <a:ext cx="1555766" cy="1291527"/>
          </a:xfrm>
          <a:custGeom>
            <a:avLst/>
            <a:gdLst>
              <a:gd name="connsiteX0" fmla="*/ 258438 w 280426"/>
              <a:gd name="connsiteY0" fmla="*/ 206909 h 232797"/>
              <a:gd name="connsiteX1" fmla="*/ 258438 w 280426"/>
              <a:gd name="connsiteY1" fmla="*/ 206147 h 232797"/>
              <a:gd name="connsiteX2" fmla="*/ 258438 w 280426"/>
              <a:gd name="connsiteY2" fmla="*/ 18933 h 232797"/>
              <a:gd name="connsiteX3" fmla="*/ 242627 w 280426"/>
              <a:gd name="connsiteY3" fmla="*/ 573 h 232797"/>
              <a:gd name="connsiteX4" fmla="*/ 224265 w 280426"/>
              <a:gd name="connsiteY4" fmla="*/ 16382 h 232797"/>
              <a:gd name="connsiteX5" fmla="*/ 224265 w 280426"/>
              <a:gd name="connsiteY5" fmla="*/ 18933 h 232797"/>
              <a:gd name="connsiteX6" fmla="*/ 224265 w 280426"/>
              <a:gd name="connsiteY6" fmla="*/ 206433 h 232797"/>
              <a:gd name="connsiteX7" fmla="*/ 224265 w 280426"/>
              <a:gd name="connsiteY7" fmla="*/ 207194 h 232797"/>
              <a:gd name="connsiteX8" fmla="*/ 201325 w 280426"/>
              <a:gd name="connsiteY8" fmla="*/ 207194 h 232797"/>
              <a:gd name="connsiteX9" fmla="*/ 201325 w 280426"/>
              <a:gd name="connsiteY9" fmla="*/ 206433 h 232797"/>
              <a:gd name="connsiteX10" fmla="*/ 201325 w 280426"/>
              <a:gd name="connsiteY10" fmla="*/ 18933 h 232797"/>
              <a:gd name="connsiteX11" fmla="*/ 186085 w 280426"/>
              <a:gd name="connsiteY11" fmla="*/ 97 h 232797"/>
              <a:gd name="connsiteX12" fmla="*/ 167247 w 280426"/>
              <a:gd name="connsiteY12" fmla="*/ 15326 h 232797"/>
              <a:gd name="connsiteX13" fmla="*/ 167247 w 280426"/>
              <a:gd name="connsiteY13" fmla="*/ 18933 h 232797"/>
              <a:gd name="connsiteX14" fmla="*/ 167247 w 280426"/>
              <a:gd name="connsiteY14" fmla="*/ 206433 h 232797"/>
              <a:gd name="connsiteX15" fmla="*/ 167247 w 280426"/>
              <a:gd name="connsiteY15" fmla="*/ 207194 h 232797"/>
              <a:gd name="connsiteX16" fmla="*/ 132599 w 280426"/>
              <a:gd name="connsiteY16" fmla="*/ 207194 h 232797"/>
              <a:gd name="connsiteX17" fmla="*/ 132599 w 280426"/>
              <a:gd name="connsiteY17" fmla="*/ 206433 h 232797"/>
              <a:gd name="connsiteX18" fmla="*/ 132599 w 280426"/>
              <a:gd name="connsiteY18" fmla="*/ 18933 h 232797"/>
              <a:gd name="connsiteX19" fmla="*/ 116788 w 280426"/>
              <a:gd name="connsiteY19" fmla="*/ 573 h 232797"/>
              <a:gd name="connsiteX20" fmla="*/ 98426 w 280426"/>
              <a:gd name="connsiteY20" fmla="*/ 16382 h 232797"/>
              <a:gd name="connsiteX21" fmla="*/ 98426 w 280426"/>
              <a:gd name="connsiteY21" fmla="*/ 18933 h 232797"/>
              <a:gd name="connsiteX22" fmla="*/ 98426 w 280426"/>
              <a:gd name="connsiteY22" fmla="*/ 206433 h 232797"/>
              <a:gd name="connsiteX23" fmla="*/ 98426 w 280426"/>
              <a:gd name="connsiteY23" fmla="*/ 207194 h 232797"/>
              <a:gd name="connsiteX24" fmla="*/ 61492 w 280426"/>
              <a:gd name="connsiteY24" fmla="*/ 207194 h 232797"/>
              <a:gd name="connsiteX25" fmla="*/ 61492 w 280426"/>
              <a:gd name="connsiteY25" fmla="*/ 18933 h 232797"/>
              <a:gd name="connsiteX26" fmla="*/ 46252 w 280426"/>
              <a:gd name="connsiteY26" fmla="*/ 97 h 232797"/>
              <a:gd name="connsiteX27" fmla="*/ 27414 w 280426"/>
              <a:gd name="connsiteY27" fmla="*/ 15326 h 232797"/>
              <a:gd name="connsiteX28" fmla="*/ 27414 w 280426"/>
              <a:gd name="connsiteY28" fmla="*/ 18933 h 232797"/>
              <a:gd name="connsiteX29" fmla="*/ 27414 w 280426"/>
              <a:gd name="connsiteY29" fmla="*/ 206433 h 232797"/>
              <a:gd name="connsiteX30" fmla="*/ 27414 w 280426"/>
              <a:gd name="connsiteY30" fmla="*/ 207194 h 232797"/>
              <a:gd name="connsiteX31" fmla="*/ 0 w 280426"/>
              <a:gd name="connsiteY31" fmla="*/ 207194 h 232797"/>
              <a:gd name="connsiteX32" fmla="*/ 0 w 280426"/>
              <a:gd name="connsiteY32" fmla="*/ 232797 h 232797"/>
              <a:gd name="connsiteX33" fmla="*/ 280427 w 280426"/>
              <a:gd name="connsiteY33" fmla="*/ 232797 h 232797"/>
              <a:gd name="connsiteX34" fmla="*/ 280427 w 280426"/>
              <a:gd name="connsiteY34" fmla="*/ 207194 h 23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80426" h="232797">
                <a:moveTo>
                  <a:pt x="258438" y="206909"/>
                </a:moveTo>
                <a:cubicBezTo>
                  <a:pt x="258438" y="206909"/>
                  <a:pt x="258438" y="206433"/>
                  <a:pt x="258438" y="206147"/>
                </a:cubicBezTo>
                <a:lnTo>
                  <a:pt x="258438" y="18933"/>
                </a:lnTo>
                <a:cubicBezTo>
                  <a:pt x="259142" y="9501"/>
                  <a:pt x="252060" y="1278"/>
                  <a:pt x="242627" y="573"/>
                </a:cubicBezTo>
                <a:cubicBezTo>
                  <a:pt x="233194" y="-131"/>
                  <a:pt x="224970" y="6940"/>
                  <a:pt x="224265" y="16382"/>
                </a:cubicBezTo>
                <a:cubicBezTo>
                  <a:pt x="224199" y="17229"/>
                  <a:pt x="224199" y="18086"/>
                  <a:pt x="224265" y="18933"/>
                </a:cubicBezTo>
                <a:lnTo>
                  <a:pt x="224265" y="206433"/>
                </a:lnTo>
                <a:cubicBezTo>
                  <a:pt x="224265" y="206433"/>
                  <a:pt x="224265" y="207004"/>
                  <a:pt x="224265" y="207194"/>
                </a:cubicBezTo>
                <a:lnTo>
                  <a:pt x="201325" y="207194"/>
                </a:lnTo>
                <a:cubicBezTo>
                  <a:pt x="201382" y="206947"/>
                  <a:pt x="201382" y="206680"/>
                  <a:pt x="201325" y="206433"/>
                </a:cubicBezTo>
                <a:lnTo>
                  <a:pt x="201325" y="18933"/>
                </a:lnTo>
                <a:cubicBezTo>
                  <a:pt x="202324" y="9520"/>
                  <a:pt x="195499" y="1087"/>
                  <a:pt x="186085" y="97"/>
                </a:cubicBezTo>
                <a:cubicBezTo>
                  <a:pt x="176680" y="-902"/>
                  <a:pt x="168247" y="5913"/>
                  <a:pt x="167247" y="15326"/>
                </a:cubicBezTo>
                <a:cubicBezTo>
                  <a:pt x="167123" y="16525"/>
                  <a:pt x="167123" y="17734"/>
                  <a:pt x="167247" y="18933"/>
                </a:cubicBezTo>
                <a:lnTo>
                  <a:pt x="167247" y="206433"/>
                </a:lnTo>
                <a:cubicBezTo>
                  <a:pt x="167190" y="206680"/>
                  <a:pt x="167190" y="206947"/>
                  <a:pt x="167247" y="207194"/>
                </a:cubicBezTo>
                <a:lnTo>
                  <a:pt x="132599" y="207194"/>
                </a:lnTo>
                <a:cubicBezTo>
                  <a:pt x="132599" y="207194"/>
                  <a:pt x="132599" y="206718"/>
                  <a:pt x="132599" y="206433"/>
                </a:cubicBezTo>
                <a:lnTo>
                  <a:pt x="132599" y="18933"/>
                </a:lnTo>
                <a:cubicBezTo>
                  <a:pt x="133303" y="9501"/>
                  <a:pt x="126220" y="1278"/>
                  <a:pt x="116788" y="573"/>
                </a:cubicBezTo>
                <a:cubicBezTo>
                  <a:pt x="107354" y="-131"/>
                  <a:pt x="99130" y="6940"/>
                  <a:pt x="98426" y="16382"/>
                </a:cubicBezTo>
                <a:cubicBezTo>
                  <a:pt x="98359" y="17229"/>
                  <a:pt x="98359" y="18086"/>
                  <a:pt x="98426" y="18933"/>
                </a:cubicBezTo>
                <a:lnTo>
                  <a:pt x="98426" y="206433"/>
                </a:lnTo>
                <a:cubicBezTo>
                  <a:pt x="98426" y="206433"/>
                  <a:pt x="98426" y="207004"/>
                  <a:pt x="98426" y="207194"/>
                </a:cubicBezTo>
                <a:lnTo>
                  <a:pt x="61492" y="207194"/>
                </a:lnTo>
                <a:lnTo>
                  <a:pt x="61492" y="18933"/>
                </a:lnTo>
                <a:cubicBezTo>
                  <a:pt x="62491" y="9520"/>
                  <a:pt x="55667" y="1087"/>
                  <a:pt x="46252" y="97"/>
                </a:cubicBezTo>
                <a:cubicBezTo>
                  <a:pt x="36848" y="-902"/>
                  <a:pt x="28414" y="5913"/>
                  <a:pt x="27414" y="15326"/>
                </a:cubicBezTo>
                <a:cubicBezTo>
                  <a:pt x="27291" y="16525"/>
                  <a:pt x="27291" y="17734"/>
                  <a:pt x="27414" y="18933"/>
                </a:cubicBezTo>
                <a:lnTo>
                  <a:pt x="27414" y="206433"/>
                </a:lnTo>
                <a:cubicBezTo>
                  <a:pt x="27357" y="206680"/>
                  <a:pt x="27357" y="206947"/>
                  <a:pt x="27414" y="207194"/>
                </a:cubicBezTo>
                <a:lnTo>
                  <a:pt x="0" y="207194"/>
                </a:lnTo>
                <a:lnTo>
                  <a:pt x="0" y="232797"/>
                </a:lnTo>
                <a:lnTo>
                  <a:pt x="280427" y="232797"/>
                </a:lnTo>
                <a:lnTo>
                  <a:pt x="280427" y="20719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" name="Freeform 205">
            <a:extLst>
              <a:ext uri="{FF2B5EF4-FFF2-40B4-BE49-F238E27FC236}">
                <a16:creationId xmlns:a16="http://schemas.microsoft.com/office/drawing/2014/main" id="{E328B72D-2A93-6F43-88FD-3241B62CF8B8}"/>
              </a:ext>
            </a:extLst>
          </p:cNvPr>
          <p:cNvSpPr/>
          <p:nvPr/>
        </p:nvSpPr>
        <p:spPr>
          <a:xfrm>
            <a:off x="14214205" y="4885882"/>
            <a:ext cx="900929" cy="2297471"/>
          </a:xfrm>
          <a:custGeom>
            <a:avLst/>
            <a:gdLst>
              <a:gd name="connsiteX0" fmla="*/ 158394 w 162392"/>
              <a:gd name="connsiteY0" fmla="*/ 414118 h 414118"/>
              <a:gd name="connsiteX1" fmla="*/ 4474 w 162392"/>
              <a:gd name="connsiteY1" fmla="*/ 414118 h 414118"/>
              <a:gd name="connsiteX2" fmla="*/ 0 w 162392"/>
              <a:gd name="connsiteY2" fmla="*/ 409645 h 414118"/>
              <a:gd name="connsiteX3" fmla="*/ 0 w 162392"/>
              <a:gd name="connsiteY3" fmla="*/ 81187 h 414118"/>
              <a:gd name="connsiteX4" fmla="*/ 81196 w 162392"/>
              <a:gd name="connsiteY4" fmla="*/ 0 h 414118"/>
              <a:gd name="connsiteX5" fmla="*/ 81196 w 162392"/>
              <a:gd name="connsiteY5" fmla="*/ 0 h 414118"/>
              <a:gd name="connsiteX6" fmla="*/ 162392 w 162392"/>
              <a:gd name="connsiteY6" fmla="*/ 81187 h 414118"/>
              <a:gd name="connsiteX7" fmla="*/ 162392 w 162392"/>
              <a:gd name="connsiteY7" fmla="*/ 409645 h 414118"/>
              <a:gd name="connsiteX8" fmla="*/ 158394 w 162392"/>
              <a:gd name="connsiteY8" fmla="*/ 414118 h 41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392" h="414118">
                <a:moveTo>
                  <a:pt x="158394" y="414118"/>
                </a:moveTo>
                <a:lnTo>
                  <a:pt x="4474" y="414118"/>
                </a:lnTo>
                <a:cubicBezTo>
                  <a:pt x="1999" y="414118"/>
                  <a:pt x="0" y="412119"/>
                  <a:pt x="0" y="409645"/>
                </a:cubicBezTo>
                <a:lnTo>
                  <a:pt x="0" y="81187"/>
                </a:lnTo>
                <a:cubicBezTo>
                  <a:pt x="0" y="36348"/>
                  <a:pt x="36353" y="0"/>
                  <a:pt x="81196" y="0"/>
                </a:cubicBezTo>
                <a:lnTo>
                  <a:pt x="81196" y="0"/>
                </a:lnTo>
                <a:cubicBezTo>
                  <a:pt x="126040" y="0"/>
                  <a:pt x="162392" y="36348"/>
                  <a:pt x="162392" y="81187"/>
                </a:cubicBezTo>
                <a:lnTo>
                  <a:pt x="162392" y="409645"/>
                </a:lnTo>
                <a:cubicBezTo>
                  <a:pt x="162402" y="411938"/>
                  <a:pt x="160679" y="413871"/>
                  <a:pt x="158394" y="414118"/>
                </a:cubicBezTo>
                <a:close/>
              </a:path>
            </a:pathLst>
          </a:custGeom>
          <a:solidFill>
            <a:schemeClr val="tx2"/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F4725349-AFF9-6647-A943-CFD668049715}"/>
              </a:ext>
            </a:extLst>
          </p:cNvPr>
          <p:cNvSpPr/>
          <p:nvPr/>
        </p:nvSpPr>
        <p:spPr>
          <a:xfrm>
            <a:off x="13873583" y="7164341"/>
            <a:ext cx="1555766" cy="234974"/>
          </a:xfrm>
          <a:custGeom>
            <a:avLst/>
            <a:gdLst>
              <a:gd name="connsiteX0" fmla="*/ 280427 w 280426"/>
              <a:gd name="connsiteY0" fmla="*/ 41307 h 42354"/>
              <a:gd name="connsiteX1" fmla="*/ 239305 w 280426"/>
              <a:gd name="connsiteY1" fmla="*/ 0 h 42354"/>
              <a:gd name="connsiteX2" fmla="*/ 239210 w 280426"/>
              <a:gd name="connsiteY2" fmla="*/ 0 h 42354"/>
              <a:gd name="connsiteX3" fmla="*/ 41312 w 280426"/>
              <a:gd name="connsiteY3" fmla="*/ 0 h 42354"/>
              <a:gd name="connsiteX4" fmla="*/ 0 w 280426"/>
              <a:gd name="connsiteY4" fmla="*/ 41307 h 42354"/>
              <a:gd name="connsiteX5" fmla="*/ 0 w 280426"/>
              <a:gd name="connsiteY5" fmla="*/ 42354 h 42354"/>
              <a:gd name="connsiteX6" fmla="*/ 280427 w 280426"/>
              <a:gd name="connsiteY6" fmla="*/ 42354 h 42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426" h="42354">
                <a:moveTo>
                  <a:pt x="280427" y="41307"/>
                </a:moveTo>
                <a:cubicBezTo>
                  <a:pt x="280474" y="18550"/>
                  <a:pt x="262064" y="57"/>
                  <a:pt x="239305" y="0"/>
                </a:cubicBezTo>
                <a:cubicBezTo>
                  <a:pt x="239276" y="0"/>
                  <a:pt x="239239" y="0"/>
                  <a:pt x="239210" y="0"/>
                </a:cubicBezTo>
                <a:lnTo>
                  <a:pt x="41312" y="0"/>
                </a:lnTo>
                <a:cubicBezTo>
                  <a:pt x="18496" y="0"/>
                  <a:pt x="0" y="18493"/>
                  <a:pt x="0" y="41307"/>
                </a:cubicBezTo>
                <a:lnTo>
                  <a:pt x="0" y="42354"/>
                </a:lnTo>
                <a:lnTo>
                  <a:pt x="280427" y="423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0C18C6B4-FF0C-F14B-BCF0-43A9DEF0A2BB}"/>
              </a:ext>
            </a:extLst>
          </p:cNvPr>
          <p:cNvSpPr/>
          <p:nvPr/>
        </p:nvSpPr>
        <p:spPr>
          <a:xfrm>
            <a:off x="14350982" y="5280851"/>
            <a:ext cx="313687" cy="1538157"/>
          </a:xfrm>
          <a:custGeom>
            <a:avLst/>
            <a:gdLst>
              <a:gd name="connsiteX0" fmla="*/ 56542 w 56542"/>
              <a:gd name="connsiteY0" fmla="*/ 138579 h 277252"/>
              <a:gd name="connsiteX1" fmla="*/ 28557 w 56542"/>
              <a:gd name="connsiteY1" fmla="*/ 277253 h 277252"/>
              <a:gd name="connsiteX2" fmla="*/ 0 w 56542"/>
              <a:gd name="connsiteY2" fmla="*/ 138579 h 277252"/>
              <a:gd name="connsiteX3" fmla="*/ 28557 w 56542"/>
              <a:gd name="connsiteY3" fmla="*/ 0 h 277252"/>
              <a:gd name="connsiteX4" fmla="*/ 56542 w 56542"/>
              <a:gd name="connsiteY4" fmla="*/ 138579 h 27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2" h="277252">
                <a:moveTo>
                  <a:pt x="56542" y="138579"/>
                </a:moveTo>
                <a:cubicBezTo>
                  <a:pt x="56542" y="214721"/>
                  <a:pt x="43977" y="277253"/>
                  <a:pt x="28557" y="277253"/>
                </a:cubicBezTo>
                <a:cubicBezTo>
                  <a:pt x="13136" y="277253"/>
                  <a:pt x="0" y="215102"/>
                  <a:pt x="0" y="138579"/>
                </a:cubicBezTo>
                <a:cubicBezTo>
                  <a:pt x="0" y="62056"/>
                  <a:pt x="12565" y="0"/>
                  <a:pt x="28557" y="0"/>
                </a:cubicBezTo>
                <a:cubicBezTo>
                  <a:pt x="44548" y="0"/>
                  <a:pt x="56542" y="62056"/>
                  <a:pt x="56542" y="138579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9" name="Freeform 208">
            <a:extLst>
              <a:ext uri="{FF2B5EF4-FFF2-40B4-BE49-F238E27FC236}">
                <a16:creationId xmlns:a16="http://schemas.microsoft.com/office/drawing/2014/main" id="{060085CB-1330-EF42-9513-E1D5090688F8}"/>
              </a:ext>
            </a:extLst>
          </p:cNvPr>
          <p:cNvSpPr/>
          <p:nvPr/>
        </p:nvSpPr>
        <p:spPr>
          <a:xfrm>
            <a:off x="13725466" y="8791741"/>
            <a:ext cx="1863395" cy="151540"/>
          </a:xfrm>
          <a:custGeom>
            <a:avLst/>
            <a:gdLst>
              <a:gd name="connsiteX0" fmla="*/ 140 w 335876"/>
              <a:gd name="connsiteY0" fmla="*/ 0 h 27315"/>
              <a:gd name="connsiteX1" fmla="*/ 140 w 335876"/>
              <a:gd name="connsiteY1" fmla="*/ 857 h 27315"/>
              <a:gd name="connsiteX2" fmla="*/ 140 w 335876"/>
              <a:gd name="connsiteY2" fmla="*/ 857 h 27315"/>
              <a:gd name="connsiteX3" fmla="*/ 21320 w 335876"/>
              <a:gd name="connsiteY3" fmla="*/ 27183 h 27315"/>
              <a:gd name="connsiteX4" fmla="*/ 23367 w 335876"/>
              <a:gd name="connsiteY4" fmla="*/ 27316 h 27315"/>
              <a:gd name="connsiteX5" fmla="*/ 312074 w 335876"/>
              <a:gd name="connsiteY5" fmla="*/ 27316 h 27315"/>
              <a:gd name="connsiteX6" fmla="*/ 335872 w 335876"/>
              <a:gd name="connsiteY6" fmla="*/ 2579 h 27315"/>
              <a:gd name="connsiteX7" fmla="*/ 335776 w 335876"/>
              <a:gd name="connsiteY7" fmla="*/ 857 h 27315"/>
              <a:gd name="connsiteX8" fmla="*/ 335776 w 335876"/>
              <a:gd name="connsiteY8" fmla="*/ 857 h 27315"/>
              <a:gd name="connsiteX9" fmla="*/ 335776 w 335876"/>
              <a:gd name="connsiteY9" fmla="*/ 0 h 2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5876" h="27315">
                <a:moveTo>
                  <a:pt x="140" y="0"/>
                </a:moveTo>
                <a:lnTo>
                  <a:pt x="140" y="857"/>
                </a:lnTo>
                <a:lnTo>
                  <a:pt x="140" y="857"/>
                </a:lnTo>
                <a:cubicBezTo>
                  <a:pt x="-1278" y="13972"/>
                  <a:pt x="8203" y="25765"/>
                  <a:pt x="21320" y="27183"/>
                </a:cubicBezTo>
                <a:cubicBezTo>
                  <a:pt x="21996" y="27259"/>
                  <a:pt x="22681" y="27297"/>
                  <a:pt x="23367" y="27316"/>
                </a:cubicBezTo>
                <a:lnTo>
                  <a:pt x="312074" y="27316"/>
                </a:lnTo>
                <a:cubicBezTo>
                  <a:pt x="325477" y="27059"/>
                  <a:pt x="336128" y="15980"/>
                  <a:pt x="335872" y="2579"/>
                </a:cubicBezTo>
                <a:cubicBezTo>
                  <a:pt x="335862" y="2008"/>
                  <a:pt x="335824" y="1428"/>
                  <a:pt x="335776" y="857"/>
                </a:cubicBezTo>
                <a:lnTo>
                  <a:pt x="335776" y="857"/>
                </a:lnTo>
                <a:lnTo>
                  <a:pt x="33577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8EB094F1-175E-2649-9F4D-A8A0321F5B99}"/>
              </a:ext>
            </a:extLst>
          </p:cNvPr>
          <p:cNvSpPr/>
          <p:nvPr/>
        </p:nvSpPr>
        <p:spPr>
          <a:xfrm>
            <a:off x="13163822" y="10238026"/>
            <a:ext cx="2986899" cy="1854979"/>
          </a:xfrm>
          <a:custGeom>
            <a:avLst/>
            <a:gdLst>
              <a:gd name="connsiteX0" fmla="*/ 0 w 538387"/>
              <a:gd name="connsiteY0" fmla="*/ 0 h 334359"/>
              <a:gd name="connsiteX1" fmla="*/ 538388 w 538387"/>
              <a:gd name="connsiteY1" fmla="*/ 0 h 334359"/>
              <a:gd name="connsiteX2" fmla="*/ 538388 w 538387"/>
              <a:gd name="connsiteY2" fmla="*/ 334359 h 334359"/>
              <a:gd name="connsiteX3" fmla="*/ 0 w 538387"/>
              <a:gd name="connsiteY3" fmla="*/ 334359 h 33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87" h="334359">
                <a:moveTo>
                  <a:pt x="0" y="0"/>
                </a:moveTo>
                <a:lnTo>
                  <a:pt x="538388" y="0"/>
                </a:lnTo>
                <a:lnTo>
                  <a:pt x="538388" y="334359"/>
                </a:lnTo>
                <a:lnTo>
                  <a:pt x="0" y="334359"/>
                </a:lnTo>
                <a:close/>
              </a:path>
            </a:pathLst>
          </a:custGeom>
          <a:solidFill>
            <a:schemeClr val="accent2"/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1" name="Freeform 210">
            <a:extLst>
              <a:ext uri="{FF2B5EF4-FFF2-40B4-BE49-F238E27FC236}">
                <a16:creationId xmlns:a16="http://schemas.microsoft.com/office/drawing/2014/main" id="{CFFAE78D-5447-E04F-9C7E-D125EA71D4D1}"/>
              </a:ext>
            </a:extLst>
          </p:cNvPr>
          <p:cNvSpPr/>
          <p:nvPr/>
        </p:nvSpPr>
        <p:spPr>
          <a:xfrm>
            <a:off x="13163822" y="10238026"/>
            <a:ext cx="2987432" cy="211213"/>
          </a:xfrm>
          <a:custGeom>
            <a:avLst/>
            <a:gdLst>
              <a:gd name="connsiteX0" fmla="*/ 0 w 538483"/>
              <a:gd name="connsiteY0" fmla="*/ 0 h 38071"/>
              <a:gd name="connsiteX1" fmla="*/ 538483 w 538483"/>
              <a:gd name="connsiteY1" fmla="*/ 0 h 38071"/>
              <a:gd name="connsiteX2" fmla="*/ 538483 w 538483"/>
              <a:gd name="connsiteY2" fmla="*/ 38071 h 38071"/>
              <a:gd name="connsiteX3" fmla="*/ 0 w 538483"/>
              <a:gd name="connsiteY3" fmla="*/ 38071 h 3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483" h="38071">
                <a:moveTo>
                  <a:pt x="0" y="0"/>
                </a:moveTo>
                <a:lnTo>
                  <a:pt x="538483" y="0"/>
                </a:lnTo>
                <a:lnTo>
                  <a:pt x="538483" y="38071"/>
                </a:lnTo>
                <a:lnTo>
                  <a:pt x="0" y="3807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FD3B8ECE-E51C-5543-94D8-961BFE039E55}"/>
              </a:ext>
            </a:extLst>
          </p:cNvPr>
          <p:cNvSpPr/>
          <p:nvPr/>
        </p:nvSpPr>
        <p:spPr>
          <a:xfrm>
            <a:off x="13163822" y="11881265"/>
            <a:ext cx="2985845" cy="211213"/>
          </a:xfrm>
          <a:custGeom>
            <a:avLst/>
            <a:gdLst>
              <a:gd name="connsiteX0" fmla="*/ 0 w 538197"/>
              <a:gd name="connsiteY0" fmla="*/ 0 h 38071"/>
              <a:gd name="connsiteX1" fmla="*/ 538197 w 538197"/>
              <a:gd name="connsiteY1" fmla="*/ 0 h 38071"/>
              <a:gd name="connsiteX2" fmla="*/ 538197 w 538197"/>
              <a:gd name="connsiteY2" fmla="*/ 38071 h 38071"/>
              <a:gd name="connsiteX3" fmla="*/ 0 w 538197"/>
              <a:gd name="connsiteY3" fmla="*/ 38071 h 3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197" h="38071">
                <a:moveTo>
                  <a:pt x="0" y="0"/>
                </a:moveTo>
                <a:lnTo>
                  <a:pt x="538197" y="0"/>
                </a:lnTo>
                <a:lnTo>
                  <a:pt x="538197" y="38071"/>
                </a:lnTo>
                <a:lnTo>
                  <a:pt x="0" y="3807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BDF5F433-D255-474D-9529-35A9B6BA9B92}"/>
              </a:ext>
            </a:extLst>
          </p:cNvPr>
          <p:cNvGrpSpPr/>
          <p:nvPr/>
        </p:nvGrpSpPr>
        <p:grpSpPr>
          <a:xfrm>
            <a:off x="14860664" y="10701641"/>
            <a:ext cx="1014574" cy="927222"/>
            <a:chOff x="12182753" y="10552472"/>
            <a:chExt cx="1292775" cy="927222"/>
          </a:xfrm>
        </p:grpSpPr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BBBEB7A3-5C3E-8341-86B2-8B4C3D6B1B22}"/>
                </a:ext>
              </a:extLst>
            </p:cNvPr>
            <p:cNvSpPr/>
            <p:nvPr/>
          </p:nvSpPr>
          <p:spPr>
            <a:xfrm>
              <a:off x="12182753" y="10552472"/>
              <a:ext cx="1292775" cy="80788"/>
            </a:xfrm>
            <a:custGeom>
              <a:avLst/>
              <a:gdLst>
                <a:gd name="connsiteX0" fmla="*/ 0 w 233022"/>
                <a:gd name="connsiteY0" fmla="*/ 0 h 14562"/>
                <a:gd name="connsiteX1" fmla="*/ 233022 w 233022"/>
                <a:gd name="connsiteY1" fmla="*/ 0 h 14562"/>
                <a:gd name="connsiteX2" fmla="*/ 233022 w 233022"/>
                <a:gd name="connsiteY2" fmla="*/ 14562 h 14562"/>
                <a:gd name="connsiteX3" fmla="*/ 0 w 233022"/>
                <a:gd name="connsiteY3" fmla="*/ 14562 h 1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22" h="14562">
                  <a:moveTo>
                    <a:pt x="0" y="0"/>
                  </a:moveTo>
                  <a:lnTo>
                    <a:pt x="233022" y="0"/>
                  </a:lnTo>
                  <a:lnTo>
                    <a:pt x="233022" y="14562"/>
                  </a:lnTo>
                  <a:lnTo>
                    <a:pt x="0" y="1456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57C1EC93-B7CA-514E-87F9-C1C3B26118E7}"/>
                </a:ext>
              </a:extLst>
            </p:cNvPr>
            <p:cNvSpPr/>
            <p:nvPr/>
          </p:nvSpPr>
          <p:spPr>
            <a:xfrm>
              <a:off x="12182753" y="10836958"/>
              <a:ext cx="1292775" cy="80788"/>
            </a:xfrm>
            <a:custGeom>
              <a:avLst/>
              <a:gdLst>
                <a:gd name="connsiteX0" fmla="*/ 0 w 233022"/>
                <a:gd name="connsiteY0" fmla="*/ 0 h 14562"/>
                <a:gd name="connsiteX1" fmla="*/ 233022 w 233022"/>
                <a:gd name="connsiteY1" fmla="*/ 0 h 14562"/>
                <a:gd name="connsiteX2" fmla="*/ 233022 w 233022"/>
                <a:gd name="connsiteY2" fmla="*/ 14562 h 14562"/>
                <a:gd name="connsiteX3" fmla="*/ 0 w 233022"/>
                <a:gd name="connsiteY3" fmla="*/ 14562 h 1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22" h="14562">
                  <a:moveTo>
                    <a:pt x="0" y="0"/>
                  </a:moveTo>
                  <a:lnTo>
                    <a:pt x="233022" y="0"/>
                  </a:lnTo>
                  <a:lnTo>
                    <a:pt x="233022" y="14562"/>
                  </a:lnTo>
                  <a:lnTo>
                    <a:pt x="0" y="1456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C529AC08-D368-5B46-AA63-FA2CC95DF685}"/>
                </a:ext>
              </a:extLst>
            </p:cNvPr>
            <p:cNvSpPr/>
            <p:nvPr/>
          </p:nvSpPr>
          <p:spPr>
            <a:xfrm>
              <a:off x="12182753" y="11120103"/>
              <a:ext cx="1292775" cy="80788"/>
            </a:xfrm>
            <a:custGeom>
              <a:avLst/>
              <a:gdLst>
                <a:gd name="connsiteX0" fmla="*/ 0 w 233022"/>
                <a:gd name="connsiteY0" fmla="*/ 0 h 14562"/>
                <a:gd name="connsiteX1" fmla="*/ 233022 w 233022"/>
                <a:gd name="connsiteY1" fmla="*/ 0 h 14562"/>
                <a:gd name="connsiteX2" fmla="*/ 233022 w 233022"/>
                <a:gd name="connsiteY2" fmla="*/ 14562 h 14562"/>
                <a:gd name="connsiteX3" fmla="*/ 0 w 233022"/>
                <a:gd name="connsiteY3" fmla="*/ 14562 h 1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22" h="14562">
                  <a:moveTo>
                    <a:pt x="0" y="0"/>
                  </a:moveTo>
                  <a:lnTo>
                    <a:pt x="233022" y="0"/>
                  </a:lnTo>
                  <a:lnTo>
                    <a:pt x="233022" y="14562"/>
                  </a:lnTo>
                  <a:lnTo>
                    <a:pt x="0" y="1456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60011F11-CA69-8B40-9A90-177C5FDD8887}"/>
                </a:ext>
              </a:extLst>
            </p:cNvPr>
            <p:cNvSpPr/>
            <p:nvPr/>
          </p:nvSpPr>
          <p:spPr>
            <a:xfrm>
              <a:off x="12182753" y="11398906"/>
              <a:ext cx="1292775" cy="80788"/>
            </a:xfrm>
            <a:custGeom>
              <a:avLst/>
              <a:gdLst>
                <a:gd name="connsiteX0" fmla="*/ 0 w 233022"/>
                <a:gd name="connsiteY0" fmla="*/ 0 h 14562"/>
                <a:gd name="connsiteX1" fmla="*/ 233022 w 233022"/>
                <a:gd name="connsiteY1" fmla="*/ 0 h 14562"/>
                <a:gd name="connsiteX2" fmla="*/ 233022 w 233022"/>
                <a:gd name="connsiteY2" fmla="*/ 14562 h 14562"/>
                <a:gd name="connsiteX3" fmla="*/ 0 w 233022"/>
                <a:gd name="connsiteY3" fmla="*/ 14562 h 1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22" h="14562">
                  <a:moveTo>
                    <a:pt x="0" y="0"/>
                  </a:moveTo>
                  <a:lnTo>
                    <a:pt x="233022" y="0"/>
                  </a:lnTo>
                  <a:lnTo>
                    <a:pt x="233022" y="14562"/>
                  </a:lnTo>
                  <a:lnTo>
                    <a:pt x="0" y="1456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8B55F34-3651-764D-9DE0-B1BEF9DAE438}"/>
              </a:ext>
            </a:extLst>
          </p:cNvPr>
          <p:cNvCxnSpPr/>
          <p:nvPr/>
        </p:nvCxnSpPr>
        <p:spPr>
          <a:xfrm>
            <a:off x="16791330" y="11908950"/>
            <a:ext cx="5902644" cy="0"/>
          </a:xfrm>
          <a:prstGeom prst="line">
            <a:avLst/>
          </a:prstGeom>
          <a:ln w="317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38880DC-614D-0644-B895-DD1AC986D200}"/>
              </a:ext>
            </a:extLst>
          </p:cNvPr>
          <p:cNvCxnSpPr>
            <a:cxnSpLocks/>
          </p:cNvCxnSpPr>
          <p:nvPr/>
        </p:nvCxnSpPr>
        <p:spPr>
          <a:xfrm>
            <a:off x="16791330" y="11908950"/>
            <a:ext cx="2377203" cy="0"/>
          </a:xfrm>
          <a:prstGeom prst="line">
            <a:avLst/>
          </a:prstGeom>
          <a:ln w="317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8" name="Chart 197">
            <a:extLst>
              <a:ext uri="{FF2B5EF4-FFF2-40B4-BE49-F238E27FC236}">
                <a16:creationId xmlns:a16="http://schemas.microsoft.com/office/drawing/2014/main" id="{64988C62-9E9D-8747-BBA6-42478A2069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4205655"/>
              </p:ext>
            </p:extLst>
          </p:nvPr>
        </p:nvGraphicFramePr>
        <p:xfrm>
          <a:off x="17625582" y="5149736"/>
          <a:ext cx="4263144" cy="4132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9" name="TextBox 198">
            <a:extLst>
              <a:ext uri="{FF2B5EF4-FFF2-40B4-BE49-F238E27FC236}">
                <a16:creationId xmlns:a16="http://schemas.microsoft.com/office/drawing/2014/main" id="{085BDE75-ABC6-2347-BF13-38F383EE9F71}"/>
              </a:ext>
            </a:extLst>
          </p:cNvPr>
          <p:cNvSpPr txBox="1"/>
          <p:nvPr/>
        </p:nvSpPr>
        <p:spPr>
          <a:xfrm>
            <a:off x="18102663" y="6723484"/>
            <a:ext cx="33089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" panose="020B0604020202020204" pitchFamily="34" charset="0"/>
              </a:rPr>
              <a:t>25%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B6BD2FB-F66C-DC4F-947B-8D85CE9DE74D}"/>
              </a:ext>
            </a:extLst>
          </p:cNvPr>
          <p:cNvSpPr txBox="1"/>
          <p:nvPr/>
        </p:nvSpPr>
        <p:spPr>
          <a:xfrm>
            <a:off x="16791330" y="10368788"/>
            <a:ext cx="5660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F0BA1FA0-CA6E-B24F-B004-E0BBBDA3AE17}"/>
              </a:ext>
            </a:extLst>
          </p:cNvPr>
          <p:cNvSpPr/>
          <p:nvPr/>
        </p:nvSpPr>
        <p:spPr>
          <a:xfrm>
            <a:off x="16791330" y="971972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Awareness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6559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2FFE0149-4B70-E346-B565-E1C5E94606EF}"/>
              </a:ext>
            </a:extLst>
          </p:cNvPr>
          <p:cNvSpPr/>
          <p:nvPr/>
        </p:nvSpPr>
        <p:spPr>
          <a:xfrm>
            <a:off x="17714040" y="5298917"/>
            <a:ext cx="3850523" cy="38505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e 53">
            <a:extLst>
              <a:ext uri="{FF2B5EF4-FFF2-40B4-BE49-F238E27FC236}">
                <a16:creationId xmlns:a16="http://schemas.microsoft.com/office/drawing/2014/main" id="{7FB09E74-C407-0241-9267-8CC3733FD033}"/>
              </a:ext>
            </a:extLst>
          </p:cNvPr>
          <p:cNvSpPr/>
          <p:nvPr/>
        </p:nvSpPr>
        <p:spPr>
          <a:xfrm>
            <a:off x="17711749" y="5299512"/>
            <a:ext cx="3852814" cy="3852814"/>
          </a:xfrm>
          <a:prstGeom prst="pie">
            <a:avLst>
              <a:gd name="adj1" fmla="val 58447"/>
              <a:gd name="adj2" fmla="val 1620000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3B2729E-5DA8-7340-BE39-A8AB6E61575B}"/>
              </a:ext>
            </a:extLst>
          </p:cNvPr>
          <p:cNvSpPr/>
          <p:nvPr/>
        </p:nvSpPr>
        <p:spPr>
          <a:xfrm>
            <a:off x="18125215" y="5694167"/>
            <a:ext cx="3015696" cy="3015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188AB8A-BDF8-884A-B0F0-1DFF89F6A536}"/>
              </a:ext>
            </a:extLst>
          </p:cNvPr>
          <p:cNvSpPr/>
          <p:nvPr/>
        </p:nvSpPr>
        <p:spPr>
          <a:xfrm>
            <a:off x="6218726" y="5298917"/>
            <a:ext cx="3850523" cy="38505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e 1">
            <a:extLst>
              <a:ext uri="{FF2B5EF4-FFF2-40B4-BE49-F238E27FC236}">
                <a16:creationId xmlns:a16="http://schemas.microsoft.com/office/drawing/2014/main" id="{65FC9967-C63F-414F-9B18-E1D63D923B28}"/>
              </a:ext>
            </a:extLst>
          </p:cNvPr>
          <p:cNvSpPr/>
          <p:nvPr/>
        </p:nvSpPr>
        <p:spPr>
          <a:xfrm>
            <a:off x="6216435" y="5299512"/>
            <a:ext cx="3852814" cy="3852814"/>
          </a:xfrm>
          <a:prstGeom prst="pie">
            <a:avLst>
              <a:gd name="adj1" fmla="val 10751427"/>
              <a:gd name="adj2" fmla="val 1620000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8CAE454-9556-4F4D-B01F-AC4800B616D0}"/>
              </a:ext>
            </a:extLst>
          </p:cNvPr>
          <p:cNvSpPr/>
          <p:nvPr/>
        </p:nvSpPr>
        <p:spPr>
          <a:xfrm>
            <a:off x="6629901" y="5694167"/>
            <a:ext cx="3015696" cy="3015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894822" y="1022190"/>
            <a:ext cx="105881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Pharmacy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DD2706F-AC54-0040-A3BB-601133B6A8D8}"/>
              </a:ext>
            </a:extLst>
          </p:cNvPr>
          <p:cNvCxnSpPr>
            <a:cxnSpLocks/>
          </p:cNvCxnSpPr>
          <p:nvPr/>
        </p:nvCxnSpPr>
        <p:spPr>
          <a:xfrm flipV="1">
            <a:off x="12191426" y="4637314"/>
            <a:ext cx="0" cy="772340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84">
            <a:extLst>
              <a:ext uri="{FF2B5EF4-FFF2-40B4-BE49-F238E27FC236}">
                <a16:creationId xmlns:a16="http://schemas.microsoft.com/office/drawing/2014/main" id="{6A721E6E-077F-4C4B-9B0F-2B228CEB4276}"/>
              </a:ext>
            </a:extLst>
          </p:cNvPr>
          <p:cNvSpPr/>
          <p:nvPr/>
        </p:nvSpPr>
        <p:spPr>
          <a:xfrm>
            <a:off x="1683677" y="8943814"/>
            <a:ext cx="2984264" cy="3148658"/>
          </a:xfrm>
          <a:custGeom>
            <a:avLst/>
            <a:gdLst>
              <a:gd name="connsiteX0" fmla="*/ 537912 w 537912"/>
              <a:gd name="connsiteY0" fmla="*/ 216720 h 567544"/>
              <a:gd name="connsiteX1" fmla="*/ 537912 w 537912"/>
              <a:gd name="connsiteY1" fmla="*/ 562500 h 567544"/>
              <a:gd name="connsiteX2" fmla="*/ 537912 w 537912"/>
              <a:gd name="connsiteY2" fmla="*/ 567545 h 567544"/>
              <a:gd name="connsiteX3" fmla="*/ 0 w 537912"/>
              <a:gd name="connsiteY3" fmla="*/ 567545 h 567544"/>
              <a:gd name="connsiteX4" fmla="*/ 0 w 537912"/>
              <a:gd name="connsiteY4" fmla="*/ 562500 h 567544"/>
              <a:gd name="connsiteX5" fmla="*/ 0 w 537912"/>
              <a:gd name="connsiteY5" fmla="*/ 219860 h 567544"/>
              <a:gd name="connsiteX6" fmla="*/ 83290 w 537912"/>
              <a:gd name="connsiteY6" fmla="*/ 40926 h 567544"/>
              <a:gd name="connsiteX7" fmla="*/ 124602 w 537912"/>
              <a:gd name="connsiteY7" fmla="*/ 0 h 567544"/>
              <a:gd name="connsiteX8" fmla="*/ 413310 w 537912"/>
              <a:gd name="connsiteY8" fmla="*/ 0 h 567544"/>
              <a:gd name="connsiteX9" fmla="*/ 453289 w 537912"/>
              <a:gd name="connsiteY9" fmla="*/ 36453 h 567544"/>
              <a:gd name="connsiteX10" fmla="*/ 537912 w 537912"/>
              <a:gd name="connsiteY10" fmla="*/ 216720 h 567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7912" h="567544">
                <a:moveTo>
                  <a:pt x="537912" y="216720"/>
                </a:moveTo>
                <a:lnTo>
                  <a:pt x="537912" y="562500"/>
                </a:lnTo>
                <a:cubicBezTo>
                  <a:pt x="537912" y="564213"/>
                  <a:pt x="537912" y="565831"/>
                  <a:pt x="537912" y="567545"/>
                </a:cubicBezTo>
                <a:lnTo>
                  <a:pt x="0" y="567545"/>
                </a:lnTo>
                <a:cubicBezTo>
                  <a:pt x="0" y="565831"/>
                  <a:pt x="0" y="564213"/>
                  <a:pt x="0" y="562500"/>
                </a:cubicBezTo>
                <a:lnTo>
                  <a:pt x="0" y="219860"/>
                </a:lnTo>
                <a:cubicBezTo>
                  <a:pt x="0" y="145717"/>
                  <a:pt x="31793" y="77094"/>
                  <a:pt x="83290" y="40926"/>
                </a:cubicBezTo>
                <a:cubicBezTo>
                  <a:pt x="99168" y="29591"/>
                  <a:pt x="113123" y="15771"/>
                  <a:pt x="124602" y="0"/>
                </a:cubicBezTo>
                <a:lnTo>
                  <a:pt x="413310" y="0"/>
                </a:lnTo>
                <a:cubicBezTo>
                  <a:pt x="424761" y="14058"/>
                  <a:pt x="438231" y="26345"/>
                  <a:pt x="453289" y="36453"/>
                </a:cubicBezTo>
                <a:cubicBezTo>
                  <a:pt x="506024" y="71574"/>
                  <a:pt x="537912" y="141624"/>
                  <a:pt x="537912" y="21672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3C0B05BB-B929-3E45-8AE8-557C33DE72E9}"/>
              </a:ext>
            </a:extLst>
          </p:cNvPr>
          <p:cNvSpPr/>
          <p:nvPr/>
        </p:nvSpPr>
        <p:spPr>
          <a:xfrm>
            <a:off x="1683677" y="12092478"/>
            <a:ext cx="2984791" cy="268239"/>
          </a:xfrm>
          <a:custGeom>
            <a:avLst/>
            <a:gdLst>
              <a:gd name="connsiteX0" fmla="*/ 0 w 538007"/>
              <a:gd name="connsiteY0" fmla="*/ 0 h 48350"/>
              <a:gd name="connsiteX1" fmla="*/ 53116 w 538007"/>
              <a:gd name="connsiteY1" fmla="*/ 48350 h 48350"/>
              <a:gd name="connsiteX2" fmla="*/ 484892 w 538007"/>
              <a:gd name="connsiteY2" fmla="*/ 48350 h 48350"/>
              <a:gd name="connsiteX3" fmla="*/ 538007 w 538007"/>
              <a:gd name="connsiteY3" fmla="*/ 0 h 4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007" h="48350">
                <a:moveTo>
                  <a:pt x="0" y="0"/>
                </a:moveTo>
                <a:cubicBezTo>
                  <a:pt x="2599" y="27392"/>
                  <a:pt x="25597" y="48322"/>
                  <a:pt x="53116" y="48350"/>
                </a:cubicBezTo>
                <a:lnTo>
                  <a:pt x="484892" y="48350"/>
                </a:lnTo>
                <a:cubicBezTo>
                  <a:pt x="512411" y="48322"/>
                  <a:pt x="535409" y="27392"/>
                  <a:pt x="538007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34F34DCD-5CF4-454B-9484-81231A7B92BD}"/>
              </a:ext>
            </a:extLst>
          </p:cNvPr>
          <p:cNvSpPr/>
          <p:nvPr/>
        </p:nvSpPr>
        <p:spPr>
          <a:xfrm>
            <a:off x="2392384" y="7399315"/>
            <a:ext cx="1555766" cy="1392947"/>
          </a:xfrm>
          <a:custGeom>
            <a:avLst/>
            <a:gdLst>
              <a:gd name="connsiteX0" fmla="*/ 0 w 280426"/>
              <a:gd name="connsiteY0" fmla="*/ 0 h 251078"/>
              <a:gd name="connsiteX1" fmla="*/ 280426 w 280426"/>
              <a:gd name="connsiteY1" fmla="*/ 0 h 251078"/>
              <a:gd name="connsiteX2" fmla="*/ 280426 w 280426"/>
              <a:gd name="connsiteY2" fmla="*/ 251079 h 251078"/>
              <a:gd name="connsiteX3" fmla="*/ 0 w 280426"/>
              <a:gd name="connsiteY3" fmla="*/ 251079 h 25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426" h="251078">
                <a:moveTo>
                  <a:pt x="0" y="0"/>
                </a:moveTo>
                <a:lnTo>
                  <a:pt x="280426" y="0"/>
                </a:lnTo>
                <a:lnTo>
                  <a:pt x="280426" y="251079"/>
                </a:lnTo>
                <a:lnTo>
                  <a:pt x="0" y="2510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DFAED0F9-1396-2144-8897-2AB8856CE46B}"/>
              </a:ext>
            </a:extLst>
          </p:cNvPr>
          <p:cNvSpPr/>
          <p:nvPr/>
        </p:nvSpPr>
        <p:spPr>
          <a:xfrm>
            <a:off x="2389216" y="7501795"/>
            <a:ext cx="1555766" cy="1291527"/>
          </a:xfrm>
          <a:custGeom>
            <a:avLst/>
            <a:gdLst>
              <a:gd name="connsiteX0" fmla="*/ 258438 w 280426"/>
              <a:gd name="connsiteY0" fmla="*/ 206909 h 232797"/>
              <a:gd name="connsiteX1" fmla="*/ 258438 w 280426"/>
              <a:gd name="connsiteY1" fmla="*/ 206147 h 232797"/>
              <a:gd name="connsiteX2" fmla="*/ 258438 w 280426"/>
              <a:gd name="connsiteY2" fmla="*/ 18933 h 232797"/>
              <a:gd name="connsiteX3" fmla="*/ 242627 w 280426"/>
              <a:gd name="connsiteY3" fmla="*/ 573 h 232797"/>
              <a:gd name="connsiteX4" fmla="*/ 224265 w 280426"/>
              <a:gd name="connsiteY4" fmla="*/ 16382 h 232797"/>
              <a:gd name="connsiteX5" fmla="*/ 224265 w 280426"/>
              <a:gd name="connsiteY5" fmla="*/ 18933 h 232797"/>
              <a:gd name="connsiteX6" fmla="*/ 224265 w 280426"/>
              <a:gd name="connsiteY6" fmla="*/ 206433 h 232797"/>
              <a:gd name="connsiteX7" fmla="*/ 224265 w 280426"/>
              <a:gd name="connsiteY7" fmla="*/ 207194 h 232797"/>
              <a:gd name="connsiteX8" fmla="*/ 201325 w 280426"/>
              <a:gd name="connsiteY8" fmla="*/ 207194 h 232797"/>
              <a:gd name="connsiteX9" fmla="*/ 201325 w 280426"/>
              <a:gd name="connsiteY9" fmla="*/ 206433 h 232797"/>
              <a:gd name="connsiteX10" fmla="*/ 201325 w 280426"/>
              <a:gd name="connsiteY10" fmla="*/ 18933 h 232797"/>
              <a:gd name="connsiteX11" fmla="*/ 186085 w 280426"/>
              <a:gd name="connsiteY11" fmla="*/ 97 h 232797"/>
              <a:gd name="connsiteX12" fmla="*/ 167247 w 280426"/>
              <a:gd name="connsiteY12" fmla="*/ 15326 h 232797"/>
              <a:gd name="connsiteX13" fmla="*/ 167247 w 280426"/>
              <a:gd name="connsiteY13" fmla="*/ 18933 h 232797"/>
              <a:gd name="connsiteX14" fmla="*/ 167247 w 280426"/>
              <a:gd name="connsiteY14" fmla="*/ 206433 h 232797"/>
              <a:gd name="connsiteX15" fmla="*/ 167247 w 280426"/>
              <a:gd name="connsiteY15" fmla="*/ 207194 h 232797"/>
              <a:gd name="connsiteX16" fmla="*/ 132599 w 280426"/>
              <a:gd name="connsiteY16" fmla="*/ 207194 h 232797"/>
              <a:gd name="connsiteX17" fmla="*/ 132599 w 280426"/>
              <a:gd name="connsiteY17" fmla="*/ 206433 h 232797"/>
              <a:gd name="connsiteX18" fmla="*/ 132599 w 280426"/>
              <a:gd name="connsiteY18" fmla="*/ 18933 h 232797"/>
              <a:gd name="connsiteX19" fmla="*/ 116788 w 280426"/>
              <a:gd name="connsiteY19" fmla="*/ 573 h 232797"/>
              <a:gd name="connsiteX20" fmla="*/ 98426 w 280426"/>
              <a:gd name="connsiteY20" fmla="*/ 16382 h 232797"/>
              <a:gd name="connsiteX21" fmla="*/ 98426 w 280426"/>
              <a:gd name="connsiteY21" fmla="*/ 18933 h 232797"/>
              <a:gd name="connsiteX22" fmla="*/ 98426 w 280426"/>
              <a:gd name="connsiteY22" fmla="*/ 206433 h 232797"/>
              <a:gd name="connsiteX23" fmla="*/ 98426 w 280426"/>
              <a:gd name="connsiteY23" fmla="*/ 207194 h 232797"/>
              <a:gd name="connsiteX24" fmla="*/ 61492 w 280426"/>
              <a:gd name="connsiteY24" fmla="*/ 207194 h 232797"/>
              <a:gd name="connsiteX25" fmla="*/ 61492 w 280426"/>
              <a:gd name="connsiteY25" fmla="*/ 18933 h 232797"/>
              <a:gd name="connsiteX26" fmla="*/ 46252 w 280426"/>
              <a:gd name="connsiteY26" fmla="*/ 97 h 232797"/>
              <a:gd name="connsiteX27" fmla="*/ 27414 w 280426"/>
              <a:gd name="connsiteY27" fmla="*/ 15326 h 232797"/>
              <a:gd name="connsiteX28" fmla="*/ 27414 w 280426"/>
              <a:gd name="connsiteY28" fmla="*/ 18933 h 232797"/>
              <a:gd name="connsiteX29" fmla="*/ 27414 w 280426"/>
              <a:gd name="connsiteY29" fmla="*/ 206433 h 232797"/>
              <a:gd name="connsiteX30" fmla="*/ 27414 w 280426"/>
              <a:gd name="connsiteY30" fmla="*/ 207194 h 232797"/>
              <a:gd name="connsiteX31" fmla="*/ 0 w 280426"/>
              <a:gd name="connsiteY31" fmla="*/ 207194 h 232797"/>
              <a:gd name="connsiteX32" fmla="*/ 0 w 280426"/>
              <a:gd name="connsiteY32" fmla="*/ 232797 h 232797"/>
              <a:gd name="connsiteX33" fmla="*/ 280427 w 280426"/>
              <a:gd name="connsiteY33" fmla="*/ 232797 h 232797"/>
              <a:gd name="connsiteX34" fmla="*/ 280427 w 280426"/>
              <a:gd name="connsiteY34" fmla="*/ 207194 h 23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80426" h="232797">
                <a:moveTo>
                  <a:pt x="258438" y="206909"/>
                </a:moveTo>
                <a:cubicBezTo>
                  <a:pt x="258438" y="206909"/>
                  <a:pt x="258438" y="206433"/>
                  <a:pt x="258438" y="206147"/>
                </a:cubicBezTo>
                <a:lnTo>
                  <a:pt x="258438" y="18933"/>
                </a:lnTo>
                <a:cubicBezTo>
                  <a:pt x="259142" y="9501"/>
                  <a:pt x="252060" y="1278"/>
                  <a:pt x="242627" y="573"/>
                </a:cubicBezTo>
                <a:cubicBezTo>
                  <a:pt x="233194" y="-131"/>
                  <a:pt x="224970" y="6940"/>
                  <a:pt x="224265" y="16382"/>
                </a:cubicBezTo>
                <a:cubicBezTo>
                  <a:pt x="224199" y="17229"/>
                  <a:pt x="224199" y="18086"/>
                  <a:pt x="224265" y="18933"/>
                </a:cubicBezTo>
                <a:lnTo>
                  <a:pt x="224265" y="206433"/>
                </a:lnTo>
                <a:cubicBezTo>
                  <a:pt x="224265" y="206433"/>
                  <a:pt x="224265" y="207004"/>
                  <a:pt x="224265" y="207194"/>
                </a:cubicBezTo>
                <a:lnTo>
                  <a:pt x="201325" y="207194"/>
                </a:lnTo>
                <a:cubicBezTo>
                  <a:pt x="201382" y="206947"/>
                  <a:pt x="201382" y="206680"/>
                  <a:pt x="201325" y="206433"/>
                </a:cubicBezTo>
                <a:lnTo>
                  <a:pt x="201325" y="18933"/>
                </a:lnTo>
                <a:cubicBezTo>
                  <a:pt x="202324" y="9520"/>
                  <a:pt x="195499" y="1087"/>
                  <a:pt x="186085" y="97"/>
                </a:cubicBezTo>
                <a:cubicBezTo>
                  <a:pt x="176680" y="-902"/>
                  <a:pt x="168247" y="5913"/>
                  <a:pt x="167247" y="15326"/>
                </a:cubicBezTo>
                <a:cubicBezTo>
                  <a:pt x="167123" y="16525"/>
                  <a:pt x="167123" y="17734"/>
                  <a:pt x="167247" y="18933"/>
                </a:cubicBezTo>
                <a:lnTo>
                  <a:pt x="167247" y="206433"/>
                </a:lnTo>
                <a:cubicBezTo>
                  <a:pt x="167190" y="206680"/>
                  <a:pt x="167190" y="206947"/>
                  <a:pt x="167247" y="207194"/>
                </a:cubicBezTo>
                <a:lnTo>
                  <a:pt x="132599" y="207194"/>
                </a:lnTo>
                <a:cubicBezTo>
                  <a:pt x="132599" y="207194"/>
                  <a:pt x="132599" y="206718"/>
                  <a:pt x="132599" y="206433"/>
                </a:cubicBezTo>
                <a:lnTo>
                  <a:pt x="132599" y="18933"/>
                </a:lnTo>
                <a:cubicBezTo>
                  <a:pt x="133303" y="9501"/>
                  <a:pt x="126220" y="1278"/>
                  <a:pt x="116788" y="573"/>
                </a:cubicBezTo>
                <a:cubicBezTo>
                  <a:pt x="107354" y="-131"/>
                  <a:pt x="99130" y="6940"/>
                  <a:pt x="98426" y="16382"/>
                </a:cubicBezTo>
                <a:cubicBezTo>
                  <a:pt x="98359" y="17229"/>
                  <a:pt x="98359" y="18086"/>
                  <a:pt x="98426" y="18933"/>
                </a:cubicBezTo>
                <a:lnTo>
                  <a:pt x="98426" y="206433"/>
                </a:lnTo>
                <a:cubicBezTo>
                  <a:pt x="98426" y="206433"/>
                  <a:pt x="98426" y="207004"/>
                  <a:pt x="98426" y="207194"/>
                </a:cubicBezTo>
                <a:lnTo>
                  <a:pt x="61492" y="207194"/>
                </a:lnTo>
                <a:lnTo>
                  <a:pt x="61492" y="18933"/>
                </a:lnTo>
                <a:cubicBezTo>
                  <a:pt x="62491" y="9520"/>
                  <a:pt x="55667" y="1087"/>
                  <a:pt x="46252" y="97"/>
                </a:cubicBezTo>
                <a:cubicBezTo>
                  <a:pt x="36848" y="-902"/>
                  <a:pt x="28414" y="5913"/>
                  <a:pt x="27414" y="15326"/>
                </a:cubicBezTo>
                <a:cubicBezTo>
                  <a:pt x="27291" y="16525"/>
                  <a:pt x="27291" y="17734"/>
                  <a:pt x="27414" y="18933"/>
                </a:cubicBezTo>
                <a:lnTo>
                  <a:pt x="27414" y="206433"/>
                </a:lnTo>
                <a:cubicBezTo>
                  <a:pt x="27357" y="206680"/>
                  <a:pt x="27357" y="206947"/>
                  <a:pt x="27414" y="207194"/>
                </a:cubicBezTo>
                <a:lnTo>
                  <a:pt x="0" y="207194"/>
                </a:lnTo>
                <a:lnTo>
                  <a:pt x="0" y="232797"/>
                </a:lnTo>
                <a:lnTo>
                  <a:pt x="280427" y="232797"/>
                </a:lnTo>
                <a:lnTo>
                  <a:pt x="280427" y="20719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B6725696-6524-4544-B578-1DB4DAFA469A}"/>
              </a:ext>
            </a:extLst>
          </p:cNvPr>
          <p:cNvSpPr/>
          <p:nvPr/>
        </p:nvSpPr>
        <p:spPr>
          <a:xfrm>
            <a:off x="2733006" y="4885882"/>
            <a:ext cx="900929" cy="2297471"/>
          </a:xfrm>
          <a:custGeom>
            <a:avLst/>
            <a:gdLst>
              <a:gd name="connsiteX0" fmla="*/ 158394 w 162392"/>
              <a:gd name="connsiteY0" fmla="*/ 414118 h 414118"/>
              <a:gd name="connsiteX1" fmla="*/ 4474 w 162392"/>
              <a:gd name="connsiteY1" fmla="*/ 414118 h 414118"/>
              <a:gd name="connsiteX2" fmla="*/ 0 w 162392"/>
              <a:gd name="connsiteY2" fmla="*/ 409645 h 414118"/>
              <a:gd name="connsiteX3" fmla="*/ 0 w 162392"/>
              <a:gd name="connsiteY3" fmla="*/ 81187 h 414118"/>
              <a:gd name="connsiteX4" fmla="*/ 81196 w 162392"/>
              <a:gd name="connsiteY4" fmla="*/ 0 h 414118"/>
              <a:gd name="connsiteX5" fmla="*/ 81196 w 162392"/>
              <a:gd name="connsiteY5" fmla="*/ 0 h 414118"/>
              <a:gd name="connsiteX6" fmla="*/ 162392 w 162392"/>
              <a:gd name="connsiteY6" fmla="*/ 81187 h 414118"/>
              <a:gd name="connsiteX7" fmla="*/ 162392 w 162392"/>
              <a:gd name="connsiteY7" fmla="*/ 409645 h 414118"/>
              <a:gd name="connsiteX8" fmla="*/ 158394 w 162392"/>
              <a:gd name="connsiteY8" fmla="*/ 414118 h 41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392" h="414118">
                <a:moveTo>
                  <a:pt x="158394" y="414118"/>
                </a:moveTo>
                <a:lnTo>
                  <a:pt x="4474" y="414118"/>
                </a:lnTo>
                <a:cubicBezTo>
                  <a:pt x="1999" y="414118"/>
                  <a:pt x="0" y="412119"/>
                  <a:pt x="0" y="409645"/>
                </a:cubicBezTo>
                <a:lnTo>
                  <a:pt x="0" y="81187"/>
                </a:lnTo>
                <a:cubicBezTo>
                  <a:pt x="0" y="36348"/>
                  <a:pt x="36353" y="0"/>
                  <a:pt x="81196" y="0"/>
                </a:cubicBezTo>
                <a:lnTo>
                  <a:pt x="81196" y="0"/>
                </a:lnTo>
                <a:cubicBezTo>
                  <a:pt x="126040" y="0"/>
                  <a:pt x="162392" y="36348"/>
                  <a:pt x="162392" y="81187"/>
                </a:cubicBezTo>
                <a:lnTo>
                  <a:pt x="162392" y="409645"/>
                </a:lnTo>
                <a:cubicBezTo>
                  <a:pt x="162402" y="411938"/>
                  <a:pt x="160679" y="413871"/>
                  <a:pt x="158394" y="414118"/>
                </a:cubicBezTo>
                <a:close/>
              </a:path>
            </a:pathLst>
          </a:custGeom>
          <a:solidFill>
            <a:schemeClr val="tx2"/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8DA408D7-9729-3244-9824-FA4974D68523}"/>
              </a:ext>
            </a:extLst>
          </p:cNvPr>
          <p:cNvSpPr/>
          <p:nvPr/>
        </p:nvSpPr>
        <p:spPr>
          <a:xfrm>
            <a:off x="2392384" y="7164341"/>
            <a:ext cx="1555766" cy="234974"/>
          </a:xfrm>
          <a:custGeom>
            <a:avLst/>
            <a:gdLst>
              <a:gd name="connsiteX0" fmla="*/ 280427 w 280426"/>
              <a:gd name="connsiteY0" fmla="*/ 41307 h 42354"/>
              <a:gd name="connsiteX1" fmla="*/ 239305 w 280426"/>
              <a:gd name="connsiteY1" fmla="*/ 0 h 42354"/>
              <a:gd name="connsiteX2" fmla="*/ 239210 w 280426"/>
              <a:gd name="connsiteY2" fmla="*/ 0 h 42354"/>
              <a:gd name="connsiteX3" fmla="*/ 41312 w 280426"/>
              <a:gd name="connsiteY3" fmla="*/ 0 h 42354"/>
              <a:gd name="connsiteX4" fmla="*/ 0 w 280426"/>
              <a:gd name="connsiteY4" fmla="*/ 41307 h 42354"/>
              <a:gd name="connsiteX5" fmla="*/ 0 w 280426"/>
              <a:gd name="connsiteY5" fmla="*/ 42354 h 42354"/>
              <a:gd name="connsiteX6" fmla="*/ 280427 w 280426"/>
              <a:gd name="connsiteY6" fmla="*/ 42354 h 42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426" h="42354">
                <a:moveTo>
                  <a:pt x="280427" y="41307"/>
                </a:moveTo>
                <a:cubicBezTo>
                  <a:pt x="280474" y="18550"/>
                  <a:pt x="262064" y="57"/>
                  <a:pt x="239305" y="0"/>
                </a:cubicBezTo>
                <a:cubicBezTo>
                  <a:pt x="239276" y="0"/>
                  <a:pt x="239239" y="0"/>
                  <a:pt x="239210" y="0"/>
                </a:cubicBezTo>
                <a:lnTo>
                  <a:pt x="41312" y="0"/>
                </a:lnTo>
                <a:cubicBezTo>
                  <a:pt x="18496" y="0"/>
                  <a:pt x="0" y="18493"/>
                  <a:pt x="0" y="41307"/>
                </a:cubicBezTo>
                <a:lnTo>
                  <a:pt x="0" y="42354"/>
                </a:lnTo>
                <a:lnTo>
                  <a:pt x="280427" y="423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DC6BF090-FADA-614C-AC6C-A3035FC1417A}"/>
              </a:ext>
            </a:extLst>
          </p:cNvPr>
          <p:cNvSpPr/>
          <p:nvPr/>
        </p:nvSpPr>
        <p:spPr>
          <a:xfrm>
            <a:off x="2869783" y="5280851"/>
            <a:ext cx="313687" cy="1538157"/>
          </a:xfrm>
          <a:custGeom>
            <a:avLst/>
            <a:gdLst>
              <a:gd name="connsiteX0" fmla="*/ 56542 w 56542"/>
              <a:gd name="connsiteY0" fmla="*/ 138579 h 277252"/>
              <a:gd name="connsiteX1" fmla="*/ 28557 w 56542"/>
              <a:gd name="connsiteY1" fmla="*/ 277253 h 277252"/>
              <a:gd name="connsiteX2" fmla="*/ 0 w 56542"/>
              <a:gd name="connsiteY2" fmla="*/ 138579 h 277252"/>
              <a:gd name="connsiteX3" fmla="*/ 28557 w 56542"/>
              <a:gd name="connsiteY3" fmla="*/ 0 h 277252"/>
              <a:gd name="connsiteX4" fmla="*/ 56542 w 56542"/>
              <a:gd name="connsiteY4" fmla="*/ 138579 h 27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2" h="277252">
                <a:moveTo>
                  <a:pt x="56542" y="138579"/>
                </a:moveTo>
                <a:cubicBezTo>
                  <a:pt x="56542" y="214721"/>
                  <a:pt x="43977" y="277253"/>
                  <a:pt x="28557" y="277253"/>
                </a:cubicBezTo>
                <a:cubicBezTo>
                  <a:pt x="13136" y="277253"/>
                  <a:pt x="0" y="215102"/>
                  <a:pt x="0" y="138579"/>
                </a:cubicBezTo>
                <a:cubicBezTo>
                  <a:pt x="0" y="62056"/>
                  <a:pt x="12565" y="0"/>
                  <a:pt x="28557" y="0"/>
                </a:cubicBezTo>
                <a:cubicBezTo>
                  <a:pt x="44548" y="0"/>
                  <a:pt x="56542" y="62056"/>
                  <a:pt x="56542" y="138579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9A0308E3-3B3D-8944-9939-8140B4270DF9}"/>
              </a:ext>
            </a:extLst>
          </p:cNvPr>
          <p:cNvSpPr/>
          <p:nvPr/>
        </p:nvSpPr>
        <p:spPr>
          <a:xfrm>
            <a:off x="2244267" y="8791741"/>
            <a:ext cx="1863395" cy="151540"/>
          </a:xfrm>
          <a:custGeom>
            <a:avLst/>
            <a:gdLst>
              <a:gd name="connsiteX0" fmla="*/ 140 w 335876"/>
              <a:gd name="connsiteY0" fmla="*/ 0 h 27315"/>
              <a:gd name="connsiteX1" fmla="*/ 140 w 335876"/>
              <a:gd name="connsiteY1" fmla="*/ 857 h 27315"/>
              <a:gd name="connsiteX2" fmla="*/ 140 w 335876"/>
              <a:gd name="connsiteY2" fmla="*/ 857 h 27315"/>
              <a:gd name="connsiteX3" fmla="*/ 21320 w 335876"/>
              <a:gd name="connsiteY3" fmla="*/ 27183 h 27315"/>
              <a:gd name="connsiteX4" fmla="*/ 23367 w 335876"/>
              <a:gd name="connsiteY4" fmla="*/ 27316 h 27315"/>
              <a:gd name="connsiteX5" fmla="*/ 312074 w 335876"/>
              <a:gd name="connsiteY5" fmla="*/ 27316 h 27315"/>
              <a:gd name="connsiteX6" fmla="*/ 335872 w 335876"/>
              <a:gd name="connsiteY6" fmla="*/ 2579 h 27315"/>
              <a:gd name="connsiteX7" fmla="*/ 335776 w 335876"/>
              <a:gd name="connsiteY7" fmla="*/ 857 h 27315"/>
              <a:gd name="connsiteX8" fmla="*/ 335776 w 335876"/>
              <a:gd name="connsiteY8" fmla="*/ 857 h 27315"/>
              <a:gd name="connsiteX9" fmla="*/ 335776 w 335876"/>
              <a:gd name="connsiteY9" fmla="*/ 0 h 2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5876" h="27315">
                <a:moveTo>
                  <a:pt x="140" y="0"/>
                </a:moveTo>
                <a:lnTo>
                  <a:pt x="140" y="857"/>
                </a:lnTo>
                <a:lnTo>
                  <a:pt x="140" y="857"/>
                </a:lnTo>
                <a:cubicBezTo>
                  <a:pt x="-1278" y="13972"/>
                  <a:pt x="8203" y="25765"/>
                  <a:pt x="21320" y="27183"/>
                </a:cubicBezTo>
                <a:cubicBezTo>
                  <a:pt x="21996" y="27259"/>
                  <a:pt x="22681" y="27297"/>
                  <a:pt x="23367" y="27316"/>
                </a:cubicBezTo>
                <a:lnTo>
                  <a:pt x="312074" y="27316"/>
                </a:lnTo>
                <a:cubicBezTo>
                  <a:pt x="325477" y="27059"/>
                  <a:pt x="336128" y="15980"/>
                  <a:pt x="335872" y="2579"/>
                </a:cubicBezTo>
                <a:cubicBezTo>
                  <a:pt x="335862" y="2008"/>
                  <a:pt x="335824" y="1428"/>
                  <a:pt x="335776" y="857"/>
                </a:cubicBezTo>
                <a:lnTo>
                  <a:pt x="335776" y="857"/>
                </a:lnTo>
                <a:lnTo>
                  <a:pt x="33577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940A59C5-40C8-5C46-A76D-F4B38E71243F}"/>
              </a:ext>
            </a:extLst>
          </p:cNvPr>
          <p:cNvSpPr/>
          <p:nvPr/>
        </p:nvSpPr>
        <p:spPr>
          <a:xfrm>
            <a:off x="1682623" y="10238026"/>
            <a:ext cx="2986899" cy="1854979"/>
          </a:xfrm>
          <a:custGeom>
            <a:avLst/>
            <a:gdLst>
              <a:gd name="connsiteX0" fmla="*/ 0 w 538387"/>
              <a:gd name="connsiteY0" fmla="*/ 0 h 334359"/>
              <a:gd name="connsiteX1" fmla="*/ 538388 w 538387"/>
              <a:gd name="connsiteY1" fmla="*/ 0 h 334359"/>
              <a:gd name="connsiteX2" fmla="*/ 538388 w 538387"/>
              <a:gd name="connsiteY2" fmla="*/ 334359 h 334359"/>
              <a:gd name="connsiteX3" fmla="*/ 0 w 538387"/>
              <a:gd name="connsiteY3" fmla="*/ 334359 h 33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87" h="334359">
                <a:moveTo>
                  <a:pt x="0" y="0"/>
                </a:moveTo>
                <a:lnTo>
                  <a:pt x="538388" y="0"/>
                </a:lnTo>
                <a:lnTo>
                  <a:pt x="538388" y="334359"/>
                </a:lnTo>
                <a:lnTo>
                  <a:pt x="0" y="3343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4" name="Freeform 173">
            <a:extLst>
              <a:ext uri="{FF2B5EF4-FFF2-40B4-BE49-F238E27FC236}">
                <a16:creationId xmlns:a16="http://schemas.microsoft.com/office/drawing/2014/main" id="{F5B1376C-FAA1-9545-B0B2-9EA998F3C145}"/>
              </a:ext>
            </a:extLst>
          </p:cNvPr>
          <p:cNvSpPr/>
          <p:nvPr/>
        </p:nvSpPr>
        <p:spPr>
          <a:xfrm>
            <a:off x="1682623" y="10238026"/>
            <a:ext cx="2987432" cy="211213"/>
          </a:xfrm>
          <a:custGeom>
            <a:avLst/>
            <a:gdLst>
              <a:gd name="connsiteX0" fmla="*/ 0 w 538483"/>
              <a:gd name="connsiteY0" fmla="*/ 0 h 38071"/>
              <a:gd name="connsiteX1" fmla="*/ 538483 w 538483"/>
              <a:gd name="connsiteY1" fmla="*/ 0 h 38071"/>
              <a:gd name="connsiteX2" fmla="*/ 538483 w 538483"/>
              <a:gd name="connsiteY2" fmla="*/ 38071 h 38071"/>
              <a:gd name="connsiteX3" fmla="*/ 0 w 538483"/>
              <a:gd name="connsiteY3" fmla="*/ 38071 h 3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483" h="38071">
                <a:moveTo>
                  <a:pt x="0" y="0"/>
                </a:moveTo>
                <a:lnTo>
                  <a:pt x="538483" y="0"/>
                </a:lnTo>
                <a:lnTo>
                  <a:pt x="538483" y="38071"/>
                </a:lnTo>
                <a:lnTo>
                  <a:pt x="0" y="3807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5" name="Freeform 174">
            <a:extLst>
              <a:ext uri="{FF2B5EF4-FFF2-40B4-BE49-F238E27FC236}">
                <a16:creationId xmlns:a16="http://schemas.microsoft.com/office/drawing/2014/main" id="{2AB6B404-7FEF-1B48-9994-C10620AE9A03}"/>
              </a:ext>
            </a:extLst>
          </p:cNvPr>
          <p:cNvSpPr/>
          <p:nvPr/>
        </p:nvSpPr>
        <p:spPr>
          <a:xfrm>
            <a:off x="1682623" y="11881265"/>
            <a:ext cx="2985845" cy="211213"/>
          </a:xfrm>
          <a:custGeom>
            <a:avLst/>
            <a:gdLst>
              <a:gd name="connsiteX0" fmla="*/ 0 w 538197"/>
              <a:gd name="connsiteY0" fmla="*/ 0 h 38071"/>
              <a:gd name="connsiteX1" fmla="*/ 538197 w 538197"/>
              <a:gd name="connsiteY1" fmla="*/ 0 h 38071"/>
              <a:gd name="connsiteX2" fmla="*/ 538197 w 538197"/>
              <a:gd name="connsiteY2" fmla="*/ 38071 h 38071"/>
              <a:gd name="connsiteX3" fmla="*/ 0 w 538197"/>
              <a:gd name="connsiteY3" fmla="*/ 38071 h 3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197" h="38071">
                <a:moveTo>
                  <a:pt x="0" y="0"/>
                </a:moveTo>
                <a:lnTo>
                  <a:pt x="538197" y="0"/>
                </a:lnTo>
                <a:lnTo>
                  <a:pt x="538197" y="38071"/>
                </a:lnTo>
                <a:lnTo>
                  <a:pt x="0" y="3807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73BFFD-3A1F-9F41-84AB-CC22286B2662}"/>
              </a:ext>
            </a:extLst>
          </p:cNvPr>
          <p:cNvGrpSpPr/>
          <p:nvPr/>
        </p:nvGrpSpPr>
        <p:grpSpPr>
          <a:xfrm>
            <a:off x="3379465" y="10701641"/>
            <a:ext cx="1014574" cy="927222"/>
            <a:chOff x="12182753" y="10552472"/>
            <a:chExt cx="1292775" cy="927222"/>
          </a:xfrm>
        </p:grpSpPr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678BDADA-8A4F-BD41-B5C2-E805A4A14B84}"/>
                </a:ext>
              </a:extLst>
            </p:cNvPr>
            <p:cNvSpPr/>
            <p:nvPr/>
          </p:nvSpPr>
          <p:spPr>
            <a:xfrm>
              <a:off x="12182753" y="10552472"/>
              <a:ext cx="1292775" cy="80788"/>
            </a:xfrm>
            <a:custGeom>
              <a:avLst/>
              <a:gdLst>
                <a:gd name="connsiteX0" fmla="*/ 0 w 233022"/>
                <a:gd name="connsiteY0" fmla="*/ 0 h 14562"/>
                <a:gd name="connsiteX1" fmla="*/ 233022 w 233022"/>
                <a:gd name="connsiteY1" fmla="*/ 0 h 14562"/>
                <a:gd name="connsiteX2" fmla="*/ 233022 w 233022"/>
                <a:gd name="connsiteY2" fmla="*/ 14562 h 14562"/>
                <a:gd name="connsiteX3" fmla="*/ 0 w 233022"/>
                <a:gd name="connsiteY3" fmla="*/ 14562 h 1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22" h="14562">
                  <a:moveTo>
                    <a:pt x="0" y="0"/>
                  </a:moveTo>
                  <a:lnTo>
                    <a:pt x="233022" y="0"/>
                  </a:lnTo>
                  <a:lnTo>
                    <a:pt x="233022" y="14562"/>
                  </a:lnTo>
                  <a:lnTo>
                    <a:pt x="0" y="1456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5197201F-6609-4F45-8FFD-F11E21CF568A}"/>
                </a:ext>
              </a:extLst>
            </p:cNvPr>
            <p:cNvSpPr/>
            <p:nvPr/>
          </p:nvSpPr>
          <p:spPr>
            <a:xfrm>
              <a:off x="12182753" y="10836958"/>
              <a:ext cx="1292775" cy="80788"/>
            </a:xfrm>
            <a:custGeom>
              <a:avLst/>
              <a:gdLst>
                <a:gd name="connsiteX0" fmla="*/ 0 w 233022"/>
                <a:gd name="connsiteY0" fmla="*/ 0 h 14562"/>
                <a:gd name="connsiteX1" fmla="*/ 233022 w 233022"/>
                <a:gd name="connsiteY1" fmla="*/ 0 h 14562"/>
                <a:gd name="connsiteX2" fmla="*/ 233022 w 233022"/>
                <a:gd name="connsiteY2" fmla="*/ 14562 h 14562"/>
                <a:gd name="connsiteX3" fmla="*/ 0 w 233022"/>
                <a:gd name="connsiteY3" fmla="*/ 14562 h 1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22" h="14562">
                  <a:moveTo>
                    <a:pt x="0" y="0"/>
                  </a:moveTo>
                  <a:lnTo>
                    <a:pt x="233022" y="0"/>
                  </a:lnTo>
                  <a:lnTo>
                    <a:pt x="233022" y="14562"/>
                  </a:lnTo>
                  <a:lnTo>
                    <a:pt x="0" y="1456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533AA20A-53F9-B048-9894-F60D0204C52A}"/>
                </a:ext>
              </a:extLst>
            </p:cNvPr>
            <p:cNvSpPr/>
            <p:nvPr/>
          </p:nvSpPr>
          <p:spPr>
            <a:xfrm>
              <a:off x="12182753" y="11120103"/>
              <a:ext cx="1292775" cy="80788"/>
            </a:xfrm>
            <a:custGeom>
              <a:avLst/>
              <a:gdLst>
                <a:gd name="connsiteX0" fmla="*/ 0 w 233022"/>
                <a:gd name="connsiteY0" fmla="*/ 0 h 14562"/>
                <a:gd name="connsiteX1" fmla="*/ 233022 w 233022"/>
                <a:gd name="connsiteY1" fmla="*/ 0 h 14562"/>
                <a:gd name="connsiteX2" fmla="*/ 233022 w 233022"/>
                <a:gd name="connsiteY2" fmla="*/ 14562 h 14562"/>
                <a:gd name="connsiteX3" fmla="*/ 0 w 233022"/>
                <a:gd name="connsiteY3" fmla="*/ 14562 h 1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22" h="14562">
                  <a:moveTo>
                    <a:pt x="0" y="0"/>
                  </a:moveTo>
                  <a:lnTo>
                    <a:pt x="233022" y="0"/>
                  </a:lnTo>
                  <a:lnTo>
                    <a:pt x="233022" y="14562"/>
                  </a:lnTo>
                  <a:lnTo>
                    <a:pt x="0" y="1456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480FE76E-A400-2A4E-9C28-4551F9FFD9BD}"/>
                </a:ext>
              </a:extLst>
            </p:cNvPr>
            <p:cNvSpPr/>
            <p:nvPr/>
          </p:nvSpPr>
          <p:spPr>
            <a:xfrm>
              <a:off x="12182753" y="11398906"/>
              <a:ext cx="1292775" cy="80788"/>
            </a:xfrm>
            <a:custGeom>
              <a:avLst/>
              <a:gdLst>
                <a:gd name="connsiteX0" fmla="*/ 0 w 233022"/>
                <a:gd name="connsiteY0" fmla="*/ 0 h 14562"/>
                <a:gd name="connsiteX1" fmla="*/ 233022 w 233022"/>
                <a:gd name="connsiteY1" fmla="*/ 0 h 14562"/>
                <a:gd name="connsiteX2" fmla="*/ 233022 w 233022"/>
                <a:gd name="connsiteY2" fmla="*/ 14562 h 14562"/>
                <a:gd name="connsiteX3" fmla="*/ 0 w 233022"/>
                <a:gd name="connsiteY3" fmla="*/ 14562 h 1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22" h="14562">
                  <a:moveTo>
                    <a:pt x="0" y="0"/>
                  </a:moveTo>
                  <a:lnTo>
                    <a:pt x="233022" y="0"/>
                  </a:lnTo>
                  <a:lnTo>
                    <a:pt x="233022" y="14562"/>
                  </a:lnTo>
                  <a:lnTo>
                    <a:pt x="0" y="1456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84B70C2-D811-FA44-A244-B6B7F0304C2D}"/>
              </a:ext>
            </a:extLst>
          </p:cNvPr>
          <p:cNvCxnSpPr/>
          <p:nvPr/>
        </p:nvCxnSpPr>
        <p:spPr>
          <a:xfrm>
            <a:off x="5310131" y="11908950"/>
            <a:ext cx="5902644" cy="0"/>
          </a:xfrm>
          <a:prstGeom prst="line">
            <a:avLst/>
          </a:prstGeom>
          <a:ln w="317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B964369F-9F18-0549-8028-075C2191AA13}"/>
              </a:ext>
            </a:extLst>
          </p:cNvPr>
          <p:cNvCxnSpPr>
            <a:cxnSpLocks/>
          </p:cNvCxnSpPr>
          <p:nvPr/>
        </p:nvCxnSpPr>
        <p:spPr>
          <a:xfrm>
            <a:off x="5310131" y="11908950"/>
            <a:ext cx="5041808" cy="0"/>
          </a:xfrm>
          <a:prstGeom prst="line">
            <a:avLst/>
          </a:prstGeom>
          <a:ln w="317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8D389CC7-15DA-F74D-B55B-AD01A8F5C722}"/>
              </a:ext>
            </a:extLst>
          </p:cNvPr>
          <p:cNvSpPr txBox="1"/>
          <p:nvPr/>
        </p:nvSpPr>
        <p:spPr>
          <a:xfrm>
            <a:off x="6621464" y="6723484"/>
            <a:ext cx="33089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" panose="020B0604020202020204" pitchFamily="34" charset="0"/>
              </a:rPr>
              <a:t>75%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40418A6-D8B3-594C-AA66-5316761E2AD2}"/>
              </a:ext>
            </a:extLst>
          </p:cNvPr>
          <p:cNvSpPr txBox="1"/>
          <p:nvPr/>
        </p:nvSpPr>
        <p:spPr>
          <a:xfrm>
            <a:off x="5310131" y="10368788"/>
            <a:ext cx="5660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99192EA-A0EE-8A44-B731-545EE216EAAE}"/>
              </a:ext>
            </a:extLst>
          </p:cNvPr>
          <p:cNvSpPr/>
          <p:nvPr/>
        </p:nvSpPr>
        <p:spPr>
          <a:xfrm>
            <a:off x="5310131" y="971972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02" name="Freeform 201">
            <a:extLst>
              <a:ext uri="{FF2B5EF4-FFF2-40B4-BE49-F238E27FC236}">
                <a16:creationId xmlns:a16="http://schemas.microsoft.com/office/drawing/2014/main" id="{6607AAD2-E687-4A47-A6E7-7C66063324ED}"/>
              </a:ext>
            </a:extLst>
          </p:cNvPr>
          <p:cNvSpPr/>
          <p:nvPr/>
        </p:nvSpPr>
        <p:spPr>
          <a:xfrm>
            <a:off x="13164876" y="8943814"/>
            <a:ext cx="2984264" cy="3148658"/>
          </a:xfrm>
          <a:custGeom>
            <a:avLst/>
            <a:gdLst>
              <a:gd name="connsiteX0" fmla="*/ 537912 w 537912"/>
              <a:gd name="connsiteY0" fmla="*/ 216720 h 567544"/>
              <a:gd name="connsiteX1" fmla="*/ 537912 w 537912"/>
              <a:gd name="connsiteY1" fmla="*/ 562500 h 567544"/>
              <a:gd name="connsiteX2" fmla="*/ 537912 w 537912"/>
              <a:gd name="connsiteY2" fmla="*/ 567545 h 567544"/>
              <a:gd name="connsiteX3" fmla="*/ 0 w 537912"/>
              <a:gd name="connsiteY3" fmla="*/ 567545 h 567544"/>
              <a:gd name="connsiteX4" fmla="*/ 0 w 537912"/>
              <a:gd name="connsiteY4" fmla="*/ 562500 h 567544"/>
              <a:gd name="connsiteX5" fmla="*/ 0 w 537912"/>
              <a:gd name="connsiteY5" fmla="*/ 219860 h 567544"/>
              <a:gd name="connsiteX6" fmla="*/ 83290 w 537912"/>
              <a:gd name="connsiteY6" fmla="*/ 40926 h 567544"/>
              <a:gd name="connsiteX7" fmla="*/ 124602 w 537912"/>
              <a:gd name="connsiteY7" fmla="*/ 0 h 567544"/>
              <a:gd name="connsiteX8" fmla="*/ 413310 w 537912"/>
              <a:gd name="connsiteY8" fmla="*/ 0 h 567544"/>
              <a:gd name="connsiteX9" fmla="*/ 453289 w 537912"/>
              <a:gd name="connsiteY9" fmla="*/ 36453 h 567544"/>
              <a:gd name="connsiteX10" fmla="*/ 537912 w 537912"/>
              <a:gd name="connsiteY10" fmla="*/ 216720 h 567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7912" h="567544">
                <a:moveTo>
                  <a:pt x="537912" y="216720"/>
                </a:moveTo>
                <a:lnTo>
                  <a:pt x="537912" y="562500"/>
                </a:lnTo>
                <a:cubicBezTo>
                  <a:pt x="537912" y="564213"/>
                  <a:pt x="537912" y="565831"/>
                  <a:pt x="537912" y="567545"/>
                </a:cubicBezTo>
                <a:lnTo>
                  <a:pt x="0" y="567545"/>
                </a:lnTo>
                <a:cubicBezTo>
                  <a:pt x="0" y="565831"/>
                  <a:pt x="0" y="564213"/>
                  <a:pt x="0" y="562500"/>
                </a:cubicBezTo>
                <a:lnTo>
                  <a:pt x="0" y="219860"/>
                </a:lnTo>
                <a:cubicBezTo>
                  <a:pt x="0" y="145717"/>
                  <a:pt x="31793" y="77094"/>
                  <a:pt x="83290" y="40926"/>
                </a:cubicBezTo>
                <a:cubicBezTo>
                  <a:pt x="99168" y="29591"/>
                  <a:pt x="113123" y="15771"/>
                  <a:pt x="124602" y="0"/>
                </a:cubicBezTo>
                <a:lnTo>
                  <a:pt x="413310" y="0"/>
                </a:lnTo>
                <a:cubicBezTo>
                  <a:pt x="424761" y="14058"/>
                  <a:pt x="438231" y="26345"/>
                  <a:pt x="453289" y="36453"/>
                </a:cubicBezTo>
                <a:cubicBezTo>
                  <a:pt x="506024" y="71574"/>
                  <a:pt x="537912" y="141624"/>
                  <a:pt x="537912" y="21672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id="{D67756FD-B87E-0945-90AF-E87075A4FF60}"/>
              </a:ext>
            </a:extLst>
          </p:cNvPr>
          <p:cNvSpPr/>
          <p:nvPr/>
        </p:nvSpPr>
        <p:spPr>
          <a:xfrm>
            <a:off x="13164876" y="12092478"/>
            <a:ext cx="2984791" cy="268239"/>
          </a:xfrm>
          <a:custGeom>
            <a:avLst/>
            <a:gdLst>
              <a:gd name="connsiteX0" fmla="*/ 0 w 538007"/>
              <a:gd name="connsiteY0" fmla="*/ 0 h 48350"/>
              <a:gd name="connsiteX1" fmla="*/ 53116 w 538007"/>
              <a:gd name="connsiteY1" fmla="*/ 48350 h 48350"/>
              <a:gd name="connsiteX2" fmla="*/ 484892 w 538007"/>
              <a:gd name="connsiteY2" fmla="*/ 48350 h 48350"/>
              <a:gd name="connsiteX3" fmla="*/ 538007 w 538007"/>
              <a:gd name="connsiteY3" fmla="*/ 0 h 4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007" h="48350">
                <a:moveTo>
                  <a:pt x="0" y="0"/>
                </a:moveTo>
                <a:cubicBezTo>
                  <a:pt x="2599" y="27392"/>
                  <a:pt x="25597" y="48322"/>
                  <a:pt x="53116" y="48350"/>
                </a:cubicBezTo>
                <a:lnTo>
                  <a:pt x="484892" y="48350"/>
                </a:lnTo>
                <a:cubicBezTo>
                  <a:pt x="512411" y="48322"/>
                  <a:pt x="535409" y="27392"/>
                  <a:pt x="538007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4" name="Freeform 203">
            <a:extLst>
              <a:ext uri="{FF2B5EF4-FFF2-40B4-BE49-F238E27FC236}">
                <a16:creationId xmlns:a16="http://schemas.microsoft.com/office/drawing/2014/main" id="{EA3C2DF7-AB50-D346-B739-0218DB4CB7B0}"/>
              </a:ext>
            </a:extLst>
          </p:cNvPr>
          <p:cNvSpPr/>
          <p:nvPr/>
        </p:nvSpPr>
        <p:spPr>
          <a:xfrm>
            <a:off x="13873583" y="7399315"/>
            <a:ext cx="1555766" cy="1392947"/>
          </a:xfrm>
          <a:custGeom>
            <a:avLst/>
            <a:gdLst>
              <a:gd name="connsiteX0" fmla="*/ 0 w 280426"/>
              <a:gd name="connsiteY0" fmla="*/ 0 h 251078"/>
              <a:gd name="connsiteX1" fmla="*/ 280426 w 280426"/>
              <a:gd name="connsiteY1" fmla="*/ 0 h 251078"/>
              <a:gd name="connsiteX2" fmla="*/ 280426 w 280426"/>
              <a:gd name="connsiteY2" fmla="*/ 251079 h 251078"/>
              <a:gd name="connsiteX3" fmla="*/ 0 w 280426"/>
              <a:gd name="connsiteY3" fmla="*/ 251079 h 25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426" h="251078">
                <a:moveTo>
                  <a:pt x="0" y="0"/>
                </a:moveTo>
                <a:lnTo>
                  <a:pt x="280426" y="0"/>
                </a:lnTo>
                <a:lnTo>
                  <a:pt x="280426" y="251079"/>
                </a:lnTo>
                <a:lnTo>
                  <a:pt x="0" y="2510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5" name="Freeform 204">
            <a:extLst>
              <a:ext uri="{FF2B5EF4-FFF2-40B4-BE49-F238E27FC236}">
                <a16:creationId xmlns:a16="http://schemas.microsoft.com/office/drawing/2014/main" id="{9C3B2C92-EF8A-3D4C-BF24-1F7293652FF5}"/>
              </a:ext>
            </a:extLst>
          </p:cNvPr>
          <p:cNvSpPr/>
          <p:nvPr/>
        </p:nvSpPr>
        <p:spPr>
          <a:xfrm>
            <a:off x="13870415" y="7501795"/>
            <a:ext cx="1555766" cy="1291527"/>
          </a:xfrm>
          <a:custGeom>
            <a:avLst/>
            <a:gdLst>
              <a:gd name="connsiteX0" fmla="*/ 258438 w 280426"/>
              <a:gd name="connsiteY0" fmla="*/ 206909 h 232797"/>
              <a:gd name="connsiteX1" fmla="*/ 258438 w 280426"/>
              <a:gd name="connsiteY1" fmla="*/ 206147 h 232797"/>
              <a:gd name="connsiteX2" fmla="*/ 258438 w 280426"/>
              <a:gd name="connsiteY2" fmla="*/ 18933 h 232797"/>
              <a:gd name="connsiteX3" fmla="*/ 242627 w 280426"/>
              <a:gd name="connsiteY3" fmla="*/ 573 h 232797"/>
              <a:gd name="connsiteX4" fmla="*/ 224265 w 280426"/>
              <a:gd name="connsiteY4" fmla="*/ 16382 h 232797"/>
              <a:gd name="connsiteX5" fmla="*/ 224265 w 280426"/>
              <a:gd name="connsiteY5" fmla="*/ 18933 h 232797"/>
              <a:gd name="connsiteX6" fmla="*/ 224265 w 280426"/>
              <a:gd name="connsiteY6" fmla="*/ 206433 h 232797"/>
              <a:gd name="connsiteX7" fmla="*/ 224265 w 280426"/>
              <a:gd name="connsiteY7" fmla="*/ 207194 h 232797"/>
              <a:gd name="connsiteX8" fmla="*/ 201325 w 280426"/>
              <a:gd name="connsiteY8" fmla="*/ 207194 h 232797"/>
              <a:gd name="connsiteX9" fmla="*/ 201325 w 280426"/>
              <a:gd name="connsiteY9" fmla="*/ 206433 h 232797"/>
              <a:gd name="connsiteX10" fmla="*/ 201325 w 280426"/>
              <a:gd name="connsiteY10" fmla="*/ 18933 h 232797"/>
              <a:gd name="connsiteX11" fmla="*/ 186085 w 280426"/>
              <a:gd name="connsiteY11" fmla="*/ 97 h 232797"/>
              <a:gd name="connsiteX12" fmla="*/ 167247 w 280426"/>
              <a:gd name="connsiteY12" fmla="*/ 15326 h 232797"/>
              <a:gd name="connsiteX13" fmla="*/ 167247 w 280426"/>
              <a:gd name="connsiteY13" fmla="*/ 18933 h 232797"/>
              <a:gd name="connsiteX14" fmla="*/ 167247 w 280426"/>
              <a:gd name="connsiteY14" fmla="*/ 206433 h 232797"/>
              <a:gd name="connsiteX15" fmla="*/ 167247 w 280426"/>
              <a:gd name="connsiteY15" fmla="*/ 207194 h 232797"/>
              <a:gd name="connsiteX16" fmla="*/ 132599 w 280426"/>
              <a:gd name="connsiteY16" fmla="*/ 207194 h 232797"/>
              <a:gd name="connsiteX17" fmla="*/ 132599 w 280426"/>
              <a:gd name="connsiteY17" fmla="*/ 206433 h 232797"/>
              <a:gd name="connsiteX18" fmla="*/ 132599 w 280426"/>
              <a:gd name="connsiteY18" fmla="*/ 18933 h 232797"/>
              <a:gd name="connsiteX19" fmla="*/ 116788 w 280426"/>
              <a:gd name="connsiteY19" fmla="*/ 573 h 232797"/>
              <a:gd name="connsiteX20" fmla="*/ 98426 w 280426"/>
              <a:gd name="connsiteY20" fmla="*/ 16382 h 232797"/>
              <a:gd name="connsiteX21" fmla="*/ 98426 w 280426"/>
              <a:gd name="connsiteY21" fmla="*/ 18933 h 232797"/>
              <a:gd name="connsiteX22" fmla="*/ 98426 w 280426"/>
              <a:gd name="connsiteY22" fmla="*/ 206433 h 232797"/>
              <a:gd name="connsiteX23" fmla="*/ 98426 w 280426"/>
              <a:gd name="connsiteY23" fmla="*/ 207194 h 232797"/>
              <a:gd name="connsiteX24" fmla="*/ 61492 w 280426"/>
              <a:gd name="connsiteY24" fmla="*/ 207194 h 232797"/>
              <a:gd name="connsiteX25" fmla="*/ 61492 w 280426"/>
              <a:gd name="connsiteY25" fmla="*/ 18933 h 232797"/>
              <a:gd name="connsiteX26" fmla="*/ 46252 w 280426"/>
              <a:gd name="connsiteY26" fmla="*/ 97 h 232797"/>
              <a:gd name="connsiteX27" fmla="*/ 27414 w 280426"/>
              <a:gd name="connsiteY27" fmla="*/ 15326 h 232797"/>
              <a:gd name="connsiteX28" fmla="*/ 27414 w 280426"/>
              <a:gd name="connsiteY28" fmla="*/ 18933 h 232797"/>
              <a:gd name="connsiteX29" fmla="*/ 27414 w 280426"/>
              <a:gd name="connsiteY29" fmla="*/ 206433 h 232797"/>
              <a:gd name="connsiteX30" fmla="*/ 27414 w 280426"/>
              <a:gd name="connsiteY30" fmla="*/ 207194 h 232797"/>
              <a:gd name="connsiteX31" fmla="*/ 0 w 280426"/>
              <a:gd name="connsiteY31" fmla="*/ 207194 h 232797"/>
              <a:gd name="connsiteX32" fmla="*/ 0 w 280426"/>
              <a:gd name="connsiteY32" fmla="*/ 232797 h 232797"/>
              <a:gd name="connsiteX33" fmla="*/ 280427 w 280426"/>
              <a:gd name="connsiteY33" fmla="*/ 232797 h 232797"/>
              <a:gd name="connsiteX34" fmla="*/ 280427 w 280426"/>
              <a:gd name="connsiteY34" fmla="*/ 207194 h 23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80426" h="232797">
                <a:moveTo>
                  <a:pt x="258438" y="206909"/>
                </a:moveTo>
                <a:cubicBezTo>
                  <a:pt x="258438" y="206909"/>
                  <a:pt x="258438" y="206433"/>
                  <a:pt x="258438" y="206147"/>
                </a:cubicBezTo>
                <a:lnTo>
                  <a:pt x="258438" y="18933"/>
                </a:lnTo>
                <a:cubicBezTo>
                  <a:pt x="259142" y="9501"/>
                  <a:pt x="252060" y="1278"/>
                  <a:pt x="242627" y="573"/>
                </a:cubicBezTo>
                <a:cubicBezTo>
                  <a:pt x="233194" y="-131"/>
                  <a:pt x="224970" y="6940"/>
                  <a:pt x="224265" y="16382"/>
                </a:cubicBezTo>
                <a:cubicBezTo>
                  <a:pt x="224199" y="17229"/>
                  <a:pt x="224199" y="18086"/>
                  <a:pt x="224265" y="18933"/>
                </a:cubicBezTo>
                <a:lnTo>
                  <a:pt x="224265" y="206433"/>
                </a:lnTo>
                <a:cubicBezTo>
                  <a:pt x="224265" y="206433"/>
                  <a:pt x="224265" y="207004"/>
                  <a:pt x="224265" y="207194"/>
                </a:cubicBezTo>
                <a:lnTo>
                  <a:pt x="201325" y="207194"/>
                </a:lnTo>
                <a:cubicBezTo>
                  <a:pt x="201382" y="206947"/>
                  <a:pt x="201382" y="206680"/>
                  <a:pt x="201325" y="206433"/>
                </a:cubicBezTo>
                <a:lnTo>
                  <a:pt x="201325" y="18933"/>
                </a:lnTo>
                <a:cubicBezTo>
                  <a:pt x="202324" y="9520"/>
                  <a:pt x="195499" y="1087"/>
                  <a:pt x="186085" y="97"/>
                </a:cubicBezTo>
                <a:cubicBezTo>
                  <a:pt x="176680" y="-902"/>
                  <a:pt x="168247" y="5913"/>
                  <a:pt x="167247" y="15326"/>
                </a:cubicBezTo>
                <a:cubicBezTo>
                  <a:pt x="167123" y="16525"/>
                  <a:pt x="167123" y="17734"/>
                  <a:pt x="167247" y="18933"/>
                </a:cubicBezTo>
                <a:lnTo>
                  <a:pt x="167247" y="206433"/>
                </a:lnTo>
                <a:cubicBezTo>
                  <a:pt x="167190" y="206680"/>
                  <a:pt x="167190" y="206947"/>
                  <a:pt x="167247" y="207194"/>
                </a:cubicBezTo>
                <a:lnTo>
                  <a:pt x="132599" y="207194"/>
                </a:lnTo>
                <a:cubicBezTo>
                  <a:pt x="132599" y="207194"/>
                  <a:pt x="132599" y="206718"/>
                  <a:pt x="132599" y="206433"/>
                </a:cubicBezTo>
                <a:lnTo>
                  <a:pt x="132599" y="18933"/>
                </a:lnTo>
                <a:cubicBezTo>
                  <a:pt x="133303" y="9501"/>
                  <a:pt x="126220" y="1278"/>
                  <a:pt x="116788" y="573"/>
                </a:cubicBezTo>
                <a:cubicBezTo>
                  <a:pt x="107354" y="-131"/>
                  <a:pt x="99130" y="6940"/>
                  <a:pt x="98426" y="16382"/>
                </a:cubicBezTo>
                <a:cubicBezTo>
                  <a:pt x="98359" y="17229"/>
                  <a:pt x="98359" y="18086"/>
                  <a:pt x="98426" y="18933"/>
                </a:cubicBezTo>
                <a:lnTo>
                  <a:pt x="98426" y="206433"/>
                </a:lnTo>
                <a:cubicBezTo>
                  <a:pt x="98426" y="206433"/>
                  <a:pt x="98426" y="207004"/>
                  <a:pt x="98426" y="207194"/>
                </a:cubicBezTo>
                <a:lnTo>
                  <a:pt x="61492" y="207194"/>
                </a:lnTo>
                <a:lnTo>
                  <a:pt x="61492" y="18933"/>
                </a:lnTo>
                <a:cubicBezTo>
                  <a:pt x="62491" y="9520"/>
                  <a:pt x="55667" y="1087"/>
                  <a:pt x="46252" y="97"/>
                </a:cubicBezTo>
                <a:cubicBezTo>
                  <a:pt x="36848" y="-902"/>
                  <a:pt x="28414" y="5913"/>
                  <a:pt x="27414" y="15326"/>
                </a:cubicBezTo>
                <a:cubicBezTo>
                  <a:pt x="27291" y="16525"/>
                  <a:pt x="27291" y="17734"/>
                  <a:pt x="27414" y="18933"/>
                </a:cubicBezTo>
                <a:lnTo>
                  <a:pt x="27414" y="206433"/>
                </a:lnTo>
                <a:cubicBezTo>
                  <a:pt x="27357" y="206680"/>
                  <a:pt x="27357" y="206947"/>
                  <a:pt x="27414" y="207194"/>
                </a:cubicBezTo>
                <a:lnTo>
                  <a:pt x="0" y="207194"/>
                </a:lnTo>
                <a:lnTo>
                  <a:pt x="0" y="232797"/>
                </a:lnTo>
                <a:lnTo>
                  <a:pt x="280427" y="232797"/>
                </a:lnTo>
                <a:lnTo>
                  <a:pt x="280427" y="20719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" name="Freeform 205">
            <a:extLst>
              <a:ext uri="{FF2B5EF4-FFF2-40B4-BE49-F238E27FC236}">
                <a16:creationId xmlns:a16="http://schemas.microsoft.com/office/drawing/2014/main" id="{E328B72D-2A93-6F43-88FD-3241B62CF8B8}"/>
              </a:ext>
            </a:extLst>
          </p:cNvPr>
          <p:cNvSpPr/>
          <p:nvPr/>
        </p:nvSpPr>
        <p:spPr>
          <a:xfrm>
            <a:off x="14214205" y="4885882"/>
            <a:ext cx="900929" cy="2297471"/>
          </a:xfrm>
          <a:custGeom>
            <a:avLst/>
            <a:gdLst>
              <a:gd name="connsiteX0" fmla="*/ 158394 w 162392"/>
              <a:gd name="connsiteY0" fmla="*/ 414118 h 414118"/>
              <a:gd name="connsiteX1" fmla="*/ 4474 w 162392"/>
              <a:gd name="connsiteY1" fmla="*/ 414118 h 414118"/>
              <a:gd name="connsiteX2" fmla="*/ 0 w 162392"/>
              <a:gd name="connsiteY2" fmla="*/ 409645 h 414118"/>
              <a:gd name="connsiteX3" fmla="*/ 0 w 162392"/>
              <a:gd name="connsiteY3" fmla="*/ 81187 h 414118"/>
              <a:gd name="connsiteX4" fmla="*/ 81196 w 162392"/>
              <a:gd name="connsiteY4" fmla="*/ 0 h 414118"/>
              <a:gd name="connsiteX5" fmla="*/ 81196 w 162392"/>
              <a:gd name="connsiteY5" fmla="*/ 0 h 414118"/>
              <a:gd name="connsiteX6" fmla="*/ 162392 w 162392"/>
              <a:gd name="connsiteY6" fmla="*/ 81187 h 414118"/>
              <a:gd name="connsiteX7" fmla="*/ 162392 w 162392"/>
              <a:gd name="connsiteY7" fmla="*/ 409645 h 414118"/>
              <a:gd name="connsiteX8" fmla="*/ 158394 w 162392"/>
              <a:gd name="connsiteY8" fmla="*/ 414118 h 41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392" h="414118">
                <a:moveTo>
                  <a:pt x="158394" y="414118"/>
                </a:moveTo>
                <a:lnTo>
                  <a:pt x="4474" y="414118"/>
                </a:lnTo>
                <a:cubicBezTo>
                  <a:pt x="1999" y="414118"/>
                  <a:pt x="0" y="412119"/>
                  <a:pt x="0" y="409645"/>
                </a:cubicBezTo>
                <a:lnTo>
                  <a:pt x="0" y="81187"/>
                </a:lnTo>
                <a:cubicBezTo>
                  <a:pt x="0" y="36348"/>
                  <a:pt x="36353" y="0"/>
                  <a:pt x="81196" y="0"/>
                </a:cubicBezTo>
                <a:lnTo>
                  <a:pt x="81196" y="0"/>
                </a:lnTo>
                <a:cubicBezTo>
                  <a:pt x="126040" y="0"/>
                  <a:pt x="162392" y="36348"/>
                  <a:pt x="162392" y="81187"/>
                </a:cubicBezTo>
                <a:lnTo>
                  <a:pt x="162392" y="409645"/>
                </a:lnTo>
                <a:cubicBezTo>
                  <a:pt x="162402" y="411938"/>
                  <a:pt x="160679" y="413871"/>
                  <a:pt x="158394" y="414118"/>
                </a:cubicBezTo>
                <a:close/>
              </a:path>
            </a:pathLst>
          </a:custGeom>
          <a:solidFill>
            <a:schemeClr val="tx2"/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F4725349-AFF9-6647-A943-CFD668049715}"/>
              </a:ext>
            </a:extLst>
          </p:cNvPr>
          <p:cNvSpPr/>
          <p:nvPr/>
        </p:nvSpPr>
        <p:spPr>
          <a:xfrm>
            <a:off x="13873583" y="7164341"/>
            <a:ext cx="1555766" cy="234974"/>
          </a:xfrm>
          <a:custGeom>
            <a:avLst/>
            <a:gdLst>
              <a:gd name="connsiteX0" fmla="*/ 280427 w 280426"/>
              <a:gd name="connsiteY0" fmla="*/ 41307 h 42354"/>
              <a:gd name="connsiteX1" fmla="*/ 239305 w 280426"/>
              <a:gd name="connsiteY1" fmla="*/ 0 h 42354"/>
              <a:gd name="connsiteX2" fmla="*/ 239210 w 280426"/>
              <a:gd name="connsiteY2" fmla="*/ 0 h 42354"/>
              <a:gd name="connsiteX3" fmla="*/ 41312 w 280426"/>
              <a:gd name="connsiteY3" fmla="*/ 0 h 42354"/>
              <a:gd name="connsiteX4" fmla="*/ 0 w 280426"/>
              <a:gd name="connsiteY4" fmla="*/ 41307 h 42354"/>
              <a:gd name="connsiteX5" fmla="*/ 0 w 280426"/>
              <a:gd name="connsiteY5" fmla="*/ 42354 h 42354"/>
              <a:gd name="connsiteX6" fmla="*/ 280427 w 280426"/>
              <a:gd name="connsiteY6" fmla="*/ 42354 h 42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426" h="42354">
                <a:moveTo>
                  <a:pt x="280427" y="41307"/>
                </a:moveTo>
                <a:cubicBezTo>
                  <a:pt x="280474" y="18550"/>
                  <a:pt x="262064" y="57"/>
                  <a:pt x="239305" y="0"/>
                </a:cubicBezTo>
                <a:cubicBezTo>
                  <a:pt x="239276" y="0"/>
                  <a:pt x="239239" y="0"/>
                  <a:pt x="239210" y="0"/>
                </a:cubicBezTo>
                <a:lnTo>
                  <a:pt x="41312" y="0"/>
                </a:lnTo>
                <a:cubicBezTo>
                  <a:pt x="18496" y="0"/>
                  <a:pt x="0" y="18493"/>
                  <a:pt x="0" y="41307"/>
                </a:cubicBezTo>
                <a:lnTo>
                  <a:pt x="0" y="42354"/>
                </a:lnTo>
                <a:lnTo>
                  <a:pt x="280427" y="423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0C18C6B4-FF0C-F14B-BCF0-43A9DEF0A2BB}"/>
              </a:ext>
            </a:extLst>
          </p:cNvPr>
          <p:cNvSpPr/>
          <p:nvPr/>
        </p:nvSpPr>
        <p:spPr>
          <a:xfrm>
            <a:off x="14350982" y="5280851"/>
            <a:ext cx="313687" cy="1538157"/>
          </a:xfrm>
          <a:custGeom>
            <a:avLst/>
            <a:gdLst>
              <a:gd name="connsiteX0" fmla="*/ 56542 w 56542"/>
              <a:gd name="connsiteY0" fmla="*/ 138579 h 277252"/>
              <a:gd name="connsiteX1" fmla="*/ 28557 w 56542"/>
              <a:gd name="connsiteY1" fmla="*/ 277253 h 277252"/>
              <a:gd name="connsiteX2" fmla="*/ 0 w 56542"/>
              <a:gd name="connsiteY2" fmla="*/ 138579 h 277252"/>
              <a:gd name="connsiteX3" fmla="*/ 28557 w 56542"/>
              <a:gd name="connsiteY3" fmla="*/ 0 h 277252"/>
              <a:gd name="connsiteX4" fmla="*/ 56542 w 56542"/>
              <a:gd name="connsiteY4" fmla="*/ 138579 h 27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2" h="277252">
                <a:moveTo>
                  <a:pt x="56542" y="138579"/>
                </a:moveTo>
                <a:cubicBezTo>
                  <a:pt x="56542" y="214721"/>
                  <a:pt x="43977" y="277253"/>
                  <a:pt x="28557" y="277253"/>
                </a:cubicBezTo>
                <a:cubicBezTo>
                  <a:pt x="13136" y="277253"/>
                  <a:pt x="0" y="215102"/>
                  <a:pt x="0" y="138579"/>
                </a:cubicBezTo>
                <a:cubicBezTo>
                  <a:pt x="0" y="62056"/>
                  <a:pt x="12565" y="0"/>
                  <a:pt x="28557" y="0"/>
                </a:cubicBezTo>
                <a:cubicBezTo>
                  <a:pt x="44548" y="0"/>
                  <a:pt x="56542" y="62056"/>
                  <a:pt x="56542" y="138579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9" name="Freeform 208">
            <a:extLst>
              <a:ext uri="{FF2B5EF4-FFF2-40B4-BE49-F238E27FC236}">
                <a16:creationId xmlns:a16="http://schemas.microsoft.com/office/drawing/2014/main" id="{060085CB-1330-EF42-9513-E1D5090688F8}"/>
              </a:ext>
            </a:extLst>
          </p:cNvPr>
          <p:cNvSpPr/>
          <p:nvPr/>
        </p:nvSpPr>
        <p:spPr>
          <a:xfrm>
            <a:off x="13725466" y="8791741"/>
            <a:ext cx="1863395" cy="151540"/>
          </a:xfrm>
          <a:custGeom>
            <a:avLst/>
            <a:gdLst>
              <a:gd name="connsiteX0" fmla="*/ 140 w 335876"/>
              <a:gd name="connsiteY0" fmla="*/ 0 h 27315"/>
              <a:gd name="connsiteX1" fmla="*/ 140 w 335876"/>
              <a:gd name="connsiteY1" fmla="*/ 857 h 27315"/>
              <a:gd name="connsiteX2" fmla="*/ 140 w 335876"/>
              <a:gd name="connsiteY2" fmla="*/ 857 h 27315"/>
              <a:gd name="connsiteX3" fmla="*/ 21320 w 335876"/>
              <a:gd name="connsiteY3" fmla="*/ 27183 h 27315"/>
              <a:gd name="connsiteX4" fmla="*/ 23367 w 335876"/>
              <a:gd name="connsiteY4" fmla="*/ 27316 h 27315"/>
              <a:gd name="connsiteX5" fmla="*/ 312074 w 335876"/>
              <a:gd name="connsiteY5" fmla="*/ 27316 h 27315"/>
              <a:gd name="connsiteX6" fmla="*/ 335872 w 335876"/>
              <a:gd name="connsiteY6" fmla="*/ 2579 h 27315"/>
              <a:gd name="connsiteX7" fmla="*/ 335776 w 335876"/>
              <a:gd name="connsiteY7" fmla="*/ 857 h 27315"/>
              <a:gd name="connsiteX8" fmla="*/ 335776 w 335876"/>
              <a:gd name="connsiteY8" fmla="*/ 857 h 27315"/>
              <a:gd name="connsiteX9" fmla="*/ 335776 w 335876"/>
              <a:gd name="connsiteY9" fmla="*/ 0 h 2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5876" h="27315">
                <a:moveTo>
                  <a:pt x="140" y="0"/>
                </a:moveTo>
                <a:lnTo>
                  <a:pt x="140" y="857"/>
                </a:lnTo>
                <a:lnTo>
                  <a:pt x="140" y="857"/>
                </a:lnTo>
                <a:cubicBezTo>
                  <a:pt x="-1278" y="13972"/>
                  <a:pt x="8203" y="25765"/>
                  <a:pt x="21320" y="27183"/>
                </a:cubicBezTo>
                <a:cubicBezTo>
                  <a:pt x="21996" y="27259"/>
                  <a:pt x="22681" y="27297"/>
                  <a:pt x="23367" y="27316"/>
                </a:cubicBezTo>
                <a:lnTo>
                  <a:pt x="312074" y="27316"/>
                </a:lnTo>
                <a:cubicBezTo>
                  <a:pt x="325477" y="27059"/>
                  <a:pt x="336128" y="15980"/>
                  <a:pt x="335872" y="2579"/>
                </a:cubicBezTo>
                <a:cubicBezTo>
                  <a:pt x="335862" y="2008"/>
                  <a:pt x="335824" y="1428"/>
                  <a:pt x="335776" y="857"/>
                </a:cubicBezTo>
                <a:lnTo>
                  <a:pt x="335776" y="857"/>
                </a:lnTo>
                <a:lnTo>
                  <a:pt x="33577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8EB094F1-175E-2649-9F4D-A8A0321F5B99}"/>
              </a:ext>
            </a:extLst>
          </p:cNvPr>
          <p:cNvSpPr/>
          <p:nvPr/>
        </p:nvSpPr>
        <p:spPr>
          <a:xfrm>
            <a:off x="13163822" y="10238026"/>
            <a:ext cx="2986899" cy="1854979"/>
          </a:xfrm>
          <a:custGeom>
            <a:avLst/>
            <a:gdLst>
              <a:gd name="connsiteX0" fmla="*/ 0 w 538387"/>
              <a:gd name="connsiteY0" fmla="*/ 0 h 334359"/>
              <a:gd name="connsiteX1" fmla="*/ 538388 w 538387"/>
              <a:gd name="connsiteY1" fmla="*/ 0 h 334359"/>
              <a:gd name="connsiteX2" fmla="*/ 538388 w 538387"/>
              <a:gd name="connsiteY2" fmla="*/ 334359 h 334359"/>
              <a:gd name="connsiteX3" fmla="*/ 0 w 538387"/>
              <a:gd name="connsiteY3" fmla="*/ 334359 h 33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87" h="334359">
                <a:moveTo>
                  <a:pt x="0" y="0"/>
                </a:moveTo>
                <a:lnTo>
                  <a:pt x="538388" y="0"/>
                </a:lnTo>
                <a:lnTo>
                  <a:pt x="538388" y="334359"/>
                </a:lnTo>
                <a:lnTo>
                  <a:pt x="0" y="334359"/>
                </a:lnTo>
                <a:close/>
              </a:path>
            </a:pathLst>
          </a:custGeom>
          <a:solidFill>
            <a:schemeClr val="accent2"/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1" name="Freeform 210">
            <a:extLst>
              <a:ext uri="{FF2B5EF4-FFF2-40B4-BE49-F238E27FC236}">
                <a16:creationId xmlns:a16="http://schemas.microsoft.com/office/drawing/2014/main" id="{CFFAE78D-5447-E04F-9C7E-D125EA71D4D1}"/>
              </a:ext>
            </a:extLst>
          </p:cNvPr>
          <p:cNvSpPr/>
          <p:nvPr/>
        </p:nvSpPr>
        <p:spPr>
          <a:xfrm>
            <a:off x="13163822" y="10238026"/>
            <a:ext cx="2987432" cy="211213"/>
          </a:xfrm>
          <a:custGeom>
            <a:avLst/>
            <a:gdLst>
              <a:gd name="connsiteX0" fmla="*/ 0 w 538483"/>
              <a:gd name="connsiteY0" fmla="*/ 0 h 38071"/>
              <a:gd name="connsiteX1" fmla="*/ 538483 w 538483"/>
              <a:gd name="connsiteY1" fmla="*/ 0 h 38071"/>
              <a:gd name="connsiteX2" fmla="*/ 538483 w 538483"/>
              <a:gd name="connsiteY2" fmla="*/ 38071 h 38071"/>
              <a:gd name="connsiteX3" fmla="*/ 0 w 538483"/>
              <a:gd name="connsiteY3" fmla="*/ 38071 h 3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483" h="38071">
                <a:moveTo>
                  <a:pt x="0" y="0"/>
                </a:moveTo>
                <a:lnTo>
                  <a:pt x="538483" y="0"/>
                </a:lnTo>
                <a:lnTo>
                  <a:pt x="538483" y="38071"/>
                </a:lnTo>
                <a:lnTo>
                  <a:pt x="0" y="3807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FD3B8ECE-E51C-5543-94D8-961BFE039E55}"/>
              </a:ext>
            </a:extLst>
          </p:cNvPr>
          <p:cNvSpPr/>
          <p:nvPr/>
        </p:nvSpPr>
        <p:spPr>
          <a:xfrm>
            <a:off x="13163822" y="11881265"/>
            <a:ext cx="2985845" cy="211213"/>
          </a:xfrm>
          <a:custGeom>
            <a:avLst/>
            <a:gdLst>
              <a:gd name="connsiteX0" fmla="*/ 0 w 538197"/>
              <a:gd name="connsiteY0" fmla="*/ 0 h 38071"/>
              <a:gd name="connsiteX1" fmla="*/ 538197 w 538197"/>
              <a:gd name="connsiteY1" fmla="*/ 0 h 38071"/>
              <a:gd name="connsiteX2" fmla="*/ 538197 w 538197"/>
              <a:gd name="connsiteY2" fmla="*/ 38071 h 38071"/>
              <a:gd name="connsiteX3" fmla="*/ 0 w 538197"/>
              <a:gd name="connsiteY3" fmla="*/ 38071 h 3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197" h="38071">
                <a:moveTo>
                  <a:pt x="0" y="0"/>
                </a:moveTo>
                <a:lnTo>
                  <a:pt x="538197" y="0"/>
                </a:lnTo>
                <a:lnTo>
                  <a:pt x="538197" y="38071"/>
                </a:lnTo>
                <a:lnTo>
                  <a:pt x="0" y="3807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BDF5F433-D255-474D-9529-35A9B6BA9B92}"/>
              </a:ext>
            </a:extLst>
          </p:cNvPr>
          <p:cNvGrpSpPr/>
          <p:nvPr/>
        </p:nvGrpSpPr>
        <p:grpSpPr>
          <a:xfrm>
            <a:off x="14860664" y="10701641"/>
            <a:ext cx="1014574" cy="927222"/>
            <a:chOff x="12182753" y="10552472"/>
            <a:chExt cx="1292775" cy="927222"/>
          </a:xfrm>
        </p:grpSpPr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BBBEB7A3-5C3E-8341-86B2-8B4C3D6B1B22}"/>
                </a:ext>
              </a:extLst>
            </p:cNvPr>
            <p:cNvSpPr/>
            <p:nvPr/>
          </p:nvSpPr>
          <p:spPr>
            <a:xfrm>
              <a:off x="12182753" y="10552472"/>
              <a:ext cx="1292775" cy="80788"/>
            </a:xfrm>
            <a:custGeom>
              <a:avLst/>
              <a:gdLst>
                <a:gd name="connsiteX0" fmla="*/ 0 w 233022"/>
                <a:gd name="connsiteY0" fmla="*/ 0 h 14562"/>
                <a:gd name="connsiteX1" fmla="*/ 233022 w 233022"/>
                <a:gd name="connsiteY1" fmla="*/ 0 h 14562"/>
                <a:gd name="connsiteX2" fmla="*/ 233022 w 233022"/>
                <a:gd name="connsiteY2" fmla="*/ 14562 h 14562"/>
                <a:gd name="connsiteX3" fmla="*/ 0 w 233022"/>
                <a:gd name="connsiteY3" fmla="*/ 14562 h 1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22" h="14562">
                  <a:moveTo>
                    <a:pt x="0" y="0"/>
                  </a:moveTo>
                  <a:lnTo>
                    <a:pt x="233022" y="0"/>
                  </a:lnTo>
                  <a:lnTo>
                    <a:pt x="233022" y="14562"/>
                  </a:lnTo>
                  <a:lnTo>
                    <a:pt x="0" y="1456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57C1EC93-B7CA-514E-87F9-C1C3B26118E7}"/>
                </a:ext>
              </a:extLst>
            </p:cNvPr>
            <p:cNvSpPr/>
            <p:nvPr/>
          </p:nvSpPr>
          <p:spPr>
            <a:xfrm>
              <a:off x="12182753" y="10836958"/>
              <a:ext cx="1292775" cy="80788"/>
            </a:xfrm>
            <a:custGeom>
              <a:avLst/>
              <a:gdLst>
                <a:gd name="connsiteX0" fmla="*/ 0 w 233022"/>
                <a:gd name="connsiteY0" fmla="*/ 0 h 14562"/>
                <a:gd name="connsiteX1" fmla="*/ 233022 w 233022"/>
                <a:gd name="connsiteY1" fmla="*/ 0 h 14562"/>
                <a:gd name="connsiteX2" fmla="*/ 233022 w 233022"/>
                <a:gd name="connsiteY2" fmla="*/ 14562 h 14562"/>
                <a:gd name="connsiteX3" fmla="*/ 0 w 233022"/>
                <a:gd name="connsiteY3" fmla="*/ 14562 h 1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22" h="14562">
                  <a:moveTo>
                    <a:pt x="0" y="0"/>
                  </a:moveTo>
                  <a:lnTo>
                    <a:pt x="233022" y="0"/>
                  </a:lnTo>
                  <a:lnTo>
                    <a:pt x="233022" y="14562"/>
                  </a:lnTo>
                  <a:lnTo>
                    <a:pt x="0" y="1456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C529AC08-D368-5B46-AA63-FA2CC95DF685}"/>
                </a:ext>
              </a:extLst>
            </p:cNvPr>
            <p:cNvSpPr/>
            <p:nvPr/>
          </p:nvSpPr>
          <p:spPr>
            <a:xfrm>
              <a:off x="12182753" y="11120103"/>
              <a:ext cx="1292775" cy="80788"/>
            </a:xfrm>
            <a:custGeom>
              <a:avLst/>
              <a:gdLst>
                <a:gd name="connsiteX0" fmla="*/ 0 w 233022"/>
                <a:gd name="connsiteY0" fmla="*/ 0 h 14562"/>
                <a:gd name="connsiteX1" fmla="*/ 233022 w 233022"/>
                <a:gd name="connsiteY1" fmla="*/ 0 h 14562"/>
                <a:gd name="connsiteX2" fmla="*/ 233022 w 233022"/>
                <a:gd name="connsiteY2" fmla="*/ 14562 h 14562"/>
                <a:gd name="connsiteX3" fmla="*/ 0 w 233022"/>
                <a:gd name="connsiteY3" fmla="*/ 14562 h 1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22" h="14562">
                  <a:moveTo>
                    <a:pt x="0" y="0"/>
                  </a:moveTo>
                  <a:lnTo>
                    <a:pt x="233022" y="0"/>
                  </a:lnTo>
                  <a:lnTo>
                    <a:pt x="233022" y="14562"/>
                  </a:lnTo>
                  <a:lnTo>
                    <a:pt x="0" y="1456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60011F11-CA69-8B40-9A90-177C5FDD8887}"/>
                </a:ext>
              </a:extLst>
            </p:cNvPr>
            <p:cNvSpPr/>
            <p:nvPr/>
          </p:nvSpPr>
          <p:spPr>
            <a:xfrm>
              <a:off x="12182753" y="11398906"/>
              <a:ext cx="1292775" cy="80788"/>
            </a:xfrm>
            <a:custGeom>
              <a:avLst/>
              <a:gdLst>
                <a:gd name="connsiteX0" fmla="*/ 0 w 233022"/>
                <a:gd name="connsiteY0" fmla="*/ 0 h 14562"/>
                <a:gd name="connsiteX1" fmla="*/ 233022 w 233022"/>
                <a:gd name="connsiteY1" fmla="*/ 0 h 14562"/>
                <a:gd name="connsiteX2" fmla="*/ 233022 w 233022"/>
                <a:gd name="connsiteY2" fmla="*/ 14562 h 14562"/>
                <a:gd name="connsiteX3" fmla="*/ 0 w 233022"/>
                <a:gd name="connsiteY3" fmla="*/ 14562 h 1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22" h="14562">
                  <a:moveTo>
                    <a:pt x="0" y="0"/>
                  </a:moveTo>
                  <a:lnTo>
                    <a:pt x="233022" y="0"/>
                  </a:lnTo>
                  <a:lnTo>
                    <a:pt x="233022" y="14562"/>
                  </a:lnTo>
                  <a:lnTo>
                    <a:pt x="0" y="1456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8B55F34-3651-764D-9DE0-B1BEF9DAE438}"/>
              </a:ext>
            </a:extLst>
          </p:cNvPr>
          <p:cNvCxnSpPr/>
          <p:nvPr/>
        </p:nvCxnSpPr>
        <p:spPr>
          <a:xfrm>
            <a:off x="16791330" y="11908950"/>
            <a:ext cx="5902644" cy="0"/>
          </a:xfrm>
          <a:prstGeom prst="line">
            <a:avLst/>
          </a:prstGeom>
          <a:ln w="317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38880DC-614D-0644-B895-DD1AC986D200}"/>
              </a:ext>
            </a:extLst>
          </p:cNvPr>
          <p:cNvCxnSpPr>
            <a:cxnSpLocks/>
          </p:cNvCxnSpPr>
          <p:nvPr/>
        </p:nvCxnSpPr>
        <p:spPr>
          <a:xfrm>
            <a:off x="16791330" y="11908950"/>
            <a:ext cx="2377203" cy="0"/>
          </a:xfrm>
          <a:prstGeom prst="line">
            <a:avLst/>
          </a:prstGeom>
          <a:ln w="317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085BDE75-ABC6-2347-BF13-38F383EE9F71}"/>
              </a:ext>
            </a:extLst>
          </p:cNvPr>
          <p:cNvSpPr txBox="1"/>
          <p:nvPr/>
        </p:nvSpPr>
        <p:spPr>
          <a:xfrm>
            <a:off x="18102663" y="6723484"/>
            <a:ext cx="33089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" panose="020B0604020202020204" pitchFamily="34" charset="0"/>
              </a:rPr>
              <a:t>25%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B6BD2FB-F66C-DC4F-947B-8D85CE9DE74D}"/>
              </a:ext>
            </a:extLst>
          </p:cNvPr>
          <p:cNvSpPr txBox="1"/>
          <p:nvPr/>
        </p:nvSpPr>
        <p:spPr>
          <a:xfrm>
            <a:off x="16791330" y="10368788"/>
            <a:ext cx="5660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F0BA1FA0-CA6E-B24F-B004-E0BBBDA3AE17}"/>
              </a:ext>
            </a:extLst>
          </p:cNvPr>
          <p:cNvSpPr/>
          <p:nvPr/>
        </p:nvSpPr>
        <p:spPr>
          <a:xfrm>
            <a:off x="16791330" y="971972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Awareness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8422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07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18479F"/>
      </a:accent1>
      <a:accent2>
        <a:srgbClr val="45D8E0"/>
      </a:accent2>
      <a:accent3>
        <a:srgbClr val="A1D7DF"/>
      </a:accent3>
      <a:accent4>
        <a:srgbClr val="2591D0"/>
      </a:accent4>
      <a:accent5>
        <a:srgbClr val="18479F"/>
      </a:accent5>
      <a:accent6>
        <a:srgbClr val="45D8E0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131006</TotalTime>
  <Words>1773</Words>
  <Application>Microsoft Macintosh PowerPoint</Application>
  <PresentationFormat>Custom</PresentationFormat>
  <Paragraphs>231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Helvetica Light</vt:lpstr>
      <vt:lpstr>Lato</vt:lpstr>
      <vt:lpstr>Lato Light</vt:lpstr>
      <vt:lpstr>Montserrat Light</vt:lpstr>
      <vt:lpstr>Poppins</vt:lpstr>
      <vt:lpstr>Poppins Medium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20600</cp:revision>
  <dcterms:created xsi:type="dcterms:W3CDTF">2014-11-12T21:47:38Z</dcterms:created>
  <dcterms:modified xsi:type="dcterms:W3CDTF">2020-07-30T19:48:31Z</dcterms:modified>
  <cp:category/>
</cp:coreProperties>
</file>