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4"/>
  </p:notesMasterIdLst>
  <p:sldIdLst>
    <p:sldId id="4358" r:id="rId2"/>
    <p:sldId id="4374" r:id="rId3"/>
    <p:sldId id="4363" r:id="rId4"/>
    <p:sldId id="4369" r:id="rId5"/>
    <p:sldId id="4376" r:id="rId6"/>
    <p:sldId id="4366" r:id="rId7"/>
    <p:sldId id="4367" r:id="rId8"/>
    <p:sldId id="4377" r:id="rId9"/>
    <p:sldId id="4368" r:id="rId10"/>
    <p:sldId id="4370" r:id="rId11"/>
    <p:sldId id="4383" r:id="rId12"/>
    <p:sldId id="4384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7" autoAdjust="0"/>
    <p:restoredTop sz="38338" autoAdjust="0"/>
  </p:normalViewPr>
  <p:slideViewPr>
    <p:cSldViewPr snapToGrid="0" snapToObjects="1">
      <p:cViewPr varScale="1">
        <p:scale>
          <a:sx n="53" d="100"/>
          <a:sy n="53" d="100"/>
        </p:scale>
        <p:origin x="232" y="656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4-6444-BF87-50150C6656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64-6444-BF87-50150C6656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4-6444-BF87-50150C6656F5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0-F547-85DA-0F84C2EB1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E-0A42-BF8E-824CE881CCA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E-0A42-BF8E-824CE881CC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2E-0A42-BF8E-824CE881CCA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2E-0A42-BF8E-824CE881CCA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E-0A42-BF8E-824CE881CCA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E-0A42-BF8E-824CE881CC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2E-0A42-BF8E-824CE881CCA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2E-0A42-BF8E-824CE881CCA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61-9341-931F-C1D6C136AB6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61-9341-931F-C1D6C136AB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61-9341-931F-C1D6C136AB6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61-9341-931F-C1D6C136AB6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7-2445-B97D-0D8E364A444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E7-2445-B97D-0D8E364A44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E7-2445-B97D-0D8E364A444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E7-2445-B97D-0D8E364A444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B2-BE43-B525-0A3BC467792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B2-BE43-B525-0A3BC46779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B2-BE43-B525-0A3BC467792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B2-BE43-B525-0A3BC467792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/>
          </c:spPr>
          <c:dPt>
            <c:idx val="0"/>
            <c:bubble3D val="0"/>
            <c:spPr>
              <a:solidFill>
                <a:schemeClr val="accent1"/>
              </a:solidFill>
              <a:ln w="635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4-604F-9AD2-3F0729556C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42-474D-9201-2A6ABA9FEB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42-474D-9201-2A6ABA9FEB6A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3.6</c:v>
                </c:pt>
                <c:pt idx="2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4-604F-9AD2-3F0729556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5-0048-A19D-554C0DEA167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5-0048-A19D-554C0DEA16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5-0048-A19D-554C0DEA167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A5-0048-A19D-554C0DEA16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4C-034B-8DCA-6FBEC004265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4C-034B-8DCA-6FBEC00426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4C-034B-8DCA-6FBEC004265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4C-034B-8DCA-6FBEC004265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5-0048-A19D-554C0DEA167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5-0048-A19D-554C0DEA16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5-0048-A19D-554C0DEA167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A5-0048-A19D-554C0DEA16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C-9142-B002-0F2A968724B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C-9142-B002-0F2A968724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C-9142-B002-0F2A968724B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9C-9142-B002-0F2A968724B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43-B548-8766-26DE3C7FC6B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43-B548-8766-26DE3C7FC6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43-B548-8766-26DE3C7FC6B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43-B548-8766-26DE3C7FC6B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27D-7F4B-AEB5-AFEA9CA179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27D-7F4B-AEB5-AFEA9CA179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27D-7F4B-AEB5-AFEA9CA179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366-7043-88C0-1BE4AA2867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6.7</c:v>
                </c:pt>
                <c:pt idx="3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6-7043-88C0-1BE4AA2867D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88-B347-8B62-09E549E4B0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88-B347-8B62-09E549E4B0E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70-894B-88BB-E232400D8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AFC-574A-9C9A-466126927B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AFC-574A-9C9A-466126927B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AFC-574A-9C9A-466126927B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FC-574A-9C9A-466126927B4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78-9B47-8C1E-97DDD990F1C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78-9B47-8C1E-97DDD990F1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78-9B47-8C1E-97DDD990F1C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78-9B47-8C1E-97DDD990F1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78-9B47-8C1E-97DDD990F1C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78-9B47-8C1E-97DDD990F1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78-9B47-8C1E-97DDD990F1C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78-9B47-8C1E-97DDD990F1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2C9-384F-8BCE-552D7E2C70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1B-9D4C-8EF4-397C21ADC4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1B-9D4C-8EF4-397C21ADC4C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9-384F-8BCE-552D7E2C70A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D3-0348-B09D-0D4DF48500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D3-0348-B09D-0D4DF48500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D3-0348-B09D-0D4DF48500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D3-0348-B09D-0D4DF48500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4.7</c:v>
                </c:pt>
                <c:pt idx="1">
                  <c:v>3.2</c:v>
                </c:pt>
                <c:pt idx="2">
                  <c:v>2.8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E2-1444-B51C-1569E202A2E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EC-5740-99D7-E367103A42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EC-5740-99D7-E367103A42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EC-5740-99D7-E367103A422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6.8</c:v>
                </c:pt>
                <c:pt idx="1">
                  <c:v>3.2</c:v>
                </c:pt>
                <c:pt idx="2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2-3641-812A-0EA3DDC7D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F49-A84F-8873-63DEC11CD2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F49-A84F-8873-63DEC11CD2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F49-A84F-8873-63DEC11CD2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F49-A84F-8873-63DEC11CD2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2nd Qtr</c:v>
                </c:pt>
                <c:pt idx="3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3.2</c:v>
                </c:pt>
                <c:pt idx="2">
                  <c:v>2.4</c:v>
                </c:pt>
                <c:pt idx="3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49-A84F-8873-63DEC11CD2F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E-0A42-BF8E-824CE881CCA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E-0A42-BF8E-824CE881CC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2E-0A42-BF8E-824CE881CCA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2E-0A42-BF8E-824CE881CCA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0.26143</cdr:x>
      <cdr:y>0.30114</cdr:y>
    </cdr:from>
    <cdr:to>
      <cdr:x>0.73857</cdr:x>
      <cdr:y>0.69886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F3B13B88-5D43-A74E-87A4-3A7C556AE888}"/>
            </a:ext>
          </a:extLst>
        </cdr:cNvPr>
        <cdr:cNvGrpSpPr/>
      </cdr:nvGrpSpPr>
      <cdr:grpSpPr>
        <a:xfrm xmlns:a="http://schemas.openxmlformats.org/drawingml/2006/main">
          <a:off x="2209950" y="2310594"/>
          <a:ext cx="4033416" cy="3051636"/>
          <a:chOff x="3180794" y="6771035"/>
          <a:chExt cx="4033429" cy="3051576"/>
        </a:xfrm>
      </cdr:grpSpPr>
      <cdr:sp macro="" textlink="">
        <cdr:nvSpPr>
          <cdr:cNvPr id="3" name="TextBox 61">
            <a:extLst xmlns:a="http://schemas.openxmlformats.org/drawingml/2006/main">
              <a:ext uri="{FF2B5EF4-FFF2-40B4-BE49-F238E27FC236}">
                <a16:creationId xmlns:a16="http://schemas.microsoft.com/office/drawing/2014/main" id="{D4FC4649-F252-2E43-9C16-D05994A5D6D5}"/>
              </a:ext>
            </a:extLst>
          </cdr:cNvPr>
          <cdr:cNvSpPr txBox="1"/>
        </cdr:nvSpPr>
        <cdr:spPr>
          <a:xfrm xmlns:a="http://schemas.openxmlformats.org/drawingml/2006/main">
            <a:off x="3656251" y="8675502"/>
            <a:ext cx="3082514" cy="1147109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Solutions that let you choose. </a:t>
            </a:r>
          </a:p>
        </cdr:txBody>
      </cdr:sp>
      <cdr:sp macro="" textlink="">
        <cdr:nvSpPr>
          <cdr:cNvPr id="4" name="Rectangle 3">
            <a:extLst xmlns:a="http://schemas.openxmlformats.org/drawingml/2006/main">
              <a:ext uri="{FF2B5EF4-FFF2-40B4-BE49-F238E27FC236}">
                <a16:creationId xmlns:a16="http://schemas.microsoft.com/office/drawing/2014/main" id="{61DF6BE2-334E-8343-9F95-AB2387994EC1}"/>
              </a:ext>
            </a:extLst>
          </cdr:cNvPr>
          <cdr:cNvSpPr/>
        </cdr:nvSpPr>
        <cdr:spPr>
          <a:xfrm xmlns:a="http://schemas.openxmlformats.org/drawingml/2006/main">
            <a:off x="3180794" y="7365875"/>
            <a:ext cx="4033429" cy="132343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>
            <a:spAutoFit/>
          </a:bodyPr>
          <a:lstStyle xmlns:a="http://schemas.openxmlformats.org/drawingml/2006/main"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1734</a:t>
            </a:r>
            <a:endParaRPr lang="en-US" sz="13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cdr:txBody>
      </cdr:sp>
      <cdr:sp macro="" textlink="">
        <cdr:nvSpPr>
          <cdr:cNvPr id="5" name="TextBox 63">
            <a:extLst xmlns:a="http://schemas.openxmlformats.org/drawingml/2006/main">
              <a:ext uri="{FF2B5EF4-FFF2-40B4-BE49-F238E27FC236}">
                <a16:creationId xmlns:a16="http://schemas.microsoft.com/office/drawing/2014/main" id="{ED06A529-FD03-404D-9E7E-C23B8FE7024B}"/>
              </a:ext>
            </a:extLst>
          </cdr:cNvPr>
          <cdr:cNvSpPr txBox="1"/>
        </cdr:nvSpPr>
        <cdr:spPr>
          <a:xfrm xmlns:a="http://schemas.openxmlformats.org/drawingml/2006/main">
            <a:off x="3656251" y="6771035"/>
            <a:ext cx="3082514" cy="595676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5B1FC3-F60D-0A43-8860-30C629E06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638196"/>
              </p:ext>
            </p:extLst>
          </p:nvPr>
        </p:nvGraphicFramePr>
        <p:xfrm>
          <a:off x="1975710" y="4442608"/>
          <a:ext cx="8453316" cy="767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A54A34C-F72D-B14A-A2FF-621CA1AACE52}"/>
              </a:ext>
            </a:extLst>
          </p:cNvPr>
          <p:cNvGrpSpPr/>
          <p:nvPr/>
        </p:nvGrpSpPr>
        <p:grpSpPr>
          <a:xfrm>
            <a:off x="9162062" y="7528847"/>
            <a:ext cx="1500348" cy="1500346"/>
            <a:chOff x="2583094" y="10748346"/>
            <a:chExt cx="1500348" cy="150034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42E50BA-E1F6-F04D-9DF1-6AAB0CFEAA21}"/>
                </a:ext>
              </a:extLst>
            </p:cNvPr>
            <p:cNvSpPr/>
            <p:nvPr/>
          </p:nvSpPr>
          <p:spPr>
            <a:xfrm>
              <a:off x="2583094" y="10748346"/>
              <a:ext cx="1500348" cy="1500346"/>
            </a:xfrm>
            <a:prstGeom prst="ellipse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96B1D9-5560-4943-80A5-066DA2A85EEF}"/>
                </a:ext>
              </a:extLst>
            </p:cNvPr>
            <p:cNvSpPr txBox="1"/>
            <p:nvPr/>
          </p:nvSpPr>
          <p:spPr>
            <a:xfrm>
              <a:off x="2879651" y="1107930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AFC64E-727A-CA46-9622-D11F022FA649}"/>
              </a:ext>
            </a:extLst>
          </p:cNvPr>
          <p:cNvGrpSpPr/>
          <p:nvPr/>
        </p:nvGrpSpPr>
        <p:grpSpPr>
          <a:xfrm>
            <a:off x="3066062" y="10388497"/>
            <a:ext cx="1500348" cy="1500346"/>
            <a:chOff x="2583094" y="10748346"/>
            <a:chExt cx="1500348" cy="150034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F5695A7-5D74-AF4B-9FA3-CD504564984A}"/>
                </a:ext>
              </a:extLst>
            </p:cNvPr>
            <p:cNvSpPr/>
            <p:nvPr/>
          </p:nvSpPr>
          <p:spPr>
            <a:xfrm>
              <a:off x="2583094" y="10748346"/>
              <a:ext cx="1500348" cy="1500346"/>
            </a:xfrm>
            <a:prstGeom prst="ellipse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B710D0-CBC5-684B-B3E0-062A1AB25524}"/>
                </a:ext>
              </a:extLst>
            </p:cNvPr>
            <p:cNvSpPr txBox="1"/>
            <p:nvPr/>
          </p:nvSpPr>
          <p:spPr>
            <a:xfrm>
              <a:off x="2879651" y="1107930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5327AF-83A7-524C-83C2-B1C1A043E57F}"/>
              </a:ext>
            </a:extLst>
          </p:cNvPr>
          <p:cNvGrpSpPr/>
          <p:nvPr/>
        </p:nvGrpSpPr>
        <p:grpSpPr>
          <a:xfrm>
            <a:off x="2521005" y="5176417"/>
            <a:ext cx="1500348" cy="1500346"/>
            <a:chOff x="2583094" y="10748346"/>
            <a:chExt cx="1500348" cy="150034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09B9E42-2443-6D4F-B4AC-C1DE427E5510}"/>
                </a:ext>
              </a:extLst>
            </p:cNvPr>
            <p:cNvSpPr/>
            <p:nvPr/>
          </p:nvSpPr>
          <p:spPr>
            <a:xfrm>
              <a:off x="2583094" y="10748346"/>
              <a:ext cx="1500348" cy="1500346"/>
            </a:xfrm>
            <a:prstGeom prst="ellipse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06BD9C-763E-6240-9E86-2958DD05E9B5}"/>
                </a:ext>
              </a:extLst>
            </p:cNvPr>
            <p:cNvSpPr txBox="1"/>
            <p:nvPr/>
          </p:nvSpPr>
          <p:spPr>
            <a:xfrm>
              <a:off x="2879651" y="1107930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66950259-F762-C84E-81DA-75EE87FAF585}"/>
              </a:ext>
            </a:extLst>
          </p:cNvPr>
          <p:cNvSpPr txBox="1"/>
          <p:nvPr/>
        </p:nvSpPr>
        <p:spPr>
          <a:xfrm>
            <a:off x="14444903" y="5362505"/>
            <a:ext cx="7957036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A030FFA-366A-934B-8DF1-2207324F1363}"/>
              </a:ext>
            </a:extLst>
          </p:cNvPr>
          <p:cNvSpPr/>
          <p:nvPr/>
        </p:nvSpPr>
        <p:spPr>
          <a:xfrm>
            <a:off x="14444904" y="4650250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0A8417-4031-EF43-9BFE-A2EF401E6BE9}"/>
              </a:ext>
            </a:extLst>
          </p:cNvPr>
          <p:cNvGrpSpPr/>
          <p:nvPr/>
        </p:nvGrpSpPr>
        <p:grpSpPr>
          <a:xfrm>
            <a:off x="11558703" y="4047786"/>
            <a:ext cx="2631788" cy="2467252"/>
            <a:chOff x="14417063" y="3622698"/>
            <a:chExt cx="3140611" cy="2944264"/>
          </a:xfrm>
        </p:grpSpPr>
        <p:graphicFrame>
          <p:nvGraphicFramePr>
            <p:cNvPr id="95" name="Chart 94">
              <a:extLst>
                <a:ext uri="{FF2B5EF4-FFF2-40B4-BE49-F238E27FC236}">
                  <a16:creationId xmlns:a16="http://schemas.microsoft.com/office/drawing/2014/main" id="{45BEB480-378F-354A-A974-01757C5085B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11822333"/>
                </p:ext>
              </p:extLst>
            </p:nvPr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576293-DA8F-1541-B8BC-29D059663010}"/>
                </a:ext>
              </a:extLst>
            </p:cNvPr>
            <p:cNvSpPr txBox="1"/>
            <p:nvPr/>
          </p:nvSpPr>
          <p:spPr>
            <a:xfrm>
              <a:off x="15058337" y="4684732"/>
              <a:ext cx="1858062" cy="844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C5E3C28-5AEA-FC41-9256-08D8E3851387}"/>
              </a:ext>
            </a:extLst>
          </p:cNvPr>
          <p:cNvSpPr txBox="1"/>
          <p:nvPr/>
        </p:nvSpPr>
        <p:spPr>
          <a:xfrm>
            <a:off x="14444903" y="8423661"/>
            <a:ext cx="7957036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229311-39A8-6A40-AF01-2B1E2F08A20F}"/>
              </a:ext>
            </a:extLst>
          </p:cNvPr>
          <p:cNvSpPr/>
          <p:nvPr/>
        </p:nvSpPr>
        <p:spPr>
          <a:xfrm>
            <a:off x="14444904" y="7711406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9CA47D-AE66-9042-9ACE-A5FAD4F1854F}"/>
              </a:ext>
            </a:extLst>
          </p:cNvPr>
          <p:cNvGrpSpPr/>
          <p:nvPr/>
        </p:nvGrpSpPr>
        <p:grpSpPr>
          <a:xfrm>
            <a:off x="11558703" y="7044582"/>
            <a:ext cx="2631788" cy="2467252"/>
            <a:chOff x="14417063" y="9091094"/>
            <a:chExt cx="3140611" cy="2944264"/>
          </a:xfrm>
        </p:grpSpPr>
        <p:graphicFrame>
          <p:nvGraphicFramePr>
            <p:cNvPr id="96" name="Chart 95">
              <a:extLst>
                <a:ext uri="{FF2B5EF4-FFF2-40B4-BE49-F238E27FC236}">
                  <a16:creationId xmlns:a16="http://schemas.microsoft.com/office/drawing/2014/main" id="{397A6923-BEDA-4946-AF1C-4BD17262A3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8831216"/>
                </p:ext>
              </p:extLst>
            </p:nvPr>
          </p:nvGraphicFramePr>
          <p:xfrm>
            <a:off x="14417063" y="909109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0655A27-DE82-D341-BD9C-48FECA35FFEC}"/>
                </a:ext>
              </a:extLst>
            </p:cNvPr>
            <p:cNvSpPr txBox="1"/>
            <p:nvPr/>
          </p:nvSpPr>
          <p:spPr>
            <a:xfrm>
              <a:off x="15058337" y="10127752"/>
              <a:ext cx="1858062" cy="844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8CF7E271-357A-1349-B5C3-B5AE7D916A9C}"/>
              </a:ext>
            </a:extLst>
          </p:cNvPr>
          <p:cNvSpPr txBox="1"/>
          <p:nvPr/>
        </p:nvSpPr>
        <p:spPr>
          <a:xfrm>
            <a:off x="14444903" y="11420457"/>
            <a:ext cx="7957036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8736BE-2187-A54D-9084-4E6979E1DBAD}"/>
              </a:ext>
            </a:extLst>
          </p:cNvPr>
          <p:cNvSpPr/>
          <p:nvPr/>
        </p:nvSpPr>
        <p:spPr>
          <a:xfrm>
            <a:off x="14444904" y="10708202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55C36AB-920C-C547-975D-4BAF4B217A63}"/>
              </a:ext>
            </a:extLst>
          </p:cNvPr>
          <p:cNvGrpSpPr/>
          <p:nvPr/>
        </p:nvGrpSpPr>
        <p:grpSpPr>
          <a:xfrm>
            <a:off x="11558703" y="10041378"/>
            <a:ext cx="2631788" cy="2467252"/>
            <a:chOff x="14417063" y="9091094"/>
            <a:chExt cx="3140611" cy="2944264"/>
          </a:xfrm>
        </p:grpSpPr>
        <p:graphicFrame>
          <p:nvGraphicFramePr>
            <p:cNvPr id="113" name="Chart 112">
              <a:extLst>
                <a:ext uri="{FF2B5EF4-FFF2-40B4-BE49-F238E27FC236}">
                  <a16:creationId xmlns:a16="http://schemas.microsoft.com/office/drawing/2014/main" id="{97065D1A-7044-7347-8C53-B7832F58D3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3721020"/>
                </p:ext>
              </p:extLst>
            </p:nvPr>
          </p:nvGraphicFramePr>
          <p:xfrm>
            <a:off x="14417063" y="909109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19516A4-A9F5-8941-BE57-6714A007F75F}"/>
                </a:ext>
              </a:extLst>
            </p:cNvPr>
            <p:cNvSpPr txBox="1"/>
            <p:nvPr/>
          </p:nvSpPr>
          <p:spPr>
            <a:xfrm>
              <a:off x="15058337" y="10127752"/>
              <a:ext cx="1858062" cy="844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8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CuadroTexto 4">
            <a:extLst>
              <a:ext uri="{FF2B5EF4-FFF2-40B4-BE49-F238E27FC236}">
                <a16:creationId xmlns:a16="http://schemas.microsoft.com/office/drawing/2014/main" id="{D79956ED-A3A4-064A-BECA-FCD8027C5551}"/>
              </a:ext>
            </a:extLst>
          </p:cNvPr>
          <p:cNvSpPr txBox="1"/>
          <p:nvPr/>
        </p:nvSpPr>
        <p:spPr>
          <a:xfrm>
            <a:off x="16728294" y="6458409"/>
            <a:ext cx="6355415" cy="90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79" name="CuadroTexto 4">
            <a:extLst>
              <a:ext uri="{FF2B5EF4-FFF2-40B4-BE49-F238E27FC236}">
                <a16:creationId xmlns:a16="http://schemas.microsoft.com/office/drawing/2014/main" id="{F3146FCD-D6D5-E344-90E4-91A423CC28B6}"/>
              </a:ext>
            </a:extLst>
          </p:cNvPr>
          <p:cNvSpPr txBox="1"/>
          <p:nvPr/>
        </p:nvSpPr>
        <p:spPr>
          <a:xfrm>
            <a:off x="16772372" y="5846228"/>
            <a:ext cx="432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Write Your Title C</a:t>
            </a:r>
          </a:p>
        </p:txBody>
      </p:sp>
      <p:sp>
        <p:nvSpPr>
          <p:cNvPr id="80" name="CuadroTexto 4">
            <a:extLst>
              <a:ext uri="{FF2B5EF4-FFF2-40B4-BE49-F238E27FC236}">
                <a16:creationId xmlns:a16="http://schemas.microsoft.com/office/drawing/2014/main" id="{2011FE38-4A2D-9445-ABFD-6F95277C855C}"/>
              </a:ext>
            </a:extLst>
          </p:cNvPr>
          <p:cNvSpPr txBox="1"/>
          <p:nvPr/>
        </p:nvSpPr>
        <p:spPr>
          <a:xfrm>
            <a:off x="1289894" y="6461661"/>
            <a:ext cx="6355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1" name="CuadroTexto 4">
            <a:extLst>
              <a:ext uri="{FF2B5EF4-FFF2-40B4-BE49-F238E27FC236}">
                <a16:creationId xmlns:a16="http://schemas.microsoft.com/office/drawing/2014/main" id="{146FB492-4B76-C542-AA36-6BEF2C3805C4}"/>
              </a:ext>
            </a:extLst>
          </p:cNvPr>
          <p:cNvSpPr txBox="1"/>
          <p:nvPr/>
        </p:nvSpPr>
        <p:spPr>
          <a:xfrm>
            <a:off x="3281136" y="5849480"/>
            <a:ext cx="43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Write Your Title A</a:t>
            </a:r>
          </a:p>
        </p:txBody>
      </p:sp>
      <p:sp>
        <p:nvSpPr>
          <p:cNvPr id="82" name="CuadroTexto 4">
            <a:extLst>
              <a:ext uri="{FF2B5EF4-FFF2-40B4-BE49-F238E27FC236}">
                <a16:creationId xmlns:a16="http://schemas.microsoft.com/office/drawing/2014/main" id="{2393E674-37D8-B242-8DDA-654C3A4F7FD0}"/>
              </a:ext>
            </a:extLst>
          </p:cNvPr>
          <p:cNvSpPr txBox="1"/>
          <p:nvPr/>
        </p:nvSpPr>
        <p:spPr>
          <a:xfrm>
            <a:off x="16728294" y="9932869"/>
            <a:ext cx="6355415" cy="90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3" name="CuadroTexto 4">
            <a:extLst>
              <a:ext uri="{FF2B5EF4-FFF2-40B4-BE49-F238E27FC236}">
                <a16:creationId xmlns:a16="http://schemas.microsoft.com/office/drawing/2014/main" id="{1C727909-59BF-3E4C-ACDE-19503B65CB8E}"/>
              </a:ext>
            </a:extLst>
          </p:cNvPr>
          <p:cNvSpPr txBox="1"/>
          <p:nvPr/>
        </p:nvSpPr>
        <p:spPr>
          <a:xfrm>
            <a:off x="16772372" y="9320688"/>
            <a:ext cx="432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Write Your Title D</a:t>
            </a:r>
          </a:p>
        </p:txBody>
      </p:sp>
      <p:sp>
        <p:nvSpPr>
          <p:cNvPr id="84" name="CuadroTexto 4">
            <a:extLst>
              <a:ext uri="{FF2B5EF4-FFF2-40B4-BE49-F238E27FC236}">
                <a16:creationId xmlns:a16="http://schemas.microsoft.com/office/drawing/2014/main" id="{195AAE46-71A3-094F-A19D-37B2B7912BA1}"/>
              </a:ext>
            </a:extLst>
          </p:cNvPr>
          <p:cNvSpPr txBox="1"/>
          <p:nvPr/>
        </p:nvSpPr>
        <p:spPr>
          <a:xfrm>
            <a:off x="1289894" y="9936121"/>
            <a:ext cx="6355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5" name="CuadroTexto 4">
            <a:extLst>
              <a:ext uri="{FF2B5EF4-FFF2-40B4-BE49-F238E27FC236}">
                <a16:creationId xmlns:a16="http://schemas.microsoft.com/office/drawing/2014/main" id="{AEF76470-D8DC-E84D-B7BD-0A0E68A1FA2E}"/>
              </a:ext>
            </a:extLst>
          </p:cNvPr>
          <p:cNvSpPr txBox="1"/>
          <p:nvPr/>
        </p:nvSpPr>
        <p:spPr>
          <a:xfrm>
            <a:off x="3281136" y="9323940"/>
            <a:ext cx="43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Write Your Title 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E6D511-CA19-234D-BEE1-D405F72CAE8D}"/>
              </a:ext>
            </a:extLst>
          </p:cNvPr>
          <p:cNvGrpSpPr/>
          <p:nvPr/>
        </p:nvGrpSpPr>
        <p:grpSpPr>
          <a:xfrm>
            <a:off x="8680450" y="4855519"/>
            <a:ext cx="7016750" cy="7016748"/>
            <a:chOff x="8190361" y="4365430"/>
            <a:chExt cx="7996928" cy="79969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144E14-8A8D-904D-BCEC-AEF54009222B}"/>
                </a:ext>
              </a:extLst>
            </p:cNvPr>
            <p:cNvSpPr/>
            <p:nvPr/>
          </p:nvSpPr>
          <p:spPr>
            <a:xfrm>
              <a:off x="8190361" y="4365430"/>
              <a:ext cx="7996928" cy="7996926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24889D61-A581-FA4F-A9D0-F6E18E181ACE}"/>
                </a:ext>
              </a:extLst>
            </p:cNvPr>
            <p:cNvGraphicFramePr/>
            <p:nvPr/>
          </p:nvGraphicFramePr>
          <p:xfrm>
            <a:off x="8616282" y="4367697"/>
            <a:ext cx="7145086" cy="7992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C0C62C-5321-974D-9B3F-B3E6C24B8FAD}"/>
              </a:ext>
            </a:extLst>
          </p:cNvPr>
          <p:cNvGrpSpPr/>
          <p:nvPr/>
        </p:nvGrpSpPr>
        <p:grpSpPr>
          <a:xfrm>
            <a:off x="9981553" y="3770730"/>
            <a:ext cx="4715492" cy="646331"/>
            <a:chOff x="9476586" y="3885028"/>
            <a:chExt cx="4715492" cy="6463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3E172F-A108-3D45-A057-38E05CB189C5}"/>
                </a:ext>
              </a:extLst>
            </p:cNvPr>
            <p:cNvGrpSpPr/>
            <p:nvPr/>
          </p:nvGrpSpPr>
          <p:grpSpPr>
            <a:xfrm>
              <a:off x="9476586" y="3885028"/>
              <a:ext cx="952094" cy="646331"/>
              <a:chOff x="7974192" y="4045618"/>
              <a:chExt cx="952094" cy="646331"/>
            </a:xfrm>
          </p:grpSpPr>
          <p:sp>
            <p:nvSpPr>
              <p:cNvPr id="86" name="CuadroTexto 4">
                <a:extLst>
                  <a:ext uri="{FF2B5EF4-FFF2-40B4-BE49-F238E27FC236}">
                    <a16:creationId xmlns:a16="http://schemas.microsoft.com/office/drawing/2014/main" id="{FAC7AA58-14FD-BD41-A1E5-18BD1C2222BB}"/>
                  </a:ext>
                </a:extLst>
              </p:cNvPr>
              <p:cNvSpPr txBox="1"/>
              <p:nvPr/>
            </p:nvSpPr>
            <p:spPr>
              <a:xfrm>
                <a:off x="8270685" y="4045618"/>
                <a:ext cx="655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A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7BDCAD3-10E0-6744-B596-DD0A2E2A8911}"/>
                  </a:ext>
                </a:extLst>
              </p:cNvPr>
              <p:cNvSpPr/>
              <p:nvPr/>
            </p:nvSpPr>
            <p:spPr>
              <a:xfrm>
                <a:off x="7974192" y="4231767"/>
                <a:ext cx="274034" cy="2740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B9558E2-D065-FC4F-90D9-C4F68CD0E042}"/>
                </a:ext>
              </a:extLst>
            </p:cNvPr>
            <p:cNvGrpSpPr/>
            <p:nvPr/>
          </p:nvGrpSpPr>
          <p:grpSpPr>
            <a:xfrm>
              <a:off x="10702790" y="3885028"/>
              <a:ext cx="952094" cy="646331"/>
              <a:chOff x="7974192" y="4045618"/>
              <a:chExt cx="952094" cy="646331"/>
            </a:xfrm>
          </p:grpSpPr>
          <p:sp>
            <p:nvSpPr>
              <p:cNvPr id="93" name="CuadroTexto 4">
                <a:extLst>
                  <a:ext uri="{FF2B5EF4-FFF2-40B4-BE49-F238E27FC236}">
                    <a16:creationId xmlns:a16="http://schemas.microsoft.com/office/drawing/2014/main" id="{8DD723E4-36EB-8342-A285-ABC370D2363E}"/>
                  </a:ext>
                </a:extLst>
              </p:cNvPr>
              <p:cNvSpPr txBox="1"/>
              <p:nvPr/>
            </p:nvSpPr>
            <p:spPr>
              <a:xfrm>
                <a:off x="8270685" y="4045618"/>
                <a:ext cx="655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B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AC5156C-2300-5A41-9026-CC997A15F09B}"/>
                  </a:ext>
                </a:extLst>
              </p:cNvPr>
              <p:cNvSpPr/>
              <p:nvPr/>
            </p:nvSpPr>
            <p:spPr>
              <a:xfrm>
                <a:off x="7974192" y="4231767"/>
                <a:ext cx="274034" cy="2740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E0D5D7E-45D9-3646-ADE1-C88EF8450A7C}"/>
                </a:ext>
              </a:extLst>
            </p:cNvPr>
            <p:cNvGrpSpPr/>
            <p:nvPr/>
          </p:nvGrpSpPr>
          <p:grpSpPr>
            <a:xfrm>
              <a:off x="12007315" y="3885028"/>
              <a:ext cx="952094" cy="646331"/>
              <a:chOff x="7974192" y="4045618"/>
              <a:chExt cx="952094" cy="646331"/>
            </a:xfrm>
          </p:grpSpPr>
          <p:sp>
            <p:nvSpPr>
              <p:cNvPr id="96" name="CuadroTexto 4">
                <a:extLst>
                  <a:ext uri="{FF2B5EF4-FFF2-40B4-BE49-F238E27FC236}">
                    <a16:creationId xmlns:a16="http://schemas.microsoft.com/office/drawing/2014/main" id="{DB4A1990-FABA-0E4D-8FA0-382C778E3A4C}"/>
                  </a:ext>
                </a:extLst>
              </p:cNvPr>
              <p:cNvSpPr txBox="1"/>
              <p:nvPr/>
            </p:nvSpPr>
            <p:spPr>
              <a:xfrm>
                <a:off x="8270685" y="4045618"/>
                <a:ext cx="655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C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9CF753C-DEF1-2042-9A4F-1079D498505A}"/>
                  </a:ext>
                </a:extLst>
              </p:cNvPr>
              <p:cNvSpPr/>
              <p:nvPr/>
            </p:nvSpPr>
            <p:spPr>
              <a:xfrm>
                <a:off x="7974192" y="4231767"/>
                <a:ext cx="274034" cy="2740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5DBC5BD-31F6-6244-A659-6B79473FBE4F}"/>
                </a:ext>
              </a:extLst>
            </p:cNvPr>
            <p:cNvGrpSpPr/>
            <p:nvPr/>
          </p:nvGrpSpPr>
          <p:grpSpPr>
            <a:xfrm>
              <a:off x="13239984" y="3885028"/>
              <a:ext cx="952094" cy="646331"/>
              <a:chOff x="7974192" y="4045618"/>
              <a:chExt cx="952094" cy="646331"/>
            </a:xfrm>
          </p:grpSpPr>
          <p:sp>
            <p:nvSpPr>
              <p:cNvPr id="99" name="CuadroTexto 4">
                <a:extLst>
                  <a:ext uri="{FF2B5EF4-FFF2-40B4-BE49-F238E27FC236}">
                    <a16:creationId xmlns:a16="http://schemas.microsoft.com/office/drawing/2014/main" id="{A98C54A3-7DD5-BE42-A857-F91CB0743229}"/>
                  </a:ext>
                </a:extLst>
              </p:cNvPr>
              <p:cNvSpPr txBox="1"/>
              <p:nvPr/>
            </p:nvSpPr>
            <p:spPr>
              <a:xfrm>
                <a:off x="8270685" y="4045618"/>
                <a:ext cx="655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D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092BFBD-5CF9-D34E-8EAE-82D465775D79}"/>
                  </a:ext>
                </a:extLst>
              </p:cNvPr>
              <p:cNvSpPr/>
              <p:nvPr/>
            </p:nvSpPr>
            <p:spPr>
              <a:xfrm>
                <a:off x="7974192" y="4231767"/>
                <a:ext cx="274034" cy="27403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77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90FBD6-AFD8-8F43-976B-0FC373832C73}"/>
              </a:ext>
            </a:extLst>
          </p:cNvPr>
          <p:cNvGrpSpPr/>
          <p:nvPr/>
        </p:nvGrpSpPr>
        <p:grpSpPr>
          <a:xfrm>
            <a:off x="7022370" y="3807977"/>
            <a:ext cx="9173544" cy="8669300"/>
            <a:chOff x="7206008" y="4052126"/>
            <a:chExt cx="8656844" cy="8181002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7DFB89C-7451-694C-94AF-53D37907BAB1}"/>
                </a:ext>
              </a:extLst>
            </p:cNvPr>
            <p:cNvGraphicFramePr/>
            <p:nvPr/>
          </p:nvGraphicFramePr>
          <p:xfrm>
            <a:off x="7206008" y="4052126"/>
            <a:ext cx="8656844" cy="8181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0B6512-511C-7F48-A913-7EA50830E823}"/>
                </a:ext>
              </a:extLst>
            </p:cNvPr>
            <p:cNvSpPr txBox="1"/>
            <p:nvPr/>
          </p:nvSpPr>
          <p:spPr>
            <a:xfrm>
              <a:off x="11248645" y="9599221"/>
              <a:ext cx="197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65%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F785E-8848-C446-B617-1AD274E25BE5}"/>
                </a:ext>
              </a:extLst>
            </p:cNvPr>
            <p:cNvSpPr txBox="1"/>
            <p:nvPr/>
          </p:nvSpPr>
          <p:spPr>
            <a:xfrm>
              <a:off x="8829295" y="5979721"/>
              <a:ext cx="197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35%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731C81-EA85-304E-926C-9C690D05769C}"/>
              </a:ext>
            </a:extLst>
          </p:cNvPr>
          <p:cNvGrpSpPr/>
          <p:nvPr/>
        </p:nvGrpSpPr>
        <p:grpSpPr>
          <a:xfrm>
            <a:off x="1960464" y="5969315"/>
            <a:ext cx="4554571" cy="4346623"/>
            <a:chOff x="2152897" y="6317165"/>
            <a:chExt cx="4554571" cy="43466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F3862E6-A652-9749-8C70-6E78A325C143}"/>
                </a:ext>
              </a:extLst>
            </p:cNvPr>
            <p:cNvGrpSpPr/>
            <p:nvPr/>
          </p:nvGrpSpPr>
          <p:grpSpPr>
            <a:xfrm flipH="1">
              <a:off x="2152897" y="6317165"/>
              <a:ext cx="4554571" cy="1685205"/>
              <a:chOff x="1880097" y="10711938"/>
              <a:chExt cx="4554571" cy="168520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2F2A539-289D-D549-89DC-AD460B7521C7}"/>
                  </a:ext>
                </a:extLst>
              </p:cNvPr>
              <p:cNvGrpSpPr/>
              <p:nvPr/>
            </p:nvGrpSpPr>
            <p:grpSpPr>
              <a:xfrm>
                <a:off x="1880097" y="10895180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4C39DD5-AA76-A048-AC49-A4A91AFD6DA5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DA70B91-C652-C641-BAF3-667E41465544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786C84-4FB7-D24D-AFD6-E660ECDCEB1B}"/>
                  </a:ext>
                </a:extLst>
              </p:cNvPr>
              <p:cNvSpPr txBox="1"/>
              <p:nvPr/>
            </p:nvSpPr>
            <p:spPr>
              <a:xfrm>
                <a:off x="3496434" y="10711938"/>
                <a:ext cx="2938234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63F4313-92EC-3042-8187-1E11E189DE09}"/>
                </a:ext>
              </a:extLst>
            </p:cNvPr>
            <p:cNvGrpSpPr/>
            <p:nvPr/>
          </p:nvGrpSpPr>
          <p:grpSpPr>
            <a:xfrm flipH="1">
              <a:off x="2152897" y="8978583"/>
              <a:ext cx="4554571" cy="1685205"/>
              <a:chOff x="1880097" y="10711938"/>
              <a:chExt cx="4554571" cy="168520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C2DF529-87B9-B64E-BCE8-FDE7C64BB2A9}"/>
                  </a:ext>
                </a:extLst>
              </p:cNvPr>
              <p:cNvGrpSpPr/>
              <p:nvPr/>
            </p:nvGrpSpPr>
            <p:grpSpPr>
              <a:xfrm>
                <a:off x="1880097" y="10895180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6BC9347-EBD1-B04B-ACB9-5330A27B71C5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EC36340-6D59-2E40-9E14-B32E30CD803B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06E8D1-F4CF-D14F-98BC-3CE039984343}"/>
                  </a:ext>
                </a:extLst>
              </p:cNvPr>
              <p:cNvSpPr txBox="1"/>
              <p:nvPr/>
            </p:nvSpPr>
            <p:spPr>
              <a:xfrm>
                <a:off x="3496434" y="10711938"/>
                <a:ext cx="2938234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B9DCBC3-6989-AB4B-A0D9-E256AEAF27DA}"/>
              </a:ext>
            </a:extLst>
          </p:cNvPr>
          <p:cNvSpPr/>
          <p:nvPr/>
        </p:nvSpPr>
        <p:spPr>
          <a:xfrm>
            <a:off x="16703249" y="3807977"/>
            <a:ext cx="6511814" cy="87006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A7B3A3-8830-074F-B22D-F6D8BD5075D1}"/>
              </a:ext>
            </a:extLst>
          </p:cNvPr>
          <p:cNvGrpSpPr/>
          <p:nvPr/>
        </p:nvGrpSpPr>
        <p:grpSpPr>
          <a:xfrm>
            <a:off x="17325215" y="8317063"/>
            <a:ext cx="6118109" cy="3435921"/>
            <a:chOff x="16390553" y="2236517"/>
            <a:chExt cx="6118109" cy="343592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FE7BD20-D19D-9547-BF55-BC7EBF490283}"/>
                </a:ext>
              </a:extLst>
            </p:cNvPr>
            <p:cNvSpPr txBox="1"/>
            <p:nvPr/>
          </p:nvSpPr>
          <p:spPr>
            <a:xfrm>
              <a:off x="16390553" y="4057765"/>
              <a:ext cx="524375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2D8FED-50F7-9E4A-B333-5629E6114F3A}"/>
                </a:ext>
              </a:extLst>
            </p:cNvPr>
            <p:cNvSpPr/>
            <p:nvPr/>
          </p:nvSpPr>
          <p:spPr>
            <a:xfrm>
              <a:off x="16390553" y="340869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54FBFC-4E20-F648-BAD1-92ABD44F74B2}"/>
                </a:ext>
              </a:extLst>
            </p:cNvPr>
            <p:cNvGrpSpPr/>
            <p:nvPr/>
          </p:nvGrpSpPr>
          <p:grpSpPr>
            <a:xfrm>
              <a:off x="16439981" y="2236517"/>
              <a:ext cx="6068681" cy="646331"/>
              <a:chOff x="16009865" y="1497362"/>
              <a:chExt cx="6068681" cy="6463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2FD4A79-73C3-3B45-B945-18CBA3CD9E1D}"/>
                  </a:ext>
                </a:extLst>
              </p:cNvPr>
              <p:cNvGrpSpPr/>
              <p:nvPr/>
            </p:nvGrpSpPr>
            <p:grpSpPr>
              <a:xfrm>
                <a:off x="16009865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C29C2C-9B23-AC42-BA6C-84E70B1C3FB4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A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82C6834-730A-2949-9107-AA3E9C1FD1C2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2C2196A-F03A-0A4C-B219-A9BE3840992E}"/>
                  </a:ext>
                </a:extLst>
              </p:cNvPr>
              <p:cNvGrpSpPr/>
              <p:nvPr/>
            </p:nvGrpSpPr>
            <p:grpSpPr>
              <a:xfrm>
                <a:off x="19194930" y="1497362"/>
                <a:ext cx="2883616" cy="646331"/>
                <a:chOff x="16009865" y="1497362"/>
                <a:chExt cx="2883616" cy="646331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21B9F60-E10F-CC49-B649-F2092A7C4A8F}"/>
                    </a:ext>
                  </a:extLst>
                </p:cNvPr>
                <p:cNvSpPr/>
                <p:nvPr/>
              </p:nvSpPr>
              <p:spPr>
                <a:xfrm>
                  <a:off x="16627702" y="1497362"/>
                  <a:ext cx="22657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Title B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6F4C17D-EC46-8D43-97B6-DA90C9AF82A2}"/>
                    </a:ext>
                  </a:extLst>
                </p:cNvPr>
                <p:cNvSpPr/>
                <p:nvPr/>
              </p:nvSpPr>
              <p:spPr>
                <a:xfrm>
                  <a:off x="16009865" y="1662334"/>
                  <a:ext cx="316388" cy="3163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03FB999-9E24-A144-8931-BD4FC769DFD4}"/>
              </a:ext>
            </a:extLst>
          </p:cNvPr>
          <p:cNvSpPr txBox="1"/>
          <p:nvPr/>
        </p:nvSpPr>
        <p:spPr>
          <a:xfrm>
            <a:off x="17325214" y="4591653"/>
            <a:ext cx="561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38626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071179-84A0-6447-B9B7-A6BB54FE84F1}"/>
              </a:ext>
            </a:extLst>
          </p:cNvPr>
          <p:cNvSpPr/>
          <p:nvPr/>
        </p:nvSpPr>
        <p:spPr>
          <a:xfrm rot="10800000" flipV="1">
            <a:off x="5233180" y="0"/>
            <a:ext cx="19144469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227B31-28A5-C542-BFF7-10ACCACC359D}"/>
              </a:ext>
            </a:extLst>
          </p:cNvPr>
          <p:cNvGraphicFramePr/>
          <p:nvPr/>
        </p:nvGraphicFramePr>
        <p:xfrm>
          <a:off x="1462458" y="1546269"/>
          <a:ext cx="7561454" cy="757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12526369" y="1748155"/>
            <a:ext cx="7638760" cy="1772392"/>
            <a:chOff x="9367648" y="1029709"/>
            <a:chExt cx="7638760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9367648" y="1207370"/>
              <a:ext cx="763876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600" dirty="0">
                  <a:solidFill>
                    <a:schemeClr val="bg1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9505603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F71DFE-6886-434E-8F6F-15D407D28FFB}"/>
              </a:ext>
            </a:extLst>
          </p:cNvPr>
          <p:cNvGrpSpPr/>
          <p:nvPr/>
        </p:nvGrpSpPr>
        <p:grpSpPr>
          <a:xfrm>
            <a:off x="7645864" y="10577447"/>
            <a:ext cx="14319099" cy="1685205"/>
            <a:chOff x="9023912" y="8961750"/>
            <a:chExt cx="14319099" cy="16852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76EEA3-A317-1A4B-92DF-689AA7F95719}"/>
                </a:ext>
              </a:extLst>
            </p:cNvPr>
            <p:cNvGrpSpPr/>
            <p:nvPr/>
          </p:nvGrpSpPr>
          <p:grpSpPr>
            <a:xfrm>
              <a:off x="9023912" y="8961750"/>
              <a:ext cx="4554571" cy="1685205"/>
              <a:chOff x="1880097" y="10711938"/>
              <a:chExt cx="4554571" cy="168520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31AD1D6-EC80-1548-8C35-3256B9029298}"/>
                  </a:ext>
                </a:extLst>
              </p:cNvPr>
              <p:cNvGrpSpPr/>
              <p:nvPr/>
            </p:nvGrpSpPr>
            <p:grpSpPr>
              <a:xfrm>
                <a:off x="1880097" y="10895180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A90F6FF-AAE8-134C-9B45-4F37AE07E929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946F1B-3E0B-F34F-85D3-5A1B95575DFE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32FD2A-8F4F-7346-9889-91BCA39F6A42}"/>
                  </a:ext>
                </a:extLst>
              </p:cNvPr>
              <p:cNvSpPr txBox="1"/>
              <p:nvPr/>
            </p:nvSpPr>
            <p:spPr>
              <a:xfrm>
                <a:off x="3496434" y="10711938"/>
                <a:ext cx="2938234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A1F935-6DF9-BB4A-8C16-E05925202D75}"/>
                </a:ext>
              </a:extLst>
            </p:cNvPr>
            <p:cNvGrpSpPr/>
            <p:nvPr/>
          </p:nvGrpSpPr>
          <p:grpSpPr>
            <a:xfrm>
              <a:off x="13904417" y="8961750"/>
              <a:ext cx="4554571" cy="1685205"/>
              <a:chOff x="7942230" y="10711938"/>
              <a:chExt cx="4554571" cy="16852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BED0F47-5E9E-4A46-9F4C-E27826D22472}"/>
                  </a:ext>
                </a:extLst>
              </p:cNvPr>
              <p:cNvGrpSpPr/>
              <p:nvPr/>
            </p:nvGrpSpPr>
            <p:grpSpPr>
              <a:xfrm>
                <a:off x="7942230" y="10895180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346C964-C3C7-374A-993B-934B997ED374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79BC02-BB7E-6E4C-BF81-094B03D0B28F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FDA4CA-551A-FA4F-A3B3-20B09F6E47FA}"/>
                  </a:ext>
                </a:extLst>
              </p:cNvPr>
              <p:cNvSpPr txBox="1"/>
              <p:nvPr/>
            </p:nvSpPr>
            <p:spPr>
              <a:xfrm>
                <a:off x="9558567" y="10711938"/>
                <a:ext cx="2938234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DDEDB7-7581-1C46-BCA4-9AEC954BA119}"/>
                </a:ext>
              </a:extLst>
            </p:cNvPr>
            <p:cNvGrpSpPr/>
            <p:nvPr/>
          </p:nvGrpSpPr>
          <p:grpSpPr>
            <a:xfrm>
              <a:off x="18788440" y="8961750"/>
              <a:ext cx="4554571" cy="1685205"/>
              <a:chOff x="7942230" y="10711938"/>
              <a:chExt cx="4554571" cy="168520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CC5783A-DE0C-C441-9DC2-F272170942DB}"/>
                  </a:ext>
                </a:extLst>
              </p:cNvPr>
              <p:cNvGrpSpPr/>
              <p:nvPr/>
            </p:nvGrpSpPr>
            <p:grpSpPr>
              <a:xfrm>
                <a:off x="7942230" y="10895180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BC3CA7D-9667-E14E-8C2C-76BD6F69067D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BCA2325-A4E3-9C4D-A8C0-588656616D13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C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F86A56-F1E4-4D49-ACA1-C9EE3E9BB9C1}"/>
                  </a:ext>
                </a:extLst>
              </p:cNvPr>
              <p:cNvSpPr txBox="1"/>
              <p:nvPr/>
            </p:nvSpPr>
            <p:spPr>
              <a:xfrm>
                <a:off x="9558567" y="10711938"/>
                <a:ext cx="2938234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9CFFAF00-91A0-1B46-BE3F-30BA4CD650C0}"/>
              </a:ext>
            </a:extLst>
          </p:cNvPr>
          <p:cNvSpPr txBox="1">
            <a:spLocks/>
          </p:cNvSpPr>
          <p:nvPr/>
        </p:nvSpPr>
        <p:spPr>
          <a:xfrm flipH="1">
            <a:off x="12410632" y="6387784"/>
            <a:ext cx="9554331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</p:spTree>
    <p:extLst>
      <p:ext uri="{BB962C8B-B14F-4D97-AF65-F5344CB8AC3E}">
        <p14:creationId xmlns:p14="http://schemas.microsoft.com/office/powerpoint/2010/main" val="207954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4217AA2-5771-A944-9AE8-6CED86934E49}"/>
              </a:ext>
            </a:extLst>
          </p:cNvPr>
          <p:cNvGraphicFramePr/>
          <p:nvPr/>
        </p:nvGraphicFramePr>
        <p:xfrm>
          <a:off x="2161176" y="4037668"/>
          <a:ext cx="8911810" cy="8354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B64D62C-5311-724D-802E-2910F248B03C}"/>
              </a:ext>
            </a:extLst>
          </p:cNvPr>
          <p:cNvGrpSpPr/>
          <p:nvPr/>
        </p:nvGrpSpPr>
        <p:grpSpPr>
          <a:xfrm>
            <a:off x="4578063" y="6353488"/>
            <a:ext cx="4033429" cy="3505527"/>
            <a:chOff x="4600366" y="6108165"/>
            <a:chExt cx="4033429" cy="350552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FC4649-F252-2E43-9C16-D05994A5D6D5}"/>
                </a:ext>
              </a:extLst>
            </p:cNvPr>
            <p:cNvSpPr txBox="1"/>
            <p:nvPr/>
          </p:nvSpPr>
          <p:spPr>
            <a:xfrm>
              <a:off x="5075823" y="9031288"/>
              <a:ext cx="3082514" cy="58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Second Quarter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F6BE2-334E-8343-9F95-AB2387994EC1}"/>
                </a:ext>
              </a:extLst>
            </p:cNvPr>
            <p:cNvSpPr/>
            <p:nvPr/>
          </p:nvSpPr>
          <p:spPr>
            <a:xfrm>
              <a:off x="4600366" y="6901047"/>
              <a:ext cx="4033429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 kern="800" spc="-1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21M</a:t>
              </a:r>
              <a:endParaRPr lang="en-US" sz="28700" kern="800" spc="-1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06A529-FD03-404D-9E7E-C23B8FE7024B}"/>
                </a:ext>
              </a:extLst>
            </p:cNvPr>
            <p:cNvSpPr txBox="1"/>
            <p:nvPr/>
          </p:nvSpPr>
          <p:spPr>
            <a:xfrm>
              <a:off x="5075823" y="6108165"/>
              <a:ext cx="3082514" cy="64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 Report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6380D27-D822-F34D-9006-80D51E4D8F2E}"/>
              </a:ext>
            </a:extLst>
          </p:cNvPr>
          <p:cNvSpPr/>
          <p:nvPr/>
        </p:nvSpPr>
        <p:spPr>
          <a:xfrm>
            <a:off x="13553006" y="4993059"/>
            <a:ext cx="304320" cy="1554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320EA3-B215-C540-9293-5E4A4E9A03B2}"/>
              </a:ext>
            </a:extLst>
          </p:cNvPr>
          <p:cNvSpPr/>
          <p:nvPr/>
        </p:nvSpPr>
        <p:spPr>
          <a:xfrm>
            <a:off x="13553006" y="7437913"/>
            <a:ext cx="304320" cy="1554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1F2091-0169-464B-B533-4DCD39EEDE9F}"/>
              </a:ext>
            </a:extLst>
          </p:cNvPr>
          <p:cNvSpPr/>
          <p:nvPr/>
        </p:nvSpPr>
        <p:spPr>
          <a:xfrm>
            <a:off x="13553006" y="9877911"/>
            <a:ext cx="304320" cy="15541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41015A-6DC8-C247-8E17-FA20F01CDC05}"/>
              </a:ext>
            </a:extLst>
          </p:cNvPr>
          <p:cNvGrpSpPr/>
          <p:nvPr/>
        </p:nvGrpSpPr>
        <p:grpSpPr>
          <a:xfrm>
            <a:off x="14400020" y="5116176"/>
            <a:ext cx="7816454" cy="1307931"/>
            <a:chOff x="12907376" y="4893478"/>
            <a:chExt cx="7816454" cy="13079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3384B04-3120-704C-A696-9AA1FF58DC95}"/>
                </a:ext>
              </a:extLst>
            </p:cNvPr>
            <p:cNvSpPr txBox="1"/>
            <p:nvPr/>
          </p:nvSpPr>
          <p:spPr>
            <a:xfrm>
              <a:off x="12907376" y="5605733"/>
              <a:ext cx="781645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6F1B66E-D248-2D4A-9B7D-DD5A7584196D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Referral Program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5F6F67-08EA-9A49-A882-64A665329836}"/>
              </a:ext>
            </a:extLst>
          </p:cNvPr>
          <p:cNvGrpSpPr/>
          <p:nvPr/>
        </p:nvGrpSpPr>
        <p:grpSpPr>
          <a:xfrm>
            <a:off x="14400020" y="7561030"/>
            <a:ext cx="7816454" cy="1307931"/>
            <a:chOff x="12907376" y="4893478"/>
            <a:chExt cx="7816454" cy="130793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3B7647-6B71-454D-B00D-5EC3C8C962C1}"/>
                </a:ext>
              </a:extLst>
            </p:cNvPr>
            <p:cNvSpPr txBox="1"/>
            <p:nvPr/>
          </p:nvSpPr>
          <p:spPr>
            <a:xfrm>
              <a:off x="12907376" y="5605733"/>
              <a:ext cx="781645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E370C03-17BC-7249-91EE-179F12F6A0EC}"/>
                </a:ext>
              </a:extLst>
            </p:cNvPr>
            <p:cNvSpPr/>
            <p:nvPr/>
          </p:nvSpPr>
          <p:spPr>
            <a:xfrm>
              <a:off x="12907377" y="4893478"/>
              <a:ext cx="51815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Payout to Employees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D1A80CC-9065-7B40-8B0A-C6E0481C019E}"/>
              </a:ext>
            </a:extLst>
          </p:cNvPr>
          <p:cNvGrpSpPr/>
          <p:nvPr/>
        </p:nvGrpSpPr>
        <p:grpSpPr>
          <a:xfrm>
            <a:off x="14400020" y="10001028"/>
            <a:ext cx="7816454" cy="1307931"/>
            <a:chOff x="12907376" y="4893478"/>
            <a:chExt cx="7816454" cy="130793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A47F053-F575-D145-BC45-FE9A65FD2144}"/>
                </a:ext>
              </a:extLst>
            </p:cNvPr>
            <p:cNvSpPr txBox="1"/>
            <p:nvPr/>
          </p:nvSpPr>
          <p:spPr>
            <a:xfrm>
              <a:off x="12907376" y="5605733"/>
              <a:ext cx="781645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95B461C-6D58-B54F-B82A-8B67A0B747E3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Earnings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56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7B7178-0B6C-E241-9F10-E1733D32BFFA}"/>
              </a:ext>
            </a:extLst>
          </p:cNvPr>
          <p:cNvGrpSpPr/>
          <p:nvPr/>
        </p:nvGrpSpPr>
        <p:grpSpPr>
          <a:xfrm>
            <a:off x="1538168" y="4133124"/>
            <a:ext cx="13911705" cy="8230058"/>
            <a:chOff x="4762911" y="4207891"/>
            <a:chExt cx="14873732" cy="8799186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4FDD74D3-ECF5-5A4A-9485-AEF0D06092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0774678"/>
                </p:ext>
              </p:extLst>
            </p:nvPr>
          </p:nvGraphicFramePr>
          <p:xfrm>
            <a:off x="8404225" y="4379881"/>
            <a:ext cx="7569200" cy="76148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4D677C-0805-0B43-B316-0980295AE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51933" y="5977018"/>
              <a:ext cx="527509" cy="352204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9234EB-E576-7248-97D0-40F44308B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3491" y="10090764"/>
              <a:ext cx="729434" cy="407902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B7F649-176A-4B46-A209-196DB4460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0800" y="4866616"/>
              <a:ext cx="521441" cy="542958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F6222B-44A0-E24C-9340-8BFE2382C0C3}"/>
                </a:ext>
              </a:extLst>
            </p:cNvPr>
            <p:cNvSpPr txBox="1"/>
            <p:nvPr/>
          </p:nvSpPr>
          <p:spPr>
            <a:xfrm>
              <a:off x="16185459" y="5290863"/>
              <a:ext cx="3451184" cy="121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5A471E-11B3-B241-82C3-D4DD53BDA51C}"/>
                </a:ext>
              </a:extLst>
            </p:cNvPr>
            <p:cNvSpPr txBox="1"/>
            <p:nvPr/>
          </p:nvSpPr>
          <p:spPr>
            <a:xfrm>
              <a:off x="5778913" y="4207891"/>
              <a:ext cx="2997483" cy="121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F95A82-F2EB-5348-85AD-FD229A376EE4}"/>
                </a:ext>
              </a:extLst>
            </p:cNvPr>
            <p:cNvSpPr txBox="1"/>
            <p:nvPr/>
          </p:nvSpPr>
          <p:spPr>
            <a:xfrm>
              <a:off x="4762911" y="9948293"/>
              <a:ext cx="2997483" cy="121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C3E78F-7DE0-2C4C-8A54-1D8A12135604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407" y="11748865"/>
              <a:ext cx="316554" cy="654527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97E4F5-7FE0-A246-BD64-91479973AFEA}"/>
                </a:ext>
              </a:extLst>
            </p:cNvPr>
            <p:cNvSpPr txBox="1"/>
            <p:nvPr/>
          </p:nvSpPr>
          <p:spPr>
            <a:xfrm>
              <a:off x="14297280" y="11794902"/>
              <a:ext cx="3451184" cy="121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3BE7C58-681D-CA4C-A01E-C85CDBE1A497}"/>
              </a:ext>
            </a:extLst>
          </p:cNvPr>
          <p:cNvGrpSpPr/>
          <p:nvPr/>
        </p:nvGrpSpPr>
        <p:grpSpPr>
          <a:xfrm>
            <a:off x="17030255" y="4293990"/>
            <a:ext cx="5809227" cy="1349578"/>
            <a:chOff x="1880097" y="4429213"/>
            <a:chExt cx="5809227" cy="134957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7264F1-0AEA-EC4F-BEF1-5C011E7B95BF}"/>
                </a:ext>
              </a:extLst>
            </p:cNvPr>
            <p:cNvGrpSpPr/>
            <p:nvPr/>
          </p:nvGrpSpPr>
          <p:grpSpPr>
            <a:xfrm>
              <a:off x="1880097" y="4429213"/>
              <a:ext cx="1349580" cy="1349578"/>
              <a:chOff x="14311688" y="4300325"/>
              <a:chExt cx="1500348" cy="150034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52A1F48-DA91-814B-9B81-BA45E64C3491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2FB37-B70A-AC4D-91F0-4F3716BD8172}"/>
                  </a:ext>
                </a:extLst>
              </p:cNvPr>
              <p:cNvSpPr txBox="1"/>
              <p:nvPr/>
            </p:nvSpPr>
            <p:spPr>
              <a:xfrm>
                <a:off x="14642130" y="4597400"/>
                <a:ext cx="907232" cy="923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A8671-8181-6A4F-A59C-42ACBC9A7277}"/>
                </a:ext>
              </a:extLst>
            </p:cNvPr>
            <p:cNvSpPr txBox="1"/>
            <p:nvPr/>
          </p:nvSpPr>
          <p:spPr>
            <a:xfrm>
              <a:off x="3496433" y="4590740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D8905F-16C6-3F40-AE87-57FF850DFA32}"/>
              </a:ext>
            </a:extLst>
          </p:cNvPr>
          <p:cNvGrpSpPr/>
          <p:nvPr/>
        </p:nvGrpSpPr>
        <p:grpSpPr>
          <a:xfrm>
            <a:off x="17030255" y="6278115"/>
            <a:ext cx="1349580" cy="1349578"/>
            <a:chOff x="14311688" y="4300325"/>
            <a:chExt cx="1500348" cy="150034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14DD4F2-4238-044F-9A56-09D72E0AA3A3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73F699-1B58-1D49-ADA3-CAFFD2895D77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924AEC8-FB3C-3B40-8B27-FB1CE123F22D}"/>
              </a:ext>
            </a:extLst>
          </p:cNvPr>
          <p:cNvSpPr txBox="1"/>
          <p:nvPr/>
        </p:nvSpPr>
        <p:spPr>
          <a:xfrm>
            <a:off x="18646591" y="6439642"/>
            <a:ext cx="4192891" cy="10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C8028BC-C8A6-9F47-AD0A-FA10689C4800}"/>
              </a:ext>
            </a:extLst>
          </p:cNvPr>
          <p:cNvGrpSpPr/>
          <p:nvPr/>
        </p:nvGrpSpPr>
        <p:grpSpPr>
          <a:xfrm>
            <a:off x="17030255" y="8262240"/>
            <a:ext cx="1349580" cy="1349578"/>
            <a:chOff x="14311688" y="4300325"/>
            <a:chExt cx="1500348" cy="150034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CB26CDC-365D-E840-85F5-B904686A3438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A09F16-CA67-6C44-9F68-1092229ADDC5}"/>
                </a:ext>
              </a:extLst>
            </p:cNvPr>
            <p:cNvSpPr txBox="1"/>
            <p:nvPr/>
          </p:nvSpPr>
          <p:spPr>
            <a:xfrm>
              <a:off x="14642130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D47071E-9CBE-3F40-B3C9-20AEDDEFBCDA}"/>
              </a:ext>
            </a:extLst>
          </p:cNvPr>
          <p:cNvSpPr txBox="1"/>
          <p:nvPr/>
        </p:nvSpPr>
        <p:spPr>
          <a:xfrm>
            <a:off x="18646591" y="8423767"/>
            <a:ext cx="4192891" cy="10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F98BB09-94A1-9341-9CE1-C21B8D8C5CE1}"/>
              </a:ext>
            </a:extLst>
          </p:cNvPr>
          <p:cNvGrpSpPr/>
          <p:nvPr/>
        </p:nvGrpSpPr>
        <p:grpSpPr>
          <a:xfrm>
            <a:off x="17030255" y="10246365"/>
            <a:ext cx="1349580" cy="1349578"/>
            <a:chOff x="14311688" y="4300325"/>
            <a:chExt cx="1500348" cy="150034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AAEB3B-AEE1-9347-9F5E-FB81532FAC90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5E949C-1407-2541-9D27-A2E169AFCC91}"/>
                </a:ext>
              </a:extLst>
            </p:cNvPr>
            <p:cNvSpPr txBox="1"/>
            <p:nvPr/>
          </p:nvSpPr>
          <p:spPr>
            <a:xfrm>
              <a:off x="14611325" y="4597400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E223561-5888-7445-9DFE-26C8A4B20488}"/>
              </a:ext>
            </a:extLst>
          </p:cNvPr>
          <p:cNvSpPr txBox="1"/>
          <p:nvPr/>
        </p:nvSpPr>
        <p:spPr>
          <a:xfrm>
            <a:off x="18646591" y="10407892"/>
            <a:ext cx="4192891" cy="101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1291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F7AAB9-3133-224E-B281-FE9E0856052D}"/>
              </a:ext>
            </a:extLst>
          </p:cNvPr>
          <p:cNvGraphicFramePr/>
          <p:nvPr/>
        </p:nvGraphicFramePr>
        <p:xfrm>
          <a:off x="1626639" y="3848477"/>
          <a:ext cx="8859180" cy="8188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3C643E-6AE5-0D4D-A18D-70CB720A1C87}"/>
              </a:ext>
            </a:extLst>
          </p:cNvPr>
          <p:cNvCxnSpPr/>
          <p:nvPr/>
        </p:nvCxnSpPr>
        <p:spPr>
          <a:xfrm flipV="1">
            <a:off x="10313747" y="5050498"/>
            <a:ext cx="3578086" cy="1729409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9E3332-6DE8-A94A-A2D7-764B89D2450E}"/>
              </a:ext>
            </a:extLst>
          </p:cNvPr>
          <p:cNvCxnSpPr/>
          <p:nvPr/>
        </p:nvCxnSpPr>
        <p:spPr>
          <a:xfrm>
            <a:off x="10485819" y="7844978"/>
            <a:ext cx="3406014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3CC087-B542-4A49-B2C3-B214FE2A786B}"/>
              </a:ext>
            </a:extLst>
          </p:cNvPr>
          <p:cNvGrpSpPr/>
          <p:nvPr/>
        </p:nvGrpSpPr>
        <p:grpSpPr>
          <a:xfrm>
            <a:off x="14348115" y="4190597"/>
            <a:ext cx="1500348" cy="1500346"/>
            <a:chOff x="14311688" y="4300325"/>
            <a:chExt cx="1500348" cy="15003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20605-F7D0-1F45-A594-3A632E389A76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49A286-0725-CF4D-966C-6CB75C8EB799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9B3B9D-F622-8046-B435-ABB97B6B2637}"/>
              </a:ext>
            </a:extLst>
          </p:cNvPr>
          <p:cNvGrpSpPr/>
          <p:nvPr/>
        </p:nvGrpSpPr>
        <p:grpSpPr>
          <a:xfrm>
            <a:off x="14348115" y="7079439"/>
            <a:ext cx="1500348" cy="1500346"/>
            <a:chOff x="14311688" y="4300325"/>
            <a:chExt cx="1500348" cy="150034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2C604C-780A-CA42-9632-FA8193BF78D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0BA93B-CB17-8642-AF5E-A43D61EA68F7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D14956-084F-974D-A740-4BE6D3A81AD1}"/>
              </a:ext>
            </a:extLst>
          </p:cNvPr>
          <p:cNvGrpSpPr/>
          <p:nvPr/>
        </p:nvGrpSpPr>
        <p:grpSpPr>
          <a:xfrm>
            <a:off x="14348115" y="9968281"/>
            <a:ext cx="1500348" cy="1500346"/>
            <a:chOff x="14311688" y="4300325"/>
            <a:chExt cx="1500348" cy="15003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952EDE-2041-6545-A8A2-00AE7EECD21A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6EB877-F07F-0344-A513-9035250AE94F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F62ECF-D081-A84E-A094-4CF711EC8227}"/>
              </a:ext>
            </a:extLst>
          </p:cNvPr>
          <p:cNvCxnSpPr>
            <a:cxnSpLocks/>
          </p:cNvCxnSpPr>
          <p:nvPr/>
        </p:nvCxnSpPr>
        <p:spPr>
          <a:xfrm>
            <a:off x="10485819" y="9125138"/>
            <a:ext cx="3406014" cy="1174103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F93FF8-D07B-964B-B878-218B120A8896}"/>
              </a:ext>
            </a:extLst>
          </p:cNvPr>
          <p:cNvGrpSpPr/>
          <p:nvPr/>
        </p:nvGrpSpPr>
        <p:grpSpPr>
          <a:xfrm>
            <a:off x="16676349" y="4014041"/>
            <a:ext cx="6074662" cy="1846027"/>
            <a:chOff x="12907376" y="4893478"/>
            <a:chExt cx="6074662" cy="184602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EC4F57-A1A0-5541-9EFB-E1836056A6A4}"/>
                </a:ext>
              </a:extLst>
            </p:cNvPr>
            <p:cNvSpPr txBox="1"/>
            <p:nvPr/>
          </p:nvSpPr>
          <p:spPr>
            <a:xfrm>
              <a:off x="12907376" y="5605733"/>
              <a:ext cx="6074662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C7F98E-C2EF-0247-A4A3-48CC55610A07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F5A6BC-6D6D-264D-805E-69FDA245F251}"/>
              </a:ext>
            </a:extLst>
          </p:cNvPr>
          <p:cNvGrpSpPr/>
          <p:nvPr/>
        </p:nvGrpSpPr>
        <p:grpSpPr>
          <a:xfrm>
            <a:off x="16676349" y="6902883"/>
            <a:ext cx="6074662" cy="1846027"/>
            <a:chOff x="12907376" y="4893478"/>
            <a:chExt cx="6074662" cy="184602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2A2009-DA34-BF48-ADB2-457DA940F81B}"/>
                </a:ext>
              </a:extLst>
            </p:cNvPr>
            <p:cNvSpPr txBox="1"/>
            <p:nvPr/>
          </p:nvSpPr>
          <p:spPr>
            <a:xfrm>
              <a:off x="12907376" y="5605733"/>
              <a:ext cx="6074662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E2090-7975-6647-9B98-8F778E513975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DF2FA3-AFCE-1940-955F-61FED511CFD4}"/>
              </a:ext>
            </a:extLst>
          </p:cNvPr>
          <p:cNvGrpSpPr/>
          <p:nvPr/>
        </p:nvGrpSpPr>
        <p:grpSpPr>
          <a:xfrm>
            <a:off x="16676349" y="9791725"/>
            <a:ext cx="6074662" cy="1846027"/>
            <a:chOff x="12907376" y="4893478"/>
            <a:chExt cx="6074662" cy="184602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448B9B-58D1-6B41-912B-9F8006CA8AE5}"/>
                </a:ext>
              </a:extLst>
            </p:cNvPr>
            <p:cNvSpPr txBox="1"/>
            <p:nvPr/>
          </p:nvSpPr>
          <p:spPr>
            <a:xfrm>
              <a:off x="12907376" y="5605733"/>
              <a:ext cx="6074662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7F05EA-2CD3-4540-B569-2D18C278E2EF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4B40F13-6465-5442-A5D8-87AF524E49E1}"/>
              </a:ext>
            </a:extLst>
          </p:cNvPr>
          <p:cNvSpPr txBox="1"/>
          <p:nvPr/>
        </p:nvSpPr>
        <p:spPr>
          <a:xfrm>
            <a:off x="3293432" y="6364408"/>
            <a:ext cx="1659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7A1ED2-8BEC-FC44-91B7-B7BF3A77F780}"/>
              </a:ext>
            </a:extLst>
          </p:cNvPr>
          <p:cNvSpPr txBox="1"/>
          <p:nvPr/>
        </p:nvSpPr>
        <p:spPr>
          <a:xfrm>
            <a:off x="7281232" y="7410399"/>
            <a:ext cx="1659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A59E23-882C-4044-88A1-131B439221E3}"/>
              </a:ext>
            </a:extLst>
          </p:cNvPr>
          <p:cNvSpPr txBox="1"/>
          <p:nvPr/>
        </p:nvSpPr>
        <p:spPr>
          <a:xfrm>
            <a:off x="4309432" y="9797999"/>
            <a:ext cx="1659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95132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E03F9468-3D98-7E46-90A7-DF36BD8A2CD8}"/>
              </a:ext>
            </a:extLst>
          </p:cNvPr>
          <p:cNvGraphicFramePr/>
          <p:nvPr/>
        </p:nvGraphicFramePr>
        <p:xfrm>
          <a:off x="7514067" y="3570261"/>
          <a:ext cx="9349516" cy="873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DF91436-112F-DB41-B30D-068770BBCC9B}"/>
              </a:ext>
            </a:extLst>
          </p:cNvPr>
          <p:cNvGrpSpPr/>
          <p:nvPr/>
        </p:nvGrpSpPr>
        <p:grpSpPr>
          <a:xfrm>
            <a:off x="16135803" y="4090737"/>
            <a:ext cx="6997794" cy="7369490"/>
            <a:chOff x="16135803" y="4090737"/>
            <a:chExt cx="6997794" cy="736949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070480-9EC9-2D4B-AE16-3E87F2E5296B}"/>
                </a:ext>
              </a:extLst>
            </p:cNvPr>
            <p:cNvCxnSpPr/>
            <p:nvPr/>
          </p:nvCxnSpPr>
          <p:spPr>
            <a:xfrm flipV="1">
              <a:off x="16135803" y="5050498"/>
              <a:ext cx="1931571" cy="172940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10000"/>
                </a:schemeClr>
              </a:solidFill>
              <a:headEnd type="stealt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91E1B62-FE05-CD44-9B26-3663EA3EA25F}"/>
                </a:ext>
              </a:extLst>
            </p:cNvPr>
            <p:cNvCxnSpPr>
              <a:cxnSpLocks/>
            </p:cNvCxnSpPr>
            <p:nvPr/>
          </p:nvCxnSpPr>
          <p:spPr>
            <a:xfrm>
              <a:off x="16228693" y="9125138"/>
              <a:ext cx="1838681" cy="1174103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10000"/>
                </a:schemeClr>
              </a:solidFill>
              <a:headEnd type="stealt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404F2AF-A544-4740-846A-A07513AF66B8}"/>
                </a:ext>
              </a:extLst>
            </p:cNvPr>
            <p:cNvGrpSpPr/>
            <p:nvPr/>
          </p:nvGrpSpPr>
          <p:grpSpPr>
            <a:xfrm>
              <a:off x="17303262" y="4543009"/>
              <a:ext cx="1500348" cy="1500346"/>
              <a:chOff x="14311688" y="4300325"/>
              <a:chExt cx="1500348" cy="150034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0D1680D-21B5-094F-8559-4C2F9566EB31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13436E-09F8-BB42-B03A-BEA3AEB1F579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7C0CDF4-D732-5B48-988E-CA0357BFB66D}"/>
                </a:ext>
              </a:extLst>
            </p:cNvPr>
            <p:cNvGrpSpPr/>
            <p:nvPr/>
          </p:nvGrpSpPr>
          <p:grpSpPr>
            <a:xfrm>
              <a:off x="17303262" y="9515039"/>
              <a:ext cx="1500348" cy="1500346"/>
              <a:chOff x="14311688" y="4300325"/>
              <a:chExt cx="1500348" cy="150034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2ECF647-0CE2-A14E-AF5D-10056BA74793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BA1DF7-ECE5-E145-B220-201E7402ADA9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CC8226-3E81-BF40-B640-D6FBA96DDC91}"/>
                </a:ext>
              </a:extLst>
            </p:cNvPr>
            <p:cNvGrpSpPr/>
            <p:nvPr/>
          </p:nvGrpSpPr>
          <p:grpSpPr>
            <a:xfrm>
              <a:off x="19100167" y="4090737"/>
              <a:ext cx="4033430" cy="2397460"/>
              <a:chOff x="19100167" y="4014041"/>
              <a:chExt cx="4033430" cy="239746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08130BD-B694-F445-B2B1-DC977769E413}"/>
                  </a:ext>
                </a:extLst>
              </p:cNvPr>
              <p:cNvSpPr txBox="1"/>
              <p:nvPr/>
            </p:nvSpPr>
            <p:spPr>
              <a:xfrm>
                <a:off x="19100167" y="4726296"/>
                <a:ext cx="4033429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 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E441A0-737F-A342-AC37-7870C170A92D}"/>
                  </a:ext>
                </a:extLst>
              </p:cNvPr>
              <p:cNvSpPr/>
              <p:nvPr/>
            </p:nvSpPr>
            <p:spPr>
              <a:xfrm>
                <a:off x="19100168" y="4014041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Email Campaigns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7AFE1E-8900-9248-AE43-0A5A61D6EB26}"/>
                </a:ext>
              </a:extLst>
            </p:cNvPr>
            <p:cNvGrpSpPr/>
            <p:nvPr/>
          </p:nvGrpSpPr>
          <p:grpSpPr>
            <a:xfrm>
              <a:off x="19100167" y="9062767"/>
              <a:ext cx="4033430" cy="2397460"/>
              <a:chOff x="19100167" y="9791725"/>
              <a:chExt cx="4033430" cy="239746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94DDA7-BDD5-2348-BACE-01E476D79856}"/>
                  </a:ext>
                </a:extLst>
              </p:cNvPr>
              <p:cNvSpPr txBox="1"/>
              <p:nvPr/>
            </p:nvSpPr>
            <p:spPr>
              <a:xfrm>
                <a:off x="19100167" y="10503980"/>
                <a:ext cx="4033429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 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EE3C8FC-C521-394A-B014-B862517BA8F3}"/>
                  </a:ext>
                </a:extLst>
              </p:cNvPr>
              <p:cNvSpPr/>
              <p:nvPr/>
            </p:nvSpPr>
            <p:spPr>
              <a:xfrm>
                <a:off x="19100168" y="9791725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Marketing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D1583E-D456-074F-B9BE-567D3DC1D76C}"/>
              </a:ext>
            </a:extLst>
          </p:cNvPr>
          <p:cNvCxnSpPr/>
          <p:nvPr/>
        </p:nvCxnSpPr>
        <p:spPr>
          <a:xfrm flipH="1" flipV="1">
            <a:off x="6310277" y="5050498"/>
            <a:ext cx="1931571" cy="1729409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10000"/>
              </a:schemeClr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06B72E-8EE2-9B48-9FDC-288AE4608FBC}"/>
              </a:ext>
            </a:extLst>
          </p:cNvPr>
          <p:cNvCxnSpPr>
            <a:cxnSpLocks/>
          </p:cNvCxnSpPr>
          <p:nvPr/>
        </p:nvCxnSpPr>
        <p:spPr>
          <a:xfrm flipH="1">
            <a:off x="6310277" y="9125138"/>
            <a:ext cx="1838681" cy="1174103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10000"/>
              </a:schemeClr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E29344E-32CE-204B-BA4D-6486FDB0E309}"/>
              </a:ext>
            </a:extLst>
          </p:cNvPr>
          <p:cNvGrpSpPr/>
          <p:nvPr/>
        </p:nvGrpSpPr>
        <p:grpSpPr>
          <a:xfrm flipH="1">
            <a:off x="5574041" y="4543009"/>
            <a:ext cx="1500348" cy="1500346"/>
            <a:chOff x="14311688" y="4300325"/>
            <a:chExt cx="1500348" cy="150034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464A5BC-1E32-A944-A862-F5E9A5538994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A86289-8E38-184E-813C-CFB38D480946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5CE2A4-BFBD-0C4C-9437-7CBB46623305}"/>
              </a:ext>
            </a:extLst>
          </p:cNvPr>
          <p:cNvGrpSpPr/>
          <p:nvPr/>
        </p:nvGrpSpPr>
        <p:grpSpPr>
          <a:xfrm flipH="1">
            <a:off x="5574041" y="9515039"/>
            <a:ext cx="1500348" cy="1500346"/>
            <a:chOff x="14311688" y="4300325"/>
            <a:chExt cx="1500348" cy="150034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F8B24A0-AD3D-4249-BA03-C6021A13C620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FE900D-33C9-C041-8A93-4094DE86F901}"/>
                </a:ext>
              </a:extLst>
            </p:cNvPr>
            <p:cNvSpPr txBox="1"/>
            <p:nvPr/>
          </p:nvSpPr>
          <p:spPr>
            <a:xfrm>
              <a:off x="14608245" y="463128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68E615-41FD-D046-8CF2-D8277467DB95}"/>
              </a:ext>
            </a:extLst>
          </p:cNvPr>
          <p:cNvGrpSpPr/>
          <p:nvPr/>
        </p:nvGrpSpPr>
        <p:grpSpPr>
          <a:xfrm>
            <a:off x="1244054" y="4090737"/>
            <a:ext cx="4033430" cy="2397460"/>
            <a:chOff x="19100167" y="4014041"/>
            <a:chExt cx="4033430" cy="239746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E7FDF7E-50F0-2542-A7BE-BBF990B4934A}"/>
                </a:ext>
              </a:extLst>
            </p:cNvPr>
            <p:cNvSpPr txBox="1"/>
            <p:nvPr/>
          </p:nvSpPr>
          <p:spPr>
            <a:xfrm>
              <a:off x="19100167" y="4726296"/>
              <a:ext cx="403342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3932C6-B1BB-ED4E-A102-7F1D74149F67}"/>
                </a:ext>
              </a:extLst>
            </p:cNvPr>
            <p:cNvSpPr/>
            <p:nvPr/>
          </p:nvSpPr>
          <p:spPr>
            <a:xfrm>
              <a:off x="19100168" y="4014041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Social Media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0BA0362-EB76-8342-81E7-8F2FBF4B918E}"/>
              </a:ext>
            </a:extLst>
          </p:cNvPr>
          <p:cNvGrpSpPr/>
          <p:nvPr/>
        </p:nvGrpSpPr>
        <p:grpSpPr>
          <a:xfrm>
            <a:off x="1244054" y="9062767"/>
            <a:ext cx="4033430" cy="2397460"/>
            <a:chOff x="19100167" y="9791725"/>
            <a:chExt cx="4033430" cy="23974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09FD10F-1558-C847-9336-C8FE273E1F87}"/>
                </a:ext>
              </a:extLst>
            </p:cNvPr>
            <p:cNvSpPr txBox="1"/>
            <p:nvPr/>
          </p:nvSpPr>
          <p:spPr>
            <a:xfrm>
              <a:off x="19100167" y="10503980"/>
              <a:ext cx="403342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41B624-C790-3A4B-96AE-E76431B50D0D}"/>
                </a:ext>
              </a:extLst>
            </p:cNvPr>
            <p:cNvSpPr/>
            <p:nvPr/>
          </p:nvSpPr>
          <p:spPr>
            <a:xfrm>
              <a:off x="19100168" y="979172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Frontstore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C41401-40A5-7348-AB45-848547809A89}"/>
              </a:ext>
            </a:extLst>
          </p:cNvPr>
          <p:cNvGrpSpPr/>
          <p:nvPr/>
        </p:nvGrpSpPr>
        <p:grpSpPr>
          <a:xfrm>
            <a:off x="10265001" y="6090217"/>
            <a:ext cx="4033429" cy="3505527"/>
            <a:chOff x="4600366" y="6108165"/>
            <a:chExt cx="4033429" cy="350552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102183-8166-6345-9C31-D422DD976418}"/>
                </a:ext>
              </a:extLst>
            </p:cNvPr>
            <p:cNvSpPr txBox="1"/>
            <p:nvPr/>
          </p:nvSpPr>
          <p:spPr>
            <a:xfrm>
              <a:off x="5075823" y="9031288"/>
              <a:ext cx="3082514" cy="58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Second Quarter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1055B1-A9A4-B64B-AF1A-ED3131AE2DE9}"/>
                </a:ext>
              </a:extLst>
            </p:cNvPr>
            <p:cNvSpPr/>
            <p:nvPr/>
          </p:nvSpPr>
          <p:spPr>
            <a:xfrm>
              <a:off x="4600366" y="6901047"/>
              <a:ext cx="4033429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800" kern="800" spc="-1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21M</a:t>
              </a:r>
              <a:endParaRPr lang="en-US" sz="28700" kern="800" spc="-1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4C187C-BC6B-8748-AD5B-B68CC687D292}"/>
                </a:ext>
              </a:extLst>
            </p:cNvPr>
            <p:cNvSpPr txBox="1"/>
            <p:nvPr/>
          </p:nvSpPr>
          <p:spPr>
            <a:xfrm>
              <a:off x="5075823" y="6108165"/>
              <a:ext cx="3082514" cy="64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82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02ACFDD-EB11-7341-863B-D8F34D4C42E2}"/>
              </a:ext>
            </a:extLst>
          </p:cNvPr>
          <p:cNvGrpSpPr/>
          <p:nvPr/>
        </p:nvGrpSpPr>
        <p:grpSpPr>
          <a:xfrm>
            <a:off x="10654255" y="10022288"/>
            <a:ext cx="5135474" cy="2117142"/>
            <a:chOff x="10654255" y="4519830"/>
            <a:chExt cx="5135474" cy="2117142"/>
          </a:xfrm>
        </p:grpSpPr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1DE7CE4C-D64E-AE45-9818-E9CEB9871322}"/>
                </a:ext>
              </a:extLst>
            </p:cNvPr>
            <p:cNvSpPr/>
            <p:nvPr/>
          </p:nvSpPr>
          <p:spPr>
            <a:xfrm>
              <a:off x="10654255" y="4519830"/>
              <a:ext cx="5135474" cy="2117142"/>
            </a:xfrm>
            <a:prstGeom prst="rightArrow">
              <a:avLst>
                <a:gd name="adj1" fmla="val 69059"/>
                <a:gd name="adj2" fmla="val 53176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adroTexto 4">
              <a:extLst>
                <a:ext uri="{FF2B5EF4-FFF2-40B4-BE49-F238E27FC236}">
                  <a16:creationId xmlns:a16="http://schemas.microsoft.com/office/drawing/2014/main" id="{3426FC7A-242E-234D-9925-A257CCB6B40C}"/>
                </a:ext>
              </a:extLst>
            </p:cNvPr>
            <p:cNvSpPr txBox="1"/>
            <p:nvPr/>
          </p:nvSpPr>
          <p:spPr>
            <a:xfrm>
              <a:off x="11994164" y="5255235"/>
              <a:ext cx="2816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A64FC05-9F28-E34E-BF10-418A79A00B99}"/>
              </a:ext>
            </a:extLst>
          </p:cNvPr>
          <p:cNvGrpSpPr/>
          <p:nvPr/>
        </p:nvGrpSpPr>
        <p:grpSpPr>
          <a:xfrm flipH="1">
            <a:off x="8728674" y="7244660"/>
            <a:ext cx="5135474" cy="2117142"/>
            <a:chOff x="10654255" y="4519830"/>
            <a:chExt cx="5135474" cy="2117142"/>
          </a:xfrm>
        </p:grpSpPr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11D9B070-A8D2-774B-AE4A-57284CFCC94B}"/>
                </a:ext>
              </a:extLst>
            </p:cNvPr>
            <p:cNvSpPr/>
            <p:nvPr/>
          </p:nvSpPr>
          <p:spPr>
            <a:xfrm>
              <a:off x="10654255" y="4519830"/>
              <a:ext cx="5135474" cy="2117142"/>
            </a:xfrm>
            <a:prstGeom prst="rightArrow">
              <a:avLst>
                <a:gd name="adj1" fmla="val 69059"/>
                <a:gd name="adj2" fmla="val 53176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adroTexto 4">
              <a:extLst>
                <a:ext uri="{FF2B5EF4-FFF2-40B4-BE49-F238E27FC236}">
                  <a16:creationId xmlns:a16="http://schemas.microsoft.com/office/drawing/2014/main" id="{7D118E78-0931-C744-BA9B-1F8BE18A01C2}"/>
                </a:ext>
              </a:extLst>
            </p:cNvPr>
            <p:cNvSpPr txBox="1"/>
            <p:nvPr/>
          </p:nvSpPr>
          <p:spPr>
            <a:xfrm>
              <a:off x="11994164" y="5255235"/>
              <a:ext cx="2816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A0572D-582E-C646-9DF7-B6DBB12E7DC1}"/>
              </a:ext>
            </a:extLst>
          </p:cNvPr>
          <p:cNvGrpSpPr/>
          <p:nvPr/>
        </p:nvGrpSpPr>
        <p:grpSpPr>
          <a:xfrm>
            <a:off x="10654255" y="4519830"/>
            <a:ext cx="5135474" cy="2117142"/>
            <a:chOff x="10654255" y="4519830"/>
            <a:chExt cx="5135474" cy="2117142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883F1F74-8FD5-8B46-8CC3-187659D73F1B}"/>
                </a:ext>
              </a:extLst>
            </p:cNvPr>
            <p:cNvSpPr/>
            <p:nvPr/>
          </p:nvSpPr>
          <p:spPr>
            <a:xfrm>
              <a:off x="10654255" y="4519830"/>
              <a:ext cx="5135474" cy="2117142"/>
            </a:xfrm>
            <a:prstGeom prst="rightArrow">
              <a:avLst>
                <a:gd name="adj1" fmla="val 69059"/>
                <a:gd name="adj2" fmla="val 53176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4">
              <a:extLst>
                <a:ext uri="{FF2B5EF4-FFF2-40B4-BE49-F238E27FC236}">
                  <a16:creationId xmlns:a16="http://schemas.microsoft.com/office/drawing/2014/main" id="{1107C860-A3F8-9744-A8E2-5DA451B1A20C}"/>
                </a:ext>
              </a:extLst>
            </p:cNvPr>
            <p:cNvSpPr txBox="1"/>
            <p:nvPr/>
          </p:nvSpPr>
          <p:spPr>
            <a:xfrm>
              <a:off x="11975107" y="5255235"/>
              <a:ext cx="2816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856DBC-C379-A340-80B0-35E61DBD9456}"/>
              </a:ext>
            </a:extLst>
          </p:cNvPr>
          <p:cNvGrpSpPr/>
          <p:nvPr/>
        </p:nvGrpSpPr>
        <p:grpSpPr>
          <a:xfrm>
            <a:off x="8728674" y="4282104"/>
            <a:ext cx="2747678" cy="2575896"/>
            <a:chOff x="8153178" y="3803297"/>
            <a:chExt cx="3524160" cy="330383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5140EAD-57E1-9140-8546-A3C3EFFA9B47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7967CF8-61D8-7148-9093-F5C9F9426433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BFF7A493-91E5-2B4E-8ECA-088E6ACAC7B6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C67EE0-6136-634B-8B6A-E897F72371D4}"/>
                  </a:ext>
                </a:extLst>
              </p:cNvPr>
              <p:cNvSpPr txBox="1"/>
              <p:nvPr/>
            </p:nvSpPr>
            <p:spPr>
              <a:xfrm>
                <a:off x="15232498" y="4693509"/>
                <a:ext cx="1509741" cy="73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2CDBACC-D720-9149-9AE0-568B535B1122}"/>
              </a:ext>
            </a:extLst>
          </p:cNvPr>
          <p:cNvGrpSpPr/>
          <p:nvPr/>
        </p:nvGrpSpPr>
        <p:grpSpPr>
          <a:xfrm>
            <a:off x="13042051" y="7015282"/>
            <a:ext cx="2747678" cy="2575896"/>
            <a:chOff x="8153178" y="3803297"/>
            <a:chExt cx="3524160" cy="330383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F37174E-356F-884B-B364-E600A69BD041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A03C69C-4BEE-3F45-B29D-2BDA306F531A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85" name="Chart 84">
                <a:extLst>
                  <a:ext uri="{FF2B5EF4-FFF2-40B4-BE49-F238E27FC236}">
                    <a16:creationId xmlns:a16="http://schemas.microsoft.com/office/drawing/2014/main" id="{DC3A859B-D1D0-8E4B-B4BB-0CAC36B64F5F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200588-E926-DF43-A3C5-112997CBBAE2}"/>
                  </a:ext>
                </a:extLst>
              </p:cNvPr>
              <p:cNvSpPr txBox="1"/>
              <p:nvPr/>
            </p:nvSpPr>
            <p:spPr>
              <a:xfrm>
                <a:off x="15232498" y="4693509"/>
                <a:ext cx="1509741" cy="73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15%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B97F62C-A570-1345-9AA0-08300161F621}"/>
              </a:ext>
            </a:extLst>
          </p:cNvPr>
          <p:cNvGrpSpPr/>
          <p:nvPr/>
        </p:nvGrpSpPr>
        <p:grpSpPr>
          <a:xfrm>
            <a:off x="8728674" y="9792910"/>
            <a:ext cx="2747678" cy="2575896"/>
            <a:chOff x="8153178" y="3803297"/>
            <a:chExt cx="3524160" cy="330383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80306BA-0396-7941-97D8-523BC59E1C1F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4CD54C6-BA0F-1447-9ED2-D5584012CD77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95" name="Chart 94">
                <a:extLst>
                  <a:ext uri="{FF2B5EF4-FFF2-40B4-BE49-F238E27FC236}">
                    <a16:creationId xmlns:a16="http://schemas.microsoft.com/office/drawing/2014/main" id="{54619F95-7ECC-4C4C-94E0-58339B3923A6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F49EDD6-4AA9-1E4E-9565-71B4B88854E7}"/>
                  </a:ext>
                </a:extLst>
              </p:cNvPr>
              <p:cNvSpPr txBox="1"/>
              <p:nvPr/>
            </p:nvSpPr>
            <p:spPr>
              <a:xfrm>
                <a:off x="15232498" y="4693509"/>
                <a:ext cx="1509741" cy="73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45%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16B3A5-ECE5-864B-BD3A-AB58B7096082}"/>
              </a:ext>
            </a:extLst>
          </p:cNvPr>
          <p:cNvGrpSpPr/>
          <p:nvPr/>
        </p:nvGrpSpPr>
        <p:grpSpPr>
          <a:xfrm>
            <a:off x="16150719" y="4410236"/>
            <a:ext cx="5617520" cy="2263741"/>
            <a:chOff x="5605052" y="8693446"/>
            <a:chExt cx="5617520" cy="226374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FADEBE5-A327-9A4C-8100-6403691CD7AA}"/>
                </a:ext>
              </a:extLst>
            </p:cNvPr>
            <p:cNvSpPr txBox="1"/>
            <p:nvPr/>
          </p:nvSpPr>
          <p:spPr>
            <a:xfrm>
              <a:off x="5605052" y="9342514"/>
              <a:ext cx="56175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4CD320-471D-2640-86C3-3A47C0C4F0F6}"/>
                </a:ext>
              </a:extLst>
            </p:cNvPr>
            <p:cNvSpPr/>
            <p:nvPr/>
          </p:nvSpPr>
          <p:spPr>
            <a:xfrm>
              <a:off x="5605052" y="869344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98DAF4-B818-5A4A-9194-0A88CBC255E3}"/>
              </a:ext>
            </a:extLst>
          </p:cNvPr>
          <p:cNvGrpSpPr/>
          <p:nvPr/>
        </p:nvGrpSpPr>
        <p:grpSpPr>
          <a:xfrm>
            <a:off x="2818971" y="7143414"/>
            <a:ext cx="5617520" cy="2263741"/>
            <a:chOff x="13155078" y="8709697"/>
            <a:chExt cx="5617520" cy="226374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48D5AB-5D07-304D-A02A-9AEF8C8B6D6F}"/>
                </a:ext>
              </a:extLst>
            </p:cNvPr>
            <p:cNvSpPr txBox="1"/>
            <p:nvPr/>
          </p:nvSpPr>
          <p:spPr>
            <a:xfrm flipH="1">
              <a:off x="13155078" y="9358765"/>
              <a:ext cx="56175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D9E3105-80E4-1943-96E4-ED2D15295FBE}"/>
                </a:ext>
              </a:extLst>
            </p:cNvPr>
            <p:cNvSpPr/>
            <p:nvPr/>
          </p:nvSpPr>
          <p:spPr>
            <a:xfrm flipH="1">
              <a:off x="13528840" y="870969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57DE67F-0BCB-CA4B-91C3-7D844999B754}"/>
              </a:ext>
            </a:extLst>
          </p:cNvPr>
          <p:cNvGrpSpPr/>
          <p:nvPr/>
        </p:nvGrpSpPr>
        <p:grpSpPr>
          <a:xfrm>
            <a:off x="16150719" y="9921042"/>
            <a:ext cx="5617520" cy="2263741"/>
            <a:chOff x="5605052" y="8693446"/>
            <a:chExt cx="5617520" cy="226374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FAF02C9-4571-E54E-BC42-4E274E8DFCB8}"/>
                </a:ext>
              </a:extLst>
            </p:cNvPr>
            <p:cNvSpPr txBox="1"/>
            <p:nvPr/>
          </p:nvSpPr>
          <p:spPr>
            <a:xfrm>
              <a:off x="5605052" y="9342514"/>
              <a:ext cx="56175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19D8B23-A273-9742-B3CD-CCE4CCA72CAC}"/>
                </a:ext>
              </a:extLst>
            </p:cNvPr>
            <p:cNvSpPr/>
            <p:nvPr/>
          </p:nvSpPr>
          <p:spPr>
            <a:xfrm>
              <a:off x="5605052" y="869344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54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37418710-128E-6244-A56D-39374E52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56" y="2108151"/>
            <a:ext cx="14489394" cy="2194282"/>
          </a:xfrm>
          <a:custGeom>
            <a:avLst/>
            <a:gdLst>
              <a:gd name="T0" fmla="*/ 5420953 w 15061"/>
              <a:gd name="T1" fmla="*/ 561615 h 1562"/>
              <a:gd name="T2" fmla="*/ 0 w 15061"/>
              <a:gd name="T3" fmla="*/ 561615 h 1562"/>
              <a:gd name="T4" fmla="*/ 0 w 15061"/>
              <a:gd name="T5" fmla="*/ 0 h 1562"/>
              <a:gd name="T6" fmla="*/ 5420953 w 15061"/>
              <a:gd name="T7" fmla="*/ 0 h 1562"/>
              <a:gd name="T8" fmla="*/ 5420953 w 15061"/>
              <a:gd name="T9" fmla="*/ 561615 h 1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61" h="1562">
                <a:moveTo>
                  <a:pt x="15060" y="1561"/>
                </a:moveTo>
                <a:lnTo>
                  <a:pt x="0" y="1561"/>
                </a:lnTo>
                <a:lnTo>
                  <a:pt x="0" y="0"/>
                </a:lnTo>
                <a:lnTo>
                  <a:pt x="15060" y="0"/>
                </a:lnTo>
                <a:lnTo>
                  <a:pt x="15060" y="1561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BB0A4271-3FE2-4348-886C-6BA669209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874" y="5706533"/>
            <a:ext cx="12740776" cy="2200482"/>
          </a:xfrm>
          <a:custGeom>
            <a:avLst/>
            <a:gdLst>
              <a:gd name="T0" fmla="*/ 4757378 w 13217"/>
              <a:gd name="T1" fmla="*/ 563203 h 1565"/>
              <a:gd name="T2" fmla="*/ 0 w 13217"/>
              <a:gd name="T3" fmla="*/ 563203 h 1565"/>
              <a:gd name="T4" fmla="*/ 0 w 13217"/>
              <a:gd name="T5" fmla="*/ 0 h 1565"/>
              <a:gd name="T6" fmla="*/ 4757378 w 13217"/>
              <a:gd name="T7" fmla="*/ 0 h 1565"/>
              <a:gd name="T8" fmla="*/ 4757378 w 13217"/>
              <a:gd name="T9" fmla="*/ 563203 h 1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7" h="1565">
                <a:moveTo>
                  <a:pt x="13216" y="1564"/>
                </a:moveTo>
                <a:lnTo>
                  <a:pt x="0" y="1564"/>
                </a:lnTo>
                <a:lnTo>
                  <a:pt x="0" y="0"/>
                </a:lnTo>
                <a:lnTo>
                  <a:pt x="13216" y="0"/>
                </a:lnTo>
                <a:lnTo>
                  <a:pt x="13216" y="156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5614051D-ACBE-ED48-A1F6-0DF6A865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750" y="9276073"/>
            <a:ext cx="10180899" cy="2194282"/>
          </a:xfrm>
          <a:custGeom>
            <a:avLst/>
            <a:gdLst>
              <a:gd name="T0" fmla="*/ 3782652 w 10508"/>
              <a:gd name="T1" fmla="*/ 561615 h 1563"/>
              <a:gd name="T2" fmla="*/ 0 w 10508"/>
              <a:gd name="T3" fmla="*/ 561615 h 1563"/>
              <a:gd name="T4" fmla="*/ 0 w 10508"/>
              <a:gd name="T5" fmla="*/ 0 h 1563"/>
              <a:gd name="T6" fmla="*/ 3782652 w 10508"/>
              <a:gd name="T7" fmla="*/ 0 h 1563"/>
              <a:gd name="T8" fmla="*/ 3782652 w 10508"/>
              <a:gd name="T9" fmla="*/ 561615 h 1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08" h="1563">
                <a:moveTo>
                  <a:pt x="10507" y="1562"/>
                </a:moveTo>
                <a:lnTo>
                  <a:pt x="0" y="1562"/>
                </a:lnTo>
                <a:lnTo>
                  <a:pt x="0" y="0"/>
                </a:lnTo>
                <a:lnTo>
                  <a:pt x="10507" y="0"/>
                </a:lnTo>
                <a:lnTo>
                  <a:pt x="10507" y="1562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98F4693-83A6-534D-816E-0CDD53DC142A}"/>
              </a:ext>
            </a:extLst>
          </p:cNvPr>
          <p:cNvGrpSpPr/>
          <p:nvPr/>
        </p:nvGrpSpPr>
        <p:grpSpPr>
          <a:xfrm>
            <a:off x="7996755" y="1561681"/>
            <a:ext cx="3522746" cy="3302508"/>
            <a:chOff x="8153178" y="3803297"/>
            <a:chExt cx="3524160" cy="330383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4CCEDA-A8BD-6240-9C67-D7956A232F77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4A200D7-1BE3-0D44-8CF3-8BBDB3B9C6FB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68" name="Chart 67">
                <a:extLst>
                  <a:ext uri="{FF2B5EF4-FFF2-40B4-BE49-F238E27FC236}">
                    <a16:creationId xmlns:a16="http://schemas.microsoft.com/office/drawing/2014/main" id="{918FF7DE-D5F2-8C4D-8D75-0AFBC921D17E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BCE380-5250-524E-A911-D32258BF3869}"/>
                  </a:ext>
                </a:extLst>
              </p:cNvPr>
              <p:cNvSpPr txBox="1"/>
              <p:nvPr/>
            </p:nvSpPr>
            <p:spPr>
              <a:xfrm>
                <a:off x="15232498" y="4722623"/>
                <a:ext cx="1509741" cy="740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DF6192A-A5EF-994D-AA5B-33B49FE7D304}"/>
              </a:ext>
            </a:extLst>
          </p:cNvPr>
          <p:cNvGrpSpPr/>
          <p:nvPr/>
        </p:nvGrpSpPr>
        <p:grpSpPr>
          <a:xfrm>
            <a:off x="10063843" y="5216124"/>
            <a:ext cx="3522746" cy="3302508"/>
            <a:chOff x="8153178" y="3803297"/>
            <a:chExt cx="3524160" cy="330383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3D9B584-D404-F242-BDFE-9A4B4B4C5FCF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00B6CB-7FEB-F549-870C-D8DF860CB25E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88" name="Chart 87">
                <a:extLst>
                  <a:ext uri="{FF2B5EF4-FFF2-40B4-BE49-F238E27FC236}">
                    <a16:creationId xmlns:a16="http://schemas.microsoft.com/office/drawing/2014/main" id="{26D99DF4-28C3-874A-873F-A8DE38CD5DFC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756D06A-243C-784C-A36C-F177E45138EC}"/>
                  </a:ext>
                </a:extLst>
              </p:cNvPr>
              <p:cNvSpPr txBox="1"/>
              <p:nvPr/>
            </p:nvSpPr>
            <p:spPr>
              <a:xfrm>
                <a:off x="15232498" y="4722623"/>
                <a:ext cx="1509741" cy="740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15%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F743AC-471B-7341-AAEB-09DAD0A52E80}"/>
              </a:ext>
            </a:extLst>
          </p:cNvPr>
          <p:cNvGrpSpPr/>
          <p:nvPr/>
        </p:nvGrpSpPr>
        <p:grpSpPr>
          <a:xfrm>
            <a:off x="12209636" y="8775840"/>
            <a:ext cx="3522746" cy="3302508"/>
            <a:chOff x="8153178" y="3803297"/>
            <a:chExt cx="3524160" cy="330383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3E41259-23AE-BA48-947F-FCCF422E1C65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0E41D0-F5A5-9544-B5A0-B2AACADD613A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100" name="Chart 99">
                <a:extLst>
                  <a:ext uri="{FF2B5EF4-FFF2-40B4-BE49-F238E27FC236}">
                    <a16:creationId xmlns:a16="http://schemas.microsoft.com/office/drawing/2014/main" id="{AA10F3EF-56D6-B342-A5DB-C6B86386E840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F5905E3-22B5-1240-8E26-B88D31A547EE}"/>
                  </a:ext>
                </a:extLst>
              </p:cNvPr>
              <p:cNvSpPr txBox="1"/>
              <p:nvPr/>
            </p:nvSpPr>
            <p:spPr>
              <a:xfrm>
                <a:off x="15232498" y="4722623"/>
                <a:ext cx="1509741" cy="740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45%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D0B919C-AF50-DF4E-A62B-60398C78C269}"/>
              </a:ext>
            </a:extLst>
          </p:cNvPr>
          <p:cNvGrpSpPr/>
          <p:nvPr/>
        </p:nvGrpSpPr>
        <p:grpSpPr>
          <a:xfrm>
            <a:off x="2123041" y="6392459"/>
            <a:ext cx="7633555" cy="1772392"/>
            <a:chOff x="7074388" y="1029709"/>
            <a:chExt cx="7633555" cy="177239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51E09E-EFF9-004A-942B-1689DFB105A8}"/>
                </a:ext>
              </a:extLst>
            </p:cNvPr>
            <p:cNvSpPr txBox="1"/>
            <p:nvPr/>
          </p:nvSpPr>
          <p:spPr>
            <a:xfrm>
              <a:off x="7074388" y="1207370"/>
              <a:ext cx="763355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FA94D7C-B8CC-3744-820E-10EBD741A30E}"/>
                </a:ext>
              </a:extLst>
            </p:cNvPr>
            <p:cNvSpPr txBox="1"/>
            <p:nvPr/>
          </p:nvSpPr>
          <p:spPr>
            <a:xfrm>
              <a:off x="7124492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0D05994-05F4-6648-B1B6-1BF400C3CAB5}"/>
                </a:ext>
              </a:extLst>
            </p:cNvPr>
            <p:cNvSpPr/>
            <p:nvPr/>
          </p:nvSpPr>
          <p:spPr>
            <a:xfrm>
              <a:off x="7215064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CBB217-F934-3348-B264-70416E7EB88D}"/>
              </a:ext>
            </a:extLst>
          </p:cNvPr>
          <p:cNvGrpSpPr/>
          <p:nvPr/>
        </p:nvGrpSpPr>
        <p:grpSpPr>
          <a:xfrm>
            <a:off x="11982359" y="2466743"/>
            <a:ext cx="6880835" cy="1579505"/>
            <a:chOff x="13116215" y="2363766"/>
            <a:chExt cx="6880835" cy="1579505"/>
          </a:xfrm>
        </p:grpSpPr>
        <p:sp>
          <p:nvSpPr>
            <p:cNvPr id="52" name="CuadroTexto 4">
              <a:extLst>
                <a:ext uri="{FF2B5EF4-FFF2-40B4-BE49-F238E27FC236}">
                  <a16:creationId xmlns:a16="http://schemas.microsoft.com/office/drawing/2014/main" id="{01EED5E0-7BF2-1B4D-AF83-41C174356657}"/>
                </a:ext>
              </a:extLst>
            </p:cNvPr>
            <p:cNvSpPr txBox="1"/>
            <p:nvPr/>
          </p:nvSpPr>
          <p:spPr>
            <a:xfrm>
              <a:off x="13116215" y="2989164"/>
              <a:ext cx="6880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C91581-5F8A-B64A-ADA6-5C916DFD984C}"/>
                </a:ext>
              </a:extLst>
            </p:cNvPr>
            <p:cNvSpPr/>
            <p:nvPr/>
          </p:nvSpPr>
          <p:spPr>
            <a:xfrm>
              <a:off x="13116215" y="236376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882F2C-F063-664D-8481-7BCB900FC0E6}"/>
              </a:ext>
            </a:extLst>
          </p:cNvPr>
          <p:cNvGrpSpPr/>
          <p:nvPr/>
        </p:nvGrpSpPr>
        <p:grpSpPr>
          <a:xfrm>
            <a:off x="14239918" y="5930129"/>
            <a:ext cx="6880835" cy="1579505"/>
            <a:chOff x="13116215" y="2363766"/>
            <a:chExt cx="6880835" cy="1579505"/>
          </a:xfrm>
        </p:grpSpPr>
        <p:sp>
          <p:nvSpPr>
            <p:cNvPr id="117" name="CuadroTexto 4">
              <a:extLst>
                <a:ext uri="{FF2B5EF4-FFF2-40B4-BE49-F238E27FC236}">
                  <a16:creationId xmlns:a16="http://schemas.microsoft.com/office/drawing/2014/main" id="{DA1377A1-D1AE-1443-B924-F4BD706158B1}"/>
                </a:ext>
              </a:extLst>
            </p:cNvPr>
            <p:cNvSpPr txBox="1"/>
            <p:nvPr/>
          </p:nvSpPr>
          <p:spPr>
            <a:xfrm>
              <a:off x="13116215" y="2989164"/>
              <a:ext cx="6880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88B5112-5C03-1B40-BD2C-A3311858F2BB}"/>
                </a:ext>
              </a:extLst>
            </p:cNvPr>
            <p:cNvSpPr/>
            <p:nvPr/>
          </p:nvSpPr>
          <p:spPr>
            <a:xfrm>
              <a:off x="13116215" y="236376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61C40D8-3191-0844-A35A-CF774BCC1959}"/>
              </a:ext>
            </a:extLst>
          </p:cNvPr>
          <p:cNvGrpSpPr/>
          <p:nvPr/>
        </p:nvGrpSpPr>
        <p:grpSpPr>
          <a:xfrm>
            <a:off x="16166961" y="9583461"/>
            <a:ext cx="6880835" cy="1579505"/>
            <a:chOff x="13116215" y="2363766"/>
            <a:chExt cx="6880835" cy="1579505"/>
          </a:xfrm>
        </p:grpSpPr>
        <p:sp>
          <p:nvSpPr>
            <p:cNvPr id="120" name="CuadroTexto 4">
              <a:extLst>
                <a:ext uri="{FF2B5EF4-FFF2-40B4-BE49-F238E27FC236}">
                  <a16:creationId xmlns:a16="http://schemas.microsoft.com/office/drawing/2014/main" id="{E76DCC4F-2AE8-B344-BC39-C543E00026FC}"/>
                </a:ext>
              </a:extLst>
            </p:cNvPr>
            <p:cNvSpPr txBox="1"/>
            <p:nvPr/>
          </p:nvSpPr>
          <p:spPr>
            <a:xfrm>
              <a:off x="13116215" y="2989164"/>
              <a:ext cx="6880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82924B0-8332-A645-8BC6-A47BF9FAAD42}"/>
                </a:ext>
              </a:extLst>
            </p:cNvPr>
            <p:cNvSpPr/>
            <p:nvPr/>
          </p:nvSpPr>
          <p:spPr>
            <a:xfrm>
              <a:off x="13116215" y="2363766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42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211">
            <a:extLst>
              <a:ext uri="{FF2B5EF4-FFF2-40B4-BE49-F238E27FC236}">
                <a16:creationId xmlns:a16="http://schemas.microsoft.com/office/drawing/2014/main" id="{3733456C-EE3E-8149-A66D-F6B0360A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734" y="8349119"/>
            <a:ext cx="3319678" cy="3921422"/>
          </a:xfrm>
          <a:custGeom>
            <a:avLst/>
            <a:gdLst>
              <a:gd name="T0" fmla="*/ 1304565 w 3625"/>
              <a:gd name="T1" fmla="*/ 822905 h 4284"/>
              <a:gd name="T2" fmla="*/ 4680 w 3625"/>
              <a:gd name="T3" fmla="*/ 0 h 4284"/>
              <a:gd name="T4" fmla="*/ 0 w 3625"/>
              <a:gd name="T5" fmla="*/ 18351 h 4284"/>
              <a:gd name="T6" fmla="*/ 0 w 3625"/>
              <a:gd name="T7" fmla="*/ 1541103 h 4284"/>
              <a:gd name="T8" fmla="*/ 82795 w 3625"/>
              <a:gd name="T9" fmla="*/ 1539304 h 4284"/>
              <a:gd name="T10" fmla="*/ 1304565 w 3625"/>
              <a:gd name="T11" fmla="*/ 822905 h 4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5" h="4284">
                <a:moveTo>
                  <a:pt x="3624" y="2287"/>
                </a:moveTo>
                <a:lnTo>
                  <a:pt x="13" y="0"/>
                </a:lnTo>
                <a:lnTo>
                  <a:pt x="0" y="51"/>
                </a:lnTo>
                <a:lnTo>
                  <a:pt x="0" y="4283"/>
                </a:lnTo>
                <a:cubicBezTo>
                  <a:pt x="77" y="4283"/>
                  <a:pt x="154" y="4282"/>
                  <a:pt x="230" y="4278"/>
                </a:cubicBezTo>
                <a:cubicBezTo>
                  <a:pt x="1659" y="4202"/>
                  <a:pt x="2903" y="3426"/>
                  <a:pt x="3624" y="22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12">
            <a:extLst>
              <a:ext uri="{FF2B5EF4-FFF2-40B4-BE49-F238E27FC236}">
                <a16:creationId xmlns:a16="http://schemas.microsoft.com/office/drawing/2014/main" id="{4C6E498E-EE3B-A643-909B-83802C75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851" y="5849264"/>
            <a:ext cx="3913342" cy="4595857"/>
          </a:xfrm>
          <a:custGeom>
            <a:avLst/>
            <a:gdLst>
              <a:gd name="T0" fmla="*/ 1299662 w 4274"/>
              <a:gd name="T1" fmla="*/ 1806215 h 5017"/>
              <a:gd name="T2" fmla="*/ 1537927 w 4274"/>
              <a:gd name="T3" fmla="*/ 981967 h 5017"/>
              <a:gd name="T4" fmla="*/ 1185208 w 4274"/>
              <a:gd name="T5" fmla="*/ 0 h 5017"/>
              <a:gd name="T6" fmla="*/ 0 w 4274"/>
              <a:gd name="T7" fmla="*/ 982687 h 5017"/>
              <a:gd name="T8" fmla="*/ 1299662 w 4274"/>
              <a:gd name="T9" fmla="*/ 1806215 h 50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4" h="5017">
                <a:moveTo>
                  <a:pt x="3611" y="5016"/>
                </a:moveTo>
                <a:cubicBezTo>
                  <a:pt x="4030" y="4354"/>
                  <a:pt x="4273" y="3569"/>
                  <a:pt x="4273" y="2727"/>
                </a:cubicBezTo>
                <a:cubicBezTo>
                  <a:pt x="4273" y="1691"/>
                  <a:pt x="3905" y="741"/>
                  <a:pt x="3293" y="0"/>
                </a:cubicBezTo>
                <a:lnTo>
                  <a:pt x="0" y="2729"/>
                </a:lnTo>
                <a:lnTo>
                  <a:pt x="3611" y="50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14">
            <a:extLst>
              <a:ext uri="{FF2B5EF4-FFF2-40B4-BE49-F238E27FC236}">
                <a16:creationId xmlns:a16="http://schemas.microsoft.com/office/drawing/2014/main" id="{20486129-D6F2-F24F-B4DB-8FE8A344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134" y="4427699"/>
            <a:ext cx="3028904" cy="3925460"/>
          </a:xfrm>
          <a:custGeom>
            <a:avLst/>
            <a:gdLst>
              <a:gd name="T0" fmla="*/ 4680 w 3307"/>
              <a:gd name="T1" fmla="*/ 1542690 h 4285"/>
              <a:gd name="T2" fmla="*/ 1190265 w 3307"/>
              <a:gd name="T3" fmla="*/ 559963 h 4285"/>
              <a:gd name="T4" fmla="*/ 639776 w 3307"/>
              <a:gd name="T5" fmla="*/ 137200 h 4285"/>
              <a:gd name="T6" fmla="*/ 386674 w 3307"/>
              <a:gd name="T7" fmla="*/ 48974 h 4285"/>
              <a:gd name="T8" fmla="*/ 0 w 3307"/>
              <a:gd name="T9" fmla="*/ 360 h 4285"/>
              <a:gd name="T10" fmla="*/ 0 w 3307"/>
              <a:gd name="T11" fmla="*/ 1530806 h 4285"/>
              <a:gd name="T12" fmla="*/ 4680 w 3307"/>
              <a:gd name="T13" fmla="*/ 1542690 h 42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07" h="4285">
                <a:moveTo>
                  <a:pt x="13" y="4284"/>
                </a:moveTo>
                <a:lnTo>
                  <a:pt x="3306" y="1555"/>
                </a:lnTo>
                <a:cubicBezTo>
                  <a:pt x="2895" y="1057"/>
                  <a:pt x="2372" y="653"/>
                  <a:pt x="1777" y="381"/>
                </a:cubicBezTo>
                <a:cubicBezTo>
                  <a:pt x="1554" y="281"/>
                  <a:pt x="1319" y="199"/>
                  <a:pt x="1074" y="136"/>
                </a:cubicBezTo>
                <a:cubicBezTo>
                  <a:pt x="715" y="44"/>
                  <a:pt x="354" y="0"/>
                  <a:pt x="0" y="1"/>
                </a:cubicBezTo>
                <a:lnTo>
                  <a:pt x="0" y="4251"/>
                </a:lnTo>
                <a:lnTo>
                  <a:pt x="13" y="42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35A85448-2DDC-B847-8CD4-938554D0C78F}"/>
              </a:ext>
            </a:extLst>
          </p:cNvPr>
          <p:cNvSpPr txBox="1"/>
          <p:nvPr/>
        </p:nvSpPr>
        <p:spPr>
          <a:xfrm>
            <a:off x="15390735" y="5961891"/>
            <a:ext cx="72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140E531D-07BD-1441-AC4D-0DE6E395E66E}"/>
              </a:ext>
            </a:extLst>
          </p:cNvPr>
          <p:cNvSpPr txBox="1"/>
          <p:nvPr/>
        </p:nvSpPr>
        <p:spPr>
          <a:xfrm>
            <a:off x="15437273" y="531556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BCC137-42A9-354C-BAF0-10F281AE16AC}"/>
              </a:ext>
            </a:extLst>
          </p:cNvPr>
          <p:cNvSpPr/>
          <p:nvPr/>
        </p:nvSpPr>
        <p:spPr>
          <a:xfrm>
            <a:off x="14365856" y="5411525"/>
            <a:ext cx="454399" cy="454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4">
            <a:extLst>
              <a:ext uri="{FF2B5EF4-FFF2-40B4-BE49-F238E27FC236}">
                <a16:creationId xmlns:a16="http://schemas.microsoft.com/office/drawing/2014/main" id="{880195A8-0173-E849-B4CA-6E7E4D0BE04D}"/>
              </a:ext>
            </a:extLst>
          </p:cNvPr>
          <p:cNvSpPr txBox="1"/>
          <p:nvPr/>
        </p:nvSpPr>
        <p:spPr>
          <a:xfrm>
            <a:off x="15390735" y="8145229"/>
            <a:ext cx="72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id="{126FA0A3-48F9-0140-BD10-AB4A0AF24F39}"/>
              </a:ext>
            </a:extLst>
          </p:cNvPr>
          <p:cNvSpPr txBox="1"/>
          <p:nvPr/>
        </p:nvSpPr>
        <p:spPr>
          <a:xfrm>
            <a:off x="15437273" y="749889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CEAD3A-F2E3-BA4E-9E38-BA0DCCE5F195}"/>
              </a:ext>
            </a:extLst>
          </p:cNvPr>
          <p:cNvSpPr/>
          <p:nvPr/>
        </p:nvSpPr>
        <p:spPr>
          <a:xfrm>
            <a:off x="14365856" y="7594863"/>
            <a:ext cx="454399" cy="454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C8785C39-A17B-A440-919D-A76BCC9A27AA}"/>
              </a:ext>
            </a:extLst>
          </p:cNvPr>
          <p:cNvSpPr txBox="1"/>
          <p:nvPr/>
        </p:nvSpPr>
        <p:spPr>
          <a:xfrm>
            <a:off x="15390735" y="10424532"/>
            <a:ext cx="723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9571CB8D-2F72-064E-B833-2433394CE7F8}"/>
              </a:ext>
            </a:extLst>
          </p:cNvPr>
          <p:cNvSpPr txBox="1"/>
          <p:nvPr/>
        </p:nvSpPr>
        <p:spPr>
          <a:xfrm>
            <a:off x="15437273" y="9778201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D1E45F-C294-654A-B79F-5D4FC6B05127}"/>
              </a:ext>
            </a:extLst>
          </p:cNvPr>
          <p:cNvSpPr/>
          <p:nvPr/>
        </p:nvSpPr>
        <p:spPr>
          <a:xfrm>
            <a:off x="14365856" y="9872044"/>
            <a:ext cx="454399" cy="454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4">
            <a:extLst>
              <a:ext uri="{FF2B5EF4-FFF2-40B4-BE49-F238E27FC236}">
                <a16:creationId xmlns:a16="http://schemas.microsoft.com/office/drawing/2014/main" id="{7945EB1C-DA0B-C04E-817E-0B79E70A9907}"/>
              </a:ext>
            </a:extLst>
          </p:cNvPr>
          <p:cNvSpPr txBox="1"/>
          <p:nvPr/>
        </p:nvSpPr>
        <p:spPr>
          <a:xfrm>
            <a:off x="10032488" y="5358837"/>
            <a:ext cx="153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sp>
        <p:nvSpPr>
          <p:cNvPr id="55" name="CuadroTexto 4">
            <a:extLst>
              <a:ext uri="{FF2B5EF4-FFF2-40B4-BE49-F238E27FC236}">
                <a16:creationId xmlns:a16="http://schemas.microsoft.com/office/drawing/2014/main" id="{61336282-A294-4844-B6A6-932A0ACFFE17}"/>
              </a:ext>
            </a:extLst>
          </p:cNvPr>
          <p:cNvSpPr txBox="1"/>
          <p:nvPr/>
        </p:nvSpPr>
        <p:spPr>
          <a:xfrm>
            <a:off x="11467413" y="7815197"/>
            <a:ext cx="153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35%</a:t>
            </a:r>
          </a:p>
        </p:txBody>
      </p:sp>
      <p:sp>
        <p:nvSpPr>
          <p:cNvPr id="56" name="CuadroTexto 4">
            <a:extLst>
              <a:ext uri="{FF2B5EF4-FFF2-40B4-BE49-F238E27FC236}">
                <a16:creationId xmlns:a16="http://schemas.microsoft.com/office/drawing/2014/main" id="{C8FC91F7-5BEF-A542-AAFC-717F778F6850}"/>
              </a:ext>
            </a:extLst>
          </p:cNvPr>
          <p:cNvSpPr txBox="1"/>
          <p:nvPr/>
        </p:nvSpPr>
        <p:spPr>
          <a:xfrm>
            <a:off x="10032488" y="10487630"/>
            <a:ext cx="153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20%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0A929A-4132-DA45-8343-34147C010562}"/>
              </a:ext>
            </a:extLst>
          </p:cNvPr>
          <p:cNvGraphicFramePr/>
          <p:nvPr/>
        </p:nvGraphicFramePr>
        <p:xfrm>
          <a:off x="7037812" y="6232094"/>
          <a:ext cx="4882644" cy="424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A9E85C0-8331-8947-8277-C0626B3E408D}"/>
              </a:ext>
            </a:extLst>
          </p:cNvPr>
          <p:cNvGrpSpPr/>
          <p:nvPr/>
        </p:nvGrpSpPr>
        <p:grpSpPr>
          <a:xfrm>
            <a:off x="1747715" y="4427699"/>
            <a:ext cx="4800075" cy="7842842"/>
            <a:chOff x="1747715" y="4185180"/>
            <a:chExt cx="4800075" cy="87055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358A41-8326-7A40-9E55-9C50570C2CE7}"/>
                </a:ext>
              </a:extLst>
            </p:cNvPr>
            <p:cNvGrpSpPr/>
            <p:nvPr/>
          </p:nvGrpSpPr>
          <p:grpSpPr>
            <a:xfrm>
              <a:off x="1747715" y="4185180"/>
              <a:ext cx="4800075" cy="2668218"/>
              <a:chOff x="1639568" y="10027922"/>
              <a:chExt cx="4800075" cy="266821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0CFAA4-AD0A-7B43-BA21-264789F1D5E5}"/>
                  </a:ext>
                </a:extLst>
              </p:cNvPr>
              <p:cNvSpPr/>
              <p:nvPr/>
            </p:nvSpPr>
            <p:spPr>
              <a:xfrm>
                <a:off x="1639568" y="10027922"/>
                <a:ext cx="4800075" cy="266821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39045B1-1B5A-6B49-869B-B721B02648CF}"/>
                  </a:ext>
                </a:extLst>
              </p:cNvPr>
              <p:cNvGrpSpPr/>
              <p:nvPr/>
            </p:nvGrpSpPr>
            <p:grpSpPr>
              <a:xfrm>
                <a:off x="2197209" y="10493052"/>
                <a:ext cx="3745793" cy="1737956"/>
                <a:chOff x="2717755" y="15732877"/>
                <a:chExt cx="3753327" cy="1737956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E0273E0-7E81-B04C-9AD9-ADA37DB24CF1}"/>
                    </a:ext>
                  </a:extLst>
                </p:cNvPr>
                <p:cNvSpPr txBox="1"/>
                <p:nvPr/>
              </p:nvSpPr>
              <p:spPr>
                <a:xfrm>
                  <a:off x="2717755" y="16381945"/>
                  <a:ext cx="3753327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there.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116BAB8-5842-8647-AFE2-FBE0B3C4AEF8}"/>
                    </a:ext>
                  </a:extLst>
                </p:cNvPr>
                <p:cNvSpPr/>
                <p:nvPr/>
              </p:nvSpPr>
              <p:spPr>
                <a:xfrm>
                  <a:off x="2717756" y="15732877"/>
                  <a:ext cx="3753326" cy="7174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C62A126-6D4D-D041-A01D-9F487FA355CE}"/>
                </a:ext>
              </a:extLst>
            </p:cNvPr>
            <p:cNvGrpSpPr/>
            <p:nvPr/>
          </p:nvGrpSpPr>
          <p:grpSpPr>
            <a:xfrm>
              <a:off x="1747715" y="7203826"/>
              <a:ext cx="4800075" cy="2668218"/>
              <a:chOff x="1639568" y="10027922"/>
              <a:chExt cx="4800075" cy="26682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E8D0272-8302-EF43-B452-484E199199FA}"/>
                  </a:ext>
                </a:extLst>
              </p:cNvPr>
              <p:cNvSpPr/>
              <p:nvPr/>
            </p:nvSpPr>
            <p:spPr>
              <a:xfrm>
                <a:off x="1639568" y="10027922"/>
                <a:ext cx="4800075" cy="266821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D1A0ED6-91EC-0E4A-ACFE-AC50043A03CE}"/>
                  </a:ext>
                </a:extLst>
              </p:cNvPr>
              <p:cNvGrpSpPr/>
              <p:nvPr/>
            </p:nvGrpSpPr>
            <p:grpSpPr>
              <a:xfrm>
                <a:off x="2197209" y="10493052"/>
                <a:ext cx="3745793" cy="1737956"/>
                <a:chOff x="2717755" y="15732877"/>
                <a:chExt cx="3753327" cy="1737956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A51DD83-A963-634B-ACA2-7A98EF7AF908}"/>
                    </a:ext>
                  </a:extLst>
                </p:cNvPr>
                <p:cNvSpPr txBox="1"/>
                <p:nvPr/>
              </p:nvSpPr>
              <p:spPr>
                <a:xfrm>
                  <a:off x="2717755" y="16381945"/>
                  <a:ext cx="3753327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there.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5F6D4B-A0BF-044B-B739-26081A8DE65C}"/>
                    </a:ext>
                  </a:extLst>
                </p:cNvPr>
                <p:cNvSpPr/>
                <p:nvPr/>
              </p:nvSpPr>
              <p:spPr>
                <a:xfrm>
                  <a:off x="2717756" y="15732877"/>
                  <a:ext cx="3753326" cy="7174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57116BE-BE8C-E048-9694-689C83F43DDF}"/>
                </a:ext>
              </a:extLst>
            </p:cNvPr>
            <p:cNvGrpSpPr/>
            <p:nvPr/>
          </p:nvGrpSpPr>
          <p:grpSpPr>
            <a:xfrm>
              <a:off x="1747715" y="10222472"/>
              <a:ext cx="4800075" cy="2668218"/>
              <a:chOff x="1639568" y="10027922"/>
              <a:chExt cx="4800075" cy="266821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E581705-8463-794B-9626-FFDA8AA69C53}"/>
                  </a:ext>
                </a:extLst>
              </p:cNvPr>
              <p:cNvSpPr/>
              <p:nvPr/>
            </p:nvSpPr>
            <p:spPr>
              <a:xfrm>
                <a:off x="1639568" y="10027922"/>
                <a:ext cx="4800075" cy="266821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30FB683-4B75-A743-834F-06E63E636AA4}"/>
                  </a:ext>
                </a:extLst>
              </p:cNvPr>
              <p:cNvGrpSpPr/>
              <p:nvPr/>
            </p:nvGrpSpPr>
            <p:grpSpPr>
              <a:xfrm>
                <a:off x="2197209" y="10493052"/>
                <a:ext cx="3745793" cy="1737956"/>
                <a:chOff x="2717755" y="15732877"/>
                <a:chExt cx="3753327" cy="173795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C148F3C-1FA1-B14B-B57B-81EECC898D2B}"/>
                    </a:ext>
                  </a:extLst>
                </p:cNvPr>
                <p:cNvSpPr txBox="1"/>
                <p:nvPr/>
              </p:nvSpPr>
              <p:spPr>
                <a:xfrm>
                  <a:off x="2717755" y="16381945"/>
                  <a:ext cx="3753327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there.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375ECF5-BFE1-0E41-BD08-EB58922F668D}"/>
                    </a:ext>
                  </a:extLst>
                </p:cNvPr>
                <p:cNvSpPr/>
                <p:nvPr/>
              </p:nvSpPr>
              <p:spPr>
                <a:xfrm>
                  <a:off x="2717756" y="15732877"/>
                  <a:ext cx="3753326" cy="7174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80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3CF72F-5143-F343-AFC4-BE6764091C13}"/>
              </a:ext>
            </a:extLst>
          </p:cNvPr>
          <p:cNvGrpSpPr/>
          <p:nvPr/>
        </p:nvGrpSpPr>
        <p:grpSpPr>
          <a:xfrm>
            <a:off x="17219188" y="6521871"/>
            <a:ext cx="5237258" cy="4909830"/>
            <a:chOff x="8153178" y="3803297"/>
            <a:chExt cx="3524160" cy="3303834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EF889D4-934D-B647-A9E5-3CC3EBEB99E1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C4E53A7-222D-554D-A7DF-A15B51AE2D65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141" name="Chart 140">
                <a:extLst>
                  <a:ext uri="{FF2B5EF4-FFF2-40B4-BE49-F238E27FC236}">
                    <a16:creationId xmlns:a16="http://schemas.microsoft.com/office/drawing/2014/main" id="{538A3694-1B23-9F42-9BD9-D11B2CAA712B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EFF06BB-814F-254E-BB78-303F5849F607}"/>
                  </a:ext>
                </a:extLst>
              </p:cNvPr>
              <p:cNvSpPr txBox="1"/>
              <p:nvPr/>
            </p:nvSpPr>
            <p:spPr>
              <a:xfrm>
                <a:off x="15232498" y="4722623"/>
                <a:ext cx="1509741" cy="740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15%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8302FF-3C4B-B841-9C50-7EBD0B8CA792}"/>
              </a:ext>
            </a:extLst>
          </p:cNvPr>
          <p:cNvGrpSpPr/>
          <p:nvPr/>
        </p:nvGrpSpPr>
        <p:grpSpPr>
          <a:xfrm>
            <a:off x="2078071" y="4473666"/>
            <a:ext cx="5237258" cy="4909830"/>
            <a:chOff x="8153178" y="3803297"/>
            <a:chExt cx="3524160" cy="3303834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DD78B34-AE8C-E54D-A10C-D5ADA1D8D653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C6B6C62-F09F-3545-9271-4BE6C9C06847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125" name="Chart 124">
                <a:extLst>
                  <a:ext uri="{FF2B5EF4-FFF2-40B4-BE49-F238E27FC236}">
                    <a16:creationId xmlns:a16="http://schemas.microsoft.com/office/drawing/2014/main" id="{F29F4BB3-C5B7-5E48-A03E-3C887B799EC6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660E32-7BB3-AA46-ABA1-FF062827C542}"/>
                  </a:ext>
                </a:extLst>
              </p:cNvPr>
              <p:cNvSpPr txBox="1"/>
              <p:nvPr/>
            </p:nvSpPr>
            <p:spPr>
              <a:xfrm>
                <a:off x="15232498" y="4722623"/>
                <a:ext cx="1509741" cy="740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DA65EF-F6D4-4249-904F-76A0AB677D5E}"/>
              </a:ext>
            </a:extLst>
          </p:cNvPr>
          <p:cNvGrpSpPr/>
          <p:nvPr/>
        </p:nvGrpSpPr>
        <p:grpSpPr>
          <a:xfrm>
            <a:off x="7229913" y="6521871"/>
            <a:ext cx="5237258" cy="4909830"/>
            <a:chOff x="8153178" y="3803297"/>
            <a:chExt cx="3524160" cy="3303834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E06B6C-3B62-C145-A819-EBA462788858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05841F2-0626-9249-BD5E-4E4A6DB12DE0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130" name="Chart 129">
                <a:extLst>
                  <a:ext uri="{FF2B5EF4-FFF2-40B4-BE49-F238E27FC236}">
                    <a16:creationId xmlns:a16="http://schemas.microsoft.com/office/drawing/2014/main" id="{6C1348C4-356F-B04C-86BB-8E1AF1756E7E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2A4944C-B4E4-DF40-9DD8-6D20B0BA3638}"/>
                  </a:ext>
                </a:extLst>
              </p:cNvPr>
              <p:cNvSpPr txBox="1"/>
              <p:nvPr/>
            </p:nvSpPr>
            <p:spPr>
              <a:xfrm>
                <a:off x="15232498" y="4722623"/>
                <a:ext cx="1509741" cy="740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15%</a:t>
                </a: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7375D9-C08F-4F46-A4AB-E739FB93F6A6}"/>
              </a:ext>
            </a:extLst>
          </p:cNvPr>
          <p:cNvGrpSpPr/>
          <p:nvPr/>
        </p:nvGrpSpPr>
        <p:grpSpPr>
          <a:xfrm>
            <a:off x="12447596" y="4476769"/>
            <a:ext cx="5237258" cy="4909830"/>
            <a:chOff x="8153178" y="3803297"/>
            <a:chExt cx="3524160" cy="3303834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0EA48E5-37BC-9547-90D8-1E2F51900715}"/>
                </a:ext>
              </a:extLst>
            </p:cNvPr>
            <p:cNvSpPr/>
            <p:nvPr/>
          </p:nvSpPr>
          <p:spPr>
            <a:xfrm>
              <a:off x="8527929" y="4081661"/>
              <a:ext cx="2774656" cy="2774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4A85BCA-5D4F-2F44-B1F6-D1973E55032D}"/>
                </a:ext>
              </a:extLst>
            </p:cNvPr>
            <p:cNvGrpSpPr/>
            <p:nvPr/>
          </p:nvGrpSpPr>
          <p:grpSpPr>
            <a:xfrm>
              <a:off x="8153178" y="3803297"/>
              <a:ext cx="3524160" cy="3303834"/>
              <a:chOff x="14417063" y="3622698"/>
              <a:chExt cx="3140611" cy="2944264"/>
            </a:xfrm>
          </p:grpSpPr>
          <p:graphicFrame>
            <p:nvGraphicFramePr>
              <p:cNvPr id="135" name="Chart 134">
                <a:extLst>
                  <a:ext uri="{FF2B5EF4-FFF2-40B4-BE49-F238E27FC236}">
                    <a16:creationId xmlns:a16="http://schemas.microsoft.com/office/drawing/2014/main" id="{61BC10AA-891E-6348-99F4-1389174C5523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D54DEED-F7CC-E349-97B8-8DC02CE1FA64}"/>
                  </a:ext>
                </a:extLst>
              </p:cNvPr>
              <p:cNvSpPr txBox="1"/>
              <p:nvPr/>
            </p:nvSpPr>
            <p:spPr>
              <a:xfrm>
                <a:off x="15232498" y="4722623"/>
                <a:ext cx="1509741" cy="740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45%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Pie Chart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173">
            <a:extLst>
              <a:ext uri="{FF2B5EF4-FFF2-40B4-BE49-F238E27FC236}">
                <a16:creationId xmlns:a16="http://schemas.microsoft.com/office/drawing/2014/main" id="{444E5D34-2FB5-7446-8E36-F4BE5CBC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161" y="7570222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8 w 1617"/>
              <a:gd name="T5" fmla="*/ 1616 h 1617"/>
              <a:gd name="T6" fmla="*/ 808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8 w 1617"/>
              <a:gd name="T13" fmla="*/ 0 h 1617"/>
              <a:gd name="T14" fmla="*/ 808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5" y="1616"/>
                  <a:pt x="808" y="1616"/>
                </a:cubicBezTo>
                <a:lnTo>
                  <a:pt x="808" y="1616"/>
                </a:lnTo>
                <a:cubicBezTo>
                  <a:pt x="362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6" y="362"/>
                  <a:pt x="1616" y="8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78">
            <a:extLst>
              <a:ext uri="{FF2B5EF4-FFF2-40B4-BE49-F238E27FC236}">
                <a16:creationId xmlns:a16="http://schemas.microsoft.com/office/drawing/2014/main" id="{CF7259E5-73A5-D144-8556-1DA5830C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776" y="9149150"/>
            <a:ext cx="1852205" cy="1857264"/>
          </a:xfrm>
          <a:custGeom>
            <a:avLst/>
            <a:gdLst>
              <a:gd name="T0" fmla="*/ 1615 w 1616"/>
              <a:gd name="T1" fmla="*/ 808 h 1618"/>
              <a:gd name="T2" fmla="*/ 1615 w 1616"/>
              <a:gd name="T3" fmla="*/ 808 h 1618"/>
              <a:gd name="T4" fmla="*/ 808 w 1616"/>
              <a:gd name="T5" fmla="*/ 1617 h 1618"/>
              <a:gd name="T6" fmla="*/ 808 w 1616"/>
              <a:gd name="T7" fmla="*/ 1617 h 1618"/>
              <a:gd name="T8" fmla="*/ 0 w 1616"/>
              <a:gd name="T9" fmla="*/ 808 h 1618"/>
              <a:gd name="T10" fmla="*/ 0 w 1616"/>
              <a:gd name="T11" fmla="*/ 808 h 1618"/>
              <a:gd name="T12" fmla="*/ 808 w 1616"/>
              <a:gd name="T13" fmla="*/ 0 h 1618"/>
              <a:gd name="T14" fmla="*/ 808 w 1616"/>
              <a:gd name="T15" fmla="*/ 0 h 1618"/>
              <a:gd name="T16" fmla="*/ 1615 w 1616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6" h="1618">
                <a:moveTo>
                  <a:pt x="1615" y="808"/>
                </a:moveTo>
                <a:lnTo>
                  <a:pt x="1615" y="808"/>
                </a:lnTo>
                <a:cubicBezTo>
                  <a:pt x="1615" y="1255"/>
                  <a:pt x="1254" y="1617"/>
                  <a:pt x="808" y="1617"/>
                </a:cubicBezTo>
                <a:lnTo>
                  <a:pt x="808" y="1617"/>
                </a:lnTo>
                <a:cubicBezTo>
                  <a:pt x="361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8" y="0"/>
                </a:cubicBezTo>
                <a:lnTo>
                  <a:pt x="808" y="0"/>
                </a:lnTo>
                <a:cubicBezTo>
                  <a:pt x="1254" y="0"/>
                  <a:pt x="1615" y="362"/>
                  <a:pt x="1615" y="8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83">
            <a:extLst>
              <a:ext uri="{FF2B5EF4-FFF2-40B4-BE49-F238E27FC236}">
                <a16:creationId xmlns:a16="http://schemas.microsoft.com/office/drawing/2014/main" id="{5C998A86-FF33-2849-816E-97490ADB7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4497" y="7570222"/>
            <a:ext cx="1857267" cy="1857264"/>
          </a:xfrm>
          <a:custGeom>
            <a:avLst/>
            <a:gdLst>
              <a:gd name="T0" fmla="*/ 1616 w 1617"/>
              <a:gd name="T1" fmla="*/ 808 h 1617"/>
              <a:gd name="T2" fmla="*/ 1616 w 1617"/>
              <a:gd name="T3" fmla="*/ 808 h 1617"/>
              <a:gd name="T4" fmla="*/ 807 w 1617"/>
              <a:gd name="T5" fmla="*/ 1616 h 1617"/>
              <a:gd name="T6" fmla="*/ 807 w 1617"/>
              <a:gd name="T7" fmla="*/ 1616 h 1617"/>
              <a:gd name="T8" fmla="*/ 0 w 1617"/>
              <a:gd name="T9" fmla="*/ 808 h 1617"/>
              <a:gd name="T10" fmla="*/ 0 w 1617"/>
              <a:gd name="T11" fmla="*/ 808 h 1617"/>
              <a:gd name="T12" fmla="*/ 807 w 1617"/>
              <a:gd name="T13" fmla="*/ 0 h 1617"/>
              <a:gd name="T14" fmla="*/ 807 w 1617"/>
              <a:gd name="T15" fmla="*/ 0 h 1617"/>
              <a:gd name="T16" fmla="*/ 1616 w 1617"/>
              <a:gd name="T17" fmla="*/ 808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7" h="1617">
                <a:moveTo>
                  <a:pt x="1616" y="808"/>
                </a:moveTo>
                <a:lnTo>
                  <a:pt x="1616" y="808"/>
                </a:lnTo>
                <a:cubicBezTo>
                  <a:pt x="1616" y="1255"/>
                  <a:pt x="1254" y="1616"/>
                  <a:pt x="807" y="1616"/>
                </a:cubicBezTo>
                <a:lnTo>
                  <a:pt x="807" y="1616"/>
                </a:lnTo>
                <a:cubicBezTo>
                  <a:pt x="361" y="1616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1" y="0"/>
                  <a:pt x="807" y="0"/>
                </a:cubicBezTo>
                <a:lnTo>
                  <a:pt x="807" y="0"/>
                </a:lnTo>
                <a:cubicBezTo>
                  <a:pt x="1254" y="0"/>
                  <a:pt x="1616" y="362"/>
                  <a:pt x="1616" y="8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88">
            <a:extLst>
              <a:ext uri="{FF2B5EF4-FFF2-40B4-BE49-F238E27FC236}">
                <a16:creationId xmlns:a16="http://schemas.microsoft.com/office/drawing/2014/main" id="{917F5D2F-0EB0-094B-A672-C1EA9971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3868" y="9149150"/>
            <a:ext cx="1857264" cy="1857264"/>
          </a:xfrm>
          <a:custGeom>
            <a:avLst/>
            <a:gdLst>
              <a:gd name="T0" fmla="*/ 1617 w 1618"/>
              <a:gd name="T1" fmla="*/ 808 h 1618"/>
              <a:gd name="T2" fmla="*/ 1617 w 1618"/>
              <a:gd name="T3" fmla="*/ 808 h 1618"/>
              <a:gd name="T4" fmla="*/ 808 w 1618"/>
              <a:gd name="T5" fmla="*/ 1617 h 1618"/>
              <a:gd name="T6" fmla="*/ 808 w 1618"/>
              <a:gd name="T7" fmla="*/ 1617 h 1618"/>
              <a:gd name="T8" fmla="*/ 0 w 1618"/>
              <a:gd name="T9" fmla="*/ 808 h 1618"/>
              <a:gd name="T10" fmla="*/ 0 w 1618"/>
              <a:gd name="T11" fmla="*/ 808 h 1618"/>
              <a:gd name="T12" fmla="*/ 808 w 1618"/>
              <a:gd name="T13" fmla="*/ 0 h 1618"/>
              <a:gd name="T14" fmla="*/ 808 w 1618"/>
              <a:gd name="T15" fmla="*/ 0 h 1618"/>
              <a:gd name="T16" fmla="*/ 1617 w 1618"/>
              <a:gd name="T17" fmla="*/ 80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8" h="1618">
                <a:moveTo>
                  <a:pt x="1617" y="808"/>
                </a:moveTo>
                <a:lnTo>
                  <a:pt x="1617" y="808"/>
                </a:lnTo>
                <a:cubicBezTo>
                  <a:pt x="1617" y="1255"/>
                  <a:pt x="1255" y="1617"/>
                  <a:pt x="808" y="1617"/>
                </a:cubicBezTo>
                <a:lnTo>
                  <a:pt x="808" y="1617"/>
                </a:lnTo>
                <a:cubicBezTo>
                  <a:pt x="362" y="1617"/>
                  <a:pt x="0" y="1255"/>
                  <a:pt x="0" y="808"/>
                </a:cubicBezTo>
                <a:lnTo>
                  <a:pt x="0" y="808"/>
                </a:lnTo>
                <a:cubicBezTo>
                  <a:pt x="0" y="362"/>
                  <a:pt x="362" y="0"/>
                  <a:pt x="808" y="0"/>
                </a:cubicBezTo>
                <a:lnTo>
                  <a:pt x="808" y="0"/>
                </a:lnTo>
                <a:cubicBezTo>
                  <a:pt x="1255" y="0"/>
                  <a:pt x="1617" y="362"/>
                  <a:pt x="1617" y="8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B90ABC-F64F-D941-B814-F46DAA157770}"/>
              </a:ext>
            </a:extLst>
          </p:cNvPr>
          <p:cNvGrpSpPr/>
          <p:nvPr/>
        </p:nvGrpSpPr>
        <p:grpSpPr>
          <a:xfrm>
            <a:off x="7297955" y="4375670"/>
            <a:ext cx="4915690" cy="1600438"/>
            <a:chOff x="9696254" y="3701435"/>
            <a:chExt cx="4915690" cy="1600438"/>
          </a:xfrm>
        </p:grpSpPr>
        <p:sp>
          <p:nvSpPr>
            <p:cNvPr id="49" name="CuadroTexto 4">
              <a:extLst>
                <a:ext uri="{FF2B5EF4-FFF2-40B4-BE49-F238E27FC236}">
                  <a16:creationId xmlns:a16="http://schemas.microsoft.com/office/drawing/2014/main" id="{FFD841C0-41B0-EB4C-B287-2CBA6B964E2B}"/>
                </a:ext>
              </a:extLst>
            </p:cNvPr>
            <p:cNvSpPr txBox="1"/>
            <p:nvPr/>
          </p:nvSpPr>
          <p:spPr>
            <a:xfrm>
              <a:off x="9696254" y="4347766"/>
              <a:ext cx="4915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50" name="CuadroTexto 4">
              <a:extLst>
                <a:ext uri="{FF2B5EF4-FFF2-40B4-BE49-F238E27FC236}">
                  <a16:creationId xmlns:a16="http://schemas.microsoft.com/office/drawing/2014/main" id="{A3CCCB42-640D-9840-8D79-24CF3D65118C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C09DCB-E90A-0D49-B795-9BEAF39A444A}"/>
              </a:ext>
            </a:extLst>
          </p:cNvPr>
          <p:cNvGrpSpPr/>
          <p:nvPr/>
        </p:nvGrpSpPr>
        <p:grpSpPr>
          <a:xfrm>
            <a:off x="17271376" y="4375670"/>
            <a:ext cx="4915690" cy="1600438"/>
            <a:chOff x="9696254" y="3701435"/>
            <a:chExt cx="4915690" cy="1600438"/>
          </a:xfrm>
        </p:grpSpPr>
        <p:sp>
          <p:nvSpPr>
            <p:cNvPr id="52" name="CuadroTexto 4">
              <a:extLst>
                <a:ext uri="{FF2B5EF4-FFF2-40B4-BE49-F238E27FC236}">
                  <a16:creationId xmlns:a16="http://schemas.microsoft.com/office/drawing/2014/main" id="{339855EE-0E99-6C44-B41C-9E773B4B5C4E}"/>
                </a:ext>
              </a:extLst>
            </p:cNvPr>
            <p:cNvSpPr txBox="1"/>
            <p:nvPr/>
          </p:nvSpPr>
          <p:spPr>
            <a:xfrm>
              <a:off x="9696254" y="4347766"/>
              <a:ext cx="4915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53" name="CuadroTexto 4">
              <a:extLst>
                <a:ext uri="{FF2B5EF4-FFF2-40B4-BE49-F238E27FC236}">
                  <a16:creationId xmlns:a16="http://schemas.microsoft.com/office/drawing/2014/main" id="{0AFCB115-475E-8E4B-A7B3-8F2900FD43D4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06E6D2-6B2B-5544-A3DA-8FBEC38B514E}"/>
              </a:ext>
            </a:extLst>
          </p:cNvPr>
          <p:cNvGrpSpPr/>
          <p:nvPr/>
        </p:nvGrpSpPr>
        <p:grpSpPr>
          <a:xfrm>
            <a:off x="12648552" y="9970242"/>
            <a:ext cx="4915690" cy="1600438"/>
            <a:chOff x="9696254" y="3701435"/>
            <a:chExt cx="4915690" cy="1600438"/>
          </a:xfrm>
        </p:grpSpPr>
        <p:sp>
          <p:nvSpPr>
            <p:cNvPr id="55" name="CuadroTexto 4">
              <a:extLst>
                <a:ext uri="{FF2B5EF4-FFF2-40B4-BE49-F238E27FC236}">
                  <a16:creationId xmlns:a16="http://schemas.microsoft.com/office/drawing/2014/main" id="{E9F2FC4E-9A9F-A946-8844-6E8975D2C98F}"/>
                </a:ext>
              </a:extLst>
            </p:cNvPr>
            <p:cNvSpPr txBox="1"/>
            <p:nvPr/>
          </p:nvSpPr>
          <p:spPr>
            <a:xfrm>
              <a:off x="9696254" y="4347766"/>
              <a:ext cx="4915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56" name="CuadroTexto 4">
              <a:extLst>
                <a:ext uri="{FF2B5EF4-FFF2-40B4-BE49-F238E27FC236}">
                  <a16:creationId xmlns:a16="http://schemas.microsoft.com/office/drawing/2014/main" id="{BB83B864-C4BE-3C43-9C80-379670EF5310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0B6F80-6CC4-0245-97DE-B5680E2A98B9}"/>
              </a:ext>
            </a:extLst>
          </p:cNvPr>
          <p:cNvGrpSpPr/>
          <p:nvPr/>
        </p:nvGrpSpPr>
        <p:grpSpPr>
          <a:xfrm>
            <a:off x="2346323" y="9970242"/>
            <a:ext cx="4915690" cy="1600438"/>
            <a:chOff x="9696254" y="3701435"/>
            <a:chExt cx="4915690" cy="1600438"/>
          </a:xfrm>
        </p:grpSpPr>
        <p:sp>
          <p:nvSpPr>
            <p:cNvPr id="58" name="CuadroTexto 4">
              <a:extLst>
                <a:ext uri="{FF2B5EF4-FFF2-40B4-BE49-F238E27FC236}">
                  <a16:creationId xmlns:a16="http://schemas.microsoft.com/office/drawing/2014/main" id="{F03A9B5F-583A-1649-8BDA-E17ADF25FDE4}"/>
                </a:ext>
              </a:extLst>
            </p:cNvPr>
            <p:cNvSpPr txBox="1"/>
            <p:nvPr/>
          </p:nvSpPr>
          <p:spPr>
            <a:xfrm>
              <a:off x="9696254" y="4347766"/>
              <a:ext cx="4915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59" name="CuadroTexto 4">
              <a:extLst>
                <a:ext uri="{FF2B5EF4-FFF2-40B4-BE49-F238E27FC236}">
                  <a16:creationId xmlns:a16="http://schemas.microsoft.com/office/drawing/2014/main" id="{13E74FD2-2C7E-EB4D-A366-C664FB73EC6E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87" name="CuadroTexto 4">
            <a:extLst>
              <a:ext uri="{FF2B5EF4-FFF2-40B4-BE49-F238E27FC236}">
                <a16:creationId xmlns:a16="http://schemas.microsoft.com/office/drawing/2014/main" id="{B46E6A46-9798-C44E-9365-E8D83A934594}"/>
              </a:ext>
            </a:extLst>
          </p:cNvPr>
          <p:cNvSpPr txBox="1"/>
          <p:nvPr/>
        </p:nvSpPr>
        <p:spPr>
          <a:xfrm>
            <a:off x="5370394" y="7963148"/>
            <a:ext cx="126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88" name="CuadroTexto 4">
            <a:extLst>
              <a:ext uri="{FF2B5EF4-FFF2-40B4-BE49-F238E27FC236}">
                <a16:creationId xmlns:a16="http://schemas.microsoft.com/office/drawing/2014/main" id="{05BED930-0E75-3E4B-8C09-78AC91A14A7B}"/>
              </a:ext>
            </a:extLst>
          </p:cNvPr>
          <p:cNvSpPr txBox="1"/>
          <p:nvPr/>
        </p:nvSpPr>
        <p:spPr>
          <a:xfrm>
            <a:off x="10969296" y="9555405"/>
            <a:ext cx="126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89" name="CuadroTexto 4">
            <a:extLst>
              <a:ext uri="{FF2B5EF4-FFF2-40B4-BE49-F238E27FC236}">
                <a16:creationId xmlns:a16="http://schemas.microsoft.com/office/drawing/2014/main" id="{7E632582-A984-DF42-9E83-7EF0C5D7A320}"/>
              </a:ext>
            </a:extLst>
          </p:cNvPr>
          <p:cNvSpPr txBox="1"/>
          <p:nvPr/>
        </p:nvSpPr>
        <p:spPr>
          <a:xfrm>
            <a:off x="20882536" y="9530691"/>
            <a:ext cx="126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90" name="CuadroTexto 4">
            <a:extLst>
              <a:ext uri="{FF2B5EF4-FFF2-40B4-BE49-F238E27FC236}">
                <a16:creationId xmlns:a16="http://schemas.microsoft.com/office/drawing/2014/main" id="{21BF1C26-B1CD-454C-B2E5-7FD385EE1D0E}"/>
              </a:ext>
            </a:extLst>
          </p:cNvPr>
          <p:cNvSpPr txBox="1"/>
          <p:nvPr/>
        </p:nvSpPr>
        <p:spPr>
          <a:xfrm>
            <a:off x="15497883" y="7963148"/>
            <a:ext cx="126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308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e Chart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E6E0DB"/>
      </a:accent1>
      <a:accent2>
        <a:srgbClr val="F0BA69"/>
      </a:accent2>
      <a:accent3>
        <a:srgbClr val="E06F37"/>
      </a:accent3>
      <a:accent4>
        <a:srgbClr val="1D3260"/>
      </a:accent4>
      <a:accent5>
        <a:srgbClr val="E6E0DB"/>
      </a:accent5>
      <a:accent6>
        <a:srgbClr val="F0BA6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98041</TotalTime>
  <Words>834</Words>
  <Application>Microsoft Macintosh PowerPoint</Application>
  <PresentationFormat>Custom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Lato Light</vt:lpstr>
      <vt:lpstr>Lato Semibold</vt:lpstr>
      <vt:lpstr>Montserrat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17597</cp:revision>
  <dcterms:created xsi:type="dcterms:W3CDTF">2014-11-12T21:47:38Z</dcterms:created>
  <dcterms:modified xsi:type="dcterms:W3CDTF">2019-09-20T21:44:30Z</dcterms:modified>
  <cp:category/>
</cp:coreProperties>
</file>