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2" r:id="rId2"/>
    <p:sldId id="4424" r:id="rId3"/>
    <p:sldId id="4427" r:id="rId4"/>
    <p:sldId id="4423" r:id="rId5"/>
    <p:sldId id="4425" r:id="rId6"/>
    <p:sldId id="4426" r:id="rId7"/>
    <p:sldId id="4428" r:id="rId8"/>
    <p:sldId id="4429" r:id="rId9"/>
    <p:sldId id="4430" r:id="rId10"/>
    <p:sldId id="4431" r:id="rId11"/>
    <p:sldId id="4432" r:id="rId12"/>
    <p:sldId id="4433" r:id="rId13"/>
    <p:sldId id="4434" r:id="rId14"/>
    <p:sldId id="4435" r:id="rId15"/>
    <p:sldId id="4436" r:id="rId16"/>
    <p:sldId id="4437" r:id="rId17"/>
    <p:sldId id="4438" r:id="rId18"/>
    <p:sldId id="4439" r:id="rId19"/>
    <p:sldId id="4440" r:id="rId20"/>
    <p:sldId id="444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0" autoAdjust="0"/>
    <p:restoredTop sz="95986" autoAdjust="0"/>
  </p:normalViewPr>
  <p:slideViewPr>
    <p:cSldViewPr snapToGrid="0" snapToObjects="1">
      <p:cViewPr varScale="1">
        <p:scale>
          <a:sx n="59" d="100"/>
          <a:sy n="59" d="100"/>
        </p:scale>
        <p:origin x="1016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8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45C098-30E0-BA46-BBF6-FF90F7BF8D52}"/>
              </a:ext>
            </a:extLst>
          </p:cNvPr>
          <p:cNvSpPr/>
          <p:nvPr/>
        </p:nvSpPr>
        <p:spPr>
          <a:xfrm>
            <a:off x="10813842" y="7194322"/>
            <a:ext cx="2749963" cy="27499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25746CFA-7186-E847-8E6F-7228360B2288}"/>
              </a:ext>
            </a:extLst>
          </p:cNvPr>
          <p:cNvSpPr/>
          <p:nvPr/>
        </p:nvSpPr>
        <p:spPr>
          <a:xfrm>
            <a:off x="10490248" y="10117576"/>
            <a:ext cx="3397150" cy="2326853"/>
          </a:xfrm>
          <a:prstGeom prst="upArrow">
            <a:avLst>
              <a:gd name="adj1" fmla="val 6967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A2E0D372-27E8-0C43-BA73-33308E68B48A}"/>
              </a:ext>
            </a:extLst>
          </p:cNvPr>
          <p:cNvSpPr/>
          <p:nvPr/>
        </p:nvSpPr>
        <p:spPr>
          <a:xfrm rot="10800000">
            <a:off x="10490248" y="4694177"/>
            <a:ext cx="3397148" cy="2326851"/>
          </a:xfrm>
          <a:prstGeom prst="upArrow">
            <a:avLst>
              <a:gd name="adj1" fmla="val 69672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7F965271-4077-274E-9C09-2F777CD3B6AE}"/>
              </a:ext>
            </a:extLst>
          </p:cNvPr>
          <p:cNvSpPr/>
          <p:nvPr/>
        </p:nvSpPr>
        <p:spPr>
          <a:xfrm rot="16200000">
            <a:off x="13256855" y="7342570"/>
            <a:ext cx="3397155" cy="2453463"/>
          </a:xfrm>
          <a:prstGeom prst="upArrow">
            <a:avLst>
              <a:gd name="adj1" fmla="val 6967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BAD53935-E89A-624C-B2B5-FFB9AA90CFFF}"/>
              </a:ext>
            </a:extLst>
          </p:cNvPr>
          <p:cNvSpPr/>
          <p:nvPr/>
        </p:nvSpPr>
        <p:spPr>
          <a:xfrm rot="5400000">
            <a:off x="7723634" y="7342573"/>
            <a:ext cx="3397149" cy="2453464"/>
          </a:xfrm>
          <a:prstGeom prst="upArrow">
            <a:avLst>
              <a:gd name="adj1" fmla="val 69672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64DB9F-6CF8-3A46-9347-A26406D1E913}"/>
              </a:ext>
            </a:extLst>
          </p:cNvPr>
          <p:cNvSpPr txBox="1"/>
          <p:nvPr/>
        </p:nvSpPr>
        <p:spPr>
          <a:xfrm>
            <a:off x="10978738" y="8171460"/>
            <a:ext cx="2420178" cy="795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Competitive Rivalry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00E568-8BD4-F64C-B608-6AC31C166AE2}"/>
              </a:ext>
            </a:extLst>
          </p:cNvPr>
          <p:cNvSpPr txBox="1"/>
          <p:nvPr/>
        </p:nvSpPr>
        <p:spPr>
          <a:xfrm>
            <a:off x="14271458" y="8172298"/>
            <a:ext cx="1910704" cy="795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Buyer Power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5876F6-B96B-D744-8EB7-B76193EA4B21}"/>
              </a:ext>
            </a:extLst>
          </p:cNvPr>
          <p:cNvSpPr txBox="1"/>
          <p:nvPr/>
        </p:nvSpPr>
        <p:spPr>
          <a:xfrm>
            <a:off x="8404160" y="8172298"/>
            <a:ext cx="1910704" cy="795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Supplier Power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080AA7-C54A-594B-98E9-CBCEF43A6666}"/>
              </a:ext>
            </a:extLst>
          </p:cNvPr>
          <p:cNvSpPr txBox="1"/>
          <p:nvPr/>
        </p:nvSpPr>
        <p:spPr>
          <a:xfrm>
            <a:off x="11423486" y="5070721"/>
            <a:ext cx="1530672" cy="11935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New Entry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2DA42E-8065-F941-9E55-8D50C9189061}"/>
              </a:ext>
            </a:extLst>
          </p:cNvPr>
          <p:cNvSpPr txBox="1"/>
          <p:nvPr/>
        </p:nvSpPr>
        <p:spPr>
          <a:xfrm>
            <a:off x="10978728" y="11068247"/>
            <a:ext cx="2420188" cy="795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Substitutes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97924FA3-E8B6-A744-AA82-550D137D4B29}"/>
              </a:ext>
            </a:extLst>
          </p:cNvPr>
          <p:cNvSpPr/>
          <p:nvPr/>
        </p:nvSpPr>
        <p:spPr>
          <a:xfrm>
            <a:off x="16558887" y="8109500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F2022C-B081-214B-97C3-2EB94E94843E}"/>
              </a:ext>
            </a:extLst>
          </p:cNvPr>
          <p:cNvSpPr/>
          <p:nvPr/>
        </p:nvSpPr>
        <p:spPr>
          <a:xfrm flipH="1">
            <a:off x="3152485" y="8106128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6A33C42E-D583-AD4A-B426-DBB4DFB2D12A}"/>
              </a:ext>
            </a:extLst>
          </p:cNvPr>
          <p:cNvSpPr/>
          <p:nvPr/>
        </p:nvSpPr>
        <p:spPr>
          <a:xfrm>
            <a:off x="14342159" y="5338590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375D504-B7C0-F246-8160-38B9563704AF}"/>
              </a:ext>
            </a:extLst>
          </p:cNvPr>
          <p:cNvSpPr/>
          <p:nvPr/>
        </p:nvSpPr>
        <p:spPr>
          <a:xfrm flipH="1">
            <a:off x="5335489" y="10803948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41997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C8531BE2-13E2-6A47-9C12-A32CC4E40D3E}"/>
              </a:ext>
            </a:extLst>
          </p:cNvPr>
          <p:cNvSpPr>
            <a:spLocks/>
          </p:cNvSpPr>
          <p:nvPr/>
        </p:nvSpPr>
        <p:spPr bwMode="auto">
          <a:xfrm flipH="1">
            <a:off x="8422946" y="4648971"/>
            <a:ext cx="3593289" cy="3548267"/>
          </a:xfrm>
          <a:prstGeom prst="round2DiagRect">
            <a:avLst/>
          </a:prstGeom>
          <a:solidFill>
            <a:schemeClr val="accent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21B04D24-F00A-5041-A669-0E773B1FCC2D}"/>
              </a:ext>
            </a:extLst>
          </p:cNvPr>
          <p:cNvSpPr>
            <a:spLocks/>
          </p:cNvSpPr>
          <p:nvPr/>
        </p:nvSpPr>
        <p:spPr bwMode="auto">
          <a:xfrm flipH="1">
            <a:off x="8626622" y="4852647"/>
            <a:ext cx="3185938" cy="3140913"/>
          </a:xfrm>
          <a:prstGeom prst="round2DiagRect">
            <a:avLst/>
          </a:prstGeom>
          <a:solidFill>
            <a:schemeClr val="bg1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AF4E23A8-1D79-1A44-A9DB-CA89D31ED950}"/>
              </a:ext>
            </a:extLst>
          </p:cNvPr>
          <p:cNvSpPr>
            <a:spLocks/>
          </p:cNvSpPr>
          <p:nvPr/>
        </p:nvSpPr>
        <p:spPr bwMode="auto">
          <a:xfrm>
            <a:off x="12361415" y="4648971"/>
            <a:ext cx="3593289" cy="3548267"/>
          </a:xfrm>
          <a:prstGeom prst="round2DiagRect">
            <a:avLst/>
          </a:prstGeom>
          <a:solidFill>
            <a:schemeClr val="accent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D86F6278-D148-F349-B875-49D23A88D4ED}"/>
              </a:ext>
            </a:extLst>
          </p:cNvPr>
          <p:cNvSpPr>
            <a:spLocks/>
          </p:cNvSpPr>
          <p:nvPr/>
        </p:nvSpPr>
        <p:spPr bwMode="auto">
          <a:xfrm>
            <a:off x="12565092" y="4852647"/>
            <a:ext cx="3185938" cy="3140913"/>
          </a:xfrm>
          <a:prstGeom prst="round2DiagRect">
            <a:avLst/>
          </a:prstGeom>
          <a:solidFill>
            <a:schemeClr val="bg1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51616AF5-3D8F-C943-A53D-FA8C62F0876A}"/>
              </a:ext>
            </a:extLst>
          </p:cNvPr>
          <p:cNvSpPr>
            <a:spLocks/>
          </p:cNvSpPr>
          <p:nvPr/>
        </p:nvSpPr>
        <p:spPr bwMode="auto">
          <a:xfrm flipH="1" flipV="1">
            <a:off x="8422946" y="8561711"/>
            <a:ext cx="3593289" cy="3546124"/>
          </a:xfrm>
          <a:prstGeom prst="round2DiagRect">
            <a:avLst/>
          </a:prstGeom>
          <a:solidFill>
            <a:schemeClr val="accent4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1" name="Round Diagonal Corner Rectangle 10">
            <a:extLst>
              <a:ext uri="{FF2B5EF4-FFF2-40B4-BE49-F238E27FC236}">
                <a16:creationId xmlns:a16="http://schemas.microsoft.com/office/drawing/2014/main" id="{8E630323-2435-BE4C-B1F9-F6F4F7492BA5}"/>
              </a:ext>
            </a:extLst>
          </p:cNvPr>
          <p:cNvSpPr>
            <a:spLocks/>
          </p:cNvSpPr>
          <p:nvPr/>
        </p:nvSpPr>
        <p:spPr bwMode="auto">
          <a:xfrm flipH="1" flipV="1">
            <a:off x="8626622" y="8765388"/>
            <a:ext cx="3185938" cy="3140913"/>
          </a:xfrm>
          <a:prstGeom prst="round2DiagRect">
            <a:avLst/>
          </a:prstGeom>
          <a:solidFill>
            <a:schemeClr val="bg1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236713FF-ADE1-C940-B87E-89A067114B03}"/>
              </a:ext>
            </a:extLst>
          </p:cNvPr>
          <p:cNvSpPr>
            <a:spLocks/>
          </p:cNvSpPr>
          <p:nvPr/>
        </p:nvSpPr>
        <p:spPr bwMode="auto">
          <a:xfrm flipV="1">
            <a:off x="12361415" y="8561711"/>
            <a:ext cx="3593289" cy="3546124"/>
          </a:xfrm>
          <a:prstGeom prst="round2DiagRect">
            <a:avLst/>
          </a:prstGeom>
          <a:solidFill>
            <a:schemeClr val="accent3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55010494-2A7B-854F-BA2D-6BE3124D6320}"/>
              </a:ext>
            </a:extLst>
          </p:cNvPr>
          <p:cNvSpPr>
            <a:spLocks/>
          </p:cNvSpPr>
          <p:nvPr/>
        </p:nvSpPr>
        <p:spPr bwMode="auto">
          <a:xfrm flipV="1">
            <a:off x="12565092" y="8765388"/>
            <a:ext cx="3185938" cy="3140913"/>
          </a:xfrm>
          <a:prstGeom prst="round2DiagRect">
            <a:avLst/>
          </a:prstGeom>
          <a:solidFill>
            <a:schemeClr val="bg1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65E852-80C4-7E4C-8DC7-16D95DA1A8E7}"/>
              </a:ext>
            </a:extLst>
          </p:cNvPr>
          <p:cNvGrpSpPr/>
          <p:nvPr/>
        </p:nvGrpSpPr>
        <p:grpSpPr>
          <a:xfrm>
            <a:off x="9831917" y="6080346"/>
            <a:ext cx="4713816" cy="4707220"/>
            <a:chOff x="10376773" y="6568723"/>
            <a:chExt cx="3624104" cy="3619034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708BCF0-ADF3-1E48-8676-A8D3D4112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6773" y="6568723"/>
              <a:ext cx="1639462" cy="1626046"/>
            </a:xfrm>
            <a:custGeom>
              <a:avLst/>
              <a:gdLst>
                <a:gd name="T0" fmla="*/ 261 w 261"/>
                <a:gd name="T1" fmla="*/ 0 h 259"/>
                <a:gd name="T2" fmla="*/ 261 w 261"/>
                <a:gd name="T3" fmla="*/ 180 h 259"/>
                <a:gd name="T4" fmla="*/ 181 w 261"/>
                <a:gd name="T5" fmla="*/ 259 h 259"/>
                <a:gd name="T6" fmla="*/ 0 w 261"/>
                <a:gd name="T7" fmla="*/ 259 h 259"/>
                <a:gd name="T8" fmla="*/ 261 w 261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259">
                  <a:moveTo>
                    <a:pt x="261" y="0"/>
                  </a:moveTo>
                  <a:cubicBezTo>
                    <a:pt x="261" y="180"/>
                    <a:pt x="261" y="180"/>
                    <a:pt x="261" y="180"/>
                  </a:cubicBezTo>
                  <a:cubicBezTo>
                    <a:pt x="261" y="223"/>
                    <a:pt x="225" y="259"/>
                    <a:pt x="181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6" y="123"/>
                    <a:pt x="124" y="15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 w="1428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D64B7BBE-C43A-E840-AA1D-5B1B947376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361415" y="6571191"/>
              <a:ext cx="1639462" cy="1626046"/>
            </a:xfrm>
            <a:custGeom>
              <a:avLst/>
              <a:gdLst>
                <a:gd name="T0" fmla="*/ 261 w 261"/>
                <a:gd name="T1" fmla="*/ 0 h 259"/>
                <a:gd name="T2" fmla="*/ 261 w 261"/>
                <a:gd name="T3" fmla="*/ 180 h 259"/>
                <a:gd name="T4" fmla="*/ 181 w 261"/>
                <a:gd name="T5" fmla="*/ 259 h 259"/>
                <a:gd name="T6" fmla="*/ 0 w 261"/>
                <a:gd name="T7" fmla="*/ 259 h 259"/>
                <a:gd name="T8" fmla="*/ 261 w 261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259">
                  <a:moveTo>
                    <a:pt x="261" y="0"/>
                  </a:moveTo>
                  <a:cubicBezTo>
                    <a:pt x="261" y="180"/>
                    <a:pt x="261" y="180"/>
                    <a:pt x="261" y="180"/>
                  </a:cubicBezTo>
                  <a:cubicBezTo>
                    <a:pt x="261" y="223"/>
                    <a:pt x="225" y="259"/>
                    <a:pt x="181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6" y="123"/>
                    <a:pt x="124" y="15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 w="1428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42CE711B-24E2-544E-8D59-1A56E6A69CA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376773" y="8561711"/>
              <a:ext cx="1639462" cy="1626046"/>
            </a:xfrm>
            <a:custGeom>
              <a:avLst/>
              <a:gdLst>
                <a:gd name="T0" fmla="*/ 261 w 261"/>
                <a:gd name="T1" fmla="*/ 0 h 259"/>
                <a:gd name="T2" fmla="*/ 261 w 261"/>
                <a:gd name="T3" fmla="*/ 180 h 259"/>
                <a:gd name="T4" fmla="*/ 181 w 261"/>
                <a:gd name="T5" fmla="*/ 259 h 259"/>
                <a:gd name="T6" fmla="*/ 0 w 261"/>
                <a:gd name="T7" fmla="*/ 259 h 259"/>
                <a:gd name="T8" fmla="*/ 261 w 261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259">
                  <a:moveTo>
                    <a:pt x="261" y="0"/>
                  </a:moveTo>
                  <a:cubicBezTo>
                    <a:pt x="261" y="180"/>
                    <a:pt x="261" y="180"/>
                    <a:pt x="261" y="180"/>
                  </a:cubicBezTo>
                  <a:cubicBezTo>
                    <a:pt x="261" y="223"/>
                    <a:pt x="225" y="259"/>
                    <a:pt x="181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6" y="123"/>
                    <a:pt x="124" y="15"/>
                    <a:pt x="261" y="0"/>
                  </a:cubicBezTo>
                  <a:close/>
                </a:path>
              </a:pathLst>
            </a:custGeom>
            <a:solidFill>
              <a:schemeClr val="accent4"/>
            </a:solidFill>
            <a:ln w="1428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8" name="Freeform 81">
              <a:extLst>
                <a:ext uri="{FF2B5EF4-FFF2-40B4-BE49-F238E27FC236}">
                  <a16:creationId xmlns:a16="http://schemas.microsoft.com/office/drawing/2014/main" id="{53E89174-F912-8B44-A726-C7A9DC09B48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2361415" y="8561711"/>
              <a:ext cx="1639462" cy="1626046"/>
            </a:xfrm>
            <a:custGeom>
              <a:avLst/>
              <a:gdLst>
                <a:gd name="T0" fmla="*/ 261 w 261"/>
                <a:gd name="T1" fmla="*/ 0 h 259"/>
                <a:gd name="T2" fmla="*/ 261 w 261"/>
                <a:gd name="T3" fmla="*/ 180 h 259"/>
                <a:gd name="T4" fmla="*/ 181 w 261"/>
                <a:gd name="T5" fmla="*/ 259 h 259"/>
                <a:gd name="T6" fmla="*/ 0 w 261"/>
                <a:gd name="T7" fmla="*/ 259 h 259"/>
                <a:gd name="T8" fmla="*/ 261 w 261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259">
                  <a:moveTo>
                    <a:pt x="261" y="0"/>
                  </a:moveTo>
                  <a:cubicBezTo>
                    <a:pt x="261" y="180"/>
                    <a:pt x="261" y="180"/>
                    <a:pt x="261" y="180"/>
                  </a:cubicBezTo>
                  <a:cubicBezTo>
                    <a:pt x="261" y="223"/>
                    <a:pt x="225" y="259"/>
                    <a:pt x="181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6" y="123"/>
                    <a:pt x="124" y="15"/>
                    <a:pt x="261" y="0"/>
                  </a:cubicBezTo>
                  <a:close/>
                </a:path>
              </a:pathLst>
            </a:custGeom>
            <a:solidFill>
              <a:schemeClr val="accent3"/>
            </a:solidFill>
            <a:ln w="1428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0C65FB9E-549F-7D40-A407-B958172F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733" y="7001438"/>
            <a:ext cx="2862185" cy="2865037"/>
          </a:xfrm>
          <a:prstGeom prst="ellipse">
            <a:avLst/>
          </a:prstGeom>
          <a:solidFill>
            <a:schemeClr val="accent5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0100BF91-01B5-654F-8698-50E46AEEB1A8}"/>
              </a:ext>
            </a:extLst>
          </p:cNvPr>
          <p:cNvSpPr txBox="1"/>
          <p:nvPr/>
        </p:nvSpPr>
        <p:spPr>
          <a:xfrm flipH="1">
            <a:off x="3099024" y="5438533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Supplier Power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5A279C19-F0D5-FE49-A1A2-8BD40A416B5E}"/>
              </a:ext>
            </a:extLst>
          </p:cNvPr>
          <p:cNvSpPr/>
          <p:nvPr/>
        </p:nvSpPr>
        <p:spPr>
          <a:xfrm flipH="1">
            <a:off x="1939983" y="5982359"/>
            <a:ext cx="60839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DBAB09D5-CDAC-FD4E-AE74-928ADBAEE41E}"/>
              </a:ext>
            </a:extLst>
          </p:cNvPr>
          <p:cNvSpPr txBox="1"/>
          <p:nvPr/>
        </p:nvSpPr>
        <p:spPr>
          <a:xfrm>
            <a:off x="16382244" y="5438533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Threat of New Entry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8091B3E9-B10A-6645-8A2D-066BA78D3AB5}"/>
              </a:ext>
            </a:extLst>
          </p:cNvPr>
          <p:cNvSpPr/>
          <p:nvPr/>
        </p:nvSpPr>
        <p:spPr>
          <a:xfrm>
            <a:off x="16353675" y="5982359"/>
            <a:ext cx="60839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DFFA2B2A-CBDA-A049-8396-7215059C960B}"/>
              </a:ext>
            </a:extLst>
          </p:cNvPr>
          <p:cNvSpPr txBox="1"/>
          <p:nvPr/>
        </p:nvSpPr>
        <p:spPr>
          <a:xfrm>
            <a:off x="16515374" y="9585806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Buyer Power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AE3122F1-818C-9743-8170-044EC51F1AE0}"/>
              </a:ext>
            </a:extLst>
          </p:cNvPr>
          <p:cNvSpPr/>
          <p:nvPr/>
        </p:nvSpPr>
        <p:spPr>
          <a:xfrm>
            <a:off x="16486805" y="10129632"/>
            <a:ext cx="60839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EEDC1EE7-A584-9A4F-B544-A8E94801E1FC}"/>
              </a:ext>
            </a:extLst>
          </p:cNvPr>
          <p:cNvSpPr txBox="1"/>
          <p:nvPr/>
        </p:nvSpPr>
        <p:spPr>
          <a:xfrm flipH="1">
            <a:off x="3099024" y="9585806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Threat of Substitutes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E350E233-0105-C148-9067-B27566D8C64E}"/>
              </a:ext>
            </a:extLst>
          </p:cNvPr>
          <p:cNvSpPr/>
          <p:nvPr/>
        </p:nvSpPr>
        <p:spPr>
          <a:xfrm flipH="1">
            <a:off x="1939983" y="10129632"/>
            <a:ext cx="60839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ACD157-3B27-154A-B20D-3AE7BCCBA6C4}"/>
              </a:ext>
            </a:extLst>
          </p:cNvPr>
          <p:cNvSpPr txBox="1"/>
          <p:nvPr/>
        </p:nvSpPr>
        <p:spPr>
          <a:xfrm>
            <a:off x="10570286" y="8026235"/>
            <a:ext cx="3260404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Competitive Rivalry</a:t>
            </a:r>
          </a:p>
        </p:txBody>
      </p:sp>
      <p:grpSp>
        <p:nvGrpSpPr>
          <p:cNvPr id="42" name="Gráfico 282">
            <a:extLst>
              <a:ext uri="{FF2B5EF4-FFF2-40B4-BE49-F238E27FC236}">
                <a16:creationId xmlns:a16="http://schemas.microsoft.com/office/drawing/2014/main" id="{242210E1-A244-7F42-81E0-18816B3561D3}"/>
              </a:ext>
            </a:extLst>
          </p:cNvPr>
          <p:cNvGrpSpPr/>
          <p:nvPr/>
        </p:nvGrpSpPr>
        <p:grpSpPr>
          <a:xfrm>
            <a:off x="9256127" y="5472407"/>
            <a:ext cx="973452" cy="973452"/>
            <a:chOff x="564780" y="239858"/>
            <a:chExt cx="597977" cy="597977"/>
          </a:xfrm>
          <a:solidFill>
            <a:schemeClr val="accent1"/>
          </a:solidFill>
        </p:grpSpPr>
        <p:sp>
          <p:nvSpPr>
            <p:cNvPr id="43" name="Forma libre 285">
              <a:extLst>
                <a:ext uri="{FF2B5EF4-FFF2-40B4-BE49-F238E27FC236}">
                  <a16:creationId xmlns:a16="http://schemas.microsoft.com/office/drawing/2014/main" id="{32FDF22E-921F-B94E-BC0E-ED79027DA237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286">
              <a:extLst>
                <a:ext uri="{FF2B5EF4-FFF2-40B4-BE49-F238E27FC236}">
                  <a16:creationId xmlns:a16="http://schemas.microsoft.com/office/drawing/2014/main" id="{D3566339-0C5A-3942-84AC-4EB3AEBDA707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7" name="Gráfico 22">
            <a:extLst>
              <a:ext uri="{FF2B5EF4-FFF2-40B4-BE49-F238E27FC236}">
                <a16:creationId xmlns:a16="http://schemas.microsoft.com/office/drawing/2014/main" id="{3286E12F-06FB-6245-A5C8-A14F98784192}"/>
              </a:ext>
            </a:extLst>
          </p:cNvPr>
          <p:cNvGrpSpPr/>
          <p:nvPr/>
        </p:nvGrpSpPr>
        <p:grpSpPr>
          <a:xfrm>
            <a:off x="13910146" y="10155277"/>
            <a:ext cx="1106438" cy="1106438"/>
            <a:chOff x="8610000" y="1514163"/>
            <a:chExt cx="597977" cy="597977"/>
          </a:xfrm>
          <a:solidFill>
            <a:schemeClr val="accent3"/>
          </a:solidFill>
        </p:grpSpPr>
        <p:sp>
          <p:nvSpPr>
            <p:cNvPr id="48" name="Forma libre 340">
              <a:extLst>
                <a:ext uri="{FF2B5EF4-FFF2-40B4-BE49-F238E27FC236}">
                  <a16:creationId xmlns:a16="http://schemas.microsoft.com/office/drawing/2014/main" id="{25F00169-7D10-C044-B0FC-7294F63C8300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341">
              <a:extLst>
                <a:ext uri="{FF2B5EF4-FFF2-40B4-BE49-F238E27FC236}">
                  <a16:creationId xmlns:a16="http://schemas.microsoft.com/office/drawing/2014/main" id="{9937480C-7285-4243-B9E6-2A3D7232724A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342">
              <a:extLst>
                <a:ext uri="{FF2B5EF4-FFF2-40B4-BE49-F238E27FC236}">
                  <a16:creationId xmlns:a16="http://schemas.microsoft.com/office/drawing/2014/main" id="{9308EBC9-E392-984C-811E-329209E5CC91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343">
              <a:extLst>
                <a:ext uri="{FF2B5EF4-FFF2-40B4-BE49-F238E27FC236}">
                  <a16:creationId xmlns:a16="http://schemas.microsoft.com/office/drawing/2014/main" id="{15B12E13-117A-D846-8518-D7B23FECA4A8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344">
              <a:extLst>
                <a:ext uri="{FF2B5EF4-FFF2-40B4-BE49-F238E27FC236}">
                  <a16:creationId xmlns:a16="http://schemas.microsoft.com/office/drawing/2014/main" id="{F7964FF6-6193-2D4C-8127-D9301E7E91B1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345">
              <a:extLst>
                <a:ext uri="{FF2B5EF4-FFF2-40B4-BE49-F238E27FC236}">
                  <a16:creationId xmlns:a16="http://schemas.microsoft.com/office/drawing/2014/main" id="{41ACAAF5-36D6-B747-ACD8-7C0C87052F87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346">
              <a:extLst>
                <a:ext uri="{FF2B5EF4-FFF2-40B4-BE49-F238E27FC236}">
                  <a16:creationId xmlns:a16="http://schemas.microsoft.com/office/drawing/2014/main" id="{7644EB5B-B808-6A47-A572-95BEA2130752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55" name="Gráfico 446">
            <a:extLst>
              <a:ext uri="{FF2B5EF4-FFF2-40B4-BE49-F238E27FC236}">
                <a16:creationId xmlns:a16="http://schemas.microsoft.com/office/drawing/2014/main" id="{274D4890-5470-F546-B4D8-73DF8F1D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89577" y="5470289"/>
            <a:ext cx="983696" cy="983696"/>
          </a:xfrm>
          <a:prstGeom prst="rect">
            <a:avLst/>
          </a:prstGeom>
        </p:spPr>
      </p:pic>
      <p:grpSp>
        <p:nvGrpSpPr>
          <p:cNvPr id="56" name="Gráfico 243">
            <a:extLst>
              <a:ext uri="{FF2B5EF4-FFF2-40B4-BE49-F238E27FC236}">
                <a16:creationId xmlns:a16="http://schemas.microsoft.com/office/drawing/2014/main" id="{9811AEF6-E4D5-1745-AB3E-A4C9714FB273}"/>
              </a:ext>
            </a:extLst>
          </p:cNvPr>
          <p:cNvGrpSpPr/>
          <p:nvPr/>
        </p:nvGrpSpPr>
        <p:grpSpPr>
          <a:xfrm>
            <a:off x="9257705" y="10228710"/>
            <a:ext cx="1077338" cy="1077336"/>
            <a:chOff x="527807" y="4262190"/>
            <a:chExt cx="654197" cy="654197"/>
          </a:xfrm>
          <a:solidFill>
            <a:schemeClr val="accent4"/>
          </a:solidFill>
        </p:grpSpPr>
        <p:sp>
          <p:nvSpPr>
            <p:cNvPr id="57" name="Forma libre 384">
              <a:extLst>
                <a:ext uri="{FF2B5EF4-FFF2-40B4-BE49-F238E27FC236}">
                  <a16:creationId xmlns:a16="http://schemas.microsoft.com/office/drawing/2014/main" id="{59E8F5A9-A274-484B-95FC-1A591643421B}"/>
                </a:ext>
              </a:extLst>
            </p:cNvPr>
            <p:cNvSpPr/>
            <p:nvPr/>
          </p:nvSpPr>
          <p:spPr>
            <a:xfrm>
              <a:off x="853947" y="4343006"/>
              <a:ext cx="273434" cy="246602"/>
            </a:xfrm>
            <a:custGeom>
              <a:avLst/>
              <a:gdLst>
                <a:gd name="connsiteX0" fmla="*/ 96362 w 273433"/>
                <a:gd name="connsiteY0" fmla="*/ 246283 h 246601"/>
                <a:gd name="connsiteX1" fmla="*/ 182122 w 273433"/>
                <a:gd name="connsiteY1" fmla="*/ 191364 h 246601"/>
                <a:gd name="connsiteX2" fmla="*/ 273541 w 273433"/>
                <a:gd name="connsiteY2" fmla="*/ 96362 h 246601"/>
                <a:gd name="connsiteX3" fmla="*/ 178137 w 273433"/>
                <a:gd name="connsiteY3" fmla="*/ 958 h 246601"/>
                <a:gd name="connsiteX4" fmla="*/ 92067 w 273433"/>
                <a:gd name="connsiteY4" fmla="*/ 55910 h 246601"/>
                <a:gd name="connsiteX5" fmla="*/ 958 w 273433"/>
                <a:gd name="connsiteY5" fmla="*/ 150879 h 246601"/>
                <a:gd name="connsiteX6" fmla="*/ 96362 w 273433"/>
                <a:gd name="connsiteY6" fmla="*/ 246283 h 246601"/>
                <a:gd name="connsiteX7" fmla="*/ 164508 w 273433"/>
                <a:gd name="connsiteY7" fmla="*/ 69105 h 246601"/>
                <a:gd name="connsiteX8" fmla="*/ 178137 w 273433"/>
                <a:gd name="connsiteY8" fmla="*/ 55475 h 246601"/>
                <a:gd name="connsiteX9" fmla="*/ 191767 w 273433"/>
                <a:gd name="connsiteY9" fmla="*/ 69105 h 246601"/>
                <a:gd name="connsiteX10" fmla="*/ 191767 w 273433"/>
                <a:gd name="connsiteY10" fmla="*/ 123622 h 246601"/>
                <a:gd name="connsiteX11" fmla="*/ 178137 w 273433"/>
                <a:gd name="connsiteY11" fmla="*/ 137251 h 246601"/>
                <a:gd name="connsiteX12" fmla="*/ 164508 w 273433"/>
                <a:gd name="connsiteY12" fmla="*/ 123622 h 246601"/>
                <a:gd name="connsiteX13" fmla="*/ 164508 w 273433"/>
                <a:gd name="connsiteY13" fmla="*/ 69105 h 246601"/>
                <a:gd name="connsiteX14" fmla="*/ 83966 w 273433"/>
                <a:gd name="connsiteY14" fmla="*/ 84164 h 246601"/>
                <a:gd name="connsiteX15" fmla="*/ 82733 w 273433"/>
                <a:gd name="connsiteY15" fmla="*/ 96364 h 246601"/>
                <a:gd name="connsiteX16" fmla="*/ 84984 w 273433"/>
                <a:gd name="connsiteY16" fmla="*/ 116561 h 246601"/>
                <a:gd name="connsiteX17" fmla="*/ 82733 w 273433"/>
                <a:gd name="connsiteY17" fmla="*/ 123622 h 246601"/>
                <a:gd name="connsiteX18" fmla="*/ 82733 w 273433"/>
                <a:gd name="connsiteY18" fmla="*/ 178138 h 246601"/>
                <a:gd name="connsiteX19" fmla="*/ 96362 w 273433"/>
                <a:gd name="connsiteY19" fmla="*/ 191768 h 246601"/>
                <a:gd name="connsiteX20" fmla="*/ 109992 w 273433"/>
                <a:gd name="connsiteY20" fmla="*/ 178138 h 246601"/>
                <a:gd name="connsiteX21" fmla="*/ 109992 w 273433"/>
                <a:gd name="connsiteY21" fmla="*/ 162921 h 246601"/>
                <a:gd name="connsiteX22" fmla="*/ 152939 w 273433"/>
                <a:gd name="connsiteY22" fmla="*/ 187959 h 246601"/>
                <a:gd name="connsiteX23" fmla="*/ 96362 w 273433"/>
                <a:gd name="connsiteY23" fmla="*/ 219026 h 246601"/>
                <a:gd name="connsiteX24" fmla="*/ 28217 w 273433"/>
                <a:gd name="connsiteY24" fmla="*/ 150881 h 246601"/>
                <a:gd name="connsiteX25" fmla="*/ 83966 w 273433"/>
                <a:gd name="connsiteY25" fmla="*/ 84164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433" h="246601">
                  <a:moveTo>
                    <a:pt x="96362" y="246283"/>
                  </a:moveTo>
                  <a:cubicBezTo>
                    <a:pt x="133337" y="246283"/>
                    <a:pt x="166488" y="224502"/>
                    <a:pt x="182122" y="191364"/>
                  </a:cubicBezTo>
                  <a:cubicBezTo>
                    <a:pt x="232840" y="189223"/>
                    <a:pt x="273541" y="147598"/>
                    <a:pt x="273541" y="96362"/>
                  </a:cubicBezTo>
                  <a:cubicBezTo>
                    <a:pt x="273541" y="43762"/>
                    <a:pt x="230737" y="958"/>
                    <a:pt x="178137" y="958"/>
                  </a:cubicBezTo>
                  <a:cubicBezTo>
                    <a:pt x="140048" y="958"/>
                    <a:pt x="107350" y="23554"/>
                    <a:pt x="92067" y="55910"/>
                  </a:cubicBezTo>
                  <a:cubicBezTo>
                    <a:pt x="41494" y="58211"/>
                    <a:pt x="958" y="99751"/>
                    <a:pt x="958" y="150879"/>
                  </a:cubicBezTo>
                  <a:cubicBezTo>
                    <a:pt x="958" y="203480"/>
                    <a:pt x="43762" y="246283"/>
                    <a:pt x="96362" y="246283"/>
                  </a:cubicBezTo>
                  <a:close/>
                  <a:moveTo>
                    <a:pt x="164508" y="69105"/>
                  </a:moveTo>
                  <a:cubicBezTo>
                    <a:pt x="164508" y="61571"/>
                    <a:pt x="170604" y="55475"/>
                    <a:pt x="178137" y="55475"/>
                  </a:cubicBezTo>
                  <a:cubicBezTo>
                    <a:pt x="185671" y="55475"/>
                    <a:pt x="191767" y="61571"/>
                    <a:pt x="191767" y="69105"/>
                  </a:cubicBezTo>
                  <a:lnTo>
                    <a:pt x="191767" y="123622"/>
                  </a:lnTo>
                  <a:cubicBezTo>
                    <a:pt x="191767" y="131155"/>
                    <a:pt x="185671" y="137251"/>
                    <a:pt x="178137" y="137251"/>
                  </a:cubicBezTo>
                  <a:cubicBezTo>
                    <a:pt x="170604" y="137251"/>
                    <a:pt x="164508" y="131155"/>
                    <a:pt x="164508" y="123622"/>
                  </a:cubicBezTo>
                  <a:lnTo>
                    <a:pt x="164508" y="69105"/>
                  </a:lnTo>
                  <a:close/>
                  <a:moveTo>
                    <a:pt x="83966" y="84164"/>
                  </a:moveTo>
                  <a:cubicBezTo>
                    <a:pt x="83442" y="88202"/>
                    <a:pt x="82733" y="92187"/>
                    <a:pt x="82733" y="96364"/>
                  </a:cubicBezTo>
                  <a:cubicBezTo>
                    <a:pt x="82733" y="103304"/>
                    <a:pt x="83570" y="110038"/>
                    <a:pt x="84984" y="116561"/>
                  </a:cubicBezTo>
                  <a:cubicBezTo>
                    <a:pt x="83684" y="118650"/>
                    <a:pt x="82733" y="120977"/>
                    <a:pt x="82733" y="123622"/>
                  </a:cubicBezTo>
                  <a:lnTo>
                    <a:pt x="82733" y="178138"/>
                  </a:lnTo>
                  <a:cubicBezTo>
                    <a:pt x="82733" y="185672"/>
                    <a:pt x="88829" y="191768"/>
                    <a:pt x="96362" y="191768"/>
                  </a:cubicBezTo>
                  <a:cubicBezTo>
                    <a:pt x="103896" y="191768"/>
                    <a:pt x="109992" y="185672"/>
                    <a:pt x="109992" y="178138"/>
                  </a:cubicBezTo>
                  <a:lnTo>
                    <a:pt x="109992" y="162921"/>
                  </a:lnTo>
                  <a:cubicBezTo>
                    <a:pt x="121630" y="174834"/>
                    <a:pt x="136440" y="183404"/>
                    <a:pt x="152939" y="187959"/>
                  </a:cubicBezTo>
                  <a:cubicBezTo>
                    <a:pt x="140578" y="206943"/>
                    <a:pt x="119516" y="219026"/>
                    <a:pt x="96362" y="219026"/>
                  </a:cubicBezTo>
                  <a:cubicBezTo>
                    <a:pt x="58776" y="219026"/>
                    <a:pt x="28217" y="188453"/>
                    <a:pt x="28217" y="150881"/>
                  </a:cubicBezTo>
                  <a:cubicBezTo>
                    <a:pt x="28216" y="117773"/>
                    <a:pt x="51986" y="90186"/>
                    <a:pt x="83966" y="84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385">
              <a:extLst>
                <a:ext uri="{FF2B5EF4-FFF2-40B4-BE49-F238E27FC236}">
                  <a16:creationId xmlns:a16="http://schemas.microsoft.com/office/drawing/2014/main" id="{72E2FBE8-6485-5C40-B5A3-9676C31F2E8C}"/>
                </a:ext>
              </a:extLst>
            </p:cNvPr>
            <p:cNvSpPr/>
            <p:nvPr/>
          </p:nvSpPr>
          <p:spPr>
            <a:xfrm>
              <a:off x="526849" y="4533816"/>
              <a:ext cx="160994" cy="246602"/>
            </a:xfrm>
            <a:custGeom>
              <a:avLst/>
              <a:gdLst>
                <a:gd name="connsiteX0" fmla="*/ 128252 w 160993"/>
                <a:gd name="connsiteY0" fmla="*/ 23422 h 246601"/>
                <a:gd name="connsiteX1" fmla="*/ 17249 w 160993"/>
                <a:gd name="connsiteY1" fmla="*/ 1222 h 246601"/>
                <a:gd name="connsiteX2" fmla="*/ 5936 w 160993"/>
                <a:gd name="connsiteY2" fmla="*/ 4043 h 246601"/>
                <a:gd name="connsiteX3" fmla="*/ 958 w 160993"/>
                <a:gd name="connsiteY3" fmla="*/ 14584 h 246601"/>
                <a:gd name="connsiteX4" fmla="*/ 958 w 160993"/>
                <a:gd name="connsiteY4" fmla="*/ 232650 h 246601"/>
                <a:gd name="connsiteX5" fmla="*/ 14588 w 160993"/>
                <a:gd name="connsiteY5" fmla="*/ 246280 h 246601"/>
                <a:gd name="connsiteX6" fmla="*/ 99982 w 160993"/>
                <a:gd name="connsiteY6" fmla="*/ 246280 h 246601"/>
                <a:gd name="connsiteX7" fmla="*/ 140471 w 160993"/>
                <a:gd name="connsiteY7" fmla="*/ 211182 h 246601"/>
                <a:gd name="connsiteX8" fmla="*/ 160728 w 160993"/>
                <a:gd name="connsiteY8" fmla="*/ 69300 h 246601"/>
                <a:gd name="connsiteX9" fmla="*/ 128252 w 160993"/>
                <a:gd name="connsiteY9" fmla="*/ 23422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93" h="246601">
                  <a:moveTo>
                    <a:pt x="128252" y="23422"/>
                  </a:moveTo>
                  <a:lnTo>
                    <a:pt x="17249" y="1222"/>
                  </a:lnTo>
                  <a:cubicBezTo>
                    <a:pt x="13283" y="423"/>
                    <a:pt x="9104" y="1462"/>
                    <a:pt x="5936" y="4043"/>
                  </a:cubicBezTo>
                  <a:cubicBezTo>
                    <a:pt x="2794" y="6638"/>
                    <a:pt x="958" y="10498"/>
                    <a:pt x="958" y="14584"/>
                  </a:cubicBezTo>
                  <a:lnTo>
                    <a:pt x="958" y="232650"/>
                  </a:lnTo>
                  <a:cubicBezTo>
                    <a:pt x="958" y="240184"/>
                    <a:pt x="7054" y="246280"/>
                    <a:pt x="14588" y="246280"/>
                  </a:cubicBezTo>
                  <a:lnTo>
                    <a:pt x="99982" y="246280"/>
                  </a:lnTo>
                  <a:cubicBezTo>
                    <a:pt x="120213" y="246280"/>
                    <a:pt x="137622" y="231186"/>
                    <a:pt x="140471" y="211182"/>
                  </a:cubicBezTo>
                  <a:lnTo>
                    <a:pt x="160728" y="69300"/>
                  </a:lnTo>
                  <a:cubicBezTo>
                    <a:pt x="163789" y="47818"/>
                    <a:pt x="149548" y="27668"/>
                    <a:pt x="128252" y="23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386">
              <a:extLst>
                <a:ext uri="{FF2B5EF4-FFF2-40B4-BE49-F238E27FC236}">
                  <a16:creationId xmlns:a16="http://schemas.microsoft.com/office/drawing/2014/main" id="{943938BD-870A-0C4C-86C0-83390185B1A2}"/>
                </a:ext>
              </a:extLst>
            </p:cNvPr>
            <p:cNvSpPr/>
            <p:nvPr/>
          </p:nvSpPr>
          <p:spPr>
            <a:xfrm>
              <a:off x="691333" y="4574696"/>
              <a:ext cx="490648" cy="260657"/>
            </a:xfrm>
            <a:custGeom>
              <a:avLst/>
              <a:gdLst>
                <a:gd name="connsiteX0" fmla="*/ 408897 w 490647"/>
                <a:gd name="connsiteY0" fmla="*/ 82737 h 260656"/>
                <a:gd name="connsiteX1" fmla="*/ 337377 w 490647"/>
                <a:gd name="connsiteY1" fmla="*/ 95278 h 260656"/>
                <a:gd name="connsiteX2" fmla="*/ 327113 w 490647"/>
                <a:gd name="connsiteY2" fmla="*/ 109176 h 260656"/>
                <a:gd name="connsiteX3" fmla="*/ 327122 w 490647"/>
                <a:gd name="connsiteY3" fmla="*/ 109995 h 260656"/>
                <a:gd name="connsiteX4" fmla="*/ 301594 w 490647"/>
                <a:gd name="connsiteY4" fmla="*/ 160998 h 260656"/>
                <a:gd name="connsiteX5" fmla="*/ 237175 w 490647"/>
                <a:gd name="connsiteY5" fmla="*/ 178446 h 260656"/>
                <a:gd name="connsiteX6" fmla="*/ 84567 w 490647"/>
                <a:gd name="connsiteY6" fmla="*/ 149425 h 260656"/>
                <a:gd name="connsiteX7" fmla="*/ 74270 w 490647"/>
                <a:gd name="connsiteY7" fmla="*/ 133657 h 260656"/>
                <a:gd name="connsiteX8" fmla="*/ 91541 w 490647"/>
                <a:gd name="connsiteY8" fmla="*/ 123063 h 260656"/>
                <a:gd name="connsiteX9" fmla="*/ 237175 w 490647"/>
                <a:gd name="connsiteY9" fmla="*/ 151186 h 260656"/>
                <a:gd name="connsiteX10" fmla="*/ 285303 w 490647"/>
                <a:gd name="connsiteY10" fmla="*/ 139141 h 260656"/>
                <a:gd name="connsiteX11" fmla="*/ 299864 w 490647"/>
                <a:gd name="connsiteY11" fmla="*/ 109992 h 260656"/>
                <a:gd name="connsiteX12" fmla="*/ 299159 w 490647"/>
                <a:gd name="connsiteY12" fmla="*/ 103516 h 260656"/>
                <a:gd name="connsiteX13" fmla="*/ 193547 w 490647"/>
                <a:gd name="connsiteY13" fmla="*/ 42113 h 260656"/>
                <a:gd name="connsiteX14" fmla="*/ 135304 w 490647"/>
                <a:gd name="connsiteY14" fmla="*/ 20630 h 260656"/>
                <a:gd name="connsiteX15" fmla="*/ 68170 w 490647"/>
                <a:gd name="connsiteY15" fmla="*/ 958 h 260656"/>
                <a:gd name="connsiteX16" fmla="*/ 35360 w 490647"/>
                <a:gd name="connsiteY16" fmla="*/ 3213 h 260656"/>
                <a:gd name="connsiteX17" fmla="*/ 23585 w 490647"/>
                <a:gd name="connsiteY17" fmla="*/ 17764 h 260656"/>
                <a:gd name="connsiteX18" fmla="*/ 23209 w 490647"/>
                <a:gd name="connsiteY18" fmla="*/ 32275 h 260656"/>
                <a:gd name="connsiteX19" fmla="*/ 2952 w 490647"/>
                <a:gd name="connsiteY19" fmla="*/ 174197 h 260656"/>
                <a:gd name="connsiteX20" fmla="*/ 2073 w 490647"/>
                <a:gd name="connsiteY20" fmla="*/ 177883 h 260656"/>
                <a:gd name="connsiteX21" fmla="*/ 1354 w 490647"/>
                <a:gd name="connsiteY21" fmla="*/ 180611 h 260656"/>
                <a:gd name="connsiteX22" fmla="*/ 9020 w 490647"/>
                <a:gd name="connsiteY22" fmla="*/ 196317 h 260656"/>
                <a:gd name="connsiteX23" fmla="*/ 204459 w 490647"/>
                <a:gd name="connsiteY23" fmla="*/ 259910 h 260656"/>
                <a:gd name="connsiteX24" fmla="*/ 438177 w 490647"/>
                <a:gd name="connsiteY24" fmla="*/ 171002 h 260656"/>
                <a:gd name="connsiteX25" fmla="*/ 482233 w 490647"/>
                <a:gd name="connsiteY25" fmla="*/ 149861 h 260656"/>
                <a:gd name="connsiteX26" fmla="*/ 490667 w 490647"/>
                <a:gd name="connsiteY26" fmla="*/ 137746 h 260656"/>
                <a:gd name="connsiteX27" fmla="*/ 408897 w 490647"/>
                <a:gd name="connsiteY27" fmla="*/ 82737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647" h="260656">
                  <a:moveTo>
                    <a:pt x="408897" y="82737"/>
                  </a:moveTo>
                  <a:cubicBezTo>
                    <a:pt x="391880" y="82737"/>
                    <a:pt x="363181" y="88803"/>
                    <a:pt x="337377" y="95278"/>
                  </a:cubicBezTo>
                  <a:cubicBezTo>
                    <a:pt x="331059" y="96863"/>
                    <a:pt x="326970" y="102664"/>
                    <a:pt x="327113" y="109176"/>
                  </a:cubicBezTo>
                  <a:cubicBezTo>
                    <a:pt x="327119" y="109448"/>
                    <a:pt x="327122" y="109720"/>
                    <a:pt x="327122" y="109995"/>
                  </a:cubicBezTo>
                  <a:cubicBezTo>
                    <a:pt x="327122" y="130611"/>
                    <a:pt x="318045" y="148712"/>
                    <a:pt x="301594" y="160998"/>
                  </a:cubicBezTo>
                  <a:cubicBezTo>
                    <a:pt x="285649" y="172897"/>
                    <a:pt x="265179" y="178446"/>
                    <a:pt x="237175" y="178446"/>
                  </a:cubicBezTo>
                  <a:cubicBezTo>
                    <a:pt x="200499" y="178446"/>
                    <a:pt x="150586" y="168949"/>
                    <a:pt x="84567" y="149425"/>
                  </a:cubicBezTo>
                  <a:cubicBezTo>
                    <a:pt x="77753" y="147410"/>
                    <a:pt x="72937" y="140637"/>
                    <a:pt x="74270" y="133657"/>
                  </a:cubicBezTo>
                  <a:cubicBezTo>
                    <a:pt x="75806" y="125607"/>
                    <a:pt x="83929" y="120786"/>
                    <a:pt x="91541" y="123063"/>
                  </a:cubicBezTo>
                  <a:cubicBezTo>
                    <a:pt x="154523" y="141723"/>
                    <a:pt x="203502" y="151186"/>
                    <a:pt x="237175" y="151186"/>
                  </a:cubicBezTo>
                  <a:cubicBezTo>
                    <a:pt x="265845" y="151186"/>
                    <a:pt x="278382" y="144318"/>
                    <a:pt x="285303" y="139141"/>
                  </a:cubicBezTo>
                  <a:cubicBezTo>
                    <a:pt x="294832" y="132033"/>
                    <a:pt x="299864" y="121958"/>
                    <a:pt x="299864" y="109992"/>
                  </a:cubicBezTo>
                  <a:cubicBezTo>
                    <a:pt x="299864" y="107706"/>
                    <a:pt x="299448" y="105648"/>
                    <a:pt x="299159" y="103516"/>
                  </a:cubicBezTo>
                  <a:cubicBezTo>
                    <a:pt x="293999" y="65889"/>
                    <a:pt x="244454" y="52453"/>
                    <a:pt x="193547" y="42113"/>
                  </a:cubicBezTo>
                  <a:cubicBezTo>
                    <a:pt x="169909" y="37321"/>
                    <a:pt x="152313" y="28843"/>
                    <a:pt x="135304" y="20630"/>
                  </a:cubicBezTo>
                  <a:cubicBezTo>
                    <a:pt x="114328" y="10514"/>
                    <a:pt x="94523" y="958"/>
                    <a:pt x="68170" y="958"/>
                  </a:cubicBezTo>
                  <a:cubicBezTo>
                    <a:pt x="57722" y="958"/>
                    <a:pt x="46687" y="1719"/>
                    <a:pt x="35360" y="3213"/>
                  </a:cubicBezTo>
                  <a:cubicBezTo>
                    <a:pt x="28208" y="4156"/>
                    <a:pt x="23046" y="10571"/>
                    <a:pt x="23585" y="17764"/>
                  </a:cubicBezTo>
                  <a:cubicBezTo>
                    <a:pt x="23981" y="23048"/>
                    <a:pt x="23874" y="27788"/>
                    <a:pt x="23209" y="32275"/>
                  </a:cubicBezTo>
                  <a:lnTo>
                    <a:pt x="2952" y="174197"/>
                  </a:lnTo>
                  <a:cubicBezTo>
                    <a:pt x="2765" y="175474"/>
                    <a:pt x="2392" y="176673"/>
                    <a:pt x="2073" y="177883"/>
                  </a:cubicBezTo>
                  <a:cubicBezTo>
                    <a:pt x="2046" y="178003"/>
                    <a:pt x="1380" y="180505"/>
                    <a:pt x="1354" y="180611"/>
                  </a:cubicBezTo>
                  <a:cubicBezTo>
                    <a:pt x="-217" y="187012"/>
                    <a:pt x="3004" y="193628"/>
                    <a:pt x="9020" y="196317"/>
                  </a:cubicBezTo>
                  <a:cubicBezTo>
                    <a:pt x="73865" y="225331"/>
                    <a:pt x="160431" y="259910"/>
                    <a:pt x="204459" y="259910"/>
                  </a:cubicBezTo>
                  <a:cubicBezTo>
                    <a:pt x="257325" y="259910"/>
                    <a:pt x="366172" y="206406"/>
                    <a:pt x="438177" y="171002"/>
                  </a:cubicBezTo>
                  <a:cubicBezTo>
                    <a:pt x="456763" y="161868"/>
                    <a:pt x="472165" y="154286"/>
                    <a:pt x="482233" y="149861"/>
                  </a:cubicBezTo>
                  <a:cubicBezTo>
                    <a:pt x="487111" y="147718"/>
                    <a:pt x="490610" y="143074"/>
                    <a:pt x="490667" y="137746"/>
                  </a:cubicBezTo>
                  <a:cubicBezTo>
                    <a:pt x="491017" y="105382"/>
                    <a:pt x="457299" y="82737"/>
                    <a:pt x="408897" y="82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15684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A36AAE-6A2E-B246-9BDE-F12C7AB316CB}"/>
              </a:ext>
            </a:extLst>
          </p:cNvPr>
          <p:cNvGrpSpPr/>
          <p:nvPr/>
        </p:nvGrpSpPr>
        <p:grpSpPr>
          <a:xfrm>
            <a:off x="7405768" y="3678992"/>
            <a:ext cx="9579906" cy="9572398"/>
            <a:chOff x="8052346" y="4325063"/>
            <a:chExt cx="8286749" cy="8280256"/>
          </a:xfrm>
        </p:grpSpPr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77B8B8E5-061B-5F4B-943E-B4BD1C93F47B}"/>
                </a:ext>
              </a:extLst>
            </p:cNvPr>
            <p:cNvSpPr/>
            <p:nvPr/>
          </p:nvSpPr>
          <p:spPr>
            <a:xfrm rot="2700000">
              <a:off x="12492492" y="9009550"/>
              <a:ext cx="3837069" cy="3354469"/>
            </a:xfrm>
            <a:prstGeom prst="rightArrow">
              <a:avLst>
                <a:gd name="adj1" fmla="val 73276"/>
                <a:gd name="adj2" fmla="val 50000"/>
              </a:avLst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balanced" dir="t">
                <a:rot lat="0" lon="0" rev="30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A66494E2-D242-4040-9E7E-E60DFA415FD4}"/>
                </a:ext>
              </a:extLst>
            </p:cNvPr>
            <p:cNvSpPr/>
            <p:nvPr/>
          </p:nvSpPr>
          <p:spPr>
            <a:xfrm rot="18900000">
              <a:off x="12502023" y="4559875"/>
              <a:ext cx="3837072" cy="3354469"/>
            </a:xfrm>
            <a:prstGeom prst="rightArrow">
              <a:avLst>
                <a:gd name="adj1" fmla="val 73276"/>
                <a:gd name="adj2" fmla="val 50000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balanced" dir="t">
                <a:rot lat="0" lon="0" rev="30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95EB6980-F5D8-6A4A-B67B-AC085501C242}"/>
                </a:ext>
              </a:extLst>
            </p:cNvPr>
            <p:cNvSpPr/>
            <p:nvPr/>
          </p:nvSpPr>
          <p:spPr>
            <a:xfrm rot="8100000" flipV="1">
              <a:off x="8052346" y="9009550"/>
              <a:ext cx="3837069" cy="3354469"/>
            </a:xfrm>
            <a:prstGeom prst="rightArrow">
              <a:avLst>
                <a:gd name="adj1" fmla="val 73276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balanced" dir="t">
                <a:rot lat="0" lon="0" rev="30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7A06B7A5-0F72-0A4C-A992-1EAD4ABA4560}"/>
                </a:ext>
              </a:extLst>
            </p:cNvPr>
            <p:cNvSpPr/>
            <p:nvPr/>
          </p:nvSpPr>
          <p:spPr>
            <a:xfrm rot="2700000" flipH="1">
              <a:off x="8049297" y="4566364"/>
              <a:ext cx="3837072" cy="3354469"/>
            </a:xfrm>
            <a:prstGeom prst="rightArrow">
              <a:avLst>
                <a:gd name="adj1" fmla="val 73276"/>
                <a:gd name="adj2" fmla="val 50000"/>
              </a:avLst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balanced" dir="t">
                <a:rot lat="0" lon="0" rev="3000000"/>
              </a:lightRig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73" name="Rectangle 56">
            <a:extLst>
              <a:ext uri="{FF2B5EF4-FFF2-40B4-BE49-F238E27FC236}">
                <a16:creationId xmlns:a16="http://schemas.microsoft.com/office/drawing/2014/main" id="{9A8236BE-2FD2-4242-B463-21E26C4B0898}"/>
              </a:ext>
            </a:extLst>
          </p:cNvPr>
          <p:cNvSpPr/>
          <p:nvPr/>
        </p:nvSpPr>
        <p:spPr>
          <a:xfrm>
            <a:off x="16861062" y="4772468"/>
            <a:ext cx="4549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529452AB-F149-CD42-893A-5A9F9BE124DB}"/>
              </a:ext>
            </a:extLst>
          </p:cNvPr>
          <p:cNvSpPr/>
          <p:nvPr/>
        </p:nvSpPr>
        <p:spPr>
          <a:xfrm>
            <a:off x="16861062" y="10704560"/>
            <a:ext cx="4549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6DE27DB6-CD38-1140-BB00-A4B4FB1430BD}"/>
              </a:ext>
            </a:extLst>
          </p:cNvPr>
          <p:cNvSpPr/>
          <p:nvPr/>
        </p:nvSpPr>
        <p:spPr>
          <a:xfrm>
            <a:off x="2966136" y="4772468"/>
            <a:ext cx="4549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882D9ADB-F068-8C4B-AB95-67BFDD1DC77D}"/>
              </a:ext>
            </a:extLst>
          </p:cNvPr>
          <p:cNvSpPr/>
          <p:nvPr/>
        </p:nvSpPr>
        <p:spPr>
          <a:xfrm>
            <a:off x="2966136" y="10704560"/>
            <a:ext cx="4549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241788-24B2-4D45-A859-950845FD3D17}"/>
              </a:ext>
            </a:extLst>
          </p:cNvPr>
          <p:cNvSpPr txBox="1"/>
          <p:nvPr/>
        </p:nvSpPr>
        <p:spPr>
          <a:xfrm>
            <a:off x="10692666" y="7955554"/>
            <a:ext cx="3019176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Competitive Rivalry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C4969F-F399-4A4C-8AA4-AADA4230530B}"/>
              </a:ext>
            </a:extLst>
          </p:cNvPr>
          <p:cNvSpPr txBox="1"/>
          <p:nvPr/>
        </p:nvSpPr>
        <p:spPr>
          <a:xfrm rot="18900000">
            <a:off x="13765453" y="5596955"/>
            <a:ext cx="1444018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Buyer Power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A2EB1F-838E-8848-A128-E6C1B28B762C}"/>
              </a:ext>
            </a:extLst>
          </p:cNvPr>
          <p:cNvSpPr txBox="1"/>
          <p:nvPr/>
        </p:nvSpPr>
        <p:spPr>
          <a:xfrm rot="18900000">
            <a:off x="8666248" y="10212117"/>
            <a:ext cx="2574054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Supplier Power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6FE7D5-D592-FB40-8026-BCD03B6645E5}"/>
              </a:ext>
            </a:extLst>
          </p:cNvPr>
          <p:cNvSpPr txBox="1"/>
          <p:nvPr/>
        </p:nvSpPr>
        <p:spPr>
          <a:xfrm rot="2700000">
            <a:off x="8803201" y="5594899"/>
            <a:ext cx="2062084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New Entry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7CDE08-7474-1647-95D8-A676B6812CDE}"/>
              </a:ext>
            </a:extLst>
          </p:cNvPr>
          <p:cNvSpPr txBox="1"/>
          <p:nvPr/>
        </p:nvSpPr>
        <p:spPr>
          <a:xfrm rot="2700000">
            <a:off x="12913395" y="10280479"/>
            <a:ext cx="3260418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Substitutes</a:t>
            </a:r>
          </a:p>
        </p:txBody>
      </p:sp>
    </p:spTree>
    <p:extLst>
      <p:ext uri="{BB962C8B-B14F-4D97-AF65-F5344CB8AC3E}">
        <p14:creationId xmlns:p14="http://schemas.microsoft.com/office/powerpoint/2010/main" val="124961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C8DE49-AED0-744E-8486-25CC82875F34}"/>
              </a:ext>
            </a:extLst>
          </p:cNvPr>
          <p:cNvSpPr/>
          <p:nvPr/>
        </p:nvSpPr>
        <p:spPr>
          <a:xfrm>
            <a:off x="9804853" y="5400994"/>
            <a:ext cx="4767943" cy="47679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5F1813-F8A4-3C4C-9651-D7F477CF6160}"/>
              </a:ext>
            </a:extLst>
          </p:cNvPr>
          <p:cNvSpPr/>
          <p:nvPr/>
        </p:nvSpPr>
        <p:spPr>
          <a:xfrm>
            <a:off x="5206524" y="5767462"/>
            <a:ext cx="4035010" cy="40350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85340D-334D-364F-AA7E-9BA792DB8D1B}"/>
              </a:ext>
            </a:extLst>
          </p:cNvPr>
          <p:cNvSpPr/>
          <p:nvPr/>
        </p:nvSpPr>
        <p:spPr>
          <a:xfrm>
            <a:off x="15136115" y="5767462"/>
            <a:ext cx="4035010" cy="40350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02CDAA-F5FB-7E42-984A-5D3530C4DE42}"/>
              </a:ext>
            </a:extLst>
          </p:cNvPr>
          <p:cNvSpPr/>
          <p:nvPr/>
        </p:nvSpPr>
        <p:spPr>
          <a:xfrm>
            <a:off x="1408973" y="6167851"/>
            <a:ext cx="3234232" cy="32342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FF3F78-E9B2-9D4F-A32E-2904D78C1010}"/>
              </a:ext>
            </a:extLst>
          </p:cNvPr>
          <p:cNvSpPr/>
          <p:nvPr/>
        </p:nvSpPr>
        <p:spPr>
          <a:xfrm>
            <a:off x="19734444" y="6167851"/>
            <a:ext cx="3234232" cy="32342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6CFC6A59-BC15-B944-B705-E12F5D811083}"/>
              </a:ext>
            </a:extLst>
          </p:cNvPr>
          <p:cNvSpPr txBox="1"/>
          <p:nvPr/>
        </p:nvSpPr>
        <p:spPr>
          <a:xfrm flipH="1">
            <a:off x="1862563" y="9652571"/>
            <a:ext cx="2327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Supplier Power</a:t>
            </a:r>
          </a:p>
        </p:txBody>
      </p: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A9E4A90F-33EC-5C4B-8C4C-5F668F07392B}"/>
              </a:ext>
            </a:extLst>
          </p:cNvPr>
          <p:cNvSpPr txBox="1"/>
          <p:nvPr/>
        </p:nvSpPr>
        <p:spPr>
          <a:xfrm flipH="1">
            <a:off x="20188035" y="9652571"/>
            <a:ext cx="2327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Threat of Substitute</a:t>
            </a: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0A9830F5-46D6-0246-B2EE-C462B315F3F2}"/>
              </a:ext>
            </a:extLst>
          </p:cNvPr>
          <p:cNvSpPr txBox="1"/>
          <p:nvPr/>
        </p:nvSpPr>
        <p:spPr>
          <a:xfrm flipH="1">
            <a:off x="15990094" y="10042873"/>
            <a:ext cx="2327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Buyer Power</a:t>
            </a: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A3151B95-E44D-7C41-9A9C-2C76E09ED8FF}"/>
              </a:ext>
            </a:extLst>
          </p:cNvPr>
          <p:cNvSpPr txBox="1"/>
          <p:nvPr/>
        </p:nvSpPr>
        <p:spPr>
          <a:xfrm flipH="1">
            <a:off x="6076378" y="10042873"/>
            <a:ext cx="2327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Threat of New Entry</a:t>
            </a:r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60EE8A75-39D1-1C40-93F1-1D2D595BCC98}"/>
              </a:ext>
            </a:extLst>
          </p:cNvPr>
          <p:cNvSpPr txBox="1"/>
          <p:nvPr/>
        </p:nvSpPr>
        <p:spPr>
          <a:xfrm flipH="1">
            <a:off x="10734284" y="10410032"/>
            <a:ext cx="30964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Competitive Rivalry</a:t>
            </a:r>
          </a:p>
        </p:txBody>
      </p:sp>
      <p:grpSp>
        <p:nvGrpSpPr>
          <p:cNvPr id="35" name="Gráfico 282">
            <a:extLst>
              <a:ext uri="{FF2B5EF4-FFF2-40B4-BE49-F238E27FC236}">
                <a16:creationId xmlns:a16="http://schemas.microsoft.com/office/drawing/2014/main" id="{5B332013-B55E-AF4D-BDCA-A0BFD6F554EC}"/>
              </a:ext>
            </a:extLst>
          </p:cNvPr>
          <p:cNvGrpSpPr/>
          <p:nvPr/>
        </p:nvGrpSpPr>
        <p:grpSpPr>
          <a:xfrm>
            <a:off x="2525414" y="7302745"/>
            <a:ext cx="973452" cy="973452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36" name="Forma libre 285">
              <a:extLst>
                <a:ext uri="{FF2B5EF4-FFF2-40B4-BE49-F238E27FC236}">
                  <a16:creationId xmlns:a16="http://schemas.microsoft.com/office/drawing/2014/main" id="{79D8073D-A3D9-9247-AAAC-1334E71E2BF7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286">
              <a:extLst>
                <a:ext uri="{FF2B5EF4-FFF2-40B4-BE49-F238E27FC236}">
                  <a16:creationId xmlns:a16="http://schemas.microsoft.com/office/drawing/2014/main" id="{7A4E5165-F67E-C142-B852-D3BD90BE475B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8" name="Gráfico 22">
            <a:extLst>
              <a:ext uri="{FF2B5EF4-FFF2-40B4-BE49-F238E27FC236}">
                <a16:creationId xmlns:a16="http://schemas.microsoft.com/office/drawing/2014/main" id="{C4C9AB0C-AD9B-5844-9ECE-6C7059836312}"/>
              </a:ext>
            </a:extLst>
          </p:cNvPr>
          <p:cNvGrpSpPr/>
          <p:nvPr/>
        </p:nvGrpSpPr>
        <p:grpSpPr>
          <a:xfrm>
            <a:off x="20798341" y="7099086"/>
            <a:ext cx="1106438" cy="1106438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39" name="Forma libre 340">
              <a:extLst>
                <a:ext uri="{FF2B5EF4-FFF2-40B4-BE49-F238E27FC236}">
                  <a16:creationId xmlns:a16="http://schemas.microsoft.com/office/drawing/2014/main" id="{FA617EC9-7F43-0A42-A12E-2AE2FCB8996A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341">
              <a:extLst>
                <a:ext uri="{FF2B5EF4-FFF2-40B4-BE49-F238E27FC236}">
                  <a16:creationId xmlns:a16="http://schemas.microsoft.com/office/drawing/2014/main" id="{FF052E57-1E8B-D442-B186-12659A6596F9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342">
              <a:extLst>
                <a:ext uri="{FF2B5EF4-FFF2-40B4-BE49-F238E27FC236}">
                  <a16:creationId xmlns:a16="http://schemas.microsoft.com/office/drawing/2014/main" id="{ACDD55EF-8F1E-A041-A654-BB7C3D9BB82B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343">
              <a:extLst>
                <a:ext uri="{FF2B5EF4-FFF2-40B4-BE49-F238E27FC236}">
                  <a16:creationId xmlns:a16="http://schemas.microsoft.com/office/drawing/2014/main" id="{1D69AF63-93F0-0846-B15D-C8B9160BD739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344">
              <a:extLst>
                <a:ext uri="{FF2B5EF4-FFF2-40B4-BE49-F238E27FC236}">
                  <a16:creationId xmlns:a16="http://schemas.microsoft.com/office/drawing/2014/main" id="{397C24C9-3F71-7446-9ECD-E6BFECA60738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345">
              <a:extLst>
                <a:ext uri="{FF2B5EF4-FFF2-40B4-BE49-F238E27FC236}">
                  <a16:creationId xmlns:a16="http://schemas.microsoft.com/office/drawing/2014/main" id="{1F9D6DE8-79CF-AC4C-B946-2F3DC3510073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346">
              <a:extLst>
                <a:ext uri="{FF2B5EF4-FFF2-40B4-BE49-F238E27FC236}">
                  <a16:creationId xmlns:a16="http://schemas.microsoft.com/office/drawing/2014/main" id="{581AD278-C268-9C4B-A6AA-8D4DDBB3E57A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48" name="Gráfico 446">
            <a:extLst>
              <a:ext uri="{FF2B5EF4-FFF2-40B4-BE49-F238E27FC236}">
                <a16:creationId xmlns:a16="http://schemas.microsoft.com/office/drawing/2014/main" id="{88DA3A2D-1234-3A4D-831B-5B3666EE0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6777" y="7300627"/>
            <a:ext cx="983696" cy="983696"/>
          </a:xfrm>
          <a:prstGeom prst="rect">
            <a:avLst/>
          </a:prstGeom>
        </p:spPr>
      </p:pic>
      <p:grpSp>
        <p:nvGrpSpPr>
          <p:cNvPr id="49" name="Gráfico 243">
            <a:extLst>
              <a:ext uri="{FF2B5EF4-FFF2-40B4-BE49-F238E27FC236}">
                <a16:creationId xmlns:a16="http://schemas.microsoft.com/office/drawing/2014/main" id="{E18B5D89-25E9-6543-BFA4-D21C6EF4EAD8}"/>
              </a:ext>
            </a:extLst>
          </p:cNvPr>
          <p:cNvGrpSpPr/>
          <p:nvPr/>
        </p:nvGrpSpPr>
        <p:grpSpPr>
          <a:xfrm>
            <a:off x="16586085" y="7172519"/>
            <a:ext cx="1077338" cy="1077336"/>
            <a:chOff x="527807" y="4262190"/>
            <a:chExt cx="654197" cy="654197"/>
          </a:xfrm>
          <a:solidFill>
            <a:schemeClr val="bg1"/>
          </a:solidFill>
        </p:grpSpPr>
        <p:sp>
          <p:nvSpPr>
            <p:cNvPr id="50" name="Forma libre 384">
              <a:extLst>
                <a:ext uri="{FF2B5EF4-FFF2-40B4-BE49-F238E27FC236}">
                  <a16:creationId xmlns:a16="http://schemas.microsoft.com/office/drawing/2014/main" id="{730DEF2F-8EB1-4B4F-973F-4F55DF0D1986}"/>
                </a:ext>
              </a:extLst>
            </p:cNvPr>
            <p:cNvSpPr/>
            <p:nvPr/>
          </p:nvSpPr>
          <p:spPr>
            <a:xfrm>
              <a:off x="853947" y="4343006"/>
              <a:ext cx="273434" cy="246602"/>
            </a:xfrm>
            <a:custGeom>
              <a:avLst/>
              <a:gdLst>
                <a:gd name="connsiteX0" fmla="*/ 96362 w 273433"/>
                <a:gd name="connsiteY0" fmla="*/ 246283 h 246601"/>
                <a:gd name="connsiteX1" fmla="*/ 182122 w 273433"/>
                <a:gd name="connsiteY1" fmla="*/ 191364 h 246601"/>
                <a:gd name="connsiteX2" fmla="*/ 273541 w 273433"/>
                <a:gd name="connsiteY2" fmla="*/ 96362 h 246601"/>
                <a:gd name="connsiteX3" fmla="*/ 178137 w 273433"/>
                <a:gd name="connsiteY3" fmla="*/ 958 h 246601"/>
                <a:gd name="connsiteX4" fmla="*/ 92067 w 273433"/>
                <a:gd name="connsiteY4" fmla="*/ 55910 h 246601"/>
                <a:gd name="connsiteX5" fmla="*/ 958 w 273433"/>
                <a:gd name="connsiteY5" fmla="*/ 150879 h 246601"/>
                <a:gd name="connsiteX6" fmla="*/ 96362 w 273433"/>
                <a:gd name="connsiteY6" fmla="*/ 246283 h 246601"/>
                <a:gd name="connsiteX7" fmla="*/ 164508 w 273433"/>
                <a:gd name="connsiteY7" fmla="*/ 69105 h 246601"/>
                <a:gd name="connsiteX8" fmla="*/ 178137 w 273433"/>
                <a:gd name="connsiteY8" fmla="*/ 55475 h 246601"/>
                <a:gd name="connsiteX9" fmla="*/ 191767 w 273433"/>
                <a:gd name="connsiteY9" fmla="*/ 69105 h 246601"/>
                <a:gd name="connsiteX10" fmla="*/ 191767 w 273433"/>
                <a:gd name="connsiteY10" fmla="*/ 123622 h 246601"/>
                <a:gd name="connsiteX11" fmla="*/ 178137 w 273433"/>
                <a:gd name="connsiteY11" fmla="*/ 137251 h 246601"/>
                <a:gd name="connsiteX12" fmla="*/ 164508 w 273433"/>
                <a:gd name="connsiteY12" fmla="*/ 123622 h 246601"/>
                <a:gd name="connsiteX13" fmla="*/ 164508 w 273433"/>
                <a:gd name="connsiteY13" fmla="*/ 69105 h 246601"/>
                <a:gd name="connsiteX14" fmla="*/ 83966 w 273433"/>
                <a:gd name="connsiteY14" fmla="*/ 84164 h 246601"/>
                <a:gd name="connsiteX15" fmla="*/ 82733 w 273433"/>
                <a:gd name="connsiteY15" fmla="*/ 96364 h 246601"/>
                <a:gd name="connsiteX16" fmla="*/ 84984 w 273433"/>
                <a:gd name="connsiteY16" fmla="*/ 116561 h 246601"/>
                <a:gd name="connsiteX17" fmla="*/ 82733 w 273433"/>
                <a:gd name="connsiteY17" fmla="*/ 123622 h 246601"/>
                <a:gd name="connsiteX18" fmla="*/ 82733 w 273433"/>
                <a:gd name="connsiteY18" fmla="*/ 178138 h 246601"/>
                <a:gd name="connsiteX19" fmla="*/ 96362 w 273433"/>
                <a:gd name="connsiteY19" fmla="*/ 191768 h 246601"/>
                <a:gd name="connsiteX20" fmla="*/ 109992 w 273433"/>
                <a:gd name="connsiteY20" fmla="*/ 178138 h 246601"/>
                <a:gd name="connsiteX21" fmla="*/ 109992 w 273433"/>
                <a:gd name="connsiteY21" fmla="*/ 162921 h 246601"/>
                <a:gd name="connsiteX22" fmla="*/ 152939 w 273433"/>
                <a:gd name="connsiteY22" fmla="*/ 187959 h 246601"/>
                <a:gd name="connsiteX23" fmla="*/ 96362 w 273433"/>
                <a:gd name="connsiteY23" fmla="*/ 219026 h 246601"/>
                <a:gd name="connsiteX24" fmla="*/ 28217 w 273433"/>
                <a:gd name="connsiteY24" fmla="*/ 150881 h 246601"/>
                <a:gd name="connsiteX25" fmla="*/ 83966 w 273433"/>
                <a:gd name="connsiteY25" fmla="*/ 84164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433" h="246601">
                  <a:moveTo>
                    <a:pt x="96362" y="246283"/>
                  </a:moveTo>
                  <a:cubicBezTo>
                    <a:pt x="133337" y="246283"/>
                    <a:pt x="166488" y="224502"/>
                    <a:pt x="182122" y="191364"/>
                  </a:cubicBezTo>
                  <a:cubicBezTo>
                    <a:pt x="232840" y="189223"/>
                    <a:pt x="273541" y="147598"/>
                    <a:pt x="273541" y="96362"/>
                  </a:cubicBezTo>
                  <a:cubicBezTo>
                    <a:pt x="273541" y="43762"/>
                    <a:pt x="230737" y="958"/>
                    <a:pt x="178137" y="958"/>
                  </a:cubicBezTo>
                  <a:cubicBezTo>
                    <a:pt x="140048" y="958"/>
                    <a:pt x="107350" y="23554"/>
                    <a:pt x="92067" y="55910"/>
                  </a:cubicBezTo>
                  <a:cubicBezTo>
                    <a:pt x="41494" y="58211"/>
                    <a:pt x="958" y="99751"/>
                    <a:pt x="958" y="150879"/>
                  </a:cubicBezTo>
                  <a:cubicBezTo>
                    <a:pt x="958" y="203480"/>
                    <a:pt x="43762" y="246283"/>
                    <a:pt x="96362" y="246283"/>
                  </a:cubicBezTo>
                  <a:close/>
                  <a:moveTo>
                    <a:pt x="164508" y="69105"/>
                  </a:moveTo>
                  <a:cubicBezTo>
                    <a:pt x="164508" y="61571"/>
                    <a:pt x="170604" y="55475"/>
                    <a:pt x="178137" y="55475"/>
                  </a:cubicBezTo>
                  <a:cubicBezTo>
                    <a:pt x="185671" y="55475"/>
                    <a:pt x="191767" y="61571"/>
                    <a:pt x="191767" y="69105"/>
                  </a:cubicBezTo>
                  <a:lnTo>
                    <a:pt x="191767" y="123622"/>
                  </a:lnTo>
                  <a:cubicBezTo>
                    <a:pt x="191767" y="131155"/>
                    <a:pt x="185671" y="137251"/>
                    <a:pt x="178137" y="137251"/>
                  </a:cubicBezTo>
                  <a:cubicBezTo>
                    <a:pt x="170604" y="137251"/>
                    <a:pt x="164508" y="131155"/>
                    <a:pt x="164508" y="123622"/>
                  </a:cubicBezTo>
                  <a:lnTo>
                    <a:pt x="164508" y="69105"/>
                  </a:lnTo>
                  <a:close/>
                  <a:moveTo>
                    <a:pt x="83966" y="84164"/>
                  </a:moveTo>
                  <a:cubicBezTo>
                    <a:pt x="83442" y="88202"/>
                    <a:pt x="82733" y="92187"/>
                    <a:pt x="82733" y="96364"/>
                  </a:cubicBezTo>
                  <a:cubicBezTo>
                    <a:pt x="82733" y="103304"/>
                    <a:pt x="83570" y="110038"/>
                    <a:pt x="84984" y="116561"/>
                  </a:cubicBezTo>
                  <a:cubicBezTo>
                    <a:pt x="83684" y="118650"/>
                    <a:pt x="82733" y="120977"/>
                    <a:pt x="82733" y="123622"/>
                  </a:cubicBezTo>
                  <a:lnTo>
                    <a:pt x="82733" y="178138"/>
                  </a:lnTo>
                  <a:cubicBezTo>
                    <a:pt x="82733" y="185672"/>
                    <a:pt x="88829" y="191768"/>
                    <a:pt x="96362" y="191768"/>
                  </a:cubicBezTo>
                  <a:cubicBezTo>
                    <a:pt x="103896" y="191768"/>
                    <a:pt x="109992" y="185672"/>
                    <a:pt x="109992" y="178138"/>
                  </a:cubicBezTo>
                  <a:lnTo>
                    <a:pt x="109992" y="162921"/>
                  </a:lnTo>
                  <a:cubicBezTo>
                    <a:pt x="121630" y="174834"/>
                    <a:pt x="136440" y="183404"/>
                    <a:pt x="152939" y="187959"/>
                  </a:cubicBezTo>
                  <a:cubicBezTo>
                    <a:pt x="140578" y="206943"/>
                    <a:pt x="119516" y="219026"/>
                    <a:pt x="96362" y="219026"/>
                  </a:cubicBezTo>
                  <a:cubicBezTo>
                    <a:pt x="58776" y="219026"/>
                    <a:pt x="28217" y="188453"/>
                    <a:pt x="28217" y="150881"/>
                  </a:cubicBezTo>
                  <a:cubicBezTo>
                    <a:pt x="28216" y="117773"/>
                    <a:pt x="51986" y="90186"/>
                    <a:pt x="83966" y="84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385">
              <a:extLst>
                <a:ext uri="{FF2B5EF4-FFF2-40B4-BE49-F238E27FC236}">
                  <a16:creationId xmlns:a16="http://schemas.microsoft.com/office/drawing/2014/main" id="{970DAF93-725A-A34B-A5D6-764170DE98E3}"/>
                </a:ext>
              </a:extLst>
            </p:cNvPr>
            <p:cNvSpPr/>
            <p:nvPr/>
          </p:nvSpPr>
          <p:spPr>
            <a:xfrm>
              <a:off x="526849" y="4533816"/>
              <a:ext cx="160994" cy="246602"/>
            </a:xfrm>
            <a:custGeom>
              <a:avLst/>
              <a:gdLst>
                <a:gd name="connsiteX0" fmla="*/ 128252 w 160993"/>
                <a:gd name="connsiteY0" fmla="*/ 23422 h 246601"/>
                <a:gd name="connsiteX1" fmla="*/ 17249 w 160993"/>
                <a:gd name="connsiteY1" fmla="*/ 1222 h 246601"/>
                <a:gd name="connsiteX2" fmla="*/ 5936 w 160993"/>
                <a:gd name="connsiteY2" fmla="*/ 4043 h 246601"/>
                <a:gd name="connsiteX3" fmla="*/ 958 w 160993"/>
                <a:gd name="connsiteY3" fmla="*/ 14584 h 246601"/>
                <a:gd name="connsiteX4" fmla="*/ 958 w 160993"/>
                <a:gd name="connsiteY4" fmla="*/ 232650 h 246601"/>
                <a:gd name="connsiteX5" fmla="*/ 14588 w 160993"/>
                <a:gd name="connsiteY5" fmla="*/ 246280 h 246601"/>
                <a:gd name="connsiteX6" fmla="*/ 99982 w 160993"/>
                <a:gd name="connsiteY6" fmla="*/ 246280 h 246601"/>
                <a:gd name="connsiteX7" fmla="*/ 140471 w 160993"/>
                <a:gd name="connsiteY7" fmla="*/ 211182 h 246601"/>
                <a:gd name="connsiteX8" fmla="*/ 160728 w 160993"/>
                <a:gd name="connsiteY8" fmla="*/ 69300 h 246601"/>
                <a:gd name="connsiteX9" fmla="*/ 128252 w 160993"/>
                <a:gd name="connsiteY9" fmla="*/ 23422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93" h="246601">
                  <a:moveTo>
                    <a:pt x="128252" y="23422"/>
                  </a:moveTo>
                  <a:lnTo>
                    <a:pt x="17249" y="1222"/>
                  </a:lnTo>
                  <a:cubicBezTo>
                    <a:pt x="13283" y="423"/>
                    <a:pt x="9104" y="1462"/>
                    <a:pt x="5936" y="4043"/>
                  </a:cubicBezTo>
                  <a:cubicBezTo>
                    <a:pt x="2794" y="6638"/>
                    <a:pt x="958" y="10498"/>
                    <a:pt x="958" y="14584"/>
                  </a:cubicBezTo>
                  <a:lnTo>
                    <a:pt x="958" y="232650"/>
                  </a:lnTo>
                  <a:cubicBezTo>
                    <a:pt x="958" y="240184"/>
                    <a:pt x="7054" y="246280"/>
                    <a:pt x="14588" y="246280"/>
                  </a:cubicBezTo>
                  <a:lnTo>
                    <a:pt x="99982" y="246280"/>
                  </a:lnTo>
                  <a:cubicBezTo>
                    <a:pt x="120213" y="246280"/>
                    <a:pt x="137622" y="231186"/>
                    <a:pt x="140471" y="211182"/>
                  </a:cubicBezTo>
                  <a:lnTo>
                    <a:pt x="160728" y="69300"/>
                  </a:lnTo>
                  <a:cubicBezTo>
                    <a:pt x="163789" y="47818"/>
                    <a:pt x="149548" y="27668"/>
                    <a:pt x="128252" y="23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386">
              <a:extLst>
                <a:ext uri="{FF2B5EF4-FFF2-40B4-BE49-F238E27FC236}">
                  <a16:creationId xmlns:a16="http://schemas.microsoft.com/office/drawing/2014/main" id="{1DDAF490-DF94-2B4F-8DDE-B8CD19C84CDE}"/>
                </a:ext>
              </a:extLst>
            </p:cNvPr>
            <p:cNvSpPr/>
            <p:nvPr/>
          </p:nvSpPr>
          <p:spPr>
            <a:xfrm>
              <a:off x="691333" y="4574696"/>
              <a:ext cx="490648" cy="260657"/>
            </a:xfrm>
            <a:custGeom>
              <a:avLst/>
              <a:gdLst>
                <a:gd name="connsiteX0" fmla="*/ 408897 w 490647"/>
                <a:gd name="connsiteY0" fmla="*/ 82737 h 260656"/>
                <a:gd name="connsiteX1" fmla="*/ 337377 w 490647"/>
                <a:gd name="connsiteY1" fmla="*/ 95278 h 260656"/>
                <a:gd name="connsiteX2" fmla="*/ 327113 w 490647"/>
                <a:gd name="connsiteY2" fmla="*/ 109176 h 260656"/>
                <a:gd name="connsiteX3" fmla="*/ 327122 w 490647"/>
                <a:gd name="connsiteY3" fmla="*/ 109995 h 260656"/>
                <a:gd name="connsiteX4" fmla="*/ 301594 w 490647"/>
                <a:gd name="connsiteY4" fmla="*/ 160998 h 260656"/>
                <a:gd name="connsiteX5" fmla="*/ 237175 w 490647"/>
                <a:gd name="connsiteY5" fmla="*/ 178446 h 260656"/>
                <a:gd name="connsiteX6" fmla="*/ 84567 w 490647"/>
                <a:gd name="connsiteY6" fmla="*/ 149425 h 260656"/>
                <a:gd name="connsiteX7" fmla="*/ 74270 w 490647"/>
                <a:gd name="connsiteY7" fmla="*/ 133657 h 260656"/>
                <a:gd name="connsiteX8" fmla="*/ 91541 w 490647"/>
                <a:gd name="connsiteY8" fmla="*/ 123063 h 260656"/>
                <a:gd name="connsiteX9" fmla="*/ 237175 w 490647"/>
                <a:gd name="connsiteY9" fmla="*/ 151186 h 260656"/>
                <a:gd name="connsiteX10" fmla="*/ 285303 w 490647"/>
                <a:gd name="connsiteY10" fmla="*/ 139141 h 260656"/>
                <a:gd name="connsiteX11" fmla="*/ 299864 w 490647"/>
                <a:gd name="connsiteY11" fmla="*/ 109992 h 260656"/>
                <a:gd name="connsiteX12" fmla="*/ 299159 w 490647"/>
                <a:gd name="connsiteY12" fmla="*/ 103516 h 260656"/>
                <a:gd name="connsiteX13" fmla="*/ 193547 w 490647"/>
                <a:gd name="connsiteY13" fmla="*/ 42113 h 260656"/>
                <a:gd name="connsiteX14" fmla="*/ 135304 w 490647"/>
                <a:gd name="connsiteY14" fmla="*/ 20630 h 260656"/>
                <a:gd name="connsiteX15" fmla="*/ 68170 w 490647"/>
                <a:gd name="connsiteY15" fmla="*/ 958 h 260656"/>
                <a:gd name="connsiteX16" fmla="*/ 35360 w 490647"/>
                <a:gd name="connsiteY16" fmla="*/ 3213 h 260656"/>
                <a:gd name="connsiteX17" fmla="*/ 23585 w 490647"/>
                <a:gd name="connsiteY17" fmla="*/ 17764 h 260656"/>
                <a:gd name="connsiteX18" fmla="*/ 23209 w 490647"/>
                <a:gd name="connsiteY18" fmla="*/ 32275 h 260656"/>
                <a:gd name="connsiteX19" fmla="*/ 2952 w 490647"/>
                <a:gd name="connsiteY19" fmla="*/ 174197 h 260656"/>
                <a:gd name="connsiteX20" fmla="*/ 2073 w 490647"/>
                <a:gd name="connsiteY20" fmla="*/ 177883 h 260656"/>
                <a:gd name="connsiteX21" fmla="*/ 1354 w 490647"/>
                <a:gd name="connsiteY21" fmla="*/ 180611 h 260656"/>
                <a:gd name="connsiteX22" fmla="*/ 9020 w 490647"/>
                <a:gd name="connsiteY22" fmla="*/ 196317 h 260656"/>
                <a:gd name="connsiteX23" fmla="*/ 204459 w 490647"/>
                <a:gd name="connsiteY23" fmla="*/ 259910 h 260656"/>
                <a:gd name="connsiteX24" fmla="*/ 438177 w 490647"/>
                <a:gd name="connsiteY24" fmla="*/ 171002 h 260656"/>
                <a:gd name="connsiteX25" fmla="*/ 482233 w 490647"/>
                <a:gd name="connsiteY25" fmla="*/ 149861 h 260656"/>
                <a:gd name="connsiteX26" fmla="*/ 490667 w 490647"/>
                <a:gd name="connsiteY26" fmla="*/ 137746 h 260656"/>
                <a:gd name="connsiteX27" fmla="*/ 408897 w 490647"/>
                <a:gd name="connsiteY27" fmla="*/ 82737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647" h="260656">
                  <a:moveTo>
                    <a:pt x="408897" y="82737"/>
                  </a:moveTo>
                  <a:cubicBezTo>
                    <a:pt x="391880" y="82737"/>
                    <a:pt x="363181" y="88803"/>
                    <a:pt x="337377" y="95278"/>
                  </a:cubicBezTo>
                  <a:cubicBezTo>
                    <a:pt x="331059" y="96863"/>
                    <a:pt x="326970" y="102664"/>
                    <a:pt x="327113" y="109176"/>
                  </a:cubicBezTo>
                  <a:cubicBezTo>
                    <a:pt x="327119" y="109448"/>
                    <a:pt x="327122" y="109720"/>
                    <a:pt x="327122" y="109995"/>
                  </a:cubicBezTo>
                  <a:cubicBezTo>
                    <a:pt x="327122" y="130611"/>
                    <a:pt x="318045" y="148712"/>
                    <a:pt x="301594" y="160998"/>
                  </a:cubicBezTo>
                  <a:cubicBezTo>
                    <a:pt x="285649" y="172897"/>
                    <a:pt x="265179" y="178446"/>
                    <a:pt x="237175" y="178446"/>
                  </a:cubicBezTo>
                  <a:cubicBezTo>
                    <a:pt x="200499" y="178446"/>
                    <a:pt x="150586" y="168949"/>
                    <a:pt x="84567" y="149425"/>
                  </a:cubicBezTo>
                  <a:cubicBezTo>
                    <a:pt x="77753" y="147410"/>
                    <a:pt x="72937" y="140637"/>
                    <a:pt x="74270" y="133657"/>
                  </a:cubicBezTo>
                  <a:cubicBezTo>
                    <a:pt x="75806" y="125607"/>
                    <a:pt x="83929" y="120786"/>
                    <a:pt x="91541" y="123063"/>
                  </a:cubicBezTo>
                  <a:cubicBezTo>
                    <a:pt x="154523" y="141723"/>
                    <a:pt x="203502" y="151186"/>
                    <a:pt x="237175" y="151186"/>
                  </a:cubicBezTo>
                  <a:cubicBezTo>
                    <a:pt x="265845" y="151186"/>
                    <a:pt x="278382" y="144318"/>
                    <a:pt x="285303" y="139141"/>
                  </a:cubicBezTo>
                  <a:cubicBezTo>
                    <a:pt x="294832" y="132033"/>
                    <a:pt x="299864" y="121958"/>
                    <a:pt x="299864" y="109992"/>
                  </a:cubicBezTo>
                  <a:cubicBezTo>
                    <a:pt x="299864" y="107706"/>
                    <a:pt x="299448" y="105648"/>
                    <a:pt x="299159" y="103516"/>
                  </a:cubicBezTo>
                  <a:cubicBezTo>
                    <a:pt x="293999" y="65889"/>
                    <a:pt x="244454" y="52453"/>
                    <a:pt x="193547" y="42113"/>
                  </a:cubicBezTo>
                  <a:cubicBezTo>
                    <a:pt x="169909" y="37321"/>
                    <a:pt x="152313" y="28843"/>
                    <a:pt x="135304" y="20630"/>
                  </a:cubicBezTo>
                  <a:cubicBezTo>
                    <a:pt x="114328" y="10514"/>
                    <a:pt x="94523" y="958"/>
                    <a:pt x="68170" y="958"/>
                  </a:cubicBezTo>
                  <a:cubicBezTo>
                    <a:pt x="57722" y="958"/>
                    <a:pt x="46687" y="1719"/>
                    <a:pt x="35360" y="3213"/>
                  </a:cubicBezTo>
                  <a:cubicBezTo>
                    <a:pt x="28208" y="4156"/>
                    <a:pt x="23046" y="10571"/>
                    <a:pt x="23585" y="17764"/>
                  </a:cubicBezTo>
                  <a:cubicBezTo>
                    <a:pt x="23981" y="23048"/>
                    <a:pt x="23874" y="27788"/>
                    <a:pt x="23209" y="32275"/>
                  </a:cubicBezTo>
                  <a:lnTo>
                    <a:pt x="2952" y="174197"/>
                  </a:lnTo>
                  <a:cubicBezTo>
                    <a:pt x="2765" y="175474"/>
                    <a:pt x="2392" y="176673"/>
                    <a:pt x="2073" y="177883"/>
                  </a:cubicBezTo>
                  <a:cubicBezTo>
                    <a:pt x="2046" y="178003"/>
                    <a:pt x="1380" y="180505"/>
                    <a:pt x="1354" y="180611"/>
                  </a:cubicBezTo>
                  <a:cubicBezTo>
                    <a:pt x="-217" y="187012"/>
                    <a:pt x="3004" y="193628"/>
                    <a:pt x="9020" y="196317"/>
                  </a:cubicBezTo>
                  <a:cubicBezTo>
                    <a:pt x="73865" y="225331"/>
                    <a:pt x="160431" y="259910"/>
                    <a:pt x="204459" y="259910"/>
                  </a:cubicBezTo>
                  <a:cubicBezTo>
                    <a:pt x="257325" y="259910"/>
                    <a:pt x="366172" y="206406"/>
                    <a:pt x="438177" y="171002"/>
                  </a:cubicBezTo>
                  <a:cubicBezTo>
                    <a:pt x="456763" y="161868"/>
                    <a:pt x="472165" y="154286"/>
                    <a:pt x="482233" y="149861"/>
                  </a:cubicBezTo>
                  <a:cubicBezTo>
                    <a:pt x="487111" y="147718"/>
                    <a:pt x="490610" y="143074"/>
                    <a:pt x="490667" y="137746"/>
                  </a:cubicBezTo>
                  <a:cubicBezTo>
                    <a:pt x="491017" y="105382"/>
                    <a:pt x="457299" y="82737"/>
                    <a:pt x="408897" y="82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3" name="Forma libre 288">
            <a:extLst>
              <a:ext uri="{FF2B5EF4-FFF2-40B4-BE49-F238E27FC236}">
                <a16:creationId xmlns:a16="http://schemas.microsoft.com/office/drawing/2014/main" id="{7F272F1C-9751-9446-A7F1-0B9EFCD195B4}"/>
              </a:ext>
            </a:extLst>
          </p:cNvPr>
          <p:cNvSpPr/>
          <p:nvPr/>
        </p:nvSpPr>
        <p:spPr>
          <a:xfrm>
            <a:off x="11338980" y="6783681"/>
            <a:ext cx="1699688" cy="1699686"/>
          </a:xfrm>
          <a:custGeom>
            <a:avLst/>
            <a:gdLst>
              <a:gd name="connsiteX0" fmla="*/ 597710 w 599144"/>
              <a:gd name="connsiteY0" fmla="*/ 107778 h 599144"/>
              <a:gd name="connsiteX1" fmla="*/ 588415 w 599144"/>
              <a:gd name="connsiteY1" fmla="*/ 100697 h 599144"/>
              <a:gd name="connsiteX2" fmla="*/ 520456 w 599144"/>
              <a:gd name="connsiteY2" fmla="*/ 79272 h 599144"/>
              <a:gd name="connsiteX3" fmla="*/ 499020 w 599144"/>
              <a:gd name="connsiteY3" fmla="*/ 11326 h 599144"/>
              <a:gd name="connsiteX4" fmla="*/ 491963 w 599144"/>
              <a:gd name="connsiteY4" fmla="*/ 2019 h 599144"/>
              <a:gd name="connsiteX5" fmla="*/ 480284 w 599144"/>
              <a:gd name="connsiteY5" fmla="*/ 2676 h 599144"/>
              <a:gd name="connsiteX6" fmla="*/ 424442 w 599144"/>
              <a:gd name="connsiteY6" fmla="*/ 88081 h 599144"/>
              <a:gd name="connsiteX7" fmla="*/ 424442 w 599144"/>
              <a:gd name="connsiteY7" fmla="*/ 132049 h 599144"/>
              <a:gd name="connsiteX8" fmla="*/ 299864 w 599144"/>
              <a:gd name="connsiteY8" fmla="*/ 262490 h 599144"/>
              <a:gd name="connsiteX9" fmla="*/ 299864 w 599144"/>
              <a:gd name="connsiteY9" fmla="*/ 263894 h 599144"/>
              <a:gd name="connsiteX10" fmla="*/ 299864 w 599144"/>
              <a:gd name="connsiteY10" fmla="*/ 277090 h 599144"/>
              <a:gd name="connsiteX11" fmla="*/ 296215 w 599144"/>
              <a:gd name="connsiteY11" fmla="*/ 285898 h 599144"/>
              <a:gd name="connsiteX12" fmla="*/ 241225 w 599144"/>
              <a:gd name="connsiteY12" fmla="*/ 340887 h 599144"/>
              <a:gd name="connsiteX13" fmla="*/ 232417 w 599144"/>
              <a:gd name="connsiteY13" fmla="*/ 344537 h 599144"/>
              <a:gd name="connsiteX14" fmla="*/ 223608 w 599144"/>
              <a:gd name="connsiteY14" fmla="*/ 340887 h 599144"/>
              <a:gd name="connsiteX15" fmla="*/ 223608 w 599144"/>
              <a:gd name="connsiteY15" fmla="*/ 323272 h 599144"/>
              <a:gd name="connsiteX16" fmla="*/ 274948 w 599144"/>
              <a:gd name="connsiteY16" fmla="*/ 271932 h 599144"/>
              <a:gd name="connsiteX17" fmla="*/ 274948 w 599144"/>
              <a:gd name="connsiteY17" fmla="*/ 262492 h 599144"/>
              <a:gd name="connsiteX18" fmla="*/ 275653 w 599144"/>
              <a:gd name="connsiteY18" fmla="*/ 253792 h 599144"/>
              <a:gd name="connsiteX19" fmla="*/ 250031 w 599144"/>
              <a:gd name="connsiteY19" fmla="*/ 250035 h 599144"/>
              <a:gd name="connsiteX20" fmla="*/ 150369 w 599144"/>
              <a:gd name="connsiteY20" fmla="*/ 349697 h 599144"/>
              <a:gd name="connsiteX21" fmla="*/ 250034 w 599144"/>
              <a:gd name="connsiteY21" fmla="*/ 449359 h 599144"/>
              <a:gd name="connsiteX22" fmla="*/ 349696 w 599144"/>
              <a:gd name="connsiteY22" fmla="*/ 349697 h 599144"/>
              <a:gd name="connsiteX23" fmla="*/ 336079 w 599144"/>
              <a:gd name="connsiteY23" fmla="*/ 299865 h 599144"/>
              <a:gd name="connsiteX24" fmla="*/ 337238 w 599144"/>
              <a:gd name="connsiteY24" fmla="*/ 299865 h 599144"/>
              <a:gd name="connsiteX25" fmla="*/ 396204 w 599144"/>
              <a:gd name="connsiteY25" fmla="*/ 255815 h 599144"/>
              <a:gd name="connsiteX26" fmla="*/ 424442 w 599144"/>
              <a:gd name="connsiteY26" fmla="*/ 349697 h 599144"/>
              <a:gd name="connsiteX27" fmla="*/ 250033 w 599144"/>
              <a:gd name="connsiteY27" fmla="*/ 524107 h 599144"/>
              <a:gd name="connsiteX28" fmla="*/ 75623 w 599144"/>
              <a:gd name="connsiteY28" fmla="*/ 349696 h 599144"/>
              <a:gd name="connsiteX29" fmla="*/ 250033 w 599144"/>
              <a:gd name="connsiteY29" fmla="*/ 175286 h 599144"/>
              <a:gd name="connsiteX30" fmla="*/ 321107 w 599144"/>
              <a:gd name="connsiteY30" fmla="*/ 191030 h 599144"/>
              <a:gd name="connsiteX31" fmla="*/ 379693 w 599144"/>
              <a:gd name="connsiteY31" fmla="*/ 137229 h 599144"/>
              <a:gd name="connsiteX32" fmla="*/ 250033 w 599144"/>
              <a:gd name="connsiteY32" fmla="*/ 100539 h 599144"/>
              <a:gd name="connsiteX33" fmla="*/ 876 w 599144"/>
              <a:gd name="connsiteY33" fmla="*/ 349696 h 599144"/>
              <a:gd name="connsiteX34" fmla="*/ 250034 w 599144"/>
              <a:gd name="connsiteY34" fmla="*/ 598854 h 599144"/>
              <a:gd name="connsiteX35" fmla="*/ 499191 w 599144"/>
              <a:gd name="connsiteY35" fmla="*/ 349697 h 599144"/>
              <a:gd name="connsiteX36" fmla="*/ 447902 w 599144"/>
              <a:gd name="connsiteY36" fmla="*/ 198773 h 599144"/>
              <a:gd name="connsiteX37" fmla="*/ 467681 w 599144"/>
              <a:gd name="connsiteY37" fmla="*/ 175287 h 599144"/>
              <a:gd name="connsiteX38" fmla="*/ 511649 w 599144"/>
              <a:gd name="connsiteY38" fmla="*/ 175287 h 599144"/>
              <a:gd name="connsiteX39" fmla="*/ 597053 w 599144"/>
              <a:gd name="connsiteY39" fmla="*/ 119434 h 599144"/>
              <a:gd name="connsiteX40" fmla="*/ 597710 w 599144"/>
              <a:gd name="connsiteY40" fmla="*/ 107778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9144" h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82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D0C81C1-8163-8745-BCC6-B454FD2BC34D}"/>
              </a:ext>
            </a:extLst>
          </p:cNvPr>
          <p:cNvSpPr/>
          <p:nvPr/>
        </p:nvSpPr>
        <p:spPr>
          <a:xfrm>
            <a:off x="1978025" y="4785717"/>
            <a:ext cx="4968040" cy="5499044"/>
          </a:xfrm>
          <a:prstGeom prst="roundRect">
            <a:avLst>
              <a:gd name="adj" fmla="val 1069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157236-34F9-B64B-AAA7-6FDBF5231933}"/>
              </a:ext>
            </a:extLst>
          </p:cNvPr>
          <p:cNvSpPr/>
          <p:nvPr/>
        </p:nvSpPr>
        <p:spPr>
          <a:xfrm>
            <a:off x="7131438" y="4785717"/>
            <a:ext cx="4968040" cy="5499044"/>
          </a:xfrm>
          <a:prstGeom prst="roundRect">
            <a:avLst>
              <a:gd name="adj" fmla="val 106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906632-DB0D-3C43-8943-E354CA5ECE01}"/>
              </a:ext>
            </a:extLst>
          </p:cNvPr>
          <p:cNvSpPr/>
          <p:nvPr/>
        </p:nvSpPr>
        <p:spPr>
          <a:xfrm>
            <a:off x="12278171" y="4785717"/>
            <a:ext cx="4968040" cy="5499044"/>
          </a:xfrm>
          <a:prstGeom prst="roundRect">
            <a:avLst>
              <a:gd name="adj" fmla="val 106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7B842C7-33D0-4040-AB5D-516BA9BE6267}"/>
              </a:ext>
            </a:extLst>
          </p:cNvPr>
          <p:cNvSpPr/>
          <p:nvPr/>
        </p:nvSpPr>
        <p:spPr>
          <a:xfrm>
            <a:off x="17431584" y="4785717"/>
            <a:ext cx="4968040" cy="5499044"/>
          </a:xfrm>
          <a:prstGeom prst="roundRect">
            <a:avLst>
              <a:gd name="adj" fmla="val 1069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77AD7C0-1AB7-6046-B57D-6B7006F960B2}"/>
              </a:ext>
            </a:extLst>
          </p:cNvPr>
          <p:cNvSpPr/>
          <p:nvPr/>
        </p:nvSpPr>
        <p:spPr>
          <a:xfrm>
            <a:off x="1978024" y="10475316"/>
            <a:ext cx="20421599" cy="2218494"/>
          </a:xfrm>
          <a:prstGeom prst="roundRect">
            <a:avLst>
              <a:gd name="adj" fmla="val 1985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FA5B1-1C19-8C4A-AA7A-6394F7DC276F}"/>
              </a:ext>
            </a:extLst>
          </p:cNvPr>
          <p:cNvSpPr txBox="1"/>
          <p:nvPr/>
        </p:nvSpPr>
        <p:spPr>
          <a:xfrm>
            <a:off x="8195484" y="11215231"/>
            <a:ext cx="7986678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Competitive Rivalry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AFD71-D2B2-4541-90DF-4BE6E2F1A88E}"/>
              </a:ext>
            </a:extLst>
          </p:cNvPr>
          <p:cNvSpPr txBox="1"/>
          <p:nvPr/>
        </p:nvSpPr>
        <p:spPr>
          <a:xfrm>
            <a:off x="13672482" y="6014256"/>
            <a:ext cx="2179418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Buyer Power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226DAD-2C36-4744-9431-72D8EFB427BD}"/>
              </a:ext>
            </a:extLst>
          </p:cNvPr>
          <p:cNvSpPr txBox="1"/>
          <p:nvPr/>
        </p:nvSpPr>
        <p:spPr>
          <a:xfrm>
            <a:off x="3049626" y="6017394"/>
            <a:ext cx="2836824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Supplier Power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B174B-B543-094C-9167-340A69940AE4}"/>
              </a:ext>
            </a:extLst>
          </p:cNvPr>
          <p:cNvSpPr txBox="1"/>
          <p:nvPr/>
        </p:nvSpPr>
        <p:spPr>
          <a:xfrm>
            <a:off x="8059333" y="6017392"/>
            <a:ext cx="3112250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New Entry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441E3-6277-684E-B840-DC50973D7B53}"/>
              </a:ext>
            </a:extLst>
          </p:cNvPr>
          <p:cNvSpPr txBox="1"/>
          <p:nvPr/>
        </p:nvSpPr>
        <p:spPr>
          <a:xfrm>
            <a:off x="18121865" y="6014255"/>
            <a:ext cx="3587478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Substitutes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AB9E9EB9-2DC6-0640-908A-DFCC1C343AF0}"/>
              </a:ext>
            </a:extLst>
          </p:cNvPr>
          <p:cNvSpPr/>
          <p:nvPr/>
        </p:nvSpPr>
        <p:spPr>
          <a:xfrm>
            <a:off x="2680945" y="7382721"/>
            <a:ext cx="3562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A3C8D3CC-19A6-3B44-9C47-9F5C8FB43EC3}"/>
              </a:ext>
            </a:extLst>
          </p:cNvPr>
          <p:cNvSpPr/>
          <p:nvPr/>
        </p:nvSpPr>
        <p:spPr>
          <a:xfrm>
            <a:off x="7834358" y="7382721"/>
            <a:ext cx="3562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A9219A70-3398-3540-A9BE-57768780EE03}"/>
              </a:ext>
            </a:extLst>
          </p:cNvPr>
          <p:cNvSpPr/>
          <p:nvPr/>
        </p:nvSpPr>
        <p:spPr>
          <a:xfrm>
            <a:off x="12981091" y="7382721"/>
            <a:ext cx="3562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C92E3F1E-AC52-1C45-94FF-DD0BCFB45D3A}"/>
              </a:ext>
            </a:extLst>
          </p:cNvPr>
          <p:cNvSpPr/>
          <p:nvPr/>
        </p:nvSpPr>
        <p:spPr>
          <a:xfrm>
            <a:off x="18121865" y="7382721"/>
            <a:ext cx="3562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</p:spTree>
    <p:extLst>
      <p:ext uri="{BB962C8B-B14F-4D97-AF65-F5344CB8AC3E}">
        <p14:creationId xmlns:p14="http://schemas.microsoft.com/office/powerpoint/2010/main" val="249905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3BF09F6C-CA18-4242-96D9-67820E361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889" y="8725811"/>
            <a:ext cx="3902658" cy="3919562"/>
          </a:xfrm>
          <a:custGeom>
            <a:avLst/>
            <a:gdLst>
              <a:gd name="T0" fmla="*/ 5282 w 7126"/>
              <a:gd name="T1" fmla="*/ 312 h 7157"/>
              <a:gd name="T2" fmla="*/ 5282 w 7126"/>
              <a:gd name="T3" fmla="*/ 312 h 7157"/>
              <a:gd name="T4" fmla="*/ 4813 w 7126"/>
              <a:gd name="T5" fmla="*/ 0 h 7157"/>
              <a:gd name="T6" fmla="*/ 219 w 7126"/>
              <a:gd name="T7" fmla="*/ 0 h 7157"/>
              <a:gd name="T8" fmla="*/ 125 w 7126"/>
              <a:gd name="T9" fmla="*/ 219 h 7157"/>
              <a:gd name="T10" fmla="*/ 6907 w 7126"/>
              <a:gd name="T11" fmla="*/ 7031 h 7157"/>
              <a:gd name="T12" fmla="*/ 7125 w 7126"/>
              <a:gd name="T13" fmla="*/ 6937 h 7157"/>
              <a:gd name="T14" fmla="*/ 7125 w 7126"/>
              <a:gd name="T15" fmla="*/ 2344 h 7157"/>
              <a:gd name="T16" fmla="*/ 6844 w 7126"/>
              <a:gd name="T17" fmla="*/ 1875 h 7157"/>
              <a:gd name="T18" fmla="*/ 5282 w 7126"/>
              <a:gd name="T19" fmla="*/ 312 h 7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26" h="7157">
                <a:moveTo>
                  <a:pt x="5282" y="312"/>
                </a:moveTo>
                <a:lnTo>
                  <a:pt x="5282" y="312"/>
                </a:lnTo>
                <a:cubicBezTo>
                  <a:pt x="5219" y="156"/>
                  <a:pt x="5000" y="0"/>
                  <a:pt x="4813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31" y="0"/>
                  <a:pt x="0" y="94"/>
                  <a:pt x="125" y="219"/>
                </a:cubicBezTo>
                <a:cubicBezTo>
                  <a:pt x="6907" y="7031"/>
                  <a:pt x="6907" y="7031"/>
                  <a:pt x="6907" y="7031"/>
                </a:cubicBezTo>
                <a:cubicBezTo>
                  <a:pt x="7032" y="7156"/>
                  <a:pt x="7125" y="7125"/>
                  <a:pt x="7125" y="6937"/>
                </a:cubicBezTo>
                <a:cubicBezTo>
                  <a:pt x="7125" y="2344"/>
                  <a:pt x="7125" y="2344"/>
                  <a:pt x="7125" y="2344"/>
                </a:cubicBezTo>
                <a:cubicBezTo>
                  <a:pt x="7125" y="2156"/>
                  <a:pt x="7000" y="1937"/>
                  <a:pt x="6844" y="1875"/>
                </a:cubicBezTo>
                <a:lnTo>
                  <a:pt x="5282" y="31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122129C0-A57C-EB42-8689-6F87EE1C7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889" y="4600973"/>
            <a:ext cx="3919563" cy="3919562"/>
          </a:xfrm>
          <a:custGeom>
            <a:avLst/>
            <a:gdLst>
              <a:gd name="T0" fmla="*/ 6844 w 7158"/>
              <a:gd name="T1" fmla="*/ 5313 h 7158"/>
              <a:gd name="T2" fmla="*/ 6844 w 7158"/>
              <a:gd name="T3" fmla="*/ 5313 h 7158"/>
              <a:gd name="T4" fmla="*/ 7157 w 7158"/>
              <a:gd name="T5" fmla="*/ 4844 h 7158"/>
              <a:gd name="T6" fmla="*/ 7157 w 7158"/>
              <a:gd name="T7" fmla="*/ 219 h 7158"/>
              <a:gd name="T8" fmla="*/ 6938 w 7158"/>
              <a:gd name="T9" fmla="*/ 126 h 7158"/>
              <a:gd name="T10" fmla="*/ 125 w 7158"/>
              <a:gd name="T11" fmla="*/ 6907 h 7158"/>
              <a:gd name="T12" fmla="*/ 219 w 7158"/>
              <a:gd name="T13" fmla="*/ 7157 h 7158"/>
              <a:gd name="T14" fmla="*/ 4813 w 7158"/>
              <a:gd name="T15" fmla="*/ 7157 h 7158"/>
              <a:gd name="T16" fmla="*/ 5282 w 7158"/>
              <a:gd name="T17" fmla="*/ 6876 h 7158"/>
              <a:gd name="T18" fmla="*/ 6844 w 7158"/>
              <a:gd name="T19" fmla="*/ 5313 h 7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58" h="7158">
                <a:moveTo>
                  <a:pt x="6844" y="5313"/>
                </a:moveTo>
                <a:lnTo>
                  <a:pt x="6844" y="5313"/>
                </a:lnTo>
                <a:cubicBezTo>
                  <a:pt x="7032" y="5219"/>
                  <a:pt x="7157" y="5032"/>
                  <a:pt x="7157" y="4844"/>
                </a:cubicBezTo>
                <a:cubicBezTo>
                  <a:pt x="7157" y="219"/>
                  <a:pt x="7157" y="219"/>
                  <a:pt x="7157" y="219"/>
                </a:cubicBezTo>
                <a:cubicBezTo>
                  <a:pt x="7157" y="32"/>
                  <a:pt x="7063" y="0"/>
                  <a:pt x="6938" y="126"/>
                </a:cubicBezTo>
                <a:cubicBezTo>
                  <a:pt x="125" y="6907"/>
                  <a:pt x="125" y="6907"/>
                  <a:pt x="125" y="6907"/>
                </a:cubicBezTo>
                <a:cubicBezTo>
                  <a:pt x="0" y="7032"/>
                  <a:pt x="31" y="7157"/>
                  <a:pt x="219" y="7157"/>
                </a:cubicBezTo>
                <a:cubicBezTo>
                  <a:pt x="4813" y="7157"/>
                  <a:pt x="4813" y="7157"/>
                  <a:pt x="4813" y="7157"/>
                </a:cubicBezTo>
                <a:cubicBezTo>
                  <a:pt x="5000" y="7157"/>
                  <a:pt x="5219" y="7032"/>
                  <a:pt x="5282" y="6876"/>
                </a:cubicBezTo>
                <a:lnTo>
                  <a:pt x="6844" y="531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72966AF-417B-5945-A75B-2CC20E89B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3199" y="8742716"/>
            <a:ext cx="3919564" cy="3919563"/>
          </a:xfrm>
          <a:custGeom>
            <a:avLst/>
            <a:gdLst>
              <a:gd name="T0" fmla="*/ 281 w 7157"/>
              <a:gd name="T1" fmla="*/ 1844 h 7157"/>
              <a:gd name="T2" fmla="*/ 281 w 7157"/>
              <a:gd name="T3" fmla="*/ 1844 h 7157"/>
              <a:gd name="T4" fmla="*/ 0 w 7157"/>
              <a:gd name="T5" fmla="*/ 2313 h 7157"/>
              <a:gd name="T6" fmla="*/ 0 w 7157"/>
              <a:gd name="T7" fmla="*/ 6906 h 7157"/>
              <a:gd name="T8" fmla="*/ 218 w 7157"/>
              <a:gd name="T9" fmla="*/ 7031 h 7157"/>
              <a:gd name="T10" fmla="*/ 7031 w 7157"/>
              <a:gd name="T11" fmla="*/ 219 h 7157"/>
              <a:gd name="T12" fmla="*/ 6937 w 7157"/>
              <a:gd name="T13" fmla="*/ 0 h 7157"/>
              <a:gd name="T14" fmla="*/ 2312 w 7157"/>
              <a:gd name="T15" fmla="*/ 0 h 7157"/>
              <a:gd name="T16" fmla="*/ 1843 w 7157"/>
              <a:gd name="T17" fmla="*/ 281 h 7157"/>
              <a:gd name="T18" fmla="*/ 281 w 7157"/>
              <a:gd name="T19" fmla="*/ 1844 h 7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57" h="7157">
                <a:moveTo>
                  <a:pt x="281" y="1844"/>
                </a:moveTo>
                <a:lnTo>
                  <a:pt x="281" y="1844"/>
                </a:lnTo>
                <a:cubicBezTo>
                  <a:pt x="125" y="1906"/>
                  <a:pt x="0" y="2125"/>
                  <a:pt x="0" y="2313"/>
                </a:cubicBezTo>
                <a:cubicBezTo>
                  <a:pt x="0" y="6906"/>
                  <a:pt x="0" y="6906"/>
                  <a:pt x="0" y="6906"/>
                </a:cubicBezTo>
                <a:cubicBezTo>
                  <a:pt x="0" y="7094"/>
                  <a:pt x="93" y="7156"/>
                  <a:pt x="218" y="7031"/>
                </a:cubicBezTo>
                <a:cubicBezTo>
                  <a:pt x="7031" y="219"/>
                  <a:pt x="7031" y="219"/>
                  <a:pt x="7031" y="219"/>
                </a:cubicBezTo>
                <a:cubicBezTo>
                  <a:pt x="7156" y="94"/>
                  <a:pt x="7125" y="0"/>
                  <a:pt x="6937" y="0"/>
                </a:cubicBezTo>
                <a:cubicBezTo>
                  <a:pt x="2312" y="0"/>
                  <a:pt x="2312" y="0"/>
                  <a:pt x="2312" y="0"/>
                </a:cubicBezTo>
                <a:cubicBezTo>
                  <a:pt x="2156" y="0"/>
                  <a:pt x="1937" y="125"/>
                  <a:pt x="1843" y="281"/>
                </a:cubicBezTo>
                <a:lnTo>
                  <a:pt x="281" y="18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374FCA1D-24D8-5A40-8A78-C8662CF42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3199" y="4600973"/>
            <a:ext cx="3919564" cy="3936468"/>
          </a:xfrm>
          <a:custGeom>
            <a:avLst/>
            <a:gdLst>
              <a:gd name="T0" fmla="*/ 1843 w 7157"/>
              <a:gd name="T1" fmla="*/ 6876 h 7189"/>
              <a:gd name="T2" fmla="*/ 1843 w 7157"/>
              <a:gd name="T3" fmla="*/ 6876 h 7189"/>
              <a:gd name="T4" fmla="*/ 2312 w 7157"/>
              <a:gd name="T5" fmla="*/ 7157 h 7189"/>
              <a:gd name="T6" fmla="*/ 6937 w 7157"/>
              <a:gd name="T7" fmla="*/ 7188 h 7189"/>
              <a:gd name="T8" fmla="*/ 7031 w 7157"/>
              <a:gd name="T9" fmla="*/ 6938 h 7189"/>
              <a:gd name="T10" fmla="*/ 250 w 7157"/>
              <a:gd name="T11" fmla="*/ 126 h 7189"/>
              <a:gd name="T12" fmla="*/ 31 w 7157"/>
              <a:gd name="T13" fmla="*/ 219 h 7189"/>
              <a:gd name="T14" fmla="*/ 0 w 7157"/>
              <a:gd name="T15" fmla="*/ 4844 h 7189"/>
              <a:gd name="T16" fmla="*/ 312 w 7157"/>
              <a:gd name="T17" fmla="*/ 5313 h 7189"/>
              <a:gd name="T18" fmla="*/ 1843 w 7157"/>
              <a:gd name="T19" fmla="*/ 6876 h 7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57" h="7189">
                <a:moveTo>
                  <a:pt x="1843" y="6876"/>
                </a:moveTo>
                <a:lnTo>
                  <a:pt x="1843" y="6876"/>
                </a:lnTo>
                <a:cubicBezTo>
                  <a:pt x="1937" y="7032"/>
                  <a:pt x="2156" y="7157"/>
                  <a:pt x="2312" y="7157"/>
                </a:cubicBezTo>
                <a:cubicBezTo>
                  <a:pt x="6937" y="7188"/>
                  <a:pt x="6937" y="7188"/>
                  <a:pt x="6937" y="7188"/>
                </a:cubicBezTo>
                <a:cubicBezTo>
                  <a:pt x="7125" y="7188"/>
                  <a:pt x="7156" y="7063"/>
                  <a:pt x="7031" y="6938"/>
                </a:cubicBezTo>
                <a:cubicBezTo>
                  <a:pt x="250" y="126"/>
                  <a:pt x="250" y="126"/>
                  <a:pt x="250" y="126"/>
                </a:cubicBezTo>
                <a:cubicBezTo>
                  <a:pt x="125" y="0"/>
                  <a:pt x="31" y="32"/>
                  <a:pt x="31" y="219"/>
                </a:cubicBezTo>
                <a:cubicBezTo>
                  <a:pt x="0" y="4844"/>
                  <a:pt x="0" y="4844"/>
                  <a:pt x="0" y="4844"/>
                </a:cubicBezTo>
                <a:cubicBezTo>
                  <a:pt x="0" y="5032"/>
                  <a:pt x="125" y="5219"/>
                  <a:pt x="312" y="5313"/>
                </a:cubicBezTo>
                <a:lnTo>
                  <a:pt x="1843" y="687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2CDB8E-2A8C-B048-A007-246094B1D8B4}"/>
              </a:ext>
            </a:extLst>
          </p:cNvPr>
          <p:cNvSpPr/>
          <p:nvPr/>
        </p:nvSpPr>
        <p:spPr>
          <a:xfrm>
            <a:off x="7444889" y="4644155"/>
            <a:ext cx="1783077" cy="1783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8E4444-F142-FA4E-BFEB-A85BF590E59D}"/>
              </a:ext>
            </a:extLst>
          </p:cNvPr>
          <p:cNvSpPr/>
          <p:nvPr/>
        </p:nvSpPr>
        <p:spPr>
          <a:xfrm>
            <a:off x="15149686" y="4644155"/>
            <a:ext cx="1783077" cy="1783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AF36A4-3A5F-944F-871C-65AD5D5C3B34}"/>
              </a:ext>
            </a:extLst>
          </p:cNvPr>
          <p:cNvSpPr/>
          <p:nvPr/>
        </p:nvSpPr>
        <p:spPr>
          <a:xfrm>
            <a:off x="7444889" y="10862298"/>
            <a:ext cx="1783077" cy="17830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D17A9F-47BF-854C-AAE3-B2FAD88A19B2}"/>
              </a:ext>
            </a:extLst>
          </p:cNvPr>
          <p:cNvSpPr/>
          <p:nvPr/>
        </p:nvSpPr>
        <p:spPr>
          <a:xfrm>
            <a:off x="15149686" y="10862298"/>
            <a:ext cx="1783077" cy="1783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6F3E3C-B7A6-CC4B-8790-2A33E46EE65A}"/>
              </a:ext>
            </a:extLst>
          </p:cNvPr>
          <p:cNvSpPr txBox="1"/>
          <p:nvPr/>
        </p:nvSpPr>
        <p:spPr>
          <a:xfrm>
            <a:off x="17297257" y="5527566"/>
            <a:ext cx="4963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3EDD4-961F-EA4B-A51D-329A37D9775C}"/>
              </a:ext>
            </a:extLst>
          </p:cNvPr>
          <p:cNvSpPr txBox="1"/>
          <p:nvPr/>
        </p:nvSpPr>
        <p:spPr>
          <a:xfrm>
            <a:off x="17297257" y="10368840"/>
            <a:ext cx="4963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E49EB9-D716-FF49-B170-A26C3C6EA95F}"/>
              </a:ext>
            </a:extLst>
          </p:cNvPr>
          <p:cNvSpPr txBox="1"/>
          <p:nvPr/>
        </p:nvSpPr>
        <p:spPr>
          <a:xfrm rot="18900000">
            <a:off x="13230495" y="9494919"/>
            <a:ext cx="2179418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Buyer Power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18BE21-75DA-7C4A-AC71-76FBFCFBBAF0}"/>
              </a:ext>
            </a:extLst>
          </p:cNvPr>
          <p:cNvSpPr txBox="1"/>
          <p:nvPr/>
        </p:nvSpPr>
        <p:spPr>
          <a:xfrm rot="18900000">
            <a:off x="8652767" y="6654488"/>
            <a:ext cx="2836824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Supplier Power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231178-6303-B04F-B1C6-7C4CFDD8511D}"/>
              </a:ext>
            </a:extLst>
          </p:cNvPr>
          <p:cNvSpPr txBox="1"/>
          <p:nvPr/>
        </p:nvSpPr>
        <p:spPr>
          <a:xfrm rot="2700000">
            <a:off x="12861806" y="6635285"/>
            <a:ext cx="3112250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New Entry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AA816-2294-D94F-B1AE-0D9848F225A6}"/>
              </a:ext>
            </a:extLst>
          </p:cNvPr>
          <p:cNvSpPr txBox="1"/>
          <p:nvPr/>
        </p:nvSpPr>
        <p:spPr>
          <a:xfrm rot="2700000">
            <a:off x="8253961" y="9557981"/>
            <a:ext cx="3587478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Substitutes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420CBB-950F-7A47-B8CF-5544D710B071}"/>
              </a:ext>
            </a:extLst>
          </p:cNvPr>
          <p:cNvSpPr txBox="1"/>
          <p:nvPr/>
        </p:nvSpPr>
        <p:spPr>
          <a:xfrm>
            <a:off x="10692666" y="8086937"/>
            <a:ext cx="3019176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Competitive Rivalry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B42EF9-F802-F646-A5F6-F96B74C602DD}"/>
              </a:ext>
            </a:extLst>
          </p:cNvPr>
          <p:cNvSpPr txBox="1"/>
          <p:nvPr/>
        </p:nvSpPr>
        <p:spPr>
          <a:xfrm>
            <a:off x="2205899" y="5527566"/>
            <a:ext cx="4963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82D6A9-8141-D443-B425-7F9D53686AD0}"/>
              </a:ext>
            </a:extLst>
          </p:cNvPr>
          <p:cNvSpPr txBox="1"/>
          <p:nvPr/>
        </p:nvSpPr>
        <p:spPr>
          <a:xfrm>
            <a:off x="2205899" y="10368840"/>
            <a:ext cx="4963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48" name="Gráfico 282">
            <a:extLst>
              <a:ext uri="{FF2B5EF4-FFF2-40B4-BE49-F238E27FC236}">
                <a16:creationId xmlns:a16="http://schemas.microsoft.com/office/drawing/2014/main" id="{439F9DDE-AB7D-2046-86B6-DA9BE91F7882}"/>
              </a:ext>
            </a:extLst>
          </p:cNvPr>
          <p:cNvGrpSpPr/>
          <p:nvPr/>
        </p:nvGrpSpPr>
        <p:grpSpPr>
          <a:xfrm>
            <a:off x="7915283" y="5127071"/>
            <a:ext cx="824253" cy="824253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49" name="Forma libre 285">
              <a:extLst>
                <a:ext uri="{FF2B5EF4-FFF2-40B4-BE49-F238E27FC236}">
                  <a16:creationId xmlns:a16="http://schemas.microsoft.com/office/drawing/2014/main" id="{6500D615-84CB-5640-B63B-3F81D951F81D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286">
              <a:extLst>
                <a:ext uri="{FF2B5EF4-FFF2-40B4-BE49-F238E27FC236}">
                  <a16:creationId xmlns:a16="http://schemas.microsoft.com/office/drawing/2014/main" id="{08774E0D-33ED-F541-B52C-6CAF8F947D2F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1" name="Gráfico 22">
            <a:extLst>
              <a:ext uri="{FF2B5EF4-FFF2-40B4-BE49-F238E27FC236}">
                <a16:creationId xmlns:a16="http://schemas.microsoft.com/office/drawing/2014/main" id="{2CEDA204-B8A2-194F-889D-A08F0F0CB8B4}"/>
              </a:ext>
            </a:extLst>
          </p:cNvPr>
          <p:cNvGrpSpPr/>
          <p:nvPr/>
        </p:nvGrpSpPr>
        <p:grpSpPr>
          <a:xfrm>
            <a:off x="7898347" y="11200164"/>
            <a:ext cx="936857" cy="936857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52" name="Forma libre 340">
              <a:extLst>
                <a:ext uri="{FF2B5EF4-FFF2-40B4-BE49-F238E27FC236}">
                  <a16:creationId xmlns:a16="http://schemas.microsoft.com/office/drawing/2014/main" id="{7BD261BD-364B-1B4A-B71C-19BB80E10DD2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341">
              <a:extLst>
                <a:ext uri="{FF2B5EF4-FFF2-40B4-BE49-F238E27FC236}">
                  <a16:creationId xmlns:a16="http://schemas.microsoft.com/office/drawing/2014/main" id="{67647534-1C57-FD45-924D-BEAEFE1C93F9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342">
              <a:extLst>
                <a:ext uri="{FF2B5EF4-FFF2-40B4-BE49-F238E27FC236}">
                  <a16:creationId xmlns:a16="http://schemas.microsoft.com/office/drawing/2014/main" id="{1F05757F-4B87-A443-A1D2-E4DC5D1110CF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343">
              <a:extLst>
                <a:ext uri="{FF2B5EF4-FFF2-40B4-BE49-F238E27FC236}">
                  <a16:creationId xmlns:a16="http://schemas.microsoft.com/office/drawing/2014/main" id="{06B08C21-568A-E34D-9614-FFAA0B27A575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344">
              <a:extLst>
                <a:ext uri="{FF2B5EF4-FFF2-40B4-BE49-F238E27FC236}">
                  <a16:creationId xmlns:a16="http://schemas.microsoft.com/office/drawing/2014/main" id="{9CBE2B80-7F14-F940-9698-001F9816F7D8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345">
              <a:extLst>
                <a:ext uri="{FF2B5EF4-FFF2-40B4-BE49-F238E27FC236}">
                  <a16:creationId xmlns:a16="http://schemas.microsoft.com/office/drawing/2014/main" id="{42879A34-248A-0C42-A825-E039D92008B0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346">
              <a:extLst>
                <a:ext uri="{FF2B5EF4-FFF2-40B4-BE49-F238E27FC236}">
                  <a16:creationId xmlns:a16="http://schemas.microsoft.com/office/drawing/2014/main" id="{C4DEB064-D55E-FC4D-A6A9-49E9EE5CF5EC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59" name="Gráfico 446">
            <a:extLst>
              <a:ext uri="{FF2B5EF4-FFF2-40B4-BE49-F238E27FC236}">
                <a16:creationId xmlns:a16="http://schemas.microsoft.com/office/drawing/2014/main" id="{F86F36FC-F06D-F642-8EF5-C9C50AF1D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9574" y="5152102"/>
            <a:ext cx="832927" cy="832927"/>
          </a:xfrm>
          <a:prstGeom prst="rect">
            <a:avLst/>
          </a:prstGeom>
        </p:spPr>
      </p:pic>
      <p:grpSp>
        <p:nvGrpSpPr>
          <p:cNvPr id="60" name="Gráfico 243">
            <a:extLst>
              <a:ext uri="{FF2B5EF4-FFF2-40B4-BE49-F238E27FC236}">
                <a16:creationId xmlns:a16="http://schemas.microsoft.com/office/drawing/2014/main" id="{1B1662A5-C3D3-B549-AFDC-265AD3F38912}"/>
              </a:ext>
            </a:extLst>
          </p:cNvPr>
          <p:cNvGrpSpPr/>
          <p:nvPr/>
        </p:nvGrpSpPr>
        <p:grpSpPr>
          <a:xfrm>
            <a:off x="15560284" y="11265693"/>
            <a:ext cx="912217" cy="912215"/>
            <a:chOff x="527807" y="4262190"/>
            <a:chExt cx="654197" cy="654197"/>
          </a:xfrm>
          <a:solidFill>
            <a:schemeClr val="bg1"/>
          </a:solidFill>
        </p:grpSpPr>
        <p:sp>
          <p:nvSpPr>
            <p:cNvPr id="61" name="Forma libre 384">
              <a:extLst>
                <a:ext uri="{FF2B5EF4-FFF2-40B4-BE49-F238E27FC236}">
                  <a16:creationId xmlns:a16="http://schemas.microsoft.com/office/drawing/2014/main" id="{F0FC4DCA-716A-2D46-9060-1FCF82958939}"/>
                </a:ext>
              </a:extLst>
            </p:cNvPr>
            <p:cNvSpPr/>
            <p:nvPr/>
          </p:nvSpPr>
          <p:spPr>
            <a:xfrm>
              <a:off x="853947" y="4343006"/>
              <a:ext cx="273434" cy="246602"/>
            </a:xfrm>
            <a:custGeom>
              <a:avLst/>
              <a:gdLst>
                <a:gd name="connsiteX0" fmla="*/ 96362 w 273433"/>
                <a:gd name="connsiteY0" fmla="*/ 246283 h 246601"/>
                <a:gd name="connsiteX1" fmla="*/ 182122 w 273433"/>
                <a:gd name="connsiteY1" fmla="*/ 191364 h 246601"/>
                <a:gd name="connsiteX2" fmla="*/ 273541 w 273433"/>
                <a:gd name="connsiteY2" fmla="*/ 96362 h 246601"/>
                <a:gd name="connsiteX3" fmla="*/ 178137 w 273433"/>
                <a:gd name="connsiteY3" fmla="*/ 958 h 246601"/>
                <a:gd name="connsiteX4" fmla="*/ 92067 w 273433"/>
                <a:gd name="connsiteY4" fmla="*/ 55910 h 246601"/>
                <a:gd name="connsiteX5" fmla="*/ 958 w 273433"/>
                <a:gd name="connsiteY5" fmla="*/ 150879 h 246601"/>
                <a:gd name="connsiteX6" fmla="*/ 96362 w 273433"/>
                <a:gd name="connsiteY6" fmla="*/ 246283 h 246601"/>
                <a:gd name="connsiteX7" fmla="*/ 164508 w 273433"/>
                <a:gd name="connsiteY7" fmla="*/ 69105 h 246601"/>
                <a:gd name="connsiteX8" fmla="*/ 178137 w 273433"/>
                <a:gd name="connsiteY8" fmla="*/ 55475 h 246601"/>
                <a:gd name="connsiteX9" fmla="*/ 191767 w 273433"/>
                <a:gd name="connsiteY9" fmla="*/ 69105 h 246601"/>
                <a:gd name="connsiteX10" fmla="*/ 191767 w 273433"/>
                <a:gd name="connsiteY10" fmla="*/ 123622 h 246601"/>
                <a:gd name="connsiteX11" fmla="*/ 178137 w 273433"/>
                <a:gd name="connsiteY11" fmla="*/ 137251 h 246601"/>
                <a:gd name="connsiteX12" fmla="*/ 164508 w 273433"/>
                <a:gd name="connsiteY12" fmla="*/ 123622 h 246601"/>
                <a:gd name="connsiteX13" fmla="*/ 164508 w 273433"/>
                <a:gd name="connsiteY13" fmla="*/ 69105 h 246601"/>
                <a:gd name="connsiteX14" fmla="*/ 83966 w 273433"/>
                <a:gd name="connsiteY14" fmla="*/ 84164 h 246601"/>
                <a:gd name="connsiteX15" fmla="*/ 82733 w 273433"/>
                <a:gd name="connsiteY15" fmla="*/ 96364 h 246601"/>
                <a:gd name="connsiteX16" fmla="*/ 84984 w 273433"/>
                <a:gd name="connsiteY16" fmla="*/ 116561 h 246601"/>
                <a:gd name="connsiteX17" fmla="*/ 82733 w 273433"/>
                <a:gd name="connsiteY17" fmla="*/ 123622 h 246601"/>
                <a:gd name="connsiteX18" fmla="*/ 82733 w 273433"/>
                <a:gd name="connsiteY18" fmla="*/ 178138 h 246601"/>
                <a:gd name="connsiteX19" fmla="*/ 96362 w 273433"/>
                <a:gd name="connsiteY19" fmla="*/ 191768 h 246601"/>
                <a:gd name="connsiteX20" fmla="*/ 109992 w 273433"/>
                <a:gd name="connsiteY20" fmla="*/ 178138 h 246601"/>
                <a:gd name="connsiteX21" fmla="*/ 109992 w 273433"/>
                <a:gd name="connsiteY21" fmla="*/ 162921 h 246601"/>
                <a:gd name="connsiteX22" fmla="*/ 152939 w 273433"/>
                <a:gd name="connsiteY22" fmla="*/ 187959 h 246601"/>
                <a:gd name="connsiteX23" fmla="*/ 96362 w 273433"/>
                <a:gd name="connsiteY23" fmla="*/ 219026 h 246601"/>
                <a:gd name="connsiteX24" fmla="*/ 28217 w 273433"/>
                <a:gd name="connsiteY24" fmla="*/ 150881 h 246601"/>
                <a:gd name="connsiteX25" fmla="*/ 83966 w 273433"/>
                <a:gd name="connsiteY25" fmla="*/ 84164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433" h="246601">
                  <a:moveTo>
                    <a:pt x="96362" y="246283"/>
                  </a:moveTo>
                  <a:cubicBezTo>
                    <a:pt x="133337" y="246283"/>
                    <a:pt x="166488" y="224502"/>
                    <a:pt x="182122" y="191364"/>
                  </a:cubicBezTo>
                  <a:cubicBezTo>
                    <a:pt x="232840" y="189223"/>
                    <a:pt x="273541" y="147598"/>
                    <a:pt x="273541" y="96362"/>
                  </a:cubicBezTo>
                  <a:cubicBezTo>
                    <a:pt x="273541" y="43762"/>
                    <a:pt x="230737" y="958"/>
                    <a:pt x="178137" y="958"/>
                  </a:cubicBezTo>
                  <a:cubicBezTo>
                    <a:pt x="140048" y="958"/>
                    <a:pt x="107350" y="23554"/>
                    <a:pt x="92067" y="55910"/>
                  </a:cubicBezTo>
                  <a:cubicBezTo>
                    <a:pt x="41494" y="58211"/>
                    <a:pt x="958" y="99751"/>
                    <a:pt x="958" y="150879"/>
                  </a:cubicBezTo>
                  <a:cubicBezTo>
                    <a:pt x="958" y="203480"/>
                    <a:pt x="43762" y="246283"/>
                    <a:pt x="96362" y="246283"/>
                  </a:cubicBezTo>
                  <a:close/>
                  <a:moveTo>
                    <a:pt x="164508" y="69105"/>
                  </a:moveTo>
                  <a:cubicBezTo>
                    <a:pt x="164508" y="61571"/>
                    <a:pt x="170604" y="55475"/>
                    <a:pt x="178137" y="55475"/>
                  </a:cubicBezTo>
                  <a:cubicBezTo>
                    <a:pt x="185671" y="55475"/>
                    <a:pt x="191767" y="61571"/>
                    <a:pt x="191767" y="69105"/>
                  </a:cubicBezTo>
                  <a:lnTo>
                    <a:pt x="191767" y="123622"/>
                  </a:lnTo>
                  <a:cubicBezTo>
                    <a:pt x="191767" y="131155"/>
                    <a:pt x="185671" y="137251"/>
                    <a:pt x="178137" y="137251"/>
                  </a:cubicBezTo>
                  <a:cubicBezTo>
                    <a:pt x="170604" y="137251"/>
                    <a:pt x="164508" y="131155"/>
                    <a:pt x="164508" y="123622"/>
                  </a:cubicBezTo>
                  <a:lnTo>
                    <a:pt x="164508" y="69105"/>
                  </a:lnTo>
                  <a:close/>
                  <a:moveTo>
                    <a:pt x="83966" y="84164"/>
                  </a:moveTo>
                  <a:cubicBezTo>
                    <a:pt x="83442" y="88202"/>
                    <a:pt x="82733" y="92187"/>
                    <a:pt x="82733" y="96364"/>
                  </a:cubicBezTo>
                  <a:cubicBezTo>
                    <a:pt x="82733" y="103304"/>
                    <a:pt x="83570" y="110038"/>
                    <a:pt x="84984" y="116561"/>
                  </a:cubicBezTo>
                  <a:cubicBezTo>
                    <a:pt x="83684" y="118650"/>
                    <a:pt x="82733" y="120977"/>
                    <a:pt x="82733" y="123622"/>
                  </a:cubicBezTo>
                  <a:lnTo>
                    <a:pt x="82733" y="178138"/>
                  </a:lnTo>
                  <a:cubicBezTo>
                    <a:pt x="82733" y="185672"/>
                    <a:pt x="88829" y="191768"/>
                    <a:pt x="96362" y="191768"/>
                  </a:cubicBezTo>
                  <a:cubicBezTo>
                    <a:pt x="103896" y="191768"/>
                    <a:pt x="109992" y="185672"/>
                    <a:pt x="109992" y="178138"/>
                  </a:cubicBezTo>
                  <a:lnTo>
                    <a:pt x="109992" y="162921"/>
                  </a:lnTo>
                  <a:cubicBezTo>
                    <a:pt x="121630" y="174834"/>
                    <a:pt x="136440" y="183404"/>
                    <a:pt x="152939" y="187959"/>
                  </a:cubicBezTo>
                  <a:cubicBezTo>
                    <a:pt x="140578" y="206943"/>
                    <a:pt x="119516" y="219026"/>
                    <a:pt x="96362" y="219026"/>
                  </a:cubicBezTo>
                  <a:cubicBezTo>
                    <a:pt x="58776" y="219026"/>
                    <a:pt x="28217" y="188453"/>
                    <a:pt x="28217" y="150881"/>
                  </a:cubicBezTo>
                  <a:cubicBezTo>
                    <a:pt x="28216" y="117773"/>
                    <a:pt x="51986" y="90186"/>
                    <a:pt x="83966" y="84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385">
              <a:extLst>
                <a:ext uri="{FF2B5EF4-FFF2-40B4-BE49-F238E27FC236}">
                  <a16:creationId xmlns:a16="http://schemas.microsoft.com/office/drawing/2014/main" id="{F860EF91-B191-2347-B31F-9FEC798C4487}"/>
                </a:ext>
              </a:extLst>
            </p:cNvPr>
            <p:cNvSpPr/>
            <p:nvPr/>
          </p:nvSpPr>
          <p:spPr>
            <a:xfrm>
              <a:off x="526849" y="4533816"/>
              <a:ext cx="160994" cy="246602"/>
            </a:xfrm>
            <a:custGeom>
              <a:avLst/>
              <a:gdLst>
                <a:gd name="connsiteX0" fmla="*/ 128252 w 160993"/>
                <a:gd name="connsiteY0" fmla="*/ 23422 h 246601"/>
                <a:gd name="connsiteX1" fmla="*/ 17249 w 160993"/>
                <a:gd name="connsiteY1" fmla="*/ 1222 h 246601"/>
                <a:gd name="connsiteX2" fmla="*/ 5936 w 160993"/>
                <a:gd name="connsiteY2" fmla="*/ 4043 h 246601"/>
                <a:gd name="connsiteX3" fmla="*/ 958 w 160993"/>
                <a:gd name="connsiteY3" fmla="*/ 14584 h 246601"/>
                <a:gd name="connsiteX4" fmla="*/ 958 w 160993"/>
                <a:gd name="connsiteY4" fmla="*/ 232650 h 246601"/>
                <a:gd name="connsiteX5" fmla="*/ 14588 w 160993"/>
                <a:gd name="connsiteY5" fmla="*/ 246280 h 246601"/>
                <a:gd name="connsiteX6" fmla="*/ 99982 w 160993"/>
                <a:gd name="connsiteY6" fmla="*/ 246280 h 246601"/>
                <a:gd name="connsiteX7" fmla="*/ 140471 w 160993"/>
                <a:gd name="connsiteY7" fmla="*/ 211182 h 246601"/>
                <a:gd name="connsiteX8" fmla="*/ 160728 w 160993"/>
                <a:gd name="connsiteY8" fmla="*/ 69300 h 246601"/>
                <a:gd name="connsiteX9" fmla="*/ 128252 w 160993"/>
                <a:gd name="connsiteY9" fmla="*/ 23422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93" h="246601">
                  <a:moveTo>
                    <a:pt x="128252" y="23422"/>
                  </a:moveTo>
                  <a:lnTo>
                    <a:pt x="17249" y="1222"/>
                  </a:lnTo>
                  <a:cubicBezTo>
                    <a:pt x="13283" y="423"/>
                    <a:pt x="9104" y="1462"/>
                    <a:pt x="5936" y="4043"/>
                  </a:cubicBezTo>
                  <a:cubicBezTo>
                    <a:pt x="2794" y="6638"/>
                    <a:pt x="958" y="10498"/>
                    <a:pt x="958" y="14584"/>
                  </a:cubicBezTo>
                  <a:lnTo>
                    <a:pt x="958" y="232650"/>
                  </a:lnTo>
                  <a:cubicBezTo>
                    <a:pt x="958" y="240184"/>
                    <a:pt x="7054" y="246280"/>
                    <a:pt x="14588" y="246280"/>
                  </a:cubicBezTo>
                  <a:lnTo>
                    <a:pt x="99982" y="246280"/>
                  </a:lnTo>
                  <a:cubicBezTo>
                    <a:pt x="120213" y="246280"/>
                    <a:pt x="137622" y="231186"/>
                    <a:pt x="140471" y="211182"/>
                  </a:cubicBezTo>
                  <a:lnTo>
                    <a:pt x="160728" y="69300"/>
                  </a:lnTo>
                  <a:cubicBezTo>
                    <a:pt x="163789" y="47818"/>
                    <a:pt x="149548" y="27668"/>
                    <a:pt x="128252" y="23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386">
              <a:extLst>
                <a:ext uri="{FF2B5EF4-FFF2-40B4-BE49-F238E27FC236}">
                  <a16:creationId xmlns:a16="http://schemas.microsoft.com/office/drawing/2014/main" id="{AD629768-0609-C74B-A428-F438C7474A60}"/>
                </a:ext>
              </a:extLst>
            </p:cNvPr>
            <p:cNvSpPr/>
            <p:nvPr/>
          </p:nvSpPr>
          <p:spPr>
            <a:xfrm>
              <a:off x="691333" y="4574696"/>
              <a:ext cx="490648" cy="260657"/>
            </a:xfrm>
            <a:custGeom>
              <a:avLst/>
              <a:gdLst>
                <a:gd name="connsiteX0" fmla="*/ 408897 w 490647"/>
                <a:gd name="connsiteY0" fmla="*/ 82737 h 260656"/>
                <a:gd name="connsiteX1" fmla="*/ 337377 w 490647"/>
                <a:gd name="connsiteY1" fmla="*/ 95278 h 260656"/>
                <a:gd name="connsiteX2" fmla="*/ 327113 w 490647"/>
                <a:gd name="connsiteY2" fmla="*/ 109176 h 260656"/>
                <a:gd name="connsiteX3" fmla="*/ 327122 w 490647"/>
                <a:gd name="connsiteY3" fmla="*/ 109995 h 260656"/>
                <a:gd name="connsiteX4" fmla="*/ 301594 w 490647"/>
                <a:gd name="connsiteY4" fmla="*/ 160998 h 260656"/>
                <a:gd name="connsiteX5" fmla="*/ 237175 w 490647"/>
                <a:gd name="connsiteY5" fmla="*/ 178446 h 260656"/>
                <a:gd name="connsiteX6" fmla="*/ 84567 w 490647"/>
                <a:gd name="connsiteY6" fmla="*/ 149425 h 260656"/>
                <a:gd name="connsiteX7" fmla="*/ 74270 w 490647"/>
                <a:gd name="connsiteY7" fmla="*/ 133657 h 260656"/>
                <a:gd name="connsiteX8" fmla="*/ 91541 w 490647"/>
                <a:gd name="connsiteY8" fmla="*/ 123063 h 260656"/>
                <a:gd name="connsiteX9" fmla="*/ 237175 w 490647"/>
                <a:gd name="connsiteY9" fmla="*/ 151186 h 260656"/>
                <a:gd name="connsiteX10" fmla="*/ 285303 w 490647"/>
                <a:gd name="connsiteY10" fmla="*/ 139141 h 260656"/>
                <a:gd name="connsiteX11" fmla="*/ 299864 w 490647"/>
                <a:gd name="connsiteY11" fmla="*/ 109992 h 260656"/>
                <a:gd name="connsiteX12" fmla="*/ 299159 w 490647"/>
                <a:gd name="connsiteY12" fmla="*/ 103516 h 260656"/>
                <a:gd name="connsiteX13" fmla="*/ 193547 w 490647"/>
                <a:gd name="connsiteY13" fmla="*/ 42113 h 260656"/>
                <a:gd name="connsiteX14" fmla="*/ 135304 w 490647"/>
                <a:gd name="connsiteY14" fmla="*/ 20630 h 260656"/>
                <a:gd name="connsiteX15" fmla="*/ 68170 w 490647"/>
                <a:gd name="connsiteY15" fmla="*/ 958 h 260656"/>
                <a:gd name="connsiteX16" fmla="*/ 35360 w 490647"/>
                <a:gd name="connsiteY16" fmla="*/ 3213 h 260656"/>
                <a:gd name="connsiteX17" fmla="*/ 23585 w 490647"/>
                <a:gd name="connsiteY17" fmla="*/ 17764 h 260656"/>
                <a:gd name="connsiteX18" fmla="*/ 23209 w 490647"/>
                <a:gd name="connsiteY18" fmla="*/ 32275 h 260656"/>
                <a:gd name="connsiteX19" fmla="*/ 2952 w 490647"/>
                <a:gd name="connsiteY19" fmla="*/ 174197 h 260656"/>
                <a:gd name="connsiteX20" fmla="*/ 2073 w 490647"/>
                <a:gd name="connsiteY20" fmla="*/ 177883 h 260656"/>
                <a:gd name="connsiteX21" fmla="*/ 1354 w 490647"/>
                <a:gd name="connsiteY21" fmla="*/ 180611 h 260656"/>
                <a:gd name="connsiteX22" fmla="*/ 9020 w 490647"/>
                <a:gd name="connsiteY22" fmla="*/ 196317 h 260656"/>
                <a:gd name="connsiteX23" fmla="*/ 204459 w 490647"/>
                <a:gd name="connsiteY23" fmla="*/ 259910 h 260656"/>
                <a:gd name="connsiteX24" fmla="*/ 438177 w 490647"/>
                <a:gd name="connsiteY24" fmla="*/ 171002 h 260656"/>
                <a:gd name="connsiteX25" fmla="*/ 482233 w 490647"/>
                <a:gd name="connsiteY25" fmla="*/ 149861 h 260656"/>
                <a:gd name="connsiteX26" fmla="*/ 490667 w 490647"/>
                <a:gd name="connsiteY26" fmla="*/ 137746 h 260656"/>
                <a:gd name="connsiteX27" fmla="*/ 408897 w 490647"/>
                <a:gd name="connsiteY27" fmla="*/ 82737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647" h="260656">
                  <a:moveTo>
                    <a:pt x="408897" y="82737"/>
                  </a:moveTo>
                  <a:cubicBezTo>
                    <a:pt x="391880" y="82737"/>
                    <a:pt x="363181" y="88803"/>
                    <a:pt x="337377" y="95278"/>
                  </a:cubicBezTo>
                  <a:cubicBezTo>
                    <a:pt x="331059" y="96863"/>
                    <a:pt x="326970" y="102664"/>
                    <a:pt x="327113" y="109176"/>
                  </a:cubicBezTo>
                  <a:cubicBezTo>
                    <a:pt x="327119" y="109448"/>
                    <a:pt x="327122" y="109720"/>
                    <a:pt x="327122" y="109995"/>
                  </a:cubicBezTo>
                  <a:cubicBezTo>
                    <a:pt x="327122" y="130611"/>
                    <a:pt x="318045" y="148712"/>
                    <a:pt x="301594" y="160998"/>
                  </a:cubicBezTo>
                  <a:cubicBezTo>
                    <a:pt x="285649" y="172897"/>
                    <a:pt x="265179" y="178446"/>
                    <a:pt x="237175" y="178446"/>
                  </a:cubicBezTo>
                  <a:cubicBezTo>
                    <a:pt x="200499" y="178446"/>
                    <a:pt x="150586" y="168949"/>
                    <a:pt x="84567" y="149425"/>
                  </a:cubicBezTo>
                  <a:cubicBezTo>
                    <a:pt x="77753" y="147410"/>
                    <a:pt x="72937" y="140637"/>
                    <a:pt x="74270" y="133657"/>
                  </a:cubicBezTo>
                  <a:cubicBezTo>
                    <a:pt x="75806" y="125607"/>
                    <a:pt x="83929" y="120786"/>
                    <a:pt x="91541" y="123063"/>
                  </a:cubicBezTo>
                  <a:cubicBezTo>
                    <a:pt x="154523" y="141723"/>
                    <a:pt x="203502" y="151186"/>
                    <a:pt x="237175" y="151186"/>
                  </a:cubicBezTo>
                  <a:cubicBezTo>
                    <a:pt x="265845" y="151186"/>
                    <a:pt x="278382" y="144318"/>
                    <a:pt x="285303" y="139141"/>
                  </a:cubicBezTo>
                  <a:cubicBezTo>
                    <a:pt x="294832" y="132033"/>
                    <a:pt x="299864" y="121958"/>
                    <a:pt x="299864" y="109992"/>
                  </a:cubicBezTo>
                  <a:cubicBezTo>
                    <a:pt x="299864" y="107706"/>
                    <a:pt x="299448" y="105648"/>
                    <a:pt x="299159" y="103516"/>
                  </a:cubicBezTo>
                  <a:cubicBezTo>
                    <a:pt x="293999" y="65889"/>
                    <a:pt x="244454" y="52453"/>
                    <a:pt x="193547" y="42113"/>
                  </a:cubicBezTo>
                  <a:cubicBezTo>
                    <a:pt x="169909" y="37321"/>
                    <a:pt x="152313" y="28843"/>
                    <a:pt x="135304" y="20630"/>
                  </a:cubicBezTo>
                  <a:cubicBezTo>
                    <a:pt x="114328" y="10514"/>
                    <a:pt x="94523" y="958"/>
                    <a:pt x="68170" y="958"/>
                  </a:cubicBezTo>
                  <a:cubicBezTo>
                    <a:pt x="57722" y="958"/>
                    <a:pt x="46687" y="1719"/>
                    <a:pt x="35360" y="3213"/>
                  </a:cubicBezTo>
                  <a:cubicBezTo>
                    <a:pt x="28208" y="4156"/>
                    <a:pt x="23046" y="10571"/>
                    <a:pt x="23585" y="17764"/>
                  </a:cubicBezTo>
                  <a:cubicBezTo>
                    <a:pt x="23981" y="23048"/>
                    <a:pt x="23874" y="27788"/>
                    <a:pt x="23209" y="32275"/>
                  </a:cubicBezTo>
                  <a:lnTo>
                    <a:pt x="2952" y="174197"/>
                  </a:lnTo>
                  <a:cubicBezTo>
                    <a:pt x="2765" y="175474"/>
                    <a:pt x="2392" y="176673"/>
                    <a:pt x="2073" y="177883"/>
                  </a:cubicBezTo>
                  <a:cubicBezTo>
                    <a:pt x="2046" y="178003"/>
                    <a:pt x="1380" y="180505"/>
                    <a:pt x="1354" y="180611"/>
                  </a:cubicBezTo>
                  <a:cubicBezTo>
                    <a:pt x="-217" y="187012"/>
                    <a:pt x="3004" y="193628"/>
                    <a:pt x="9020" y="196317"/>
                  </a:cubicBezTo>
                  <a:cubicBezTo>
                    <a:pt x="73865" y="225331"/>
                    <a:pt x="160431" y="259910"/>
                    <a:pt x="204459" y="259910"/>
                  </a:cubicBezTo>
                  <a:cubicBezTo>
                    <a:pt x="257325" y="259910"/>
                    <a:pt x="366172" y="206406"/>
                    <a:pt x="438177" y="171002"/>
                  </a:cubicBezTo>
                  <a:cubicBezTo>
                    <a:pt x="456763" y="161868"/>
                    <a:pt x="472165" y="154286"/>
                    <a:pt x="482233" y="149861"/>
                  </a:cubicBezTo>
                  <a:cubicBezTo>
                    <a:pt x="487111" y="147718"/>
                    <a:pt x="490610" y="143074"/>
                    <a:pt x="490667" y="137746"/>
                  </a:cubicBezTo>
                  <a:cubicBezTo>
                    <a:pt x="491017" y="105382"/>
                    <a:pt x="457299" y="82737"/>
                    <a:pt x="408897" y="82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30280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2D15194-0D35-744C-9A8B-77BFFD3AD9B5}"/>
              </a:ext>
            </a:extLst>
          </p:cNvPr>
          <p:cNvSpPr/>
          <p:nvPr/>
        </p:nvSpPr>
        <p:spPr>
          <a:xfrm rot="13500000">
            <a:off x="10611432" y="4412396"/>
            <a:ext cx="3154788" cy="3154789"/>
          </a:xfrm>
          <a:custGeom>
            <a:avLst/>
            <a:gdLst>
              <a:gd name="connsiteX0" fmla="*/ 2691728 w 3154788"/>
              <a:gd name="connsiteY0" fmla="*/ 2691729 h 3154789"/>
              <a:gd name="connsiteX1" fmla="*/ 1573799 w 3154788"/>
              <a:gd name="connsiteY1" fmla="*/ 3154789 h 3154789"/>
              <a:gd name="connsiteX2" fmla="*/ 973 w 3154788"/>
              <a:gd name="connsiteY2" fmla="*/ 1735447 h 3154789"/>
              <a:gd name="connsiteX3" fmla="*/ 0 w 3154788"/>
              <a:gd name="connsiteY3" fmla="*/ 1716181 h 3154789"/>
              <a:gd name="connsiteX4" fmla="*/ 107519 w 3154788"/>
              <a:gd name="connsiteY4" fmla="*/ 1700665 h 3154789"/>
              <a:gd name="connsiteX5" fmla="*/ 1147411 w 3154788"/>
              <a:gd name="connsiteY5" fmla="*/ 1147412 h 3154789"/>
              <a:gd name="connsiteX6" fmla="*/ 1700665 w 3154788"/>
              <a:gd name="connsiteY6" fmla="*/ 107520 h 3154789"/>
              <a:gd name="connsiteX7" fmla="*/ 1716180 w 3154788"/>
              <a:gd name="connsiteY7" fmla="*/ 0 h 3154789"/>
              <a:gd name="connsiteX8" fmla="*/ 1735447 w 3154788"/>
              <a:gd name="connsiteY8" fmla="*/ 972 h 3154789"/>
              <a:gd name="connsiteX9" fmla="*/ 3154788 w 3154788"/>
              <a:gd name="connsiteY9" fmla="*/ 1573800 h 3154789"/>
              <a:gd name="connsiteX10" fmla="*/ 2691728 w 3154788"/>
              <a:gd name="connsiteY10" fmla="*/ 2691729 h 315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4788" h="3154789">
                <a:moveTo>
                  <a:pt x="2691728" y="2691729"/>
                </a:moveTo>
                <a:cubicBezTo>
                  <a:pt x="2405626" y="2977832"/>
                  <a:pt x="2010378" y="3154789"/>
                  <a:pt x="1573799" y="3154789"/>
                </a:cubicBezTo>
                <a:cubicBezTo>
                  <a:pt x="755214" y="3154790"/>
                  <a:pt x="81934" y="2532671"/>
                  <a:pt x="973" y="1735447"/>
                </a:cubicBezTo>
                <a:lnTo>
                  <a:pt x="0" y="1716181"/>
                </a:lnTo>
                <a:lnTo>
                  <a:pt x="107519" y="1700665"/>
                </a:lnTo>
                <a:cubicBezTo>
                  <a:pt x="488525" y="1626898"/>
                  <a:pt x="852343" y="1442480"/>
                  <a:pt x="1147411" y="1147412"/>
                </a:cubicBezTo>
                <a:cubicBezTo>
                  <a:pt x="1442480" y="852343"/>
                  <a:pt x="1626897" y="488525"/>
                  <a:pt x="1700665" y="107520"/>
                </a:cubicBezTo>
                <a:lnTo>
                  <a:pt x="1716180" y="0"/>
                </a:lnTo>
                <a:lnTo>
                  <a:pt x="1735447" y="972"/>
                </a:lnTo>
                <a:cubicBezTo>
                  <a:pt x="2532670" y="81935"/>
                  <a:pt x="3154789" y="755215"/>
                  <a:pt x="3154788" y="1573800"/>
                </a:cubicBezTo>
                <a:cubicBezTo>
                  <a:pt x="3154790" y="2010377"/>
                  <a:pt x="2977831" y="2405626"/>
                  <a:pt x="2691728" y="26917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A788C21-1771-5548-B350-5E7259E78627}"/>
              </a:ext>
            </a:extLst>
          </p:cNvPr>
          <p:cNvSpPr/>
          <p:nvPr/>
        </p:nvSpPr>
        <p:spPr>
          <a:xfrm rot="13500000">
            <a:off x="8088984" y="7040578"/>
            <a:ext cx="3144310" cy="3144310"/>
          </a:xfrm>
          <a:custGeom>
            <a:avLst/>
            <a:gdLst>
              <a:gd name="connsiteX0" fmla="*/ 2681249 w 3144310"/>
              <a:gd name="connsiteY0" fmla="*/ 2698919 h 3144310"/>
              <a:gd name="connsiteX1" fmla="*/ 1881945 w 3144310"/>
              <a:gd name="connsiteY1" fmla="*/ 3129860 h 3144310"/>
              <a:gd name="connsiteX2" fmla="*/ 1787261 w 3144310"/>
              <a:gd name="connsiteY2" fmla="*/ 3144310 h 3144310"/>
              <a:gd name="connsiteX3" fmla="*/ 1762782 w 3144310"/>
              <a:gd name="connsiteY3" fmla="*/ 2974676 h 3144310"/>
              <a:gd name="connsiteX4" fmla="*/ 1209528 w 3144310"/>
              <a:gd name="connsiteY4" fmla="*/ 1934784 h 3144310"/>
              <a:gd name="connsiteX5" fmla="*/ 169636 w 3144310"/>
              <a:gd name="connsiteY5" fmla="*/ 1381530 h 3144310"/>
              <a:gd name="connsiteX6" fmla="*/ 0 w 3144310"/>
              <a:gd name="connsiteY6" fmla="*/ 1357051 h 3144310"/>
              <a:gd name="connsiteX7" fmla="*/ 14451 w 3144310"/>
              <a:gd name="connsiteY7" fmla="*/ 1262365 h 3144310"/>
              <a:gd name="connsiteX8" fmla="*/ 1563321 w 3144310"/>
              <a:gd name="connsiteY8" fmla="*/ 0 h 3144310"/>
              <a:gd name="connsiteX9" fmla="*/ 3144310 w 3144310"/>
              <a:gd name="connsiteY9" fmla="*/ 1580991 h 3144310"/>
              <a:gd name="connsiteX10" fmla="*/ 2681249 w 3144310"/>
              <a:gd name="connsiteY10" fmla="*/ 2698919 h 314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4310" h="3144310">
                <a:moveTo>
                  <a:pt x="2681249" y="2698919"/>
                </a:moveTo>
                <a:cubicBezTo>
                  <a:pt x="2466673" y="2913495"/>
                  <a:pt x="2190701" y="3066680"/>
                  <a:pt x="1881945" y="3129860"/>
                </a:cubicBezTo>
                <a:lnTo>
                  <a:pt x="1787261" y="3144310"/>
                </a:lnTo>
                <a:lnTo>
                  <a:pt x="1762782" y="2974676"/>
                </a:lnTo>
                <a:cubicBezTo>
                  <a:pt x="1689014" y="2593670"/>
                  <a:pt x="1504597" y="2229852"/>
                  <a:pt x="1209528" y="1934784"/>
                </a:cubicBezTo>
                <a:cubicBezTo>
                  <a:pt x="914460" y="1639715"/>
                  <a:pt x="550642" y="1455298"/>
                  <a:pt x="169636" y="1381530"/>
                </a:cubicBezTo>
                <a:lnTo>
                  <a:pt x="0" y="1357051"/>
                </a:lnTo>
                <a:lnTo>
                  <a:pt x="14451" y="1262365"/>
                </a:lnTo>
                <a:cubicBezTo>
                  <a:pt x="161872" y="541934"/>
                  <a:pt x="799309" y="0"/>
                  <a:pt x="1563321" y="0"/>
                </a:cubicBezTo>
                <a:cubicBezTo>
                  <a:pt x="2436477" y="1"/>
                  <a:pt x="3144309" y="707833"/>
                  <a:pt x="3144310" y="1580991"/>
                </a:cubicBezTo>
                <a:cubicBezTo>
                  <a:pt x="3144311" y="2017569"/>
                  <a:pt x="2967352" y="2412816"/>
                  <a:pt x="2681249" y="26989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0D0CB28-2F30-FA4F-AC9B-00E13CE6273E}"/>
              </a:ext>
            </a:extLst>
          </p:cNvPr>
          <p:cNvSpPr/>
          <p:nvPr/>
        </p:nvSpPr>
        <p:spPr>
          <a:xfrm rot="13500000">
            <a:off x="13144357" y="7040578"/>
            <a:ext cx="3144310" cy="3144311"/>
          </a:xfrm>
          <a:custGeom>
            <a:avLst/>
            <a:gdLst>
              <a:gd name="connsiteX0" fmla="*/ 2698918 w 3144310"/>
              <a:gd name="connsiteY0" fmla="*/ 2681250 h 3144311"/>
              <a:gd name="connsiteX1" fmla="*/ 1580989 w 3144310"/>
              <a:gd name="connsiteY1" fmla="*/ 3144311 h 3144311"/>
              <a:gd name="connsiteX2" fmla="*/ 0 w 3144310"/>
              <a:gd name="connsiteY2" fmla="*/ 1563321 h 3144311"/>
              <a:gd name="connsiteX3" fmla="*/ 1262366 w 3144310"/>
              <a:gd name="connsiteY3" fmla="*/ 14451 h 3144311"/>
              <a:gd name="connsiteX4" fmla="*/ 1357051 w 3144310"/>
              <a:gd name="connsiteY4" fmla="*/ 0 h 3144311"/>
              <a:gd name="connsiteX5" fmla="*/ 1381530 w 3144310"/>
              <a:gd name="connsiteY5" fmla="*/ 169638 h 3144311"/>
              <a:gd name="connsiteX6" fmla="*/ 1934783 w 3144310"/>
              <a:gd name="connsiteY6" fmla="*/ 1209530 h 3144311"/>
              <a:gd name="connsiteX7" fmla="*/ 2974675 w 3144310"/>
              <a:gd name="connsiteY7" fmla="*/ 1762783 h 3144311"/>
              <a:gd name="connsiteX8" fmla="*/ 3144310 w 3144310"/>
              <a:gd name="connsiteY8" fmla="*/ 1787262 h 3144311"/>
              <a:gd name="connsiteX9" fmla="*/ 3129860 w 3144310"/>
              <a:gd name="connsiteY9" fmla="*/ 1881946 h 3144311"/>
              <a:gd name="connsiteX10" fmla="*/ 2698918 w 3144310"/>
              <a:gd name="connsiteY10" fmla="*/ 2681250 h 314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44310" h="3144311">
                <a:moveTo>
                  <a:pt x="2698918" y="2681250"/>
                </a:moveTo>
                <a:cubicBezTo>
                  <a:pt x="2412816" y="2967353"/>
                  <a:pt x="2017569" y="3144311"/>
                  <a:pt x="1580989" y="3144311"/>
                </a:cubicBezTo>
                <a:cubicBezTo>
                  <a:pt x="707833" y="3144311"/>
                  <a:pt x="0" y="2436478"/>
                  <a:pt x="0" y="1563321"/>
                </a:cubicBezTo>
                <a:cubicBezTo>
                  <a:pt x="0" y="799309"/>
                  <a:pt x="541935" y="161872"/>
                  <a:pt x="1262366" y="14451"/>
                </a:cubicBezTo>
                <a:lnTo>
                  <a:pt x="1357051" y="0"/>
                </a:lnTo>
                <a:lnTo>
                  <a:pt x="1381530" y="169638"/>
                </a:lnTo>
                <a:cubicBezTo>
                  <a:pt x="1455297" y="550643"/>
                  <a:pt x="1639715" y="914461"/>
                  <a:pt x="1934783" y="1209530"/>
                </a:cubicBezTo>
                <a:cubicBezTo>
                  <a:pt x="2229852" y="1504598"/>
                  <a:pt x="2593670" y="1689016"/>
                  <a:pt x="2974675" y="1762783"/>
                </a:cubicBezTo>
                <a:lnTo>
                  <a:pt x="3144310" y="1787262"/>
                </a:lnTo>
                <a:lnTo>
                  <a:pt x="3129860" y="1881946"/>
                </a:lnTo>
                <a:cubicBezTo>
                  <a:pt x="3066679" y="2190703"/>
                  <a:pt x="2913496" y="2466673"/>
                  <a:pt x="2698918" y="26812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AEBF3C9-2433-AA43-AE94-ABE943CD7BB8}"/>
              </a:ext>
            </a:extLst>
          </p:cNvPr>
          <p:cNvSpPr/>
          <p:nvPr/>
        </p:nvSpPr>
        <p:spPr>
          <a:xfrm rot="13500000">
            <a:off x="10617585" y="9555363"/>
            <a:ext cx="3142486" cy="3142486"/>
          </a:xfrm>
          <a:custGeom>
            <a:avLst/>
            <a:gdLst>
              <a:gd name="connsiteX0" fmla="*/ 1345094 w 3142486"/>
              <a:gd name="connsiteY0" fmla="*/ 3142486 h 3142486"/>
              <a:gd name="connsiteX1" fmla="*/ 1262365 w 3142486"/>
              <a:gd name="connsiteY1" fmla="*/ 3129860 h 3142486"/>
              <a:gd name="connsiteX2" fmla="*/ 0 w 3142486"/>
              <a:gd name="connsiteY2" fmla="*/ 1580989 h 3142486"/>
              <a:gd name="connsiteX3" fmla="*/ 1580991 w 3142486"/>
              <a:gd name="connsiteY3" fmla="*/ 0 h 3142486"/>
              <a:gd name="connsiteX4" fmla="*/ 3129861 w 3142486"/>
              <a:gd name="connsiteY4" fmla="*/ 1262365 h 3142486"/>
              <a:gd name="connsiteX5" fmla="*/ 3142486 w 3142486"/>
              <a:gd name="connsiteY5" fmla="*/ 1345093 h 3142486"/>
              <a:gd name="connsiteX6" fmla="*/ 2963996 w 3142486"/>
              <a:gd name="connsiteY6" fmla="*/ 1370849 h 3142486"/>
              <a:gd name="connsiteX7" fmla="*/ 1924104 w 3142486"/>
              <a:gd name="connsiteY7" fmla="*/ 1924103 h 3142486"/>
              <a:gd name="connsiteX8" fmla="*/ 1370851 w 3142486"/>
              <a:gd name="connsiteY8" fmla="*/ 2963995 h 3142486"/>
              <a:gd name="connsiteX9" fmla="*/ 1345094 w 3142486"/>
              <a:gd name="connsiteY9" fmla="*/ 3142486 h 314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42486" h="3142486">
                <a:moveTo>
                  <a:pt x="1345094" y="3142486"/>
                </a:moveTo>
                <a:lnTo>
                  <a:pt x="1262365" y="3129860"/>
                </a:lnTo>
                <a:cubicBezTo>
                  <a:pt x="541936" y="2982439"/>
                  <a:pt x="2" y="2345002"/>
                  <a:pt x="0" y="1580989"/>
                </a:cubicBezTo>
                <a:cubicBezTo>
                  <a:pt x="1" y="707833"/>
                  <a:pt x="707834" y="0"/>
                  <a:pt x="1580991" y="0"/>
                </a:cubicBezTo>
                <a:cubicBezTo>
                  <a:pt x="2345004" y="0"/>
                  <a:pt x="2982440" y="541935"/>
                  <a:pt x="3129861" y="1262365"/>
                </a:cubicBezTo>
                <a:lnTo>
                  <a:pt x="3142486" y="1345093"/>
                </a:lnTo>
                <a:lnTo>
                  <a:pt x="2963996" y="1370849"/>
                </a:lnTo>
                <a:cubicBezTo>
                  <a:pt x="2582991" y="1444617"/>
                  <a:pt x="2219173" y="1629034"/>
                  <a:pt x="1924104" y="1924103"/>
                </a:cubicBezTo>
                <a:cubicBezTo>
                  <a:pt x="1629036" y="2219171"/>
                  <a:pt x="1444618" y="2582989"/>
                  <a:pt x="1370851" y="2963995"/>
                </a:cubicBezTo>
                <a:lnTo>
                  <a:pt x="1345094" y="3142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5668594A-BE67-3C45-8D15-85F4D5984C02}"/>
              </a:ext>
            </a:extLst>
          </p:cNvPr>
          <p:cNvSpPr txBox="1"/>
          <p:nvPr/>
        </p:nvSpPr>
        <p:spPr>
          <a:xfrm>
            <a:off x="14346707" y="4583174"/>
            <a:ext cx="462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Supplier Power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EA0947-3B91-684E-90B1-9A39A0EE00FA}"/>
              </a:ext>
            </a:extLst>
          </p:cNvPr>
          <p:cNvSpPr txBox="1"/>
          <p:nvPr/>
        </p:nvSpPr>
        <p:spPr>
          <a:xfrm>
            <a:off x="14346708" y="5267490"/>
            <a:ext cx="7130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CA93CDD1-5F3F-8C4B-A70D-D1EBA208E533}"/>
              </a:ext>
            </a:extLst>
          </p:cNvPr>
          <p:cNvSpPr txBox="1"/>
          <p:nvPr/>
        </p:nvSpPr>
        <p:spPr>
          <a:xfrm>
            <a:off x="16855425" y="7649437"/>
            <a:ext cx="462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Threat of New Entry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FB845B-4329-9340-A384-8DD2A3B68C34}"/>
              </a:ext>
            </a:extLst>
          </p:cNvPr>
          <p:cNvSpPr txBox="1"/>
          <p:nvPr/>
        </p:nvSpPr>
        <p:spPr>
          <a:xfrm>
            <a:off x="16855425" y="8333753"/>
            <a:ext cx="6741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F00C4741-15AE-954F-AF18-0EE297E629BE}"/>
              </a:ext>
            </a:extLst>
          </p:cNvPr>
          <p:cNvSpPr txBox="1"/>
          <p:nvPr/>
        </p:nvSpPr>
        <p:spPr>
          <a:xfrm flipH="1">
            <a:off x="1150374" y="7649437"/>
            <a:ext cx="637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Threat of Substitutes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B4B9CB-E989-2B4C-ABAE-BA44E9DD2421}"/>
              </a:ext>
            </a:extLst>
          </p:cNvPr>
          <p:cNvSpPr txBox="1"/>
          <p:nvPr/>
        </p:nvSpPr>
        <p:spPr>
          <a:xfrm flipH="1">
            <a:off x="780231" y="8333753"/>
            <a:ext cx="6741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A6123F71-DB28-E944-A4BB-8C7688DD8E4E}"/>
              </a:ext>
            </a:extLst>
          </p:cNvPr>
          <p:cNvSpPr txBox="1"/>
          <p:nvPr/>
        </p:nvSpPr>
        <p:spPr>
          <a:xfrm flipH="1">
            <a:off x="5487912" y="10470768"/>
            <a:ext cx="462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Buyer Power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A8EBA7-74AE-594B-9F6F-F4518FAE0A48}"/>
              </a:ext>
            </a:extLst>
          </p:cNvPr>
          <p:cNvSpPr txBox="1"/>
          <p:nvPr/>
        </p:nvSpPr>
        <p:spPr>
          <a:xfrm flipH="1">
            <a:off x="3367566" y="11155084"/>
            <a:ext cx="6741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7E8009A-7946-2943-87CD-7C99F27695AB}"/>
              </a:ext>
            </a:extLst>
          </p:cNvPr>
          <p:cNvGrpSpPr/>
          <p:nvPr/>
        </p:nvGrpSpPr>
        <p:grpSpPr>
          <a:xfrm>
            <a:off x="10692666" y="7339436"/>
            <a:ext cx="3019176" cy="2313853"/>
            <a:chOff x="10678536" y="7295126"/>
            <a:chExt cx="3019176" cy="2313853"/>
          </a:xfrm>
        </p:grpSpPr>
        <p:sp>
          <p:nvSpPr>
            <p:cNvPr id="90" name="Forma libre 288">
              <a:extLst>
                <a:ext uri="{FF2B5EF4-FFF2-40B4-BE49-F238E27FC236}">
                  <a16:creationId xmlns:a16="http://schemas.microsoft.com/office/drawing/2014/main" id="{B37179B8-865F-AB4F-9A30-52F7FD8AE4EA}"/>
                </a:ext>
              </a:extLst>
            </p:cNvPr>
            <p:cNvSpPr/>
            <p:nvPr/>
          </p:nvSpPr>
          <p:spPr>
            <a:xfrm>
              <a:off x="11737824" y="7295126"/>
              <a:ext cx="1006667" cy="1006667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tx2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8ED0909-2940-4348-84EC-44BE8C089623}"/>
                </a:ext>
              </a:extLst>
            </p:cNvPr>
            <p:cNvSpPr txBox="1"/>
            <p:nvPr/>
          </p:nvSpPr>
          <p:spPr>
            <a:xfrm>
              <a:off x="10678536" y="8500983"/>
              <a:ext cx="3019176" cy="110799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Competitive Rivalry</a:t>
              </a:r>
            </a:p>
          </p:txBody>
        </p:sp>
      </p:grpSp>
      <p:grpSp>
        <p:nvGrpSpPr>
          <p:cNvPr id="92" name="Gráfico 282">
            <a:extLst>
              <a:ext uri="{FF2B5EF4-FFF2-40B4-BE49-F238E27FC236}">
                <a16:creationId xmlns:a16="http://schemas.microsoft.com/office/drawing/2014/main" id="{065F4251-B9B5-E64D-9D03-4CA0DAC38FE6}"/>
              </a:ext>
            </a:extLst>
          </p:cNvPr>
          <p:cNvGrpSpPr/>
          <p:nvPr/>
        </p:nvGrpSpPr>
        <p:grpSpPr>
          <a:xfrm>
            <a:off x="11702099" y="5158179"/>
            <a:ext cx="973452" cy="973452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93" name="Forma libre 285">
              <a:extLst>
                <a:ext uri="{FF2B5EF4-FFF2-40B4-BE49-F238E27FC236}">
                  <a16:creationId xmlns:a16="http://schemas.microsoft.com/office/drawing/2014/main" id="{2B0CAF3E-9ABF-284E-95C7-56719CFB3B36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4" name="Forma libre 286">
              <a:extLst>
                <a:ext uri="{FF2B5EF4-FFF2-40B4-BE49-F238E27FC236}">
                  <a16:creationId xmlns:a16="http://schemas.microsoft.com/office/drawing/2014/main" id="{EFA000E3-1DE4-3D40-8D2C-E0F560B503C3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5" name="Gráfico 22">
            <a:extLst>
              <a:ext uri="{FF2B5EF4-FFF2-40B4-BE49-F238E27FC236}">
                <a16:creationId xmlns:a16="http://schemas.microsoft.com/office/drawing/2014/main" id="{7F8322A2-A682-AC4D-8ED2-50CA70697D8A}"/>
              </a:ext>
            </a:extLst>
          </p:cNvPr>
          <p:cNvGrpSpPr/>
          <p:nvPr/>
        </p:nvGrpSpPr>
        <p:grpSpPr>
          <a:xfrm>
            <a:off x="8705774" y="7992853"/>
            <a:ext cx="1106438" cy="1106438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96" name="Forma libre 340">
              <a:extLst>
                <a:ext uri="{FF2B5EF4-FFF2-40B4-BE49-F238E27FC236}">
                  <a16:creationId xmlns:a16="http://schemas.microsoft.com/office/drawing/2014/main" id="{905ADF9A-3F73-2943-AE30-77D409F2A4DB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7" name="Forma libre 341">
              <a:extLst>
                <a:ext uri="{FF2B5EF4-FFF2-40B4-BE49-F238E27FC236}">
                  <a16:creationId xmlns:a16="http://schemas.microsoft.com/office/drawing/2014/main" id="{88B1F0B7-4660-A149-BDD8-D0CDD99132FE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8" name="Forma libre 342">
              <a:extLst>
                <a:ext uri="{FF2B5EF4-FFF2-40B4-BE49-F238E27FC236}">
                  <a16:creationId xmlns:a16="http://schemas.microsoft.com/office/drawing/2014/main" id="{B43EB0D7-C8FF-7C4A-9BA4-5ABE662AAFEF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343">
              <a:extLst>
                <a:ext uri="{FF2B5EF4-FFF2-40B4-BE49-F238E27FC236}">
                  <a16:creationId xmlns:a16="http://schemas.microsoft.com/office/drawing/2014/main" id="{5DEF77BF-5AD6-D244-AFBF-EB14FFF50AB0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344">
              <a:extLst>
                <a:ext uri="{FF2B5EF4-FFF2-40B4-BE49-F238E27FC236}">
                  <a16:creationId xmlns:a16="http://schemas.microsoft.com/office/drawing/2014/main" id="{ACFC535E-97CB-8648-80FE-26763D6B8810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345">
              <a:extLst>
                <a:ext uri="{FF2B5EF4-FFF2-40B4-BE49-F238E27FC236}">
                  <a16:creationId xmlns:a16="http://schemas.microsoft.com/office/drawing/2014/main" id="{23A3A387-97DF-6347-BD95-CFE4CC404155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346">
              <a:extLst>
                <a:ext uri="{FF2B5EF4-FFF2-40B4-BE49-F238E27FC236}">
                  <a16:creationId xmlns:a16="http://schemas.microsoft.com/office/drawing/2014/main" id="{8EBE4852-FA9E-9645-BA4C-3F59228C618A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03" name="Gráfico 446">
            <a:extLst>
              <a:ext uri="{FF2B5EF4-FFF2-40B4-BE49-F238E27FC236}">
                <a16:creationId xmlns:a16="http://schemas.microsoft.com/office/drawing/2014/main" id="{57D6E7AA-DB0B-8548-B270-CDA6FE90C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8600" y="8220563"/>
            <a:ext cx="983696" cy="983696"/>
          </a:xfrm>
          <a:prstGeom prst="rect">
            <a:avLst/>
          </a:prstGeom>
        </p:spPr>
      </p:pic>
      <p:grpSp>
        <p:nvGrpSpPr>
          <p:cNvPr id="104" name="Gráfico 243">
            <a:extLst>
              <a:ext uri="{FF2B5EF4-FFF2-40B4-BE49-F238E27FC236}">
                <a16:creationId xmlns:a16="http://schemas.microsoft.com/office/drawing/2014/main" id="{32E19CA0-6759-B040-A2DE-D4FAE3B1317F}"/>
              </a:ext>
            </a:extLst>
          </p:cNvPr>
          <p:cNvGrpSpPr/>
          <p:nvPr/>
        </p:nvGrpSpPr>
        <p:grpSpPr>
          <a:xfrm>
            <a:off x="11700543" y="10925600"/>
            <a:ext cx="1077338" cy="1077336"/>
            <a:chOff x="527807" y="4262190"/>
            <a:chExt cx="654197" cy="654197"/>
          </a:xfrm>
          <a:solidFill>
            <a:schemeClr val="bg1"/>
          </a:solidFill>
        </p:grpSpPr>
        <p:sp>
          <p:nvSpPr>
            <p:cNvPr id="105" name="Forma libre 384">
              <a:extLst>
                <a:ext uri="{FF2B5EF4-FFF2-40B4-BE49-F238E27FC236}">
                  <a16:creationId xmlns:a16="http://schemas.microsoft.com/office/drawing/2014/main" id="{EC0E103B-D06E-0C47-8CCE-7B8AC32C767D}"/>
                </a:ext>
              </a:extLst>
            </p:cNvPr>
            <p:cNvSpPr/>
            <p:nvPr/>
          </p:nvSpPr>
          <p:spPr>
            <a:xfrm>
              <a:off x="853947" y="4343006"/>
              <a:ext cx="273434" cy="246602"/>
            </a:xfrm>
            <a:custGeom>
              <a:avLst/>
              <a:gdLst>
                <a:gd name="connsiteX0" fmla="*/ 96362 w 273433"/>
                <a:gd name="connsiteY0" fmla="*/ 246283 h 246601"/>
                <a:gd name="connsiteX1" fmla="*/ 182122 w 273433"/>
                <a:gd name="connsiteY1" fmla="*/ 191364 h 246601"/>
                <a:gd name="connsiteX2" fmla="*/ 273541 w 273433"/>
                <a:gd name="connsiteY2" fmla="*/ 96362 h 246601"/>
                <a:gd name="connsiteX3" fmla="*/ 178137 w 273433"/>
                <a:gd name="connsiteY3" fmla="*/ 958 h 246601"/>
                <a:gd name="connsiteX4" fmla="*/ 92067 w 273433"/>
                <a:gd name="connsiteY4" fmla="*/ 55910 h 246601"/>
                <a:gd name="connsiteX5" fmla="*/ 958 w 273433"/>
                <a:gd name="connsiteY5" fmla="*/ 150879 h 246601"/>
                <a:gd name="connsiteX6" fmla="*/ 96362 w 273433"/>
                <a:gd name="connsiteY6" fmla="*/ 246283 h 246601"/>
                <a:gd name="connsiteX7" fmla="*/ 164508 w 273433"/>
                <a:gd name="connsiteY7" fmla="*/ 69105 h 246601"/>
                <a:gd name="connsiteX8" fmla="*/ 178137 w 273433"/>
                <a:gd name="connsiteY8" fmla="*/ 55475 h 246601"/>
                <a:gd name="connsiteX9" fmla="*/ 191767 w 273433"/>
                <a:gd name="connsiteY9" fmla="*/ 69105 h 246601"/>
                <a:gd name="connsiteX10" fmla="*/ 191767 w 273433"/>
                <a:gd name="connsiteY10" fmla="*/ 123622 h 246601"/>
                <a:gd name="connsiteX11" fmla="*/ 178137 w 273433"/>
                <a:gd name="connsiteY11" fmla="*/ 137251 h 246601"/>
                <a:gd name="connsiteX12" fmla="*/ 164508 w 273433"/>
                <a:gd name="connsiteY12" fmla="*/ 123622 h 246601"/>
                <a:gd name="connsiteX13" fmla="*/ 164508 w 273433"/>
                <a:gd name="connsiteY13" fmla="*/ 69105 h 246601"/>
                <a:gd name="connsiteX14" fmla="*/ 83966 w 273433"/>
                <a:gd name="connsiteY14" fmla="*/ 84164 h 246601"/>
                <a:gd name="connsiteX15" fmla="*/ 82733 w 273433"/>
                <a:gd name="connsiteY15" fmla="*/ 96364 h 246601"/>
                <a:gd name="connsiteX16" fmla="*/ 84984 w 273433"/>
                <a:gd name="connsiteY16" fmla="*/ 116561 h 246601"/>
                <a:gd name="connsiteX17" fmla="*/ 82733 w 273433"/>
                <a:gd name="connsiteY17" fmla="*/ 123622 h 246601"/>
                <a:gd name="connsiteX18" fmla="*/ 82733 w 273433"/>
                <a:gd name="connsiteY18" fmla="*/ 178138 h 246601"/>
                <a:gd name="connsiteX19" fmla="*/ 96362 w 273433"/>
                <a:gd name="connsiteY19" fmla="*/ 191768 h 246601"/>
                <a:gd name="connsiteX20" fmla="*/ 109992 w 273433"/>
                <a:gd name="connsiteY20" fmla="*/ 178138 h 246601"/>
                <a:gd name="connsiteX21" fmla="*/ 109992 w 273433"/>
                <a:gd name="connsiteY21" fmla="*/ 162921 h 246601"/>
                <a:gd name="connsiteX22" fmla="*/ 152939 w 273433"/>
                <a:gd name="connsiteY22" fmla="*/ 187959 h 246601"/>
                <a:gd name="connsiteX23" fmla="*/ 96362 w 273433"/>
                <a:gd name="connsiteY23" fmla="*/ 219026 h 246601"/>
                <a:gd name="connsiteX24" fmla="*/ 28217 w 273433"/>
                <a:gd name="connsiteY24" fmla="*/ 150881 h 246601"/>
                <a:gd name="connsiteX25" fmla="*/ 83966 w 273433"/>
                <a:gd name="connsiteY25" fmla="*/ 84164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433" h="246601">
                  <a:moveTo>
                    <a:pt x="96362" y="246283"/>
                  </a:moveTo>
                  <a:cubicBezTo>
                    <a:pt x="133337" y="246283"/>
                    <a:pt x="166488" y="224502"/>
                    <a:pt x="182122" y="191364"/>
                  </a:cubicBezTo>
                  <a:cubicBezTo>
                    <a:pt x="232840" y="189223"/>
                    <a:pt x="273541" y="147598"/>
                    <a:pt x="273541" y="96362"/>
                  </a:cubicBezTo>
                  <a:cubicBezTo>
                    <a:pt x="273541" y="43762"/>
                    <a:pt x="230737" y="958"/>
                    <a:pt x="178137" y="958"/>
                  </a:cubicBezTo>
                  <a:cubicBezTo>
                    <a:pt x="140048" y="958"/>
                    <a:pt x="107350" y="23554"/>
                    <a:pt x="92067" y="55910"/>
                  </a:cubicBezTo>
                  <a:cubicBezTo>
                    <a:pt x="41494" y="58211"/>
                    <a:pt x="958" y="99751"/>
                    <a:pt x="958" y="150879"/>
                  </a:cubicBezTo>
                  <a:cubicBezTo>
                    <a:pt x="958" y="203480"/>
                    <a:pt x="43762" y="246283"/>
                    <a:pt x="96362" y="246283"/>
                  </a:cubicBezTo>
                  <a:close/>
                  <a:moveTo>
                    <a:pt x="164508" y="69105"/>
                  </a:moveTo>
                  <a:cubicBezTo>
                    <a:pt x="164508" y="61571"/>
                    <a:pt x="170604" y="55475"/>
                    <a:pt x="178137" y="55475"/>
                  </a:cubicBezTo>
                  <a:cubicBezTo>
                    <a:pt x="185671" y="55475"/>
                    <a:pt x="191767" y="61571"/>
                    <a:pt x="191767" y="69105"/>
                  </a:cubicBezTo>
                  <a:lnTo>
                    <a:pt x="191767" y="123622"/>
                  </a:lnTo>
                  <a:cubicBezTo>
                    <a:pt x="191767" y="131155"/>
                    <a:pt x="185671" y="137251"/>
                    <a:pt x="178137" y="137251"/>
                  </a:cubicBezTo>
                  <a:cubicBezTo>
                    <a:pt x="170604" y="137251"/>
                    <a:pt x="164508" y="131155"/>
                    <a:pt x="164508" y="123622"/>
                  </a:cubicBezTo>
                  <a:lnTo>
                    <a:pt x="164508" y="69105"/>
                  </a:lnTo>
                  <a:close/>
                  <a:moveTo>
                    <a:pt x="83966" y="84164"/>
                  </a:moveTo>
                  <a:cubicBezTo>
                    <a:pt x="83442" y="88202"/>
                    <a:pt x="82733" y="92187"/>
                    <a:pt x="82733" y="96364"/>
                  </a:cubicBezTo>
                  <a:cubicBezTo>
                    <a:pt x="82733" y="103304"/>
                    <a:pt x="83570" y="110038"/>
                    <a:pt x="84984" y="116561"/>
                  </a:cubicBezTo>
                  <a:cubicBezTo>
                    <a:pt x="83684" y="118650"/>
                    <a:pt x="82733" y="120977"/>
                    <a:pt x="82733" y="123622"/>
                  </a:cubicBezTo>
                  <a:lnTo>
                    <a:pt x="82733" y="178138"/>
                  </a:lnTo>
                  <a:cubicBezTo>
                    <a:pt x="82733" y="185672"/>
                    <a:pt x="88829" y="191768"/>
                    <a:pt x="96362" y="191768"/>
                  </a:cubicBezTo>
                  <a:cubicBezTo>
                    <a:pt x="103896" y="191768"/>
                    <a:pt x="109992" y="185672"/>
                    <a:pt x="109992" y="178138"/>
                  </a:cubicBezTo>
                  <a:lnTo>
                    <a:pt x="109992" y="162921"/>
                  </a:lnTo>
                  <a:cubicBezTo>
                    <a:pt x="121630" y="174834"/>
                    <a:pt x="136440" y="183404"/>
                    <a:pt x="152939" y="187959"/>
                  </a:cubicBezTo>
                  <a:cubicBezTo>
                    <a:pt x="140578" y="206943"/>
                    <a:pt x="119516" y="219026"/>
                    <a:pt x="96362" y="219026"/>
                  </a:cubicBezTo>
                  <a:cubicBezTo>
                    <a:pt x="58776" y="219026"/>
                    <a:pt x="28217" y="188453"/>
                    <a:pt x="28217" y="150881"/>
                  </a:cubicBezTo>
                  <a:cubicBezTo>
                    <a:pt x="28216" y="117773"/>
                    <a:pt x="51986" y="90186"/>
                    <a:pt x="83966" y="84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385">
              <a:extLst>
                <a:ext uri="{FF2B5EF4-FFF2-40B4-BE49-F238E27FC236}">
                  <a16:creationId xmlns:a16="http://schemas.microsoft.com/office/drawing/2014/main" id="{05D0C508-85C3-9746-901D-218C4592687A}"/>
                </a:ext>
              </a:extLst>
            </p:cNvPr>
            <p:cNvSpPr/>
            <p:nvPr/>
          </p:nvSpPr>
          <p:spPr>
            <a:xfrm>
              <a:off x="526849" y="4533816"/>
              <a:ext cx="160994" cy="246602"/>
            </a:xfrm>
            <a:custGeom>
              <a:avLst/>
              <a:gdLst>
                <a:gd name="connsiteX0" fmla="*/ 128252 w 160993"/>
                <a:gd name="connsiteY0" fmla="*/ 23422 h 246601"/>
                <a:gd name="connsiteX1" fmla="*/ 17249 w 160993"/>
                <a:gd name="connsiteY1" fmla="*/ 1222 h 246601"/>
                <a:gd name="connsiteX2" fmla="*/ 5936 w 160993"/>
                <a:gd name="connsiteY2" fmla="*/ 4043 h 246601"/>
                <a:gd name="connsiteX3" fmla="*/ 958 w 160993"/>
                <a:gd name="connsiteY3" fmla="*/ 14584 h 246601"/>
                <a:gd name="connsiteX4" fmla="*/ 958 w 160993"/>
                <a:gd name="connsiteY4" fmla="*/ 232650 h 246601"/>
                <a:gd name="connsiteX5" fmla="*/ 14588 w 160993"/>
                <a:gd name="connsiteY5" fmla="*/ 246280 h 246601"/>
                <a:gd name="connsiteX6" fmla="*/ 99982 w 160993"/>
                <a:gd name="connsiteY6" fmla="*/ 246280 h 246601"/>
                <a:gd name="connsiteX7" fmla="*/ 140471 w 160993"/>
                <a:gd name="connsiteY7" fmla="*/ 211182 h 246601"/>
                <a:gd name="connsiteX8" fmla="*/ 160728 w 160993"/>
                <a:gd name="connsiteY8" fmla="*/ 69300 h 246601"/>
                <a:gd name="connsiteX9" fmla="*/ 128252 w 160993"/>
                <a:gd name="connsiteY9" fmla="*/ 23422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93" h="246601">
                  <a:moveTo>
                    <a:pt x="128252" y="23422"/>
                  </a:moveTo>
                  <a:lnTo>
                    <a:pt x="17249" y="1222"/>
                  </a:lnTo>
                  <a:cubicBezTo>
                    <a:pt x="13283" y="423"/>
                    <a:pt x="9104" y="1462"/>
                    <a:pt x="5936" y="4043"/>
                  </a:cubicBezTo>
                  <a:cubicBezTo>
                    <a:pt x="2794" y="6638"/>
                    <a:pt x="958" y="10498"/>
                    <a:pt x="958" y="14584"/>
                  </a:cubicBezTo>
                  <a:lnTo>
                    <a:pt x="958" y="232650"/>
                  </a:lnTo>
                  <a:cubicBezTo>
                    <a:pt x="958" y="240184"/>
                    <a:pt x="7054" y="246280"/>
                    <a:pt x="14588" y="246280"/>
                  </a:cubicBezTo>
                  <a:lnTo>
                    <a:pt x="99982" y="246280"/>
                  </a:lnTo>
                  <a:cubicBezTo>
                    <a:pt x="120213" y="246280"/>
                    <a:pt x="137622" y="231186"/>
                    <a:pt x="140471" y="211182"/>
                  </a:cubicBezTo>
                  <a:lnTo>
                    <a:pt x="160728" y="69300"/>
                  </a:lnTo>
                  <a:cubicBezTo>
                    <a:pt x="163789" y="47818"/>
                    <a:pt x="149548" y="27668"/>
                    <a:pt x="128252" y="23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386">
              <a:extLst>
                <a:ext uri="{FF2B5EF4-FFF2-40B4-BE49-F238E27FC236}">
                  <a16:creationId xmlns:a16="http://schemas.microsoft.com/office/drawing/2014/main" id="{550E41E9-7F93-E144-A1FE-7151AAFC17AD}"/>
                </a:ext>
              </a:extLst>
            </p:cNvPr>
            <p:cNvSpPr/>
            <p:nvPr/>
          </p:nvSpPr>
          <p:spPr>
            <a:xfrm>
              <a:off x="691333" y="4574696"/>
              <a:ext cx="490648" cy="260657"/>
            </a:xfrm>
            <a:custGeom>
              <a:avLst/>
              <a:gdLst>
                <a:gd name="connsiteX0" fmla="*/ 408897 w 490647"/>
                <a:gd name="connsiteY0" fmla="*/ 82737 h 260656"/>
                <a:gd name="connsiteX1" fmla="*/ 337377 w 490647"/>
                <a:gd name="connsiteY1" fmla="*/ 95278 h 260656"/>
                <a:gd name="connsiteX2" fmla="*/ 327113 w 490647"/>
                <a:gd name="connsiteY2" fmla="*/ 109176 h 260656"/>
                <a:gd name="connsiteX3" fmla="*/ 327122 w 490647"/>
                <a:gd name="connsiteY3" fmla="*/ 109995 h 260656"/>
                <a:gd name="connsiteX4" fmla="*/ 301594 w 490647"/>
                <a:gd name="connsiteY4" fmla="*/ 160998 h 260656"/>
                <a:gd name="connsiteX5" fmla="*/ 237175 w 490647"/>
                <a:gd name="connsiteY5" fmla="*/ 178446 h 260656"/>
                <a:gd name="connsiteX6" fmla="*/ 84567 w 490647"/>
                <a:gd name="connsiteY6" fmla="*/ 149425 h 260656"/>
                <a:gd name="connsiteX7" fmla="*/ 74270 w 490647"/>
                <a:gd name="connsiteY7" fmla="*/ 133657 h 260656"/>
                <a:gd name="connsiteX8" fmla="*/ 91541 w 490647"/>
                <a:gd name="connsiteY8" fmla="*/ 123063 h 260656"/>
                <a:gd name="connsiteX9" fmla="*/ 237175 w 490647"/>
                <a:gd name="connsiteY9" fmla="*/ 151186 h 260656"/>
                <a:gd name="connsiteX10" fmla="*/ 285303 w 490647"/>
                <a:gd name="connsiteY10" fmla="*/ 139141 h 260656"/>
                <a:gd name="connsiteX11" fmla="*/ 299864 w 490647"/>
                <a:gd name="connsiteY11" fmla="*/ 109992 h 260656"/>
                <a:gd name="connsiteX12" fmla="*/ 299159 w 490647"/>
                <a:gd name="connsiteY12" fmla="*/ 103516 h 260656"/>
                <a:gd name="connsiteX13" fmla="*/ 193547 w 490647"/>
                <a:gd name="connsiteY13" fmla="*/ 42113 h 260656"/>
                <a:gd name="connsiteX14" fmla="*/ 135304 w 490647"/>
                <a:gd name="connsiteY14" fmla="*/ 20630 h 260656"/>
                <a:gd name="connsiteX15" fmla="*/ 68170 w 490647"/>
                <a:gd name="connsiteY15" fmla="*/ 958 h 260656"/>
                <a:gd name="connsiteX16" fmla="*/ 35360 w 490647"/>
                <a:gd name="connsiteY16" fmla="*/ 3213 h 260656"/>
                <a:gd name="connsiteX17" fmla="*/ 23585 w 490647"/>
                <a:gd name="connsiteY17" fmla="*/ 17764 h 260656"/>
                <a:gd name="connsiteX18" fmla="*/ 23209 w 490647"/>
                <a:gd name="connsiteY18" fmla="*/ 32275 h 260656"/>
                <a:gd name="connsiteX19" fmla="*/ 2952 w 490647"/>
                <a:gd name="connsiteY19" fmla="*/ 174197 h 260656"/>
                <a:gd name="connsiteX20" fmla="*/ 2073 w 490647"/>
                <a:gd name="connsiteY20" fmla="*/ 177883 h 260656"/>
                <a:gd name="connsiteX21" fmla="*/ 1354 w 490647"/>
                <a:gd name="connsiteY21" fmla="*/ 180611 h 260656"/>
                <a:gd name="connsiteX22" fmla="*/ 9020 w 490647"/>
                <a:gd name="connsiteY22" fmla="*/ 196317 h 260656"/>
                <a:gd name="connsiteX23" fmla="*/ 204459 w 490647"/>
                <a:gd name="connsiteY23" fmla="*/ 259910 h 260656"/>
                <a:gd name="connsiteX24" fmla="*/ 438177 w 490647"/>
                <a:gd name="connsiteY24" fmla="*/ 171002 h 260656"/>
                <a:gd name="connsiteX25" fmla="*/ 482233 w 490647"/>
                <a:gd name="connsiteY25" fmla="*/ 149861 h 260656"/>
                <a:gd name="connsiteX26" fmla="*/ 490667 w 490647"/>
                <a:gd name="connsiteY26" fmla="*/ 137746 h 260656"/>
                <a:gd name="connsiteX27" fmla="*/ 408897 w 490647"/>
                <a:gd name="connsiteY27" fmla="*/ 82737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647" h="260656">
                  <a:moveTo>
                    <a:pt x="408897" y="82737"/>
                  </a:moveTo>
                  <a:cubicBezTo>
                    <a:pt x="391880" y="82737"/>
                    <a:pt x="363181" y="88803"/>
                    <a:pt x="337377" y="95278"/>
                  </a:cubicBezTo>
                  <a:cubicBezTo>
                    <a:pt x="331059" y="96863"/>
                    <a:pt x="326970" y="102664"/>
                    <a:pt x="327113" y="109176"/>
                  </a:cubicBezTo>
                  <a:cubicBezTo>
                    <a:pt x="327119" y="109448"/>
                    <a:pt x="327122" y="109720"/>
                    <a:pt x="327122" y="109995"/>
                  </a:cubicBezTo>
                  <a:cubicBezTo>
                    <a:pt x="327122" y="130611"/>
                    <a:pt x="318045" y="148712"/>
                    <a:pt x="301594" y="160998"/>
                  </a:cubicBezTo>
                  <a:cubicBezTo>
                    <a:pt x="285649" y="172897"/>
                    <a:pt x="265179" y="178446"/>
                    <a:pt x="237175" y="178446"/>
                  </a:cubicBezTo>
                  <a:cubicBezTo>
                    <a:pt x="200499" y="178446"/>
                    <a:pt x="150586" y="168949"/>
                    <a:pt x="84567" y="149425"/>
                  </a:cubicBezTo>
                  <a:cubicBezTo>
                    <a:pt x="77753" y="147410"/>
                    <a:pt x="72937" y="140637"/>
                    <a:pt x="74270" y="133657"/>
                  </a:cubicBezTo>
                  <a:cubicBezTo>
                    <a:pt x="75806" y="125607"/>
                    <a:pt x="83929" y="120786"/>
                    <a:pt x="91541" y="123063"/>
                  </a:cubicBezTo>
                  <a:cubicBezTo>
                    <a:pt x="154523" y="141723"/>
                    <a:pt x="203502" y="151186"/>
                    <a:pt x="237175" y="151186"/>
                  </a:cubicBezTo>
                  <a:cubicBezTo>
                    <a:pt x="265845" y="151186"/>
                    <a:pt x="278382" y="144318"/>
                    <a:pt x="285303" y="139141"/>
                  </a:cubicBezTo>
                  <a:cubicBezTo>
                    <a:pt x="294832" y="132033"/>
                    <a:pt x="299864" y="121958"/>
                    <a:pt x="299864" y="109992"/>
                  </a:cubicBezTo>
                  <a:cubicBezTo>
                    <a:pt x="299864" y="107706"/>
                    <a:pt x="299448" y="105648"/>
                    <a:pt x="299159" y="103516"/>
                  </a:cubicBezTo>
                  <a:cubicBezTo>
                    <a:pt x="293999" y="65889"/>
                    <a:pt x="244454" y="52453"/>
                    <a:pt x="193547" y="42113"/>
                  </a:cubicBezTo>
                  <a:cubicBezTo>
                    <a:pt x="169909" y="37321"/>
                    <a:pt x="152313" y="28843"/>
                    <a:pt x="135304" y="20630"/>
                  </a:cubicBezTo>
                  <a:cubicBezTo>
                    <a:pt x="114328" y="10514"/>
                    <a:pt x="94523" y="958"/>
                    <a:pt x="68170" y="958"/>
                  </a:cubicBezTo>
                  <a:cubicBezTo>
                    <a:pt x="57722" y="958"/>
                    <a:pt x="46687" y="1719"/>
                    <a:pt x="35360" y="3213"/>
                  </a:cubicBezTo>
                  <a:cubicBezTo>
                    <a:pt x="28208" y="4156"/>
                    <a:pt x="23046" y="10571"/>
                    <a:pt x="23585" y="17764"/>
                  </a:cubicBezTo>
                  <a:cubicBezTo>
                    <a:pt x="23981" y="23048"/>
                    <a:pt x="23874" y="27788"/>
                    <a:pt x="23209" y="32275"/>
                  </a:cubicBezTo>
                  <a:lnTo>
                    <a:pt x="2952" y="174197"/>
                  </a:lnTo>
                  <a:cubicBezTo>
                    <a:pt x="2765" y="175474"/>
                    <a:pt x="2392" y="176673"/>
                    <a:pt x="2073" y="177883"/>
                  </a:cubicBezTo>
                  <a:cubicBezTo>
                    <a:pt x="2046" y="178003"/>
                    <a:pt x="1380" y="180505"/>
                    <a:pt x="1354" y="180611"/>
                  </a:cubicBezTo>
                  <a:cubicBezTo>
                    <a:pt x="-217" y="187012"/>
                    <a:pt x="3004" y="193628"/>
                    <a:pt x="9020" y="196317"/>
                  </a:cubicBezTo>
                  <a:cubicBezTo>
                    <a:pt x="73865" y="225331"/>
                    <a:pt x="160431" y="259910"/>
                    <a:pt x="204459" y="259910"/>
                  </a:cubicBezTo>
                  <a:cubicBezTo>
                    <a:pt x="257325" y="259910"/>
                    <a:pt x="366172" y="206406"/>
                    <a:pt x="438177" y="171002"/>
                  </a:cubicBezTo>
                  <a:cubicBezTo>
                    <a:pt x="456763" y="161868"/>
                    <a:pt x="472165" y="154286"/>
                    <a:pt x="482233" y="149861"/>
                  </a:cubicBezTo>
                  <a:cubicBezTo>
                    <a:pt x="487111" y="147718"/>
                    <a:pt x="490610" y="143074"/>
                    <a:pt x="490667" y="137746"/>
                  </a:cubicBezTo>
                  <a:cubicBezTo>
                    <a:pt x="491017" y="105382"/>
                    <a:pt x="457299" y="82737"/>
                    <a:pt x="408897" y="82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5070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Round Diagonal Corner Rectangle 5">
            <a:extLst>
              <a:ext uri="{FF2B5EF4-FFF2-40B4-BE49-F238E27FC236}">
                <a16:creationId xmlns:a16="http://schemas.microsoft.com/office/drawing/2014/main" id="{A91A6111-09BE-B342-8BCC-52F35158E7F9}"/>
              </a:ext>
            </a:extLst>
          </p:cNvPr>
          <p:cNvSpPr>
            <a:spLocks/>
          </p:cNvSpPr>
          <p:nvPr/>
        </p:nvSpPr>
        <p:spPr bwMode="auto">
          <a:xfrm flipH="1">
            <a:off x="8998001" y="5421086"/>
            <a:ext cx="3082238" cy="3043620"/>
          </a:xfrm>
          <a:prstGeom prst="round2DiagRect">
            <a:avLst/>
          </a:prstGeom>
          <a:solidFill>
            <a:schemeClr val="accent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38" name="Round Diagonal Corner Rectangle 7">
            <a:extLst>
              <a:ext uri="{FF2B5EF4-FFF2-40B4-BE49-F238E27FC236}">
                <a16:creationId xmlns:a16="http://schemas.microsoft.com/office/drawing/2014/main" id="{A8102CD9-88CF-AF42-A519-7D481C02B14F}"/>
              </a:ext>
            </a:extLst>
          </p:cNvPr>
          <p:cNvSpPr>
            <a:spLocks/>
          </p:cNvSpPr>
          <p:nvPr/>
        </p:nvSpPr>
        <p:spPr bwMode="auto">
          <a:xfrm>
            <a:off x="12376326" y="5421086"/>
            <a:ext cx="3082238" cy="3043620"/>
          </a:xfrm>
          <a:prstGeom prst="round2DiagRect">
            <a:avLst/>
          </a:prstGeom>
          <a:solidFill>
            <a:schemeClr val="accent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39" name="Round Diagonal Corner Rectangle 9">
            <a:extLst>
              <a:ext uri="{FF2B5EF4-FFF2-40B4-BE49-F238E27FC236}">
                <a16:creationId xmlns:a16="http://schemas.microsoft.com/office/drawing/2014/main" id="{94A67AC2-70AE-3746-A865-FF2771AA839A}"/>
              </a:ext>
            </a:extLst>
          </p:cNvPr>
          <p:cNvSpPr>
            <a:spLocks/>
          </p:cNvSpPr>
          <p:nvPr/>
        </p:nvSpPr>
        <p:spPr bwMode="auto">
          <a:xfrm flipH="1" flipV="1">
            <a:off x="8998001" y="8777343"/>
            <a:ext cx="3082238" cy="3041781"/>
          </a:xfrm>
          <a:prstGeom prst="round2DiagRect">
            <a:avLst/>
          </a:prstGeom>
          <a:solidFill>
            <a:schemeClr val="accent4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40" name="Round Diagonal Corner Rectangle 11">
            <a:extLst>
              <a:ext uri="{FF2B5EF4-FFF2-40B4-BE49-F238E27FC236}">
                <a16:creationId xmlns:a16="http://schemas.microsoft.com/office/drawing/2014/main" id="{8BEAB4C1-541D-7B40-B67D-29D8A93ED6C4}"/>
              </a:ext>
            </a:extLst>
          </p:cNvPr>
          <p:cNvSpPr>
            <a:spLocks/>
          </p:cNvSpPr>
          <p:nvPr/>
        </p:nvSpPr>
        <p:spPr bwMode="auto">
          <a:xfrm flipV="1">
            <a:off x="12376326" y="8777343"/>
            <a:ext cx="3082238" cy="3041781"/>
          </a:xfrm>
          <a:prstGeom prst="round2DiagRect">
            <a:avLst/>
          </a:prstGeom>
          <a:solidFill>
            <a:schemeClr val="accent3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1E689A9-1715-C04F-8F0D-86699232B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838" y="7068721"/>
            <a:ext cx="3194890" cy="3198074"/>
          </a:xfrm>
          <a:prstGeom prst="ellipse">
            <a:avLst/>
          </a:prstGeom>
          <a:solidFill>
            <a:schemeClr val="accent5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1E61A1-7FAA-8449-BF62-6B4DB9576536}"/>
              </a:ext>
            </a:extLst>
          </p:cNvPr>
          <p:cNvGrpSpPr/>
          <p:nvPr/>
        </p:nvGrpSpPr>
        <p:grpSpPr>
          <a:xfrm flipH="1">
            <a:off x="15622426" y="5753604"/>
            <a:ext cx="348101" cy="2378582"/>
            <a:chOff x="1419065" y="2443775"/>
            <a:chExt cx="248337" cy="65028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0B3D64-F800-0B4B-89CF-EA7F128F06FA}"/>
                </a:ext>
              </a:extLst>
            </p:cNvPr>
            <p:cNvCxnSpPr/>
            <p:nvPr/>
          </p:nvCxnSpPr>
          <p:spPr>
            <a:xfrm>
              <a:off x="1419065" y="2443775"/>
              <a:ext cx="0" cy="650284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F3D20F-E8AE-C44B-B0D7-44A3AE65B794}"/>
                </a:ext>
              </a:extLst>
            </p:cNvPr>
            <p:cNvCxnSpPr/>
            <p:nvPr/>
          </p:nvCxnSpPr>
          <p:spPr>
            <a:xfrm>
              <a:off x="1419065" y="2443776"/>
              <a:ext cx="24833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CC3634-C8A2-054C-939F-650A7389473A}"/>
                </a:ext>
              </a:extLst>
            </p:cNvPr>
            <p:cNvCxnSpPr/>
            <p:nvPr/>
          </p:nvCxnSpPr>
          <p:spPr>
            <a:xfrm>
              <a:off x="1419065" y="3094059"/>
              <a:ext cx="24833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68CF54A-5D6C-DC41-80E2-B48737E03517}"/>
              </a:ext>
            </a:extLst>
          </p:cNvPr>
          <p:cNvGrpSpPr/>
          <p:nvPr/>
        </p:nvGrpSpPr>
        <p:grpSpPr>
          <a:xfrm flipH="1">
            <a:off x="15622426" y="9108942"/>
            <a:ext cx="348101" cy="2378582"/>
            <a:chOff x="1419065" y="2443775"/>
            <a:chExt cx="248337" cy="65028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034E547-7525-6C4F-80DE-783765F6E34E}"/>
                </a:ext>
              </a:extLst>
            </p:cNvPr>
            <p:cNvCxnSpPr/>
            <p:nvPr/>
          </p:nvCxnSpPr>
          <p:spPr>
            <a:xfrm>
              <a:off x="1419065" y="2443775"/>
              <a:ext cx="0" cy="650284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753657B-E03D-734E-940F-7A7158CB3131}"/>
                </a:ext>
              </a:extLst>
            </p:cNvPr>
            <p:cNvCxnSpPr/>
            <p:nvPr/>
          </p:nvCxnSpPr>
          <p:spPr>
            <a:xfrm>
              <a:off x="1419065" y="2443776"/>
              <a:ext cx="24833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95B5EBF-458A-364E-A1EA-78BA7A8F784D}"/>
                </a:ext>
              </a:extLst>
            </p:cNvPr>
            <p:cNvCxnSpPr/>
            <p:nvPr/>
          </p:nvCxnSpPr>
          <p:spPr>
            <a:xfrm>
              <a:off x="1419065" y="3094059"/>
              <a:ext cx="24833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B4A1216-1104-3E42-A194-60D6DEAAA194}"/>
              </a:ext>
            </a:extLst>
          </p:cNvPr>
          <p:cNvGrpSpPr/>
          <p:nvPr/>
        </p:nvGrpSpPr>
        <p:grpSpPr>
          <a:xfrm>
            <a:off x="8407123" y="5753604"/>
            <a:ext cx="348101" cy="2378582"/>
            <a:chOff x="1419065" y="2443775"/>
            <a:chExt cx="248337" cy="650284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52C1D90-94B1-EB46-90EA-31CF3E6C9861}"/>
                </a:ext>
              </a:extLst>
            </p:cNvPr>
            <p:cNvCxnSpPr/>
            <p:nvPr/>
          </p:nvCxnSpPr>
          <p:spPr>
            <a:xfrm>
              <a:off x="1419065" y="2443775"/>
              <a:ext cx="0" cy="650284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2AAD8FD-C4EF-EB41-AABA-7A64E620811B}"/>
                </a:ext>
              </a:extLst>
            </p:cNvPr>
            <p:cNvCxnSpPr/>
            <p:nvPr/>
          </p:nvCxnSpPr>
          <p:spPr>
            <a:xfrm>
              <a:off x="1419065" y="2443776"/>
              <a:ext cx="24833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3FD4718-4243-334E-A15B-24B2A3B23A15}"/>
                </a:ext>
              </a:extLst>
            </p:cNvPr>
            <p:cNvCxnSpPr/>
            <p:nvPr/>
          </p:nvCxnSpPr>
          <p:spPr>
            <a:xfrm>
              <a:off x="1419065" y="3094059"/>
              <a:ext cx="24833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489F0AF-DCE2-6A4B-89AA-511496E06F77}"/>
              </a:ext>
            </a:extLst>
          </p:cNvPr>
          <p:cNvGrpSpPr/>
          <p:nvPr/>
        </p:nvGrpSpPr>
        <p:grpSpPr>
          <a:xfrm>
            <a:off x="8407123" y="9108942"/>
            <a:ext cx="348101" cy="2378582"/>
            <a:chOff x="1419065" y="2443775"/>
            <a:chExt cx="248337" cy="65028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7F629FF-2ABD-F248-90A5-0D33514E64ED}"/>
                </a:ext>
              </a:extLst>
            </p:cNvPr>
            <p:cNvCxnSpPr/>
            <p:nvPr/>
          </p:nvCxnSpPr>
          <p:spPr>
            <a:xfrm>
              <a:off x="1419065" y="2443775"/>
              <a:ext cx="0" cy="650284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7D00A2B-F01C-1947-BDE4-22B3123F983F}"/>
                </a:ext>
              </a:extLst>
            </p:cNvPr>
            <p:cNvCxnSpPr/>
            <p:nvPr/>
          </p:nvCxnSpPr>
          <p:spPr>
            <a:xfrm>
              <a:off x="1419065" y="2443776"/>
              <a:ext cx="24833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6A5568-46F8-D94B-BFE7-2F5BA3639FB6}"/>
                </a:ext>
              </a:extLst>
            </p:cNvPr>
            <p:cNvCxnSpPr/>
            <p:nvPr/>
          </p:nvCxnSpPr>
          <p:spPr>
            <a:xfrm>
              <a:off x="1419065" y="3094059"/>
              <a:ext cx="248337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CC082D0-3CA7-AB4C-817A-4E58FF9BE592}"/>
              </a:ext>
            </a:extLst>
          </p:cNvPr>
          <p:cNvSpPr txBox="1"/>
          <p:nvPr/>
        </p:nvSpPr>
        <p:spPr>
          <a:xfrm>
            <a:off x="16438143" y="6165502"/>
            <a:ext cx="4440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60E0F-3473-8042-B61B-8C768E6F5617}"/>
              </a:ext>
            </a:extLst>
          </p:cNvPr>
          <p:cNvSpPr txBox="1"/>
          <p:nvPr/>
        </p:nvSpPr>
        <p:spPr>
          <a:xfrm>
            <a:off x="16438143" y="9579125"/>
            <a:ext cx="4440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C42E72B-918F-B040-B703-CAF06B92821A}"/>
              </a:ext>
            </a:extLst>
          </p:cNvPr>
          <p:cNvSpPr txBox="1"/>
          <p:nvPr/>
        </p:nvSpPr>
        <p:spPr>
          <a:xfrm>
            <a:off x="3499195" y="6165502"/>
            <a:ext cx="4440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A15E99-615F-E343-ADD6-E1AE5E1D28A1}"/>
              </a:ext>
            </a:extLst>
          </p:cNvPr>
          <p:cNvSpPr txBox="1"/>
          <p:nvPr/>
        </p:nvSpPr>
        <p:spPr>
          <a:xfrm>
            <a:off x="3499195" y="9579125"/>
            <a:ext cx="4440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18FCF4C-3EA9-4F42-ABB8-D1616D6D1A07}"/>
              </a:ext>
            </a:extLst>
          </p:cNvPr>
          <p:cNvSpPr txBox="1"/>
          <p:nvPr/>
        </p:nvSpPr>
        <p:spPr>
          <a:xfrm>
            <a:off x="10558623" y="8271340"/>
            <a:ext cx="3260404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Competitive Rivalry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47C4AE8-0865-4241-BDAB-58A0BD84F168}"/>
              </a:ext>
            </a:extLst>
          </p:cNvPr>
          <p:cNvSpPr txBox="1"/>
          <p:nvPr/>
        </p:nvSpPr>
        <p:spPr>
          <a:xfrm>
            <a:off x="13318676" y="10086989"/>
            <a:ext cx="1444018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Buyer Power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3F06201-EBC6-B64D-8535-589DE5E94EC5}"/>
              </a:ext>
            </a:extLst>
          </p:cNvPr>
          <p:cNvSpPr txBox="1"/>
          <p:nvPr/>
        </p:nvSpPr>
        <p:spPr>
          <a:xfrm>
            <a:off x="9098936" y="6086356"/>
            <a:ext cx="2574054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Supplier Power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FCBE565-EA29-A94E-B0BC-9DF568135271}"/>
              </a:ext>
            </a:extLst>
          </p:cNvPr>
          <p:cNvSpPr txBox="1"/>
          <p:nvPr/>
        </p:nvSpPr>
        <p:spPr>
          <a:xfrm>
            <a:off x="12957784" y="6096656"/>
            <a:ext cx="2062084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New Entry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B4CAF5F-51B5-AD4D-A0E4-8C9A05B4114F}"/>
              </a:ext>
            </a:extLst>
          </p:cNvPr>
          <p:cNvSpPr txBox="1"/>
          <p:nvPr/>
        </p:nvSpPr>
        <p:spPr>
          <a:xfrm>
            <a:off x="8885011" y="10176892"/>
            <a:ext cx="3260418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Substitutes</a:t>
            </a:r>
          </a:p>
        </p:txBody>
      </p:sp>
    </p:spTree>
    <p:extLst>
      <p:ext uri="{BB962C8B-B14F-4D97-AF65-F5344CB8AC3E}">
        <p14:creationId xmlns:p14="http://schemas.microsoft.com/office/powerpoint/2010/main" val="3287580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9BE2B1-9AD9-654D-9BD4-4C4DB6E9AF8F}"/>
              </a:ext>
            </a:extLst>
          </p:cNvPr>
          <p:cNvGrpSpPr/>
          <p:nvPr/>
        </p:nvGrpSpPr>
        <p:grpSpPr>
          <a:xfrm>
            <a:off x="2908212" y="4905187"/>
            <a:ext cx="18561226" cy="7259494"/>
            <a:chOff x="2782393" y="5019487"/>
            <a:chExt cx="18561226" cy="7259494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CB7D398-4014-5443-966D-F43D3E56ABB6}"/>
                </a:ext>
              </a:extLst>
            </p:cNvPr>
            <p:cNvSpPr/>
            <p:nvPr/>
          </p:nvSpPr>
          <p:spPr>
            <a:xfrm>
              <a:off x="2782393" y="5019487"/>
              <a:ext cx="5453743" cy="302388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A763A28-4293-CA43-9D17-F87D69ECDDC0}"/>
                </a:ext>
              </a:extLst>
            </p:cNvPr>
            <p:cNvSpPr/>
            <p:nvPr/>
          </p:nvSpPr>
          <p:spPr>
            <a:xfrm>
              <a:off x="2782393" y="9255097"/>
              <a:ext cx="5453743" cy="302388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301331C-E513-1041-A83C-DC439C3CA6F3}"/>
                </a:ext>
              </a:extLst>
            </p:cNvPr>
            <p:cNvSpPr/>
            <p:nvPr/>
          </p:nvSpPr>
          <p:spPr>
            <a:xfrm>
              <a:off x="15889876" y="5019487"/>
              <a:ext cx="5453743" cy="30238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E5C7BBC-AB83-6349-952A-8A21350E9DA8}"/>
                </a:ext>
              </a:extLst>
            </p:cNvPr>
            <p:cNvSpPr/>
            <p:nvPr/>
          </p:nvSpPr>
          <p:spPr>
            <a:xfrm>
              <a:off x="15889876" y="9255097"/>
              <a:ext cx="5453743" cy="30238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F7F2BE-5002-804E-B788-60B39C207A0E}"/>
                </a:ext>
              </a:extLst>
            </p:cNvPr>
            <p:cNvCxnSpPr/>
            <p:nvPr/>
          </p:nvCxnSpPr>
          <p:spPr>
            <a:xfrm>
              <a:off x="8551214" y="6531428"/>
              <a:ext cx="1698172" cy="1012372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86CF0C8-8510-F045-B7CA-0B0D0F0A3553}"/>
                </a:ext>
              </a:extLst>
            </p:cNvPr>
            <p:cNvCxnSpPr/>
            <p:nvPr/>
          </p:nvCxnSpPr>
          <p:spPr>
            <a:xfrm flipH="1">
              <a:off x="13648027" y="6591299"/>
              <a:ext cx="1698172" cy="1012372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1D64C7C-A3EA-7C46-A120-812DB6EC29C0}"/>
                </a:ext>
              </a:extLst>
            </p:cNvPr>
            <p:cNvCxnSpPr/>
            <p:nvPr/>
          </p:nvCxnSpPr>
          <p:spPr>
            <a:xfrm rot="10800000" flipH="1">
              <a:off x="8551214" y="9789458"/>
              <a:ext cx="1698172" cy="1012372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2747BD0-A1DA-1744-8B5C-96FADC5EB237}"/>
                </a:ext>
              </a:extLst>
            </p:cNvPr>
            <p:cNvCxnSpPr/>
            <p:nvPr/>
          </p:nvCxnSpPr>
          <p:spPr>
            <a:xfrm rot="10800000">
              <a:off x="13648027" y="9822115"/>
              <a:ext cx="1698172" cy="1012372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2A5C7EC-9E3C-024F-BBE6-35AAA44FF830}"/>
                </a:ext>
              </a:extLst>
            </p:cNvPr>
            <p:cNvGrpSpPr/>
            <p:nvPr/>
          </p:nvGrpSpPr>
          <p:grpSpPr>
            <a:xfrm>
              <a:off x="10249386" y="7067592"/>
              <a:ext cx="3267105" cy="3198074"/>
              <a:chOff x="10558623" y="7068721"/>
              <a:chExt cx="3267105" cy="3198074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EE981EC-825C-3647-9E6F-F8A588DAB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0838" y="7068721"/>
                <a:ext cx="3194890" cy="3198074"/>
              </a:xfrm>
              <a:prstGeom prst="ellipse">
                <a:avLst/>
              </a:prstGeom>
              <a:solidFill>
                <a:schemeClr val="accent5"/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655CDB-6A5C-2145-A5C7-D3B7D6843F5D}"/>
                  </a:ext>
                </a:extLst>
              </p:cNvPr>
              <p:cNvSpPr txBox="1"/>
              <p:nvPr/>
            </p:nvSpPr>
            <p:spPr>
              <a:xfrm>
                <a:off x="10558623" y="8271340"/>
                <a:ext cx="3260404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Competitive Rivalry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668364-9287-B446-903A-67235F8F37D4}"/>
                </a:ext>
              </a:extLst>
            </p:cNvPr>
            <p:cNvSpPr txBox="1"/>
            <p:nvPr/>
          </p:nvSpPr>
          <p:spPr>
            <a:xfrm>
              <a:off x="17949814" y="10341866"/>
              <a:ext cx="1444018" cy="9848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Buyer Power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63650C-196D-834A-BF03-D3860CF1BD67}"/>
                </a:ext>
              </a:extLst>
            </p:cNvPr>
            <p:cNvSpPr txBox="1"/>
            <p:nvPr/>
          </p:nvSpPr>
          <p:spPr>
            <a:xfrm>
              <a:off x="4179674" y="6038985"/>
              <a:ext cx="2574054" cy="9848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Supplier Power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744901-8460-944E-A560-29832AE058FB}"/>
                </a:ext>
              </a:extLst>
            </p:cNvPr>
            <p:cNvSpPr txBox="1"/>
            <p:nvPr/>
          </p:nvSpPr>
          <p:spPr>
            <a:xfrm>
              <a:off x="17614322" y="6048056"/>
              <a:ext cx="2062084" cy="9848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Threat of New Entry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A8BC4C7-7232-854B-B42B-6E8310BB0D74}"/>
                </a:ext>
              </a:extLst>
            </p:cNvPr>
            <p:cNvSpPr txBox="1"/>
            <p:nvPr/>
          </p:nvSpPr>
          <p:spPr>
            <a:xfrm>
              <a:off x="3940349" y="10341866"/>
              <a:ext cx="3260418" cy="9848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Threat of Substitutes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36535BC-23C6-3A4B-A452-5EA696810246}"/>
              </a:ext>
            </a:extLst>
          </p:cNvPr>
          <p:cNvSpPr txBox="1"/>
          <p:nvPr/>
        </p:nvSpPr>
        <p:spPr>
          <a:xfrm>
            <a:off x="9563038" y="4998219"/>
            <a:ext cx="4963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5577C1-9698-CB4B-B641-1575C7A6C69B}"/>
              </a:ext>
            </a:extLst>
          </p:cNvPr>
          <p:cNvSpPr txBox="1"/>
          <p:nvPr/>
        </p:nvSpPr>
        <p:spPr>
          <a:xfrm>
            <a:off x="9563038" y="10720008"/>
            <a:ext cx="4963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208595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091767-A403-C24F-AAE1-58C9D255AD53}"/>
              </a:ext>
            </a:extLst>
          </p:cNvPr>
          <p:cNvSpPr/>
          <p:nvPr/>
        </p:nvSpPr>
        <p:spPr>
          <a:xfrm>
            <a:off x="3174707" y="5135254"/>
            <a:ext cx="8923265" cy="3022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372E23-9878-E642-8927-8F8A3FD61D4F}"/>
              </a:ext>
            </a:extLst>
          </p:cNvPr>
          <p:cNvSpPr/>
          <p:nvPr/>
        </p:nvSpPr>
        <p:spPr>
          <a:xfrm>
            <a:off x="12349980" y="5135254"/>
            <a:ext cx="8923265" cy="3022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E74408-7C11-3E47-9068-C480D0517386}"/>
              </a:ext>
            </a:extLst>
          </p:cNvPr>
          <p:cNvSpPr/>
          <p:nvPr/>
        </p:nvSpPr>
        <p:spPr>
          <a:xfrm>
            <a:off x="3174707" y="8381645"/>
            <a:ext cx="8923265" cy="3022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9FFB5B-C687-C546-9FE4-4FA368F83913}"/>
              </a:ext>
            </a:extLst>
          </p:cNvPr>
          <p:cNvSpPr/>
          <p:nvPr/>
        </p:nvSpPr>
        <p:spPr>
          <a:xfrm>
            <a:off x="12349980" y="8381645"/>
            <a:ext cx="8923265" cy="30226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>
              <a:solidFill>
                <a:schemeClr val="tx2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DA335-B8B5-4E4B-A8C7-20D059805D5F}"/>
              </a:ext>
            </a:extLst>
          </p:cNvPr>
          <p:cNvSpPr/>
          <p:nvPr/>
        </p:nvSpPr>
        <p:spPr>
          <a:xfrm>
            <a:off x="10221446" y="6274667"/>
            <a:ext cx="3934758" cy="3934754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EDB5F57-26B4-CB4C-9E00-BEE3247347F7}"/>
              </a:ext>
            </a:extLst>
          </p:cNvPr>
          <p:cNvGrpSpPr/>
          <p:nvPr/>
        </p:nvGrpSpPr>
        <p:grpSpPr>
          <a:xfrm>
            <a:off x="10692666" y="7085117"/>
            <a:ext cx="3019176" cy="2313853"/>
            <a:chOff x="10678536" y="7295126"/>
            <a:chExt cx="3019176" cy="2313853"/>
          </a:xfrm>
        </p:grpSpPr>
        <p:sp>
          <p:nvSpPr>
            <p:cNvPr id="68" name="Forma libre 288">
              <a:extLst>
                <a:ext uri="{FF2B5EF4-FFF2-40B4-BE49-F238E27FC236}">
                  <a16:creationId xmlns:a16="http://schemas.microsoft.com/office/drawing/2014/main" id="{85F81939-6EC4-4243-992B-2BD4823AEAAA}"/>
                </a:ext>
              </a:extLst>
            </p:cNvPr>
            <p:cNvSpPr/>
            <p:nvPr/>
          </p:nvSpPr>
          <p:spPr>
            <a:xfrm>
              <a:off x="11737824" y="7295126"/>
              <a:ext cx="1006667" cy="1006667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261F3B7-04F1-134D-9661-EC49085F9A32}"/>
                </a:ext>
              </a:extLst>
            </p:cNvPr>
            <p:cNvSpPr txBox="1"/>
            <p:nvPr/>
          </p:nvSpPr>
          <p:spPr>
            <a:xfrm>
              <a:off x="10678536" y="8500983"/>
              <a:ext cx="3019176" cy="110799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Competitive Rivalry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2B0D9E9-4384-3848-8D13-F64500EA3A22}"/>
              </a:ext>
            </a:extLst>
          </p:cNvPr>
          <p:cNvGrpSpPr/>
          <p:nvPr/>
        </p:nvGrpSpPr>
        <p:grpSpPr>
          <a:xfrm>
            <a:off x="3856329" y="5842100"/>
            <a:ext cx="7130371" cy="1638423"/>
            <a:chOff x="14346707" y="4583174"/>
            <a:chExt cx="7130371" cy="1638423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ED2232C6-5E15-E24D-A11F-9E951176B689}"/>
                </a:ext>
              </a:extLst>
            </p:cNvPr>
            <p:cNvSpPr txBox="1"/>
            <p:nvPr/>
          </p:nvSpPr>
          <p:spPr>
            <a:xfrm>
              <a:off x="14346707" y="4583174"/>
              <a:ext cx="4621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 Power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81E9D6F-5186-C24D-BDC6-308FC70A26BC}"/>
                </a:ext>
              </a:extLst>
            </p:cNvPr>
            <p:cNvSpPr txBox="1"/>
            <p:nvPr/>
          </p:nvSpPr>
          <p:spPr>
            <a:xfrm>
              <a:off x="14346708" y="5267490"/>
              <a:ext cx="71303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9878F6-F9E9-D245-A7C4-066862EE99C2}"/>
              </a:ext>
            </a:extLst>
          </p:cNvPr>
          <p:cNvGrpSpPr/>
          <p:nvPr/>
        </p:nvGrpSpPr>
        <p:grpSpPr>
          <a:xfrm flipH="1">
            <a:off x="13523875" y="5842100"/>
            <a:ext cx="7130371" cy="1638423"/>
            <a:chOff x="14346707" y="4583174"/>
            <a:chExt cx="7130371" cy="1638423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5893C91B-E26A-9D45-ABDB-C6EA52972DFD}"/>
                </a:ext>
              </a:extLst>
            </p:cNvPr>
            <p:cNvSpPr txBox="1"/>
            <p:nvPr/>
          </p:nvSpPr>
          <p:spPr>
            <a:xfrm>
              <a:off x="14346707" y="4583174"/>
              <a:ext cx="4621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Threat of New Entry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093C67-B740-C04A-976E-FDC8B0AB5446}"/>
                </a:ext>
              </a:extLst>
            </p:cNvPr>
            <p:cNvSpPr txBox="1"/>
            <p:nvPr/>
          </p:nvSpPr>
          <p:spPr>
            <a:xfrm>
              <a:off x="14346708" y="5267490"/>
              <a:ext cx="71303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4E71C7-55E7-4B4F-9421-C2D4AE5CC474}"/>
              </a:ext>
            </a:extLst>
          </p:cNvPr>
          <p:cNvGrpSpPr/>
          <p:nvPr/>
        </p:nvGrpSpPr>
        <p:grpSpPr>
          <a:xfrm>
            <a:off x="3856328" y="9089796"/>
            <a:ext cx="7130372" cy="1638423"/>
            <a:chOff x="14346706" y="4583174"/>
            <a:chExt cx="7130372" cy="1638423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74C0B962-A398-D94C-AFAA-EE3FBA2533F1}"/>
                </a:ext>
              </a:extLst>
            </p:cNvPr>
            <p:cNvSpPr txBox="1"/>
            <p:nvPr/>
          </p:nvSpPr>
          <p:spPr>
            <a:xfrm>
              <a:off x="14346706" y="4583174"/>
              <a:ext cx="5253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Threat of Substitutes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6DE9AC-A268-1A4E-A68E-638D8CF9FD9A}"/>
                </a:ext>
              </a:extLst>
            </p:cNvPr>
            <p:cNvSpPr txBox="1"/>
            <p:nvPr/>
          </p:nvSpPr>
          <p:spPr>
            <a:xfrm>
              <a:off x="14346708" y="5267490"/>
              <a:ext cx="71303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79CF9D3-9460-0341-8955-B1A31D152D7D}"/>
              </a:ext>
            </a:extLst>
          </p:cNvPr>
          <p:cNvGrpSpPr/>
          <p:nvPr/>
        </p:nvGrpSpPr>
        <p:grpSpPr>
          <a:xfrm flipH="1">
            <a:off x="13523875" y="9089796"/>
            <a:ext cx="7130371" cy="1638423"/>
            <a:chOff x="14346707" y="4583174"/>
            <a:chExt cx="7130371" cy="1638423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2029766B-A4E9-E642-9E65-F3064767C372}"/>
                </a:ext>
              </a:extLst>
            </p:cNvPr>
            <p:cNvSpPr txBox="1"/>
            <p:nvPr/>
          </p:nvSpPr>
          <p:spPr>
            <a:xfrm>
              <a:off x="14346707" y="4583174"/>
              <a:ext cx="4621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Buyer Power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5E29624-BC8C-4645-8498-3D97D7DBEE8D}"/>
                </a:ext>
              </a:extLst>
            </p:cNvPr>
            <p:cNvSpPr txBox="1"/>
            <p:nvPr/>
          </p:nvSpPr>
          <p:spPr>
            <a:xfrm>
              <a:off x="14346708" y="5267490"/>
              <a:ext cx="71303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33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3D45C78C-E4DF-FE47-98B6-7D5F8AF67B2A}"/>
              </a:ext>
            </a:extLst>
          </p:cNvPr>
          <p:cNvSpPr/>
          <p:nvPr/>
        </p:nvSpPr>
        <p:spPr>
          <a:xfrm rot="5400000">
            <a:off x="9638327" y="5971863"/>
            <a:ext cx="2550498" cy="2550499"/>
          </a:xfrm>
          <a:custGeom>
            <a:avLst/>
            <a:gdLst>
              <a:gd name="connsiteX0" fmla="*/ 0 w 2072640"/>
              <a:gd name="connsiteY0" fmla="*/ 1356360 h 2072640"/>
              <a:gd name="connsiteX1" fmla="*/ 473290 w 2072640"/>
              <a:gd name="connsiteY1" fmla="*/ 37969 h 2072640"/>
              <a:gd name="connsiteX2" fmla="*/ 507799 w 2072640"/>
              <a:gd name="connsiteY2" fmla="*/ 0 h 2072640"/>
              <a:gd name="connsiteX3" fmla="*/ 607062 w 2072640"/>
              <a:gd name="connsiteY3" fmla="*/ 109218 h 2072640"/>
              <a:gd name="connsiteX4" fmla="*/ 1265875 w 2072640"/>
              <a:gd name="connsiteY4" fmla="*/ 553402 h 2072640"/>
              <a:gd name="connsiteX5" fmla="*/ 1451353 w 2072640"/>
              <a:gd name="connsiteY5" fmla="*/ 621287 h 2072640"/>
              <a:gd name="connsiteX6" fmla="*/ 1519238 w 2072640"/>
              <a:gd name="connsiteY6" fmla="*/ 806765 h 2072640"/>
              <a:gd name="connsiteX7" fmla="*/ 1963422 w 2072640"/>
              <a:gd name="connsiteY7" fmla="*/ 1465578 h 2072640"/>
              <a:gd name="connsiteX8" fmla="*/ 2072640 w 2072640"/>
              <a:gd name="connsiteY8" fmla="*/ 1564842 h 2072640"/>
              <a:gd name="connsiteX9" fmla="*/ 2034671 w 2072640"/>
              <a:gd name="connsiteY9" fmla="*/ 1599350 h 2072640"/>
              <a:gd name="connsiteX10" fmla="*/ 716280 w 2072640"/>
              <a:gd name="connsiteY10" fmla="*/ 2072640 h 2072640"/>
              <a:gd name="connsiteX11" fmla="*/ 99940 w 2072640"/>
              <a:gd name="connsiteY11" fmla="*/ 1979458 h 2072640"/>
              <a:gd name="connsiteX12" fmla="*/ 94993 w 2072640"/>
              <a:gd name="connsiteY12" fmla="*/ 1977647 h 2072640"/>
              <a:gd name="connsiteX13" fmla="*/ 93182 w 2072640"/>
              <a:gd name="connsiteY13" fmla="*/ 1972700 h 2072640"/>
              <a:gd name="connsiteX14" fmla="*/ 0 w 2072640"/>
              <a:gd name="connsiteY14" fmla="*/ 1356360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2640" h="2072640">
                <a:moveTo>
                  <a:pt x="0" y="1356360"/>
                </a:moveTo>
                <a:cubicBezTo>
                  <a:pt x="0" y="855559"/>
                  <a:pt x="177616" y="396243"/>
                  <a:pt x="473290" y="37969"/>
                </a:cubicBezTo>
                <a:lnTo>
                  <a:pt x="507799" y="0"/>
                </a:lnTo>
                <a:lnTo>
                  <a:pt x="607062" y="109218"/>
                </a:lnTo>
                <a:cubicBezTo>
                  <a:pt x="794600" y="296755"/>
                  <a:pt x="1017908" y="448520"/>
                  <a:pt x="1265875" y="553402"/>
                </a:cubicBezTo>
                <a:lnTo>
                  <a:pt x="1451353" y="621287"/>
                </a:lnTo>
                <a:lnTo>
                  <a:pt x="1519238" y="806765"/>
                </a:lnTo>
                <a:cubicBezTo>
                  <a:pt x="1624120" y="1054732"/>
                  <a:pt x="1775886" y="1278041"/>
                  <a:pt x="1963422" y="1465578"/>
                </a:cubicBezTo>
                <a:lnTo>
                  <a:pt x="2072640" y="1564842"/>
                </a:lnTo>
                <a:lnTo>
                  <a:pt x="2034671" y="1599350"/>
                </a:lnTo>
                <a:cubicBezTo>
                  <a:pt x="1676397" y="1895024"/>
                  <a:pt x="1217081" y="2072640"/>
                  <a:pt x="716280" y="2072640"/>
                </a:cubicBezTo>
                <a:cubicBezTo>
                  <a:pt x="501651" y="2072640"/>
                  <a:pt x="294642" y="2040017"/>
                  <a:pt x="99940" y="1979458"/>
                </a:cubicBezTo>
                <a:lnTo>
                  <a:pt x="94993" y="1977647"/>
                </a:lnTo>
                <a:lnTo>
                  <a:pt x="93182" y="1972700"/>
                </a:lnTo>
                <a:cubicBezTo>
                  <a:pt x="32624" y="1777998"/>
                  <a:pt x="0" y="1570989"/>
                  <a:pt x="0" y="13563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1D8E218-0693-D44C-852A-7554B5F62C95}"/>
              </a:ext>
            </a:extLst>
          </p:cNvPr>
          <p:cNvSpPr/>
          <p:nvPr/>
        </p:nvSpPr>
        <p:spPr>
          <a:xfrm rot="5400000">
            <a:off x="12188825" y="5971863"/>
            <a:ext cx="2550498" cy="2550499"/>
          </a:xfrm>
          <a:custGeom>
            <a:avLst/>
            <a:gdLst>
              <a:gd name="connsiteX0" fmla="*/ 0 w 2072640"/>
              <a:gd name="connsiteY0" fmla="*/ 716280 h 2072640"/>
              <a:gd name="connsiteX1" fmla="*/ 93182 w 2072640"/>
              <a:gd name="connsiteY1" fmla="*/ 99940 h 2072640"/>
              <a:gd name="connsiteX2" fmla="*/ 94993 w 2072640"/>
              <a:gd name="connsiteY2" fmla="*/ 94993 h 2072640"/>
              <a:gd name="connsiteX3" fmla="*/ 99940 w 2072640"/>
              <a:gd name="connsiteY3" fmla="*/ 93182 h 2072640"/>
              <a:gd name="connsiteX4" fmla="*/ 716280 w 2072640"/>
              <a:gd name="connsiteY4" fmla="*/ 0 h 2072640"/>
              <a:gd name="connsiteX5" fmla="*/ 2034671 w 2072640"/>
              <a:gd name="connsiteY5" fmla="*/ 473290 h 2072640"/>
              <a:gd name="connsiteX6" fmla="*/ 2072640 w 2072640"/>
              <a:gd name="connsiteY6" fmla="*/ 507798 h 2072640"/>
              <a:gd name="connsiteX7" fmla="*/ 1963422 w 2072640"/>
              <a:gd name="connsiteY7" fmla="*/ 607062 h 2072640"/>
              <a:gd name="connsiteX8" fmla="*/ 1519238 w 2072640"/>
              <a:gd name="connsiteY8" fmla="*/ 1265875 h 2072640"/>
              <a:gd name="connsiteX9" fmla="*/ 1451353 w 2072640"/>
              <a:gd name="connsiteY9" fmla="*/ 1451353 h 2072640"/>
              <a:gd name="connsiteX10" fmla="*/ 1265875 w 2072640"/>
              <a:gd name="connsiteY10" fmla="*/ 1519238 h 2072640"/>
              <a:gd name="connsiteX11" fmla="*/ 607062 w 2072640"/>
              <a:gd name="connsiteY11" fmla="*/ 1963422 h 2072640"/>
              <a:gd name="connsiteX12" fmla="*/ 507799 w 2072640"/>
              <a:gd name="connsiteY12" fmla="*/ 2072640 h 2072640"/>
              <a:gd name="connsiteX13" fmla="*/ 473290 w 2072640"/>
              <a:gd name="connsiteY13" fmla="*/ 2034671 h 2072640"/>
              <a:gd name="connsiteX14" fmla="*/ 0 w 2072640"/>
              <a:gd name="connsiteY14" fmla="*/ 716280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2640" h="2072640">
                <a:moveTo>
                  <a:pt x="0" y="716280"/>
                </a:moveTo>
                <a:cubicBezTo>
                  <a:pt x="0" y="501651"/>
                  <a:pt x="32624" y="294642"/>
                  <a:pt x="93182" y="99940"/>
                </a:cubicBezTo>
                <a:lnTo>
                  <a:pt x="94993" y="94993"/>
                </a:lnTo>
                <a:lnTo>
                  <a:pt x="99940" y="93182"/>
                </a:lnTo>
                <a:cubicBezTo>
                  <a:pt x="294642" y="32623"/>
                  <a:pt x="501651" y="0"/>
                  <a:pt x="716280" y="0"/>
                </a:cubicBezTo>
                <a:cubicBezTo>
                  <a:pt x="1217081" y="0"/>
                  <a:pt x="1676397" y="177616"/>
                  <a:pt x="2034671" y="473290"/>
                </a:cubicBezTo>
                <a:lnTo>
                  <a:pt x="2072640" y="507798"/>
                </a:lnTo>
                <a:lnTo>
                  <a:pt x="1963422" y="607062"/>
                </a:lnTo>
                <a:cubicBezTo>
                  <a:pt x="1775886" y="794599"/>
                  <a:pt x="1624120" y="1017908"/>
                  <a:pt x="1519238" y="1265875"/>
                </a:cubicBezTo>
                <a:lnTo>
                  <a:pt x="1451353" y="1451353"/>
                </a:lnTo>
                <a:lnTo>
                  <a:pt x="1265875" y="1519238"/>
                </a:lnTo>
                <a:cubicBezTo>
                  <a:pt x="1017908" y="1624120"/>
                  <a:pt x="794600" y="1775885"/>
                  <a:pt x="607062" y="1963422"/>
                </a:cubicBezTo>
                <a:lnTo>
                  <a:pt x="507799" y="2072640"/>
                </a:lnTo>
                <a:lnTo>
                  <a:pt x="473290" y="2034671"/>
                </a:lnTo>
                <a:cubicBezTo>
                  <a:pt x="177616" y="1676397"/>
                  <a:pt x="0" y="1217081"/>
                  <a:pt x="0" y="716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0BC6795A-5E51-7046-90BD-69DCF78BE359}"/>
              </a:ext>
            </a:extLst>
          </p:cNvPr>
          <p:cNvSpPr/>
          <p:nvPr/>
        </p:nvSpPr>
        <p:spPr>
          <a:xfrm rot="5400000">
            <a:off x="9638327" y="8522360"/>
            <a:ext cx="2550498" cy="2550499"/>
          </a:xfrm>
          <a:custGeom>
            <a:avLst/>
            <a:gdLst>
              <a:gd name="connsiteX0" fmla="*/ 0 w 2072640"/>
              <a:gd name="connsiteY0" fmla="*/ 1564842 h 2072640"/>
              <a:gd name="connsiteX1" fmla="*/ 109218 w 2072640"/>
              <a:gd name="connsiteY1" fmla="*/ 1465578 h 2072640"/>
              <a:gd name="connsiteX2" fmla="*/ 553402 w 2072640"/>
              <a:gd name="connsiteY2" fmla="*/ 806765 h 2072640"/>
              <a:gd name="connsiteX3" fmla="*/ 621288 w 2072640"/>
              <a:gd name="connsiteY3" fmla="*/ 621287 h 2072640"/>
              <a:gd name="connsiteX4" fmla="*/ 806765 w 2072640"/>
              <a:gd name="connsiteY4" fmla="*/ 553402 h 2072640"/>
              <a:gd name="connsiteX5" fmla="*/ 1465578 w 2072640"/>
              <a:gd name="connsiteY5" fmla="*/ 109218 h 2072640"/>
              <a:gd name="connsiteX6" fmla="*/ 1564842 w 2072640"/>
              <a:gd name="connsiteY6" fmla="*/ 0 h 2072640"/>
              <a:gd name="connsiteX7" fmla="*/ 1599350 w 2072640"/>
              <a:gd name="connsiteY7" fmla="*/ 37969 h 2072640"/>
              <a:gd name="connsiteX8" fmla="*/ 2072640 w 2072640"/>
              <a:gd name="connsiteY8" fmla="*/ 1356360 h 2072640"/>
              <a:gd name="connsiteX9" fmla="*/ 1979458 w 2072640"/>
              <a:gd name="connsiteY9" fmla="*/ 1972700 h 2072640"/>
              <a:gd name="connsiteX10" fmla="*/ 1977647 w 2072640"/>
              <a:gd name="connsiteY10" fmla="*/ 1977647 h 2072640"/>
              <a:gd name="connsiteX11" fmla="*/ 1972700 w 2072640"/>
              <a:gd name="connsiteY11" fmla="*/ 1979458 h 2072640"/>
              <a:gd name="connsiteX12" fmla="*/ 1356360 w 2072640"/>
              <a:gd name="connsiteY12" fmla="*/ 2072640 h 2072640"/>
              <a:gd name="connsiteX13" fmla="*/ 37969 w 2072640"/>
              <a:gd name="connsiteY13" fmla="*/ 1599350 h 2072640"/>
              <a:gd name="connsiteX14" fmla="*/ 0 w 2072640"/>
              <a:gd name="connsiteY14" fmla="*/ 1564842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2640" h="2072640">
                <a:moveTo>
                  <a:pt x="0" y="1564842"/>
                </a:moveTo>
                <a:lnTo>
                  <a:pt x="109218" y="1465578"/>
                </a:lnTo>
                <a:cubicBezTo>
                  <a:pt x="296755" y="1278041"/>
                  <a:pt x="448521" y="1054732"/>
                  <a:pt x="553402" y="806765"/>
                </a:cubicBezTo>
                <a:lnTo>
                  <a:pt x="621288" y="621287"/>
                </a:lnTo>
                <a:lnTo>
                  <a:pt x="806765" y="553402"/>
                </a:lnTo>
                <a:cubicBezTo>
                  <a:pt x="1054732" y="448520"/>
                  <a:pt x="1278041" y="296755"/>
                  <a:pt x="1465578" y="109218"/>
                </a:cubicBezTo>
                <a:lnTo>
                  <a:pt x="1564842" y="0"/>
                </a:lnTo>
                <a:lnTo>
                  <a:pt x="1599350" y="37969"/>
                </a:lnTo>
                <a:cubicBezTo>
                  <a:pt x="1895024" y="396243"/>
                  <a:pt x="2072640" y="855559"/>
                  <a:pt x="2072640" y="1356360"/>
                </a:cubicBezTo>
                <a:cubicBezTo>
                  <a:pt x="2072640" y="1570989"/>
                  <a:pt x="2040017" y="1777998"/>
                  <a:pt x="1979458" y="1972700"/>
                </a:cubicBezTo>
                <a:lnTo>
                  <a:pt x="1977647" y="1977647"/>
                </a:lnTo>
                <a:lnTo>
                  <a:pt x="1972700" y="1979458"/>
                </a:lnTo>
                <a:cubicBezTo>
                  <a:pt x="1777998" y="2040017"/>
                  <a:pt x="1570989" y="2072640"/>
                  <a:pt x="1356360" y="2072640"/>
                </a:cubicBezTo>
                <a:cubicBezTo>
                  <a:pt x="855560" y="2072640"/>
                  <a:pt x="396243" y="1895024"/>
                  <a:pt x="37969" y="1599350"/>
                </a:cubicBezTo>
                <a:lnTo>
                  <a:pt x="0" y="15648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E078F69A-36FB-364B-8E5A-70BF21447C31}"/>
              </a:ext>
            </a:extLst>
          </p:cNvPr>
          <p:cNvSpPr/>
          <p:nvPr/>
        </p:nvSpPr>
        <p:spPr>
          <a:xfrm rot="5400000">
            <a:off x="12188825" y="8522360"/>
            <a:ext cx="2550498" cy="2550499"/>
          </a:xfrm>
          <a:custGeom>
            <a:avLst/>
            <a:gdLst>
              <a:gd name="connsiteX0" fmla="*/ 0 w 2072640"/>
              <a:gd name="connsiteY0" fmla="*/ 507798 h 2072640"/>
              <a:gd name="connsiteX1" fmla="*/ 37969 w 2072640"/>
              <a:gd name="connsiteY1" fmla="*/ 473290 h 2072640"/>
              <a:gd name="connsiteX2" fmla="*/ 1356360 w 2072640"/>
              <a:gd name="connsiteY2" fmla="*/ 0 h 2072640"/>
              <a:gd name="connsiteX3" fmla="*/ 1972700 w 2072640"/>
              <a:gd name="connsiteY3" fmla="*/ 93182 h 2072640"/>
              <a:gd name="connsiteX4" fmla="*/ 1977647 w 2072640"/>
              <a:gd name="connsiteY4" fmla="*/ 94993 h 2072640"/>
              <a:gd name="connsiteX5" fmla="*/ 1979458 w 2072640"/>
              <a:gd name="connsiteY5" fmla="*/ 99940 h 2072640"/>
              <a:gd name="connsiteX6" fmla="*/ 2072640 w 2072640"/>
              <a:gd name="connsiteY6" fmla="*/ 716280 h 2072640"/>
              <a:gd name="connsiteX7" fmla="*/ 1599350 w 2072640"/>
              <a:gd name="connsiteY7" fmla="*/ 2034671 h 2072640"/>
              <a:gd name="connsiteX8" fmla="*/ 1564842 w 2072640"/>
              <a:gd name="connsiteY8" fmla="*/ 2072640 h 2072640"/>
              <a:gd name="connsiteX9" fmla="*/ 1465578 w 2072640"/>
              <a:gd name="connsiteY9" fmla="*/ 1963422 h 2072640"/>
              <a:gd name="connsiteX10" fmla="*/ 806765 w 2072640"/>
              <a:gd name="connsiteY10" fmla="*/ 1519238 h 2072640"/>
              <a:gd name="connsiteX11" fmla="*/ 621288 w 2072640"/>
              <a:gd name="connsiteY11" fmla="*/ 1451353 h 2072640"/>
              <a:gd name="connsiteX12" fmla="*/ 553402 w 2072640"/>
              <a:gd name="connsiteY12" fmla="*/ 1265875 h 2072640"/>
              <a:gd name="connsiteX13" fmla="*/ 109218 w 2072640"/>
              <a:gd name="connsiteY13" fmla="*/ 607062 h 2072640"/>
              <a:gd name="connsiteX14" fmla="*/ 0 w 2072640"/>
              <a:gd name="connsiteY14" fmla="*/ 507798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2640" h="2072640">
                <a:moveTo>
                  <a:pt x="0" y="507798"/>
                </a:moveTo>
                <a:lnTo>
                  <a:pt x="37969" y="473290"/>
                </a:lnTo>
                <a:cubicBezTo>
                  <a:pt x="396243" y="177616"/>
                  <a:pt x="855560" y="0"/>
                  <a:pt x="1356360" y="0"/>
                </a:cubicBezTo>
                <a:cubicBezTo>
                  <a:pt x="1570989" y="0"/>
                  <a:pt x="1777998" y="32623"/>
                  <a:pt x="1972700" y="93182"/>
                </a:cubicBezTo>
                <a:lnTo>
                  <a:pt x="1977647" y="94993"/>
                </a:lnTo>
                <a:lnTo>
                  <a:pt x="1979458" y="99940"/>
                </a:lnTo>
                <a:cubicBezTo>
                  <a:pt x="2040017" y="294642"/>
                  <a:pt x="2072640" y="501651"/>
                  <a:pt x="2072640" y="716280"/>
                </a:cubicBezTo>
                <a:cubicBezTo>
                  <a:pt x="2072640" y="1217081"/>
                  <a:pt x="1895024" y="1676397"/>
                  <a:pt x="1599350" y="2034671"/>
                </a:cubicBezTo>
                <a:lnTo>
                  <a:pt x="1564842" y="2072640"/>
                </a:lnTo>
                <a:lnTo>
                  <a:pt x="1465578" y="1963422"/>
                </a:lnTo>
                <a:cubicBezTo>
                  <a:pt x="1278041" y="1775885"/>
                  <a:pt x="1054732" y="1624120"/>
                  <a:pt x="806765" y="1519238"/>
                </a:cubicBezTo>
                <a:lnTo>
                  <a:pt x="621288" y="1451353"/>
                </a:lnTo>
                <a:lnTo>
                  <a:pt x="553402" y="1265875"/>
                </a:lnTo>
                <a:cubicBezTo>
                  <a:pt x="448521" y="1017908"/>
                  <a:pt x="296755" y="794599"/>
                  <a:pt x="109218" y="607062"/>
                </a:cubicBezTo>
                <a:lnTo>
                  <a:pt x="0" y="5077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1708272A-3BB2-8A40-A6FC-011B9BFE3B03}"/>
              </a:ext>
            </a:extLst>
          </p:cNvPr>
          <p:cNvSpPr/>
          <p:nvPr/>
        </p:nvSpPr>
        <p:spPr>
          <a:xfrm rot="5400000">
            <a:off x="11041851" y="3016160"/>
            <a:ext cx="2293950" cy="4867209"/>
          </a:xfrm>
          <a:custGeom>
            <a:avLst/>
            <a:gdLst>
              <a:gd name="connsiteX0" fmla="*/ 0 w 1864159"/>
              <a:gd name="connsiteY0" fmla="*/ 1977647 h 3955294"/>
              <a:gd name="connsiteX1" fmla="*/ 1265875 w 1864159"/>
              <a:gd name="connsiteY1" fmla="*/ 67885 h 3955294"/>
              <a:gd name="connsiteX2" fmla="*/ 1451353 w 1864159"/>
              <a:gd name="connsiteY2" fmla="*/ 0 h 3955294"/>
              <a:gd name="connsiteX3" fmla="*/ 1449542 w 1864159"/>
              <a:gd name="connsiteY3" fmla="*/ 4947 h 3955294"/>
              <a:gd name="connsiteX4" fmla="*/ 1356360 w 1864159"/>
              <a:gd name="connsiteY4" fmla="*/ 621287 h 3955294"/>
              <a:gd name="connsiteX5" fmla="*/ 1829650 w 1864159"/>
              <a:gd name="connsiteY5" fmla="*/ 1939678 h 3955294"/>
              <a:gd name="connsiteX6" fmla="*/ 1864159 w 1864159"/>
              <a:gd name="connsiteY6" fmla="*/ 1977647 h 3955294"/>
              <a:gd name="connsiteX7" fmla="*/ 1829650 w 1864159"/>
              <a:gd name="connsiteY7" fmla="*/ 2015616 h 3955294"/>
              <a:gd name="connsiteX8" fmla="*/ 1356360 w 1864159"/>
              <a:gd name="connsiteY8" fmla="*/ 3334007 h 3955294"/>
              <a:gd name="connsiteX9" fmla="*/ 1449542 w 1864159"/>
              <a:gd name="connsiteY9" fmla="*/ 3950347 h 3955294"/>
              <a:gd name="connsiteX10" fmla="*/ 1451353 w 1864159"/>
              <a:gd name="connsiteY10" fmla="*/ 3955294 h 3955294"/>
              <a:gd name="connsiteX11" fmla="*/ 1265875 w 1864159"/>
              <a:gd name="connsiteY11" fmla="*/ 3887409 h 3955294"/>
              <a:gd name="connsiteX12" fmla="*/ 0 w 1864159"/>
              <a:gd name="connsiteY12" fmla="*/ 1977647 h 395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4159" h="3955294">
                <a:moveTo>
                  <a:pt x="0" y="1977647"/>
                </a:moveTo>
                <a:cubicBezTo>
                  <a:pt x="0" y="1119132"/>
                  <a:pt x="521973" y="382529"/>
                  <a:pt x="1265875" y="67885"/>
                </a:cubicBezTo>
                <a:lnTo>
                  <a:pt x="1451353" y="0"/>
                </a:lnTo>
                <a:lnTo>
                  <a:pt x="1449542" y="4947"/>
                </a:lnTo>
                <a:cubicBezTo>
                  <a:pt x="1388984" y="199649"/>
                  <a:pt x="1356360" y="406658"/>
                  <a:pt x="1356360" y="621287"/>
                </a:cubicBezTo>
                <a:cubicBezTo>
                  <a:pt x="1356360" y="1122088"/>
                  <a:pt x="1533976" y="1581404"/>
                  <a:pt x="1829650" y="1939678"/>
                </a:cubicBezTo>
                <a:lnTo>
                  <a:pt x="1864159" y="1977647"/>
                </a:lnTo>
                <a:lnTo>
                  <a:pt x="1829650" y="2015616"/>
                </a:lnTo>
                <a:cubicBezTo>
                  <a:pt x="1533976" y="2373890"/>
                  <a:pt x="1356360" y="2833206"/>
                  <a:pt x="1356360" y="3334007"/>
                </a:cubicBezTo>
                <a:cubicBezTo>
                  <a:pt x="1356360" y="3548636"/>
                  <a:pt x="1388984" y="3755645"/>
                  <a:pt x="1449542" y="3950347"/>
                </a:cubicBezTo>
                <a:lnTo>
                  <a:pt x="1451353" y="3955294"/>
                </a:lnTo>
                <a:lnTo>
                  <a:pt x="1265875" y="3887409"/>
                </a:lnTo>
                <a:cubicBezTo>
                  <a:pt x="521973" y="3572765"/>
                  <a:pt x="0" y="2836162"/>
                  <a:pt x="0" y="1977647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027F8DD0-41A0-E141-ACC9-0AF0FFB18C24}"/>
              </a:ext>
            </a:extLst>
          </p:cNvPr>
          <p:cNvSpPr/>
          <p:nvPr/>
        </p:nvSpPr>
        <p:spPr>
          <a:xfrm rot="5400000">
            <a:off x="6682622" y="7375386"/>
            <a:ext cx="4867207" cy="2293950"/>
          </a:xfrm>
          <a:custGeom>
            <a:avLst/>
            <a:gdLst>
              <a:gd name="connsiteX0" fmla="*/ 0 w 3955294"/>
              <a:gd name="connsiteY0" fmla="*/ 412805 h 1864158"/>
              <a:gd name="connsiteX1" fmla="*/ 4947 w 3955294"/>
              <a:gd name="connsiteY1" fmla="*/ 414616 h 1864158"/>
              <a:gd name="connsiteX2" fmla="*/ 621287 w 3955294"/>
              <a:gd name="connsiteY2" fmla="*/ 507798 h 1864158"/>
              <a:gd name="connsiteX3" fmla="*/ 1939678 w 3955294"/>
              <a:gd name="connsiteY3" fmla="*/ 34508 h 1864158"/>
              <a:gd name="connsiteX4" fmla="*/ 1977647 w 3955294"/>
              <a:gd name="connsiteY4" fmla="*/ 0 h 1864158"/>
              <a:gd name="connsiteX5" fmla="*/ 2015616 w 3955294"/>
              <a:gd name="connsiteY5" fmla="*/ 34508 h 1864158"/>
              <a:gd name="connsiteX6" fmla="*/ 3334007 w 3955294"/>
              <a:gd name="connsiteY6" fmla="*/ 507798 h 1864158"/>
              <a:gd name="connsiteX7" fmla="*/ 3950347 w 3955294"/>
              <a:gd name="connsiteY7" fmla="*/ 414616 h 1864158"/>
              <a:gd name="connsiteX8" fmla="*/ 3955294 w 3955294"/>
              <a:gd name="connsiteY8" fmla="*/ 412805 h 1864158"/>
              <a:gd name="connsiteX9" fmla="*/ 3887409 w 3955294"/>
              <a:gd name="connsiteY9" fmla="*/ 598283 h 1864158"/>
              <a:gd name="connsiteX10" fmla="*/ 1977647 w 3955294"/>
              <a:gd name="connsiteY10" fmla="*/ 1864158 h 1864158"/>
              <a:gd name="connsiteX11" fmla="*/ 67885 w 3955294"/>
              <a:gd name="connsiteY11" fmla="*/ 598283 h 1864158"/>
              <a:gd name="connsiteX12" fmla="*/ 0 w 3955294"/>
              <a:gd name="connsiteY12" fmla="*/ 412805 h 186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5294" h="1864158">
                <a:moveTo>
                  <a:pt x="0" y="412805"/>
                </a:moveTo>
                <a:lnTo>
                  <a:pt x="4947" y="414616"/>
                </a:lnTo>
                <a:cubicBezTo>
                  <a:pt x="199649" y="475175"/>
                  <a:pt x="406658" y="507798"/>
                  <a:pt x="621287" y="507798"/>
                </a:cubicBezTo>
                <a:cubicBezTo>
                  <a:pt x="1122088" y="507798"/>
                  <a:pt x="1581404" y="330182"/>
                  <a:pt x="1939678" y="34508"/>
                </a:cubicBezTo>
                <a:lnTo>
                  <a:pt x="1977647" y="0"/>
                </a:lnTo>
                <a:lnTo>
                  <a:pt x="2015616" y="34508"/>
                </a:lnTo>
                <a:cubicBezTo>
                  <a:pt x="2373890" y="330182"/>
                  <a:pt x="2833207" y="507798"/>
                  <a:pt x="3334007" y="507798"/>
                </a:cubicBezTo>
                <a:cubicBezTo>
                  <a:pt x="3548636" y="507798"/>
                  <a:pt x="3755645" y="475175"/>
                  <a:pt x="3950347" y="414616"/>
                </a:cubicBezTo>
                <a:lnTo>
                  <a:pt x="3955294" y="412805"/>
                </a:lnTo>
                <a:lnTo>
                  <a:pt x="3887409" y="598283"/>
                </a:lnTo>
                <a:cubicBezTo>
                  <a:pt x="3572765" y="1342184"/>
                  <a:pt x="2836162" y="1864158"/>
                  <a:pt x="1977647" y="1864158"/>
                </a:cubicBezTo>
                <a:cubicBezTo>
                  <a:pt x="1119132" y="1864158"/>
                  <a:pt x="382530" y="1342184"/>
                  <a:pt x="67885" y="598283"/>
                </a:cubicBezTo>
                <a:lnTo>
                  <a:pt x="0" y="412805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F2CD45FD-96C5-594F-AC09-2D89DA0F19EB}"/>
              </a:ext>
            </a:extLst>
          </p:cNvPr>
          <p:cNvSpPr/>
          <p:nvPr/>
        </p:nvSpPr>
        <p:spPr>
          <a:xfrm rot="5400000">
            <a:off x="12827822" y="7375386"/>
            <a:ext cx="4867207" cy="2293950"/>
          </a:xfrm>
          <a:custGeom>
            <a:avLst/>
            <a:gdLst>
              <a:gd name="connsiteX0" fmla="*/ 0 w 3955294"/>
              <a:gd name="connsiteY0" fmla="*/ 1451353 h 1864158"/>
              <a:gd name="connsiteX1" fmla="*/ 67885 w 3955294"/>
              <a:gd name="connsiteY1" fmla="*/ 1265875 h 1864158"/>
              <a:gd name="connsiteX2" fmla="*/ 1977647 w 3955294"/>
              <a:gd name="connsiteY2" fmla="*/ 0 h 1864158"/>
              <a:gd name="connsiteX3" fmla="*/ 3887409 w 3955294"/>
              <a:gd name="connsiteY3" fmla="*/ 1265875 h 1864158"/>
              <a:gd name="connsiteX4" fmla="*/ 3955294 w 3955294"/>
              <a:gd name="connsiteY4" fmla="*/ 1451353 h 1864158"/>
              <a:gd name="connsiteX5" fmla="*/ 3950347 w 3955294"/>
              <a:gd name="connsiteY5" fmla="*/ 1449542 h 1864158"/>
              <a:gd name="connsiteX6" fmla="*/ 3334007 w 3955294"/>
              <a:gd name="connsiteY6" fmla="*/ 1356360 h 1864158"/>
              <a:gd name="connsiteX7" fmla="*/ 2015616 w 3955294"/>
              <a:gd name="connsiteY7" fmla="*/ 1829650 h 1864158"/>
              <a:gd name="connsiteX8" fmla="*/ 1977647 w 3955294"/>
              <a:gd name="connsiteY8" fmla="*/ 1864158 h 1864158"/>
              <a:gd name="connsiteX9" fmla="*/ 1939678 w 3955294"/>
              <a:gd name="connsiteY9" fmla="*/ 1829650 h 1864158"/>
              <a:gd name="connsiteX10" fmla="*/ 621287 w 3955294"/>
              <a:gd name="connsiteY10" fmla="*/ 1356360 h 1864158"/>
              <a:gd name="connsiteX11" fmla="*/ 4947 w 3955294"/>
              <a:gd name="connsiteY11" fmla="*/ 1449542 h 1864158"/>
              <a:gd name="connsiteX12" fmla="*/ 0 w 3955294"/>
              <a:gd name="connsiteY12" fmla="*/ 1451353 h 186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5294" h="1864158">
                <a:moveTo>
                  <a:pt x="0" y="1451353"/>
                </a:moveTo>
                <a:lnTo>
                  <a:pt x="67885" y="1265875"/>
                </a:lnTo>
                <a:cubicBezTo>
                  <a:pt x="382530" y="521974"/>
                  <a:pt x="1119132" y="0"/>
                  <a:pt x="1977647" y="0"/>
                </a:cubicBezTo>
                <a:cubicBezTo>
                  <a:pt x="2836162" y="0"/>
                  <a:pt x="3572765" y="521974"/>
                  <a:pt x="3887409" y="1265875"/>
                </a:cubicBezTo>
                <a:lnTo>
                  <a:pt x="3955294" y="1451353"/>
                </a:lnTo>
                <a:lnTo>
                  <a:pt x="3950347" y="1449542"/>
                </a:lnTo>
                <a:cubicBezTo>
                  <a:pt x="3755645" y="1388983"/>
                  <a:pt x="3548636" y="1356360"/>
                  <a:pt x="3334007" y="1356360"/>
                </a:cubicBezTo>
                <a:cubicBezTo>
                  <a:pt x="2833207" y="1356360"/>
                  <a:pt x="2373890" y="1533976"/>
                  <a:pt x="2015616" y="1829650"/>
                </a:cubicBezTo>
                <a:lnTo>
                  <a:pt x="1977647" y="1864158"/>
                </a:lnTo>
                <a:lnTo>
                  <a:pt x="1939678" y="1829650"/>
                </a:lnTo>
                <a:cubicBezTo>
                  <a:pt x="1581404" y="1533976"/>
                  <a:pt x="1122088" y="1356360"/>
                  <a:pt x="621287" y="1356360"/>
                </a:cubicBezTo>
                <a:cubicBezTo>
                  <a:pt x="406658" y="1356360"/>
                  <a:pt x="199649" y="1388983"/>
                  <a:pt x="4947" y="1449542"/>
                </a:cubicBezTo>
                <a:lnTo>
                  <a:pt x="0" y="1451353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9039D078-6113-294E-AADB-3F8542DDD07D}"/>
              </a:ext>
            </a:extLst>
          </p:cNvPr>
          <p:cNvSpPr/>
          <p:nvPr/>
        </p:nvSpPr>
        <p:spPr>
          <a:xfrm rot="5400000">
            <a:off x="11041851" y="9161356"/>
            <a:ext cx="2293950" cy="4867209"/>
          </a:xfrm>
          <a:custGeom>
            <a:avLst/>
            <a:gdLst>
              <a:gd name="connsiteX0" fmla="*/ 0 w 1864158"/>
              <a:gd name="connsiteY0" fmla="*/ 1977647 h 3955294"/>
              <a:gd name="connsiteX1" fmla="*/ 34508 w 1864158"/>
              <a:gd name="connsiteY1" fmla="*/ 1939678 h 3955294"/>
              <a:gd name="connsiteX2" fmla="*/ 507798 w 1864158"/>
              <a:gd name="connsiteY2" fmla="*/ 621287 h 3955294"/>
              <a:gd name="connsiteX3" fmla="*/ 414616 w 1864158"/>
              <a:gd name="connsiteY3" fmla="*/ 4947 h 3955294"/>
              <a:gd name="connsiteX4" fmla="*/ 412805 w 1864158"/>
              <a:gd name="connsiteY4" fmla="*/ 0 h 3955294"/>
              <a:gd name="connsiteX5" fmla="*/ 598283 w 1864158"/>
              <a:gd name="connsiteY5" fmla="*/ 67885 h 3955294"/>
              <a:gd name="connsiteX6" fmla="*/ 1864158 w 1864158"/>
              <a:gd name="connsiteY6" fmla="*/ 1977647 h 3955294"/>
              <a:gd name="connsiteX7" fmla="*/ 598283 w 1864158"/>
              <a:gd name="connsiteY7" fmla="*/ 3887409 h 3955294"/>
              <a:gd name="connsiteX8" fmla="*/ 412805 w 1864158"/>
              <a:gd name="connsiteY8" fmla="*/ 3955294 h 3955294"/>
              <a:gd name="connsiteX9" fmla="*/ 414616 w 1864158"/>
              <a:gd name="connsiteY9" fmla="*/ 3950347 h 3955294"/>
              <a:gd name="connsiteX10" fmla="*/ 507798 w 1864158"/>
              <a:gd name="connsiteY10" fmla="*/ 3334007 h 3955294"/>
              <a:gd name="connsiteX11" fmla="*/ 34508 w 1864158"/>
              <a:gd name="connsiteY11" fmla="*/ 2015616 h 3955294"/>
              <a:gd name="connsiteX12" fmla="*/ 0 w 1864158"/>
              <a:gd name="connsiteY12" fmla="*/ 1977647 h 395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4158" h="3955294">
                <a:moveTo>
                  <a:pt x="0" y="1977647"/>
                </a:moveTo>
                <a:lnTo>
                  <a:pt x="34508" y="1939678"/>
                </a:lnTo>
                <a:cubicBezTo>
                  <a:pt x="330182" y="1581404"/>
                  <a:pt x="507798" y="1122088"/>
                  <a:pt x="507798" y="621287"/>
                </a:cubicBezTo>
                <a:cubicBezTo>
                  <a:pt x="507798" y="406658"/>
                  <a:pt x="475175" y="199649"/>
                  <a:pt x="414616" y="4947"/>
                </a:cubicBezTo>
                <a:lnTo>
                  <a:pt x="412805" y="0"/>
                </a:lnTo>
                <a:lnTo>
                  <a:pt x="598283" y="67885"/>
                </a:lnTo>
                <a:cubicBezTo>
                  <a:pt x="1342184" y="382529"/>
                  <a:pt x="1864158" y="1119132"/>
                  <a:pt x="1864158" y="1977647"/>
                </a:cubicBezTo>
                <a:cubicBezTo>
                  <a:pt x="1864158" y="2836162"/>
                  <a:pt x="1342184" y="3572765"/>
                  <a:pt x="598283" y="3887409"/>
                </a:cubicBezTo>
                <a:lnTo>
                  <a:pt x="412805" y="3955294"/>
                </a:lnTo>
                <a:lnTo>
                  <a:pt x="414616" y="3950347"/>
                </a:lnTo>
                <a:cubicBezTo>
                  <a:pt x="475175" y="3755645"/>
                  <a:pt x="507798" y="3548636"/>
                  <a:pt x="507798" y="3334007"/>
                </a:cubicBezTo>
                <a:cubicBezTo>
                  <a:pt x="507798" y="2833206"/>
                  <a:pt x="330182" y="2373890"/>
                  <a:pt x="34508" y="2015616"/>
                </a:cubicBezTo>
                <a:lnTo>
                  <a:pt x="0" y="1977647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79C8F4-48D7-4442-81FB-D3E3C66D95F9}"/>
              </a:ext>
            </a:extLst>
          </p:cNvPr>
          <p:cNvGrpSpPr/>
          <p:nvPr/>
        </p:nvGrpSpPr>
        <p:grpSpPr>
          <a:xfrm>
            <a:off x="1852931" y="5457297"/>
            <a:ext cx="20671788" cy="6130125"/>
            <a:chOff x="1852931" y="4960007"/>
            <a:chExt cx="20671788" cy="6130125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72F476D-948A-0D42-9143-22885621AB10}"/>
                </a:ext>
              </a:extLst>
            </p:cNvPr>
            <p:cNvSpPr/>
            <p:nvPr/>
          </p:nvSpPr>
          <p:spPr>
            <a:xfrm>
              <a:off x="1852931" y="5046052"/>
              <a:ext cx="385442" cy="3854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39C655B-68B6-CB43-9BFB-5D2C9C80A829}"/>
                </a:ext>
              </a:extLst>
            </p:cNvPr>
            <p:cNvSpPr txBox="1"/>
            <p:nvPr/>
          </p:nvSpPr>
          <p:spPr>
            <a:xfrm>
              <a:off x="2393907" y="5667893"/>
              <a:ext cx="45617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AB29DA-4D77-7C48-ACFA-FACDF45FBDC5}"/>
                </a:ext>
              </a:extLst>
            </p:cNvPr>
            <p:cNvSpPr txBox="1"/>
            <p:nvPr/>
          </p:nvSpPr>
          <p:spPr>
            <a:xfrm>
              <a:off x="2393908" y="4960007"/>
              <a:ext cx="4135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 Power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FE1479A-44F7-DE4C-AE5D-26F82B6EB366}"/>
                </a:ext>
              </a:extLst>
            </p:cNvPr>
            <p:cNvSpPr/>
            <p:nvPr/>
          </p:nvSpPr>
          <p:spPr>
            <a:xfrm>
              <a:off x="1852931" y="8652409"/>
              <a:ext cx="385442" cy="3854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8AD90F0-B0C1-2F4B-94D9-779EFBA4EC69}"/>
                </a:ext>
              </a:extLst>
            </p:cNvPr>
            <p:cNvSpPr txBox="1"/>
            <p:nvPr/>
          </p:nvSpPr>
          <p:spPr>
            <a:xfrm>
              <a:off x="2393907" y="9274250"/>
              <a:ext cx="45617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C675BA-0E36-5D4C-B7FF-1E1EB2B607E5}"/>
                </a:ext>
              </a:extLst>
            </p:cNvPr>
            <p:cNvSpPr txBox="1"/>
            <p:nvPr/>
          </p:nvSpPr>
          <p:spPr>
            <a:xfrm>
              <a:off x="2393908" y="8566364"/>
              <a:ext cx="5279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Threat of Substitutes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49F1BB9-ABBD-8E4A-BF9C-8C44C689A3A8}"/>
                </a:ext>
              </a:extLst>
            </p:cNvPr>
            <p:cNvSpPr/>
            <p:nvPr/>
          </p:nvSpPr>
          <p:spPr>
            <a:xfrm flipH="1">
              <a:off x="22139279" y="5046051"/>
              <a:ext cx="385440" cy="38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7EE2039-B5A3-604B-A86A-A341E3D42AB0}"/>
                </a:ext>
              </a:extLst>
            </p:cNvPr>
            <p:cNvSpPr txBox="1"/>
            <p:nvPr/>
          </p:nvSpPr>
          <p:spPr>
            <a:xfrm flipH="1">
              <a:off x="17422044" y="5667893"/>
              <a:ext cx="45617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D9ED110-E84A-464D-9641-6E3F8B812C3D}"/>
                </a:ext>
              </a:extLst>
            </p:cNvPr>
            <p:cNvSpPr txBox="1"/>
            <p:nvPr/>
          </p:nvSpPr>
          <p:spPr>
            <a:xfrm flipH="1">
              <a:off x="17056034" y="4960007"/>
              <a:ext cx="49277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Threat of New Entry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8985895-0CE7-C349-813C-99CF97EE08B7}"/>
                </a:ext>
              </a:extLst>
            </p:cNvPr>
            <p:cNvSpPr/>
            <p:nvPr/>
          </p:nvSpPr>
          <p:spPr>
            <a:xfrm flipH="1">
              <a:off x="22139279" y="8652408"/>
              <a:ext cx="385440" cy="385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8A44268-4C9F-D14E-9C41-AE7DA7FD38AB}"/>
                </a:ext>
              </a:extLst>
            </p:cNvPr>
            <p:cNvSpPr txBox="1"/>
            <p:nvPr/>
          </p:nvSpPr>
          <p:spPr>
            <a:xfrm flipH="1">
              <a:off x="17422044" y="9274250"/>
              <a:ext cx="45617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555EF45-9BE4-684D-9B90-0A470EFA9DE5}"/>
                </a:ext>
              </a:extLst>
            </p:cNvPr>
            <p:cNvSpPr txBox="1"/>
            <p:nvPr/>
          </p:nvSpPr>
          <p:spPr>
            <a:xfrm flipH="1">
              <a:off x="17848525" y="8566364"/>
              <a:ext cx="4135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Buyer Persona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F1EA59E-56F9-E948-B163-B7C9B59E31C9}"/>
              </a:ext>
            </a:extLst>
          </p:cNvPr>
          <p:cNvGrpSpPr/>
          <p:nvPr/>
        </p:nvGrpSpPr>
        <p:grpSpPr>
          <a:xfrm>
            <a:off x="10558622" y="7380224"/>
            <a:ext cx="3260404" cy="1891686"/>
            <a:chOff x="10558622" y="7423732"/>
            <a:chExt cx="3260404" cy="1891686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75CCC3D-526F-E440-96DE-0B594445D84F}"/>
                </a:ext>
              </a:extLst>
            </p:cNvPr>
            <p:cNvSpPr txBox="1"/>
            <p:nvPr/>
          </p:nvSpPr>
          <p:spPr>
            <a:xfrm>
              <a:off x="10558622" y="8330533"/>
              <a:ext cx="3260404" cy="9848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Competitive Rivalry</a:t>
              </a:r>
            </a:p>
          </p:txBody>
        </p:sp>
        <p:sp>
          <p:nvSpPr>
            <p:cNvPr id="110" name="Forma libre 288">
              <a:extLst>
                <a:ext uri="{FF2B5EF4-FFF2-40B4-BE49-F238E27FC236}">
                  <a16:creationId xmlns:a16="http://schemas.microsoft.com/office/drawing/2014/main" id="{303BB446-43E9-E44C-9085-9B4623D373FC}"/>
                </a:ext>
              </a:extLst>
            </p:cNvPr>
            <p:cNvSpPr/>
            <p:nvPr/>
          </p:nvSpPr>
          <p:spPr>
            <a:xfrm>
              <a:off x="11836249" y="7423732"/>
              <a:ext cx="838078" cy="838076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tx2"/>
                </a:solidFill>
              </a:endParaRPr>
            </a:p>
          </p:txBody>
        </p:sp>
      </p:grpSp>
      <p:grpSp>
        <p:nvGrpSpPr>
          <p:cNvPr id="112" name="Gráfico 282">
            <a:extLst>
              <a:ext uri="{FF2B5EF4-FFF2-40B4-BE49-F238E27FC236}">
                <a16:creationId xmlns:a16="http://schemas.microsoft.com/office/drawing/2014/main" id="{E75945C6-DFC5-FD4E-997F-8A791E01693D}"/>
              </a:ext>
            </a:extLst>
          </p:cNvPr>
          <p:cNvGrpSpPr/>
          <p:nvPr/>
        </p:nvGrpSpPr>
        <p:grpSpPr>
          <a:xfrm>
            <a:off x="11860421" y="5081367"/>
            <a:ext cx="656808" cy="65680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113" name="Forma libre 285">
              <a:extLst>
                <a:ext uri="{FF2B5EF4-FFF2-40B4-BE49-F238E27FC236}">
                  <a16:creationId xmlns:a16="http://schemas.microsoft.com/office/drawing/2014/main" id="{B8849710-EB01-154B-9FFF-ECB5AFD8EC87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4" name="Forma libre 286">
              <a:extLst>
                <a:ext uri="{FF2B5EF4-FFF2-40B4-BE49-F238E27FC236}">
                  <a16:creationId xmlns:a16="http://schemas.microsoft.com/office/drawing/2014/main" id="{515BEC34-CB08-3B4E-8285-DD2E6A1C904D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5" name="Gráfico 22">
            <a:extLst>
              <a:ext uri="{FF2B5EF4-FFF2-40B4-BE49-F238E27FC236}">
                <a16:creationId xmlns:a16="http://schemas.microsoft.com/office/drawing/2014/main" id="{3C6E8962-7B77-1043-9C58-FAF671E72F41}"/>
              </a:ext>
            </a:extLst>
          </p:cNvPr>
          <p:cNvGrpSpPr/>
          <p:nvPr/>
        </p:nvGrpSpPr>
        <p:grpSpPr>
          <a:xfrm>
            <a:off x="8885725" y="7937670"/>
            <a:ext cx="746536" cy="746536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16" name="Forma libre 340">
              <a:extLst>
                <a:ext uri="{FF2B5EF4-FFF2-40B4-BE49-F238E27FC236}">
                  <a16:creationId xmlns:a16="http://schemas.microsoft.com/office/drawing/2014/main" id="{B9AA4C74-5579-634B-95E8-327F9EF810FC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7" name="Forma libre 341">
              <a:extLst>
                <a:ext uri="{FF2B5EF4-FFF2-40B4-BE49-F238E27FC236}">
                  <a16:creationId xmlns:a16="http://schemas.microsoft.com/office/drawing/2014/main" id="{DDE76BF4-3E42-9348-B9BD-D437AF8D553F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8" name="Forma libre 342">
              <a:extLst>
                <a:ext uri="{FF2B5EF4-FFF2-40B4-BE49-F238E27FC236}">
                  <a16:creationId xmlns:a16="http://schemas.microsoft.com/office/drawing/2014/main" id="{07B6ABAA-1DA0-C84F-AB21-4FA4E4A14FF8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9" name="Forma libre 343">
              <a:extLst>
                <a:ext uri="{FF2B5EF4-FFF2-40B4-BE49-F238E27FC236}">
                  <a16:creationId xmlns:a16="http://schemas.microsoft.com/office/drawing/2014/main" id="{6B2767D8-24FC-DF49-9E54-CC1ECB3CD256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0" name="Forma libre 344">
              <a:extLst>
                <a:ext uri="{FF2B5EF4-FFF2-40B4-BE49-F238E27FC236}">
                  <a16:creationId xmlns:a16="http://schemas.microsoft.com/office/drawing/2014/main" id="{E23B8D10-8DED-EC46-A7AA-C2935BE3AC8B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1" name="Forma libre 345">
              <a:extLst>
                <a:ext uri="{FF2B5EF4-FFF2-40B4-BE49-F238E27FC236}">
                  <a16:creationId xmlns:a16="http://schemas.microsoft.com/office/drawing/2014/main" id="{949A5AC9-8E32-734C-99F3-0ECD52570F7A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2" name="Forma libre 346">
              <a:extLst>
                <a:ext uri="{FF2B5EF4-FFF2-40B4-BE49-F238E27FC236}">
                  <a16:creationId xmlns:a16="http://schemas.microsoft.com/office/drawing/2014/main" id="{882BB6D2-5B34-994B-9A45-1964D4361651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123" name="Gráfico 446">
            <a:extLst>
              <a:ext uri="{FF2B5EF4-FFF2-40B4-BE49-F238E27FC236}">
                <a16:creationId xmlns:a16="http://schemas.microsoft.com/office/drawing/2014/main" id="{270C4C6D-797E-ED48-956D-28442C9BC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28588" y="8145417"/>
            <a:ext cx="663720" cy="663720"/>
          </a:xfrm>
          <a:prstGeom prst="rect">
            <a:avLst/>
          </a:prstGeom>
        </p:spPr>
      </p:pic>
      <p:grpSp>
        <p:nvGrpSpPr>
          <p:cNvPr id="124" name="Gráfico 243">
            <a:extLst>
              <a:ext uri="{FF2B5EF4-FFF2-40B4-BE49-F238E27FC236}">
                <a16:creationId xmlns:a16="http://schemas.microsoft.com/office/drawing/2014/main" id="{19DF35F1-072A-5E47-BEB2-9B159D013FD4}"/>
              </a:ext>
            </a:extLst>
          </p:cNvPr>
          <p:cNvGrpSpPr/>
          <p:nvPr/>
        </p:nvGrpSpPr>
        <p:grpSpPr>
          <a:xfrm>
            <a:off x="11875761" y="11231510"/>
            <a:ext cx="726902" cy="726900"/>
            <a:chOff x="527807" y="4262190"/>
            <a:chExt cx="654197" cy="654197"/>
          </a:xfrm>
          <a:solidFill>
            <a:schemeClr val="bg1"/>
          </a:solidFill>
        </p:grpSpPr>
        <p:sp>
          <p:nvSpPr>
            <p:cNvPr id="125" name="Forma libre 384">
              <a:extLst>
                <a:ext uri="{FF2B5EF4-FFF2-40B4-BE49-F238E27FC236}">
                  <a16:creationId xmlns:a16="http://schemas.microsoft.com/office/drawing/2014/main" id="{D517938A-CBCB-D849-B327-8881B9A273C4}"/>
                </a:ext>
              </a:extLst>
            </p:cNvPr>
            <p:cNvSpPr/>
            <p:nvPr/>
          </p:nvSpPr>
          <p:spPr>
            <a:xfrm>
              <a:off x="853947" y="4343006"/>
              <a:ext cx="273434" cy="246602"/>
            </a:xfrm>
            <a:custGeom>
              <a:avLst/>
              <a:gdLst>
                <a:gd name="connsiteX0" fmla="*/ 96362 w 273433"/>
                <a:gd name="connsiteY0" fmla="*/ 246283 h 246601"/>
                <a:gd name="connsiteX1" fmla="*/ 182122 w 273433"/>
                <a:gd name="connsiteY1" fmla="*/ 191364 h 246601"/>
                <a:gd name="connsiteX2" fmla="*/ 273541 w 273433"/>
                <a:gd name="connsiteY2" fmla="*/ 96362 h 246601"/>
                <a:gd name="connsiteX3" fmla="*/ 178137 w 273433"/>
                <a:gd name="connsiteY3" fmla="*/ 958 h 246601"/>
                <a:gd name="connsiteX4" fmla="*/ 92067 w 273433"/>
                <a:gd name="connsiteY4" fmla="*/ 55910 h 246601"/>
                <a:gd name="connsiteX5" fmla="*/ 958 w 273433"/>
                <a:gd name="connsiteY5" fmla="*/ 150879 h 246601"/>
                <a:gd name="connsiteX6" fmla="*/ 96362 w 273433"/>
                <a:gd name="connsiteY6" fmla="*/ 246283 h 246601"/>
                <a:gd name="connsiteX7" fmla="*/ 164508 w 273433"/>
                <a:gd name="connsiteY7" fmla="*/ 69105 h 246601"/>
                <a:gd name="connsiteX8" fmla="*/ 178137 w 273433"/>
                <a:gd name="connsiteY8" fmla="*/ 55475 h 246601"/>
                <a:gd name="connsiteX9" fmla="*/ 191767 w 273433"/>
                <a:gd name="connsiteY9" fmla="*/ 69105 h 246601"/>
                <a:gd name="connsiteX10" fmla="*/ 191767 w 273433"/>
                <a:gd name="connsiteY10" fmla="*/ 123622 h 246601"/>
                <a:gd name="connsiteX11" fmla="*/ 178137 w 273433"/>
                <a:gd name="connsiteY11" fmla="*/ 137251 h 246601"/>
                <a:gd name="connsiteX12" fmla="*/ 164508 w 273433"/>
                <a:gd name="connsiteY12" fmla="*/ 123622 h 246601"/>
                <a:gd name="connsiteX13" fmla="*/ 164508 w 273433"/>
                <a:gd name="connsiteY13" fmla="*/ 69105 h 246601"/>
                <a:gd name="connsiteX14" fmla="*/ 83966 w 273433"/>
                <a:gd name="connsiteY14" fmla="*/ 84164 h 246601"/>
                <a:gd name="connsiteX15" fmla="*/ 82733 w 273433"/>
                <a:gd name="connsiteY15" fmla="*/ 96364 h 246601"/>
                <a:gd name="connsiteX16" fmla="*/ 84984 w 273433"/>
                <a:gd name="connsiteY16" fmla="*/ 116561 h 246601"/>
                <a:gd name="connsiteX17" fmla="*/ 82733 w 273433"/>
                <a:gd name="connsiteY17" fmla="*/ 123622 h 246601"/>
                <a:gd name="connsiteX18" fmla="*/ 82733 w 273433"/>
                <a:gd name="connsiteY18" fmla="*/ 178138 h 246601"/>
                <a:gd name="connsiteX19" fmla="*/ 96362 w 273433"/>
                <a:gd name="connsiteY19" fmla="*/ 191768 h 246601"/>
                <a:gd name="connsiteX20" fmla="*/ 109992 w 273433"/>
                <a:gd name="connsiteY20" fmla="*/ 178138 h 246601"/>
                <a:gd name="connsiteX21" fmla="*/ 109992 w 273433"/>
                <a:gd name="connsiteY21" fmla="*/ 162921 h 246601"/>
                <a:gd name="connsiteX22" fmla="*/ 152939 w 273433"/>
                <a:gd name="connsiteY22" fmla="*/ 187959 h 246601"/>
                <a:gd name="connsiteX23" fmla="*/ 96362 w 273433"/>
                <a:gd name="connsiteY23" fmla="*/ 219026 h 246601"/>
                <a:gd name="connsiteX24" fmla="*/ 28217 w 273433"/>
                <a:gd name="connsiteY24" fmla="*/ 150881 h 246601"/>
                <a:gd name="connsiteX25" fmla="*/ 83966 w 273433"/>
                <a:gd name="connsiteY25" fmla="*/ 84164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433" h="246601">
                  <a:moveTo>
                    <a:pt x="96362" y="246283"/>
                  </a:moveTo>
                  <a:cubicBezTo>
                    <a:pt x="133337" y="246283"/>
                    <a:pt x="166488" y="224502"/>
                    <a:pt x="182122" y="191364"/>
                  </a:cubicBezTo>
                  <a:cubicBezTo>
                    <a:pt x="232840" y="189223"/>
                    <a:pt x="273541" y="147598"/>
                    <a:pt x="273541" y="96362"/>
                  </a:cubicBezTo>
                  <a:cubicBezTo>
                    <a:pt x="273541" y="43762"/>
                    <a:pt x="230737" y="958"/>
                    <a:pt x="178137" y="958"/>
                  </a:cubicBezTo>
                  <a:cubicBezTo>
                    <a:pt x="140048" y="958"/>
                    <a:pt x="107350" y="23554"/>
                    <a:pt x="92067" y="55910"/>
                  </a:cubicBezTo>
                  <a:cubicBezTo>
                    <a:pt x="41494" y="58211"/>
                    <a:pt x="958" y="99751"/>
                    <a:pt x="958" y="150879"/>
                  </a:cubicBezTo>
                  <a:cubicBezTo>
                    <a:pt x="958" y="203480"/>
                    <a:pt x="43762" y="246283"/>
                    <a:pt x="96362" y="246283"/>
                  </a:cubicBezTo>
                  <a:close/>
                  <a:moveTo>
                    <a:pt x="164508" y="69105"/>
                  </a:moveTo>
                  <a:cubicBezTo>
                    <a:pt x="164508" y="61571"/>
                    <a:pt x="170604" y="55475"/>
                    <a:pt x="178137" y="55475"/>
                  </a:cubicBezTo>
                  <a:cubicBezTo>
                    <a:pt x="185671" y="55475"/>
                    <a:pt x="191767" y="61571"/>
                    <a:pt x="191767" y="69105"/>
                  </a:cubicBezTo>
                  <a:lnTo>
                    <a:pt x="191767" y="123622"/>
                  </a:lnTo>
                  <a:cubicBezTo>
                    <a:pt x="191767" y="131155"/>
                    <a:pt x="185671" y="137251"/>
                    <a:pt x="178137" y="137251"/>
                  </a:cubicBezTo>
                  <a:cubicBezTo>
                    <a:pt x="170604" y="137251"/>
                    <a:pt x="164508" y="131155"/>
                    <a:pt x="164508" y="123622"/>
                  </a:cubicBezTo>
                  <a:lnTo>
                    <a:pt x="164508" y="69105"/>
                  </a:lnTo>
                  <a:close/>
                  <a:moveTo>
                    <a:pt x="83966" y="84164"/>
                  </a:moveTo>
                  <a:cubicBezTo>
                    <a:pt x="83442" y="88202"/>
                    <a:pt x="82733" y="92187"/>
                    <a:pt x="82733" y="96364"/>
                  </a:cubicBezTo>
                  <a:cubicBezTo>
                    <a:pt x="82733" y="103304"/>
                    <a:pt x="83570" y="110038"/>
                    <a:pt x="84984" y="116561"/>
                  </a:cubicBezTo>
                  <a:cubicBezTo>
                    <a:pt x="83684" y="118650"/>
                    <a:pt x="82733" y="120977"/>
                    <a:pt x="82733" y="123622"/>
                  </a:cubicBezTo>
                  <a:lnTo>
                    <a:pt x="82733" y="178138"/>
                  </a:lnTo>
                  <a:cubicBezTo>
                    <a:pt x="82733" y="185672"/>
                    <a:pt x="88829" y="191768"/>
                    <a:pt x="96362" y="191768"/>
                  </a:cubicBezTo>
                  <a:cubicBezTo>
                    <a:pt x="103896" y="191768"/>
                    <a:pt x="109992" y="185672"/>
                    <a:pt x="109992" y="178138"/>
                  </a:cubicBezTo>
                  <a:lnTo>
                    <a:pt x="109992" y="162921"/>
                  </a:lnTo>
                  <a:cubicBezTo>
                    <a:pt x="121630" y="174834"/>
                    <a:pt x="136440" y="183404"/>
                    <a:pt x="152939" y="187959"/>
                  </a:cubicBezTo>
                  <a:cubicBezTo>
                    <a:pt x="140578" y="206943"/>
                    <a:pt x="119516" y="219026"/>
                    <a:pt x="96362" y="219026"/>
                  </a:cubicBezTo>
                  <a:cubicBezTo>
                    <a:pt x="58776" y="219026"/>
                    <a:pt x="28217" y="188453"/>
                    <a:pt x="28217" y="150881"/>
                  </a:cubicBezTo>
                  <a:cubicBezTo>
                    <a:pt x="28216" y="117773"/>
                    <a:pt x="51986" y="90186"/>
                    <a:pt x="83966" y="84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6" name="Forma libre 385">
              <a:extLst>
                <a:ext uri="{FF2B5EF4-FFF2-40B4-BE49-F238E27FC236}">
                  <a16:creationId xmlns:a16="http://schemas.microsoft.com/office/drawing/2014/main" id="{6F91ACE1-2CEA-0944-A9BE-29E36FC33842}"/>
                </a:ext>
              </a:extLst>
            </p:cNvPr>
            <p:cNvSpPr/>
            <p:nvPr/>
          </p:nvSpPr>
          <p:spPr>
            <a:xfrm>
              <a:off x="526849" y="4533816"/>
              <a:ext cx="160994" cy="246602"/>
            </a:xfrm>
            <a:custGeom>
              <a:avLst/>
              <a:gdLst>
                <a:gd name="connsiteX0" fmla="*/ 128252 w 160993"/>
                <a:gd name="connsiteY0" fmla="*/ 23422 h 246601"/>
                <a:gd name="connsiteX1" fmla="*/ 17249 w 160993"/>
                <a:gd name="connsiteY1" fmla="*/ 1222 h 246601"/>
                <a:gd name="connsiteX2" fmla="*/ 5936 w 160993"/>
                <a:gd name="connsiteY2" fmla="*/ 4043 h 246601"/>
                <a:gd name="connsiteX3" fmla="*/ 958 w 160993"/>
                <a:gd name="connsiteY3" fmla="*/ 14584 h 246601"/>
                <a:gd name="connsiteX4" fmla="*/ 958 w 160993"/>
                <a:gd name="connsiteY4" fmla="*/ 232650 h 246601"/>
                <a:gd name="connsiteX5" fmla="*/ 14588 w 160993"/>
                <a:gd name="connsiteY5" fmla="*/ 246280 h 246601"/>
                <a:gd name="connsiteX6" fmla="*/ 99982 w 160993"/>
                <a:gd name="connsiteY6" fmla="*/ 246280 h 246601"/>
                <a:gd name="connsiteX7" fmla="*/ 140471 w 160993"/>
                <a:gd name="connsiteY7" fmla="*/ 211182 h 246601"/>
                <a:gd name="connsiteX8" fmla="*/ 160728 w 160993"/>
                <a:gd name="connsiteY8" fmla="*/ 69300 h 246601"/>
                <a:gd name="connsiteX9" fmla="*/ 128252 w 160993"/>
                <a:gd name="connsiteY9" fmla="*/ 23422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93" h="246601">
                  <a:moveTo>
                    <a:pt x="128252" y="23422"/>
                  </a:moveTo>
                  <a:lnTo>
                    <a:pt x="17249" y="1222"/>
                  </a:lnTo>
                  <a:cubicBezTo>
                    <a:pt x="13283" y="423"/>
                    <a:pt x="9104" y="1462"/>
                    <a:pt x="5936" y="4043"/>
                  </a:cubicBezTo>
                  <a:cubicBezTo>
                    <a:pt x="2794" y="6638"/>
                    <a:pt x="958" y="10498"/>
                    <a:pt x="958" y="14584"/>
                  </a:cubicBezTo>
                  <a:lnTo>
                    <a:pt x="958" y="232650"/>
                  </a:lnTo>
                  <a:cubicBezTo>
                    <a:pt x="958" y="240184"/>
                    <a:pt x="7054" y="246280"/>
                    <a:pt x="14588" y="246280"/>
                  </a:cubicBezTo>
                  <a:lnTo>
                    <a:pt x="99982" y="246280"/>
                  </a:lnTo>
                  <a:cubicBezTo>
                    <a:pt x="120213" y="246280"/>
                    <a:pt x="137622" y="231186"/>
                    <a:pt x="140471" y="211182"/>
                  </a:cubicBezTo>
                  <a:lnTo>
                    <a:pt x="160728" y="69300"/>
                  </a:lnTo>
                  <a:cubicBezTo>
                    <a:pt x="163789" y="47818"/>
                    <a:pt x="149548" y="27668"/>
                    <a:pt x="128252" y="23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7" name="Forma libre 386">
              <a:extLst>
                <a:ext uri="{FF2B5EF4-FFF2-40B4-BE49-F238E27FC236}">
                  <a16:creationId xmlns:a16="http://schemas.microsoft.com/office/drawing/2014/main" id="{E60D695B-F3CC-CA4C-83F3-440BE071D948}"/>
                </a:ext>
              </a:extLst>
            </p:cNvPr>
            <p:cNvSpPr/>
            <p:nvPr/>
          </p:nvSpPr>
          <p:spPr>
            <a:xfrm>
              <a:off x="691333" y="4574696"/>
              <a:ext cx="490648" cy="260657"/>
            </a:xfrm>
            <a:custGeom>
              <a:avLst/>
              <a:gdLst>
                <a:gd name="connsiteX0" fmla="*/ 408897 w 490647"/>
                <a:gd name="connsiteY0" fmla="*/ 82737 h 260656"/>
                <a:gd name="connsiteX1" fmla="*/ 337377 w 490647"/>
                <a:gd name="connsiteY1" fmla="*/ 95278 h 260656"/>
                <a:gd name="connsiteX2" fmla="*/ 327113 w 490647"/>
                <a:gd name="connsiteY2" fmla="*/ 109176 h 260656"/>
                <a:gd name="connsiteX3" fmla="*/ 327122 w 490647"/>
                <a:gd name="connsiteY3" fmla="*/ 109995 h 260656"/>
                <a:gd name="connsiteX4" fmla="*/ 301594 w 490647"/>
                <a:gd name="connsiteY4" fmla="*/ 160998 h 260656"/>
                <a:gd name="connsiteX5" fmla="*/ 237175 w 490647"/>
                <a:gd name="connsiteY5" fmla="*/ 178446 h 260656"/>
                <a:gd name="connsiteX6" fmla="*/ 84567 w 490647"/>
                <a:gd name="connsiteY6" fmla="*/ 149425 h 260656"/>
                <a:gd name="connsiteX7" fmla="*/ 74270 w 490647"/>
                <a:gd name="connsiteY7" fmla="*/ 133657 h 260656"/>
                <a:gd name="connsiteX8" fmla="*/ 91541 w 490647"/>
                <a:gd name="connsiteY8" fmla="*/ 123063 h 260656"/>
                <a:gd name="connsiteX9" fmla="*/ 237175 w 490647"/>
                <a:gd name="connsiteY9" fmla="*/ 151186 h 260656"/>
                <a:gd name="connsiteX10" fmla="*/ 285303 w 490647"/>
                <a:gd name="connsiteY10" fmla="*/ 139141 h 260656"/>
                <a:gd name="connsiteX11" fmla="*/ 299864 w 490647"/>
                <a:gd name="connsiteY11" fmla="*/ 109992 h 260656"/>
                <a:gd name="connsiteX12" fmla="*/ 299159 w 490647"/>
                <a:gd name="connsiteY12" fmla="*/ 103516 h 260656"/>
                <a:gd name="connsiteX13" fmla="*/ 193547 w 490647"/>
                <a:gd name="connsiteY13" fmla="*/ 42113 h 260656"/>
                <a:gd name="connsiteX14" fmla="*/ 135304 w 490647"/>
                <a:gd name="connsiteY14" fmla="*/ 20630 h 260656"/>
                <a:gd name="connsiteX15" fmla="*/ 68170 w 490647"/>
                <a:gd name="connsiteY15" fmla="*/ 958 h 260656"/>
                <a:gd name="connsiteX16" fmla="*/ 35360 w 490647"/>
                <a:gd name="connsiteY16" fmla="*/ 3213 h 260656"/>
                <a:gd name="connsiteX17" fmla="*/ 23585 w 490647"/>
                <a:gd name="connsiteY17" fmla="*/ 17764 h 260656"/>
                <a:gd name="connsiteX18" fmla="*/ 23209 w 490647"/>
                <a:gd name="connsiteY18" fmla="*/ 32275 h 260656"/>
                <a:gd name="connsiteX19" fmla="*/ 2952 w 490647"/>
                <a:gd name="connsiteY19" fmla="*/ 174197 h 260656"/>
                <a:gd name="connsiteX20" fmla="*/ 2073 w 490647"/>
                <a:gd name="connsiteY20" fmla="*/ 177883 h 260656"/>
                <a:gd name="connsiteX21" fmla="*/ 1354 w 490647"/>
                <a:gd name="connsiteY21" fmla="*/ 180611 h 260656"/>
                <a:gd name="connsiteX22" fmla="*/ 9020 w 490647"/>
                <a:gd name="connsiteY22" fmla="*/ 196317 h 260656"/>
                <a:gd name="connsiteX23" fmla="*/ 204459 w 490647"/>
                <a:gd name="connsiteY23" fmla="*/ 259910 h 260656"/>
                <a:gd name="connsiteX24" fmla="*/ 438177 w 490647"/>
                <a:gd name="connsiteY24" fmla="*/ 171002 h 260656"/>
                <a:gd name="connsiteX25" fmla="*/ 482233 w 490647"/>
                <a:gd name="connsiteY25" fmla="*/ 149861 h 260656"/>
                <a:gd name="connsiteX26" fmla="*/ 490667 w 490647"/>
                <a:gd name="connsiteY26" fmla="*/ 137746 h 260656"/>
                <a:gd name="connsiteX27" fmla="*/ 408897 w 490647"/>
                <a:gd name="connsiteY27" fmla="*/ 82737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647" h="260656">
                  <a:moveTo>
                    <a:pt x="408897" y="82737"/>
                  </a:moveTo>
                  <a:cubicBezTo>
                    <a:pt x="391880" y="82737"/>
                    <a:pt x="363181" y="88803"/>
                    <a:pt x="337377" y="95278"/>
                  </a:cubicBezTo>
                  <a:cubicBezTo>
                    <a:pt x="331059" y="96863"/>
                    <a:pt x="326970" y="102664"/>
                    <a:pt x="327113" y="109176"/>
                  </a:cubicBezTo>
                  <a:cubicBezTo>
                    <a:pt x="327119" y="109448"/>
                    <a:pt x="327122" y="109720"/>
                    <a:pt x="327122" y="109995"/>
                  </a:cubicBezTo>
                  <a:cubicBezTo>
                    <a:pt x="327122" y="130611"/>
                    <a:pt x="318045" y="148712"/>
                    <a:pt x="301594" y="160998"/>
                  </a:cubicBezTo>
                  <a:cubicBezTo>
                    <a:pt x="285649" y="172897"/>
                    <a:pt x="265179" y="178446"/>
                    <a:pt x="237175" y="178446"/>
                  </a:cubicBezTo>
                  <a:cubicBezTo>
                    <a:pt x="200499" y="178446"/>
                    <a:pt x="150586" y="168949"/>
                    <a:pt x="84567" y="149425"/>
                  </a:cubicBezTo>
                  <a:cubicBezTo>
                    <a:pt x="77753" y="147410"/>
                    <a:pt x="72937" y="140637"/>
                    <a:pt x="74270" y="133657"/>
                  </a:cubicBezTo>
                  <a:cubicBezTo>
                    <a:pt x="75806" y="125607"/>
                    <a:pt x="83929" y="120786"/>
                    <a:pt x="91541" y="123063"/>
                  </a:cubicBezTo>
                  <a:cubicBezTo>
                    <a:pt x="154523" y="141723"/>
                    <a:pt x="203502" y="151186"/>
                    <a:pt x="237175" y="151186"/>
                  </a:cubicBezTo>
                  <a:cubicBezTo>
                    <a:pt x="265845" y="151186"/>
                    <a:pt x="278382" y="144318"/>
                    <a:pt x="285303" y="139141"/>
                  </a:cubicBezTo>
                  <a:cubicBezTo>
                    <a:pt x="294832" y="132033"/>
                    <a:pt x="299864" y="121958"/>
                    <a:pt x="299864" y="109992"/>
                  </a:cubicBezTo>
                  <a:cubicBezTo>
                    <a:pt x="299864" y="107706"/>
                    <a:pt x="299448" y="105648"/>
                    <a:pt x="299159" y="103516"/>
                  </a:cubicBezTo>
                  <a:cubicBezTo>
                    <a:pt x="293999" y="65889"/>
                    <a:pt x="244454" y="52453"/>
                    <a:pt x="193547" y="42113"/>
                  </a:cubicBezTo>
                  <a:cubicBezTo>
                    <a:pt x="169909" y="37321"/>
                    <a:pt x="152313" y="28843"/>
                    <a:pt x="135304" y="20630"/>
                  </a:cubicBezTo>
                  <a:cubicBezTo>
                    <a:pt x="114328" y="10514"/>
                    <a:pt x="94523" y="958"/>
                    <a:pt x="68170" y="958"/>
                  </a:cubicBezTo>
                  <a:cubicBezTo>
                    <a:pt x="57722" y="958"/>
                    <a:pt x="46687" y="1719"/>
                    <a:pt x="35360" y="3213"/>
                  </a:cubicBezTo>
                  <a:cubicBezTo>
                    <a:pt x="28208" y="4156"/>
                    <a:pt x="23046" y="10571"/>
                    <a:pt x="23585" y="17764"/>
                  </a:cubicBezTo>
                  <a:cubicBezTo>
                    <a:pt x="23981" y="23048"/>
                    <a:pt x="23874" y="27788"/>
                    <a:pt x="23209" y="32275"/>
                  </a:cubicBezTo>
                  <a:lnTo>
                    <a:pt x="2952" y="174197"/>
                  </a:lnTo>
                  <a:cubicBezTo>
                    <a:pt x="2765" y="175474"/>
                    <a:pt x="2392" y="176673"/>
                    <a:pt x="2073" y="177883"/>
                  </a:cubicBezTo>
                  <a:cubicBezTo>
                    <a:pt x="2046" y="178003"/>
                    <a:pt x="1380" y="180505"/>
                    <a:pt x="1354" y="180611"/>
                  </a:cubicBezTo>
                  <a:cubicBezTo>
                    <a:pt x="-217" y="187012"/>
                    <a:pt x="3004" y="193628"/>
                    <a:pt x="9020" y="196317"/>
                  </a:cubicBezTo>
                  <a:cubicBezTo>
                    <a:pt x="73865" y="225331"/>
                    <a:pt x="160431" y="259910"/>
                    <a:pt x="204459" y="259910"/>
                  </a:cubicBezTo>
                  <a:cubicBezTo>
                    <a:pt x="257325" y="259910"/>
                    <a:pt x="366172" y="206406"/>
                    <a:pt x="438177" y="171002"/>
                  </a:cubicBezTo>
                  <a:cubicBezTo>
                    <a:pt x="456763" y="161868"/>
                    <a:pt x="472165" y="154286"/>
                    <a:pt x="482233" y="149861"/>
                  </a:cubicBezTo>
                  <a:cubicBezTo>
                    <a:pt x="487111" y="147718"/>
                    <a:pt x="490610" y="143074"/>
                    <a:pt x="490667" y="137746"/>
                  </a:cubicBezTo>
                  <a:cubicBezTo>
                    <a:pt x="491017" y="105382"/>
                    <a:pt x="457299" y="82737"/>
                    <a:pt x="408897" y="82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4442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D2628C6-8942-5642-BA73-D3583E86EC42}"/>
              </a:ext>
            </a:extLst>
          </p:cNvPr>
          <p:cNvSpPr/>
          <p:nvPr/>
        </p:nvSpPr>
        <p:spPr>
          <a:xfrm>
            <a:off x="10326597" y="6588694"/>
            <a:ext cx="3729555" cy="37295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BAF2E832-C44B-2E4D-A4C7-B0020B3861DD}"/>
              </a:ext>
            </a:extLst>
          </p:cNvPr>
          <p:cNvSpPr>
            <a:spLocks/>
          </p:cNvSpPr>
          <p:nvPr/>
        </p:nvSpPr>
        <p:spPr bwMode="auto">
          <a:xfrm>
            <a:off x="12039475" y="4397830"/>
            <a:ext cx="4110336" cy="4199697"/>
          </a:xfrm>
          <a:custGeom>
            <a:avLst/>
            <a:gdLst>
              <a:gd name="T0" fmla="*/ 212 w 357"/>
              <a:gd name="T1" fmla="*/ 307 h 366"/>
              <a:gd name="T2" fmla="*/ 212 w 357"/>
              <a:gd name="T3" fmla="*/ 144 h 366"/>
              <a:gd name="T4" fmla="*/ 0 w 357"/>
              <a:gd name="T5" fmla="*/ 144 h 366"/>
              <a:gd name="T6" fmla="*/ 54 w 357"/>
              <a:gd name="T7" fmla="*/ 77 h 366"/>
              <a:gd name="T8" fmla="*/ 58 w 357"/>
              <a:gd name="T9" fmla="*/ 72 h 366"/>
              <a:gd name="T10" fmla="*/ 54 w 357"/>
              <a:gd name="T11" fmla="*/ 67 h 366"/>
              <a:gd name="T12" fmla="*/ 0 w 357"/>
              <a:gd name="T13" fmla="*/ 0 h 366"/>
              <a:gd name="T14" fmla="*/ 326 w 357"/>
              <a:gd name="T15" fmla="*/ 0 h 366"/>
              <a:gd name="T16" fmla="*/ 357 w 357"/>
              <a:gd name="T17" fmla="*/ 30 h 366"/>
              <a:gd name="T18" fmla="*/ 357 w 357"/>
              <a:gd name="T19" fmla="*/ 308 h 366"/>
              <a:gd name="T20" fmla="*/ 286 w 357"/>
              <a:gd name="T21" fmla="*/ 366 h 366"/>
              <a:gd name="T22" fmla="*/ 212 w 357"/>
              <a:gd name="T23" fmla="*/ 307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7" h="366">
                <a:moveTo>
                  <a:pt x="212" y="307"/>
                </a:moveTo>
                <a:lnTo>
                  <a:pt x="212" y="144"/>
                </a:lnTo>
                <a:lnTo>
                  <a:pt x="0" y="144"/>
                </a:lnTo>
                <a:lnTo>
                  <a:pt x="54" y="77"/>
                </a:lnTo>
                <a:lnTo>
                  <a:pt x="58" y="72"/>
                </a:lnTo>
                <a:lnTo>
                  <a:pt x="54" y="67"/>
                </a:lnTo>
                <a:lnTo>
                  <a:pt x="0" y="0"/>
                </a:lnTo>
                <a:lnTo>
                  <a:pt x="326" y="0"/>
                </a:lnTo>
                <a:cubicBezTo>
                  <a:pt x="343" y="0"/>
                  <a:pt x="357" y="13"/>
                  <a:pt x="357" y="30"/>
                </a:cubicBezTo>
                <a:lnTo>
                  <a:pt x="357" y="308"/>
                </a:lnTo>
                <a:lnTo>
                  <a:pt x="286" y="366"/>
                </a:lnTo>
                <a:lnTo>
                  <a:pt x="212" y="30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D0EC1C84-9AE4-6549-AD75-3FD9B7A3EB42}"/>
              </a:ext>
            </a:extLst>
          </p:cNvPr>
          <p:cNvSpPr>
            <a:spLocks/>
          </p:cNvSpPr>
          <p:nvPr/>
        </p:nvSpPr>
        <p:spPr bwMode="auto">
          <a:xfrm>
            <a:off x="11878629" y="8132868"/>
            <a:ext cx="4271182" cy="4181820"/>
          </a:xfrm>
          <a:custGeom>
            <a:avLst/>
            <a:gdLst>
              <a:gd name="T0" fmla="*/ 58 w 370"/>
              <a:gd name="T1" fmla="*/ 218 h 362"/>
              <a:gd name="T2" fmla="*/ 225 w 370"/>
              <a:gd name="T3" fmla="*/ 218 h 362"/>
              <a:gd name="T4" fmla="*/ 225 w 370"/>
              <a:gd name="T5" fmla="*/ 0 h 362"/>
              <a:gd name="T6" fmla="*/ 294 w 370"/>
              <a:gd name="T7" fmla="*/ 56 h 362"/>
              <a:gd name="T8" fmla="*/ 299 w 370"/>
              <a:gd name="T9" fmla="*/ 59 h 362"/>
              <a:gd name="T10" fmla="*/ 304 w 370"/>
              <a:gd name="T11" fmla="*/ 56 h 362"/>
              <a:gd name="T12" fmla="*/ 370 w 370"/>
              <a:gd name="T13" fmla="*/ 2 h 362"/>
              <a:gd name="T14" fmla="*/ 370 w 370"/>
              <a:gd name="T15" fmla="*/ 332 h 362"/>
              <a:gd name="T16" fmla="*/ 339 w 370"/>
              <a:gd name="T17" fmla="*/ 362 h 362"/>
              <a:gd name="T18" fmla="*/ 59 w 370"/>
              <a:gd name="T19" fmla="*/ 362 h 362"/>
              <a:gd name="T20" fmla="*/ 0 w 370"/>
              <a:gd name="T21" fmla="*/ 290 h 362"/>
              <a:gd name="T22" fmla="*/ 58 w 370"/>
              <a:gd name="T23" fmla="*/ 218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0" h="362">
                <a:moveTo>
                  <a:pt x="58" y="218"/>
                </a:moveTo>
                <a:lnTo>
                  <a:pt x="225" y="218"/>
                </a:lnTo>
                <a:lnTo>
                  <a:pt x="225" y="0"/>
                </a:lnTo>
                <a:lnTo>
                  <a:pt x="294" y="56"/>
                </a:lnTo>
                <a:lnTo>
                  <a:pt x="299" y="59"/>
                </a:lnTo>
                <a:lnTo>
                  <a:pt x="304" y="56"/>
                </a:lnTo>
                <a:lnTo>
                  <a:pt x="370" y="2"/>
                </a:lnTo>
                <a:lnTo>
                  <a:pt x="370" y="332"/>
                </a:lnTo>
                <a:cubicBezTo>
                  <a:pt x="370" y="349"/>
                  <a:pt x="356" y="362"/>
                  <a:pt x="339" y="362"/>
                </a:cubicBezTo>
                <a:lnTo>
                  <a:pt x="59" y="362"/>
                </a:lnTo>
                <a:lnTo>
                  <a:pt x="0" y="290"/>
                </a:lnTo>
                <a:lnTo>
                  <a:pt x="58" y="2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id="{4744DCF0-92D4-7142-AF80-1E70CFA61785}"/>
              </a:ext>
            </a:extLst>
          </p:cNvPr>
          <p:cNvSpPr>
            <a:spLocks/>
          </p:cNvSpPr>
          <p:nvPr/>
        </p:nvSpPr>
        <p:spPr bwMode="auto">
          <a:xfrm>
            <a:off x="8232940" y="8043518"/>
            <a:ext cx="4092471" cy="4271182"/>
          </a:xfrm>
          <a:custGeom>
            <a:avLst/>
            <a:gdLst>
              <a:gd name="T0" fmla="*/ 145 w 357"/>
              <a:gd name="T1" fmla="*/ 59 h 370"/>
              <a:gd name="T2" fmla="*/ 145 w 357"/>
              <a:gd name="T3" fmla="*/ 226 h 370"/>
              <a:gd name="T4" fmla="*/ 357 w 357"/>
              <a:gd name="T5" fmla="*/ 226 h 370"/>
              <a:gd name="T6" fmla="*/ 302 w 357"/>
              <a:gd name="T7" fmla="*/ 293 h 370"/>
              <a:gd name="T8" fmla="*/ 299 w 357"/>
              <a:gd name="T9" fmla="*/ 298 h 370"/>
              <a:gd name="T10" fmla="*/ 302 w 357"/>
              <a:gd name="T11" fmla="*/ 303 h 370"/>
              <a:gd name="T12" fmla="*/ 357 w 357"/>
              <a:gd name="T13" fmla="*/ 370 h 370"/>
              <a:gd name="T14" fmla="*/ 30 w 357"/>
              <a:gd name="T15" fmla="*/ 370 h 370"/>
              <a:gd name="T16" fmla="*/ 0 w 357"/>
              <a:gd name="T17" fmla="*/ 340 h 370"/>
              <a:gd name="T18" fmla="*/ 0 w 357"/>
              <a:gd name="T19" fmla="*/ 58 h 370"/>
              <a:gd name="T20" fmla="*/ 71 w 357"/>
              <a:gd name="T21" fmla="*/ 0 h 370"/>
              <a:gd name="T22" fmla="*/ 145 w 357"/>
              <a:gd name="T23" fmla="*/ 5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7" h="370">
                <a:moveTo>
                  <a:pt x="145" y="59"/>
                </a:moveTo>
                <a:lnTo>
                  <a:pt x="145" y="226"/>
                </a:lnTo>
                <a:lnTo>
                  <a:pt x="357" y="226"/>
                </a:lnTo>
                <a:lnTo>
                  <a:pt x="302" y="293"/>
                </a:lnTo>
                <a:lnTo>
                  <a:pt x="299" y="298"/>
                </a:lnTo>
                <a:lnTo>
                  <a:pt x="302" y="303"/>
                </a:lnTo>
                <a:lnTo>
                  <a:pt x="357" y="370"/>
                </a:lnTo>
                <a:lnTo>
                  <a:pt x="30" y="370"/>
                </a:lnTo>
                <a:cubicBezTo>
                  <a:pt x="14" y="370"/>
                  <a:pt x="0" y="357"/>
                  <a:pt x="0" y="340"/>
                </a:cubicBezTo>
                <a:lnTo>
                  <a:pt x="0" y="58"/>
                </a:lnTo>
                <a:lnTo>
                  <a:pt x="71" y="0"/>
                </a:lnTo>
                <a:lnTo>
                  <a:pt x="145" y="5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25">
            <a:extLst>
              <a:ext uri="{FF2B5EF4-FFF2-40B4-BE49-F238E27FC236}">
                <a16:creationId xmlns:a16="http://schemas.microsoft.com/office/drawing/2014/main" id="{7E3EE77C-7916-374A-8715-BBFA2AB0D66E}"/>
              </a:ext>
            </a:extLst>
          </p:cNvPr>
          <p:cNvSpPr>
            <a:spLocks/>
          </p:cNvSpPr>
          <p:nvPr/>
        </p:nvSpPr>
        <p:spPr bwMode="auto">
          <a:xfrm>
            <a:off x="8232940" y="4397830"/>
            <a:ext cx="4253305" cy="4110336"/>
          </a:xfrm>
          <a:custGeom>
            <a:avLst/>
            <a:gdLst>
              <a:gd name="T0" fmla="*/ 30 w 370"/>
              <a:gd name="T1" fmla="*/ 0 h 358"/>
              <a:gd name="T2" fmla="*/ 311 w 370"/>
              <a:gd name="T3" fmla="*/ 0 h 358"/>
              <a:gd name="T4" fmla="*/ 370 w 370"/>
              <a:gd name="T5" fmla="*/ 72 h 358"/>
              <a:gd name="T6" fmla="*/ 311 w 370"/>
              <a:gd name="T7" fmla="*/ 144 h 358"/>
              <a:gd name="T8" fmla="*/ 145 w 370"/>
              <a:gd name="T9" fmla="*/ 144 h 358"/>
              <a:gd name="T10" fmla="*/ 145 w 370"/>
              <a:gd name="T11" fmla="*/ 358 h 358"/>
              <a:gd name="T12" fmla="*/ 76 w 370"/>
              <a:gd name="T13" fmla="*/ 303 h 358"/>
              <a:gd name="T14" fmla="*/ 71 w 370"/>
              <a:gd name="T15" fmla="*/ 299 h 358"/>
              <a:gd name="T16" fmla="*/ 67 w 370"/>
              <a:gd name="T17" fmla="*/ 303 h 358"/>
              <a:gd name="T18" fmla="*/ 0 w 370"/>
              <a:gd name="T19" fmla="*/ 357 h 358"/>
              <a:gd name="T20" fmla="*/ 0 w 370"/>
              <a:gd name="T21" fmla="*/ 30 h 358"/>
              <a:gd name="T22" fmla="*/ 30 w 370"/>
              <a:gd name="T23" fmla="*/ 0 h 358"/>
              <a:gd name="T24" fmla="*/ 30 w 370"/>
              <a:gd name="T25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0" h="358">
                <a:moveTo>
                  <a:pt x="30" y="0"/>
                </a:moveTo>
                <a:lnTo>
                  <a:pt x="311" y="0"/>
                </a:lnTo>
                <a:lnTo>
                  <a:pt x="370" y="72"/>
                </a:lnTo>
                <a:lnTo>
                  <a:pt x="311" y="144"/>
                </a:lnTo>
                <a:lnTo>
                  <a:pt x="145" y="144"/>
                </a:lnTo>
                <a:lnTo>
                  <a:pt x="145" y="358"/>
                </a:lnTo>
                <a:lnTo>
                  <a:pt x="76" y="303"/>
                </a:lnTo>
                <a:lnTo>
                  <a:pt x="71" y="299"/>
                </a:lnTo>
                <a:lnTo>
                  <a:pt x="67" y="303"/>
                </a:lnTo>
                <a:lnTo>
                  <a:pt x="0" y="357"/>
                </a:lnTo>
                <a:lnTo>
                  <a:pt x="0" y="30"/>
                </a:lnTo>
                <a:cubicBezTo>
                  <a:pt x="0" y="13"/>
                  <a:pt x="14" y="0"/>
                  <a:pt x="30" y="0"/>
                </a:cubicBezTo>
                <a:lnTo>
                  <a:pt x="3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23CDBE-CAEF-A04D-87CA-80AF89CED714}"/>
              </a:ext>
            </a:extLst>
          </p:cNvPr>
          <p:cNvSpPr txBox="1"/>
          <p:nvPr/>
        </p:nvSpPr>
        <p:spPr>
          <a:xfrm>
            <a:off x="10789138" y="8035357"/>
            <a:ext cx="2854645" cy="9385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Competitive Rivalry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62386F-4303-5048-9152-B7CC8F2949B8}"/>
              </a:ext>
            </a:extLst>
          </p:cNvPr>
          <p:cNvSpPr txBox="1"/>
          <p:nvPr/>
        </p:nvSpPr>
        <p:spPr>
          <a:xfrm>
            <a:off x="13757400" y="11005603"/>
            <a:ext cx="2253711" cy="9385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Buyer Power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57C62B-33E2-F84E-AA29-78F867CC0865}"/>
              </a:ext>
            </a:extLst>
          </p:cNvPr>
          <p:cNvSpPr txBox="1"/>
          <p:nvPr/>
        </p:nvSpPr>
        <p:spPr>
          <a:xfrm>
            <a:off x="8653309" y="4783240"/>
            <a:ext cx="2253711" cy="9385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Supplier Power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CB691-DBAE-7F4F-8407-422737AB5928}"/>
              </a:ext>
            </a:extLst>
          </p:cNvPr>
          <p:cNvSpPr txBox="1"/>
          <p:nvPr/>
        </p:nvSpPr>
        <p:spPr>
          <a:xfrm>
            <a:off x="13275430" y="4708314"/>
            <a:ext cx="2499306" cy="10164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New Entry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0BB12D-E2AE-A045-AF09-CCBF60D29983}"/>
              </a:ext>
            </a:extLst>
          </p:cNvPr>
          <p:cNvSpPr txBox="1"/>
          <p:nvPr/>
        </p:nvSpPr>
        <p:spPr>
          <a:xfrm>
            <a:off x="8466686" y="10997800"/>
            <a:ext cx="2854657" cy="9385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Substitutes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5F454DAB-FF1B-354E-976B-BC258A2E8697}"/>
              </a:ext>
            </a:extLst>
          </p:cNvPr>
          <p:cNvSpPr/>
          <p:nvPr/>
        </p:nvSpPr>
        <p:spPr>
          <a:xfrm>
            <a:off x="16510886" y="5655782"/>
            <a:ext cx="5503961" cy="112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788685-051F-1641-8C2E-B31C2A68756A}"/>
              </a:ext>
            </a:extLst>
          </p:cNvPr>
          <p:cNvSpPr/>
          <p:nvPr/>
        </p:nvSpPr>
        <p:spPr>
          <a:xfrm flipH="1">
            <a:off x="2334387" y="5627788"/>
            <a:ext cx="5503961" cy="112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CE10465A-6716-AA45-A611-50D5B0491614}"/>
              </a:ext>
            </a:extLst>
          </p:cNvPr>
          <p:cNvSpPr/>
          <p:nvPr/>
        </p:nvSpPr>
        <p:spPr>
          <a:xfrm>
            <a:off x="16510886" y="9700351"/>
            <a:ext cx="5503961" cy="112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360909-2F64-E24C-B078-385AF3DC38F2}"/>
              </a:ext>
            </a:extLst>
          </p:cNvPr>
          <p:cNvSpPr/>
          <p:nvPr/>
        </p:nvSpPr>
        <p:spPr>
          <a:xfrm flipH="1">
            <a:off x="2334387" y="9672358"/>
            <a:ext cx="5503961" cy="112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70253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05855F-4B7D-2143-8E97-01962FBFBC2B}"/>
              </a:ext>
            </a:extLst>
          </p:cNvPr>
          <p:cNvGrpSpPr/>
          <p:nvPr/>
        </p:nvGrpSpPr>
        <p:grpSpPr>
          <a:xfrm>
            <a:off x="2881940" y="4584984"/>
            <a:ext cx="18613769" cy="7990838"/>
            <a:chOff x="1714296" y="4584984"/>
            <a:chExt cx="18613769" cy="79908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097608-097E-0144-9C08-36F53206FE29}"/>
                </a:ext>
              </a:extLst>
            </p:cNvPr>
            <p:cNvGrpSpPr/>
            <p:nvPr/>
          </p:nvGrpSpPr>
          <p:grpSpPr>
            <a:xfrm>
              <a:off x="1714296" y="4584984"/>
              <a:ext cx="9150350" cy="7990838"/>
              <a:chOff x="7613650" y="4702972"/>
              <a:chExt cx="9150350" cy="7990838"/>
            </a:xfrm>
          </p:grpSpPr>
          <p:sp>
            <p:nvSpPr>
              <p:cNvPr id="46" name="Freeform 1">
                <a:extLst>
                  <a:ext uri="{FF2B5EF4-FFF2-40B4-BE49-F238E27FC236}">
                    <a16:creationId xmlns:a16="http://schemas.microsoft.com/office/drawing/2014/main" id="{C75A7167-658D-8A43-B563-5557A2B1D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3650" y="4702972"/>
                <a:ext cx="9150350" cy="7930882"/>
              </a:xfrm>
              <a:custGeom>
                <a:avLst/>
                <a:gdLst>
                  <a:gd name="T0" fmla="*/ 1813 w 18531"/>
                  <a:gd name="T1" fmla="*/ 9624 h 16062"/>
                  <a:gd name="T2" fmla="*/ 2250 w 18531"/>
                  <a:gd name="T3" fmla="*/ 10624 h 16062"/>
                  <a:gd name="T4" fmla="*/ 3594 w 18531"/>
                  <a:gd name="T5" fmla="*/ 11436 h 16062"/>
                  <a:gd name="T6" fmla="*/ 4688 w 18531"/>
                  <a:gd name="T7" fmla="*/ 13718 h 16062"/>
                  <a:gd name="T8" fmla="*/ 11030 w 18531"/>
                  <a:gd name="T9" fmla="*/ 14874 h 16062"/>
                  <a:gd name="T10" fmla="*/ 12624 w 18531"/>
                  <a:gd name="T11" fmla="*/ 12718 h 16062"/>
                  <a:gd name="T12" fmla="*/ 15124 w 18531"/>
                  <a:gd name="T13" fmla="*/ 11905 h 16062"/>
                  <a:gd name="T14" fmla="*/ 16218 w 18531"/>
                  <a:gd name="T15" fmla="*/ 7594 h 16062"/>
                  <a:gd name="T16" fmla="*/ 16093 w 18531"/>
                  <a:gd name="T17" fmla="*/ 5844 h 16062"/>
                  <a:gd name="T18" fmla="*/ 11468 w 18531"/>
                  <a:gd name="T19" fmla="*/ 3187 h 16062"/>
                  <a:gd name="T20" fmla="*/ 9031 w 18531"/>
                  <a:gd name="T21" fmla="*/ 469 h 16062"/>
                  <a:gd name="T22" fmla="*/ 2438 w 18531"/>
                  <a:gd name="T23" fmla="*/ 6344 h 16062"/>
                  <a:gd name="T24" fmla="*/ 1469 w 18531"/>
                  <a:gd name="T25" fmla="*/ 8843 h 16062"/>
                  <a:gd name="T26" fmla="*/ 375 w 18531"/>
                  <a:gd name="T27" fmla="*/ 6406 h 16062"/>
                  <a:gd name="T28" fmla="*/ 9031 w 18531"/>
                  <a:gd name="T29" fmla="*/ 0 h 16062"/>
                  <a:gd name="T30" fmla="*/ 14530 w 18531"/>
                  <a:gd name="T31" fmla="*/ 125 h 16062"/>
                  <a:gd name="T32" fmla="*/ 16499 w 18531"/>
                  <a:gd name="T33" fmla="*/ 5562 h 16062"/>
                  <a:gd name="T34" fmla="*/ 18530 w 18531"/>
                  <a:gd name="T35" fmla="*/ 9905 h 16062"/>
                  <a:gd name="T36" fmla="*/ 15562 w 18531"/>
                  <a:gd name="T37" fmla="*/ 12093 h 16062"/>
                  <a:gd name="T38" fmla="*/ 14280 w 18531"/>
                  <a:gd name="T39" fmla="*/ 14405 h 16062"/>
                  <a:gd name="T40" fmla="*/ 11249 w 18531"/>
                  <a:gd name="T41" fmla="*/ 15311 h 16062"/>
                  <a:gd name="T42" fmla="*/ 4313 w 18531"/>
                  <a:gd name="T43" fmla="*/ 14061 h 16062"/>
                  <a:gd name="T44" fmla="*/ 2156 w 18531"/>
                  <a:gd name="T45" fmla="*/ 12843 h 16062"/>
                  <a:gd name="T46" fmla="*/ 1813 w 18531"/>
                  <a:gd name="T47" fmla="*/ 10780 h 16062"/>
                  <a:gd name="T48" fmla="*/ 1813 w 18531"/>
                  <a:gd name="T49" fmla="*/ 9624 h 16062"/>
                  <a:gd name="T50" fmla="*/ 3594 w 18531"/>
                  <a:gd name="T51" fmla="*/ 11749 h 16062"/>
                  <a:gd name="T52" fmla="*/ 3594 w 18531"/>
                  <a:gd name="T53" fmla="*/ 13936 h 16062"/>
                  <a:gd name="T54" fmla="*/ 3594 w 18531"/>
                  <a:gd name="T55" fmla="*/ 11749 h 16062"/>
                  <a:gd name="T56" fmla="*/ 12624 w 18531"/>
                  <a:gd name="T57" fmla="*/ 13061 h 16062"/>
                  <a:gd name="T58" fmla="*/ 12624 w 18531"/>
                  <a:gd name="T59" fmla="*/ 15718 h 16062"/>
                  <a:gd name="T60" fmla="*/ 12624 w 18531"/>
                  <a:gd name="T61" fmla="*/ 13061 h 16062"/>
                  <a:gd name="T62" fmla="*/ 16218 w 18531"/>
                  <a:gd name="T63" fmla="*/ 8000 h 16062"/>
                  <a:gd name="T64" fmla="*/ 16218 w 18531"/>
                  <a:gd name="T65" fmla="*/ 11811 h 16062"/>
                  <a:gd name="T66" fmla="*/ 16218 w 18531"/>
                  <a:gd name="T67" fmla="*/ 8000 h 16062"/>
                  <a:gd name="T68" fmla="*/ 14530 w 18531"/>
                  <a:gd name="T69" fmla="*/ 531 h 16062"/>
                  <a:gd name="T70" fmla="*/ 14530 w 18531"/>
                  <a:gd name="T71" fmla="*/ 5875 h 16062"/>
                  <a:gd name="T72" fmla="*/ 14530 w 18531"/>
                  <a:gd name="T73" fmla="*/ 531 h 16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531" h="16062">
                    <a:moveTo>
                      <a:pt x="1813" y="9624"/>
                    </a:moveTo>
                    <a:lnTo>
                      <a:pt x="1813" y="9624"/>
                    </a:lnTo>
                    <a:cubicBezTo>
                      <a:pt x="2156" y="9624"/>
                      <a:pt x="2406" y="9874"/>
                      <a:pt x="2406" y="10218"/>
                    </a:cubicBezTo>
                    <a:cubicBezTo>
                      <a:pt x="2406" y="10374"/>
                      <a:pt x="2344" y="10499"/>
                      <a:pt x="2250" y="10624"/>
                    </a:cubicBezTo>
                    <a:cubicBezTo>
                      <a:pt x="2406" y="10999"/>
                      <a:pt x="2594" y="11343"/>
                      <a:pt x="2813" y="11686"/>
                    </a:cubicBezTo>
                    <a:cubicBezTo>
                      <a:pt x="3031" y="11530"/>
                      <a:pt x="3281" y="11436"/>
                      <a:pt x="3594" y="11436"/>
                    </a:cubicBezTo>
                    <a:cubicBezTo>
                      <a:pt x="4344" y="11436"/>
                      <a:pt x="5000" y="12061"/>
                      <a:pt x="5000" y="12843"/>
                    </a:cubicBezTo>
                    <a:cubicBezTo>
                      <a:pt x="5000" y="13186"/>
                      <a:pt x="4875" y="13468"/>
                      <a:pt x="4688" y="13718"/>
                    </a:cubicBezTo>
                    <a:cubicBezTo>
                      <a:pt x="5906" y="14624"/>
                      <a:pt x="7438" y="15155"/>
                      <a:pt x="9031" y="15155"/>
                    </a:cubicBezTo>
                    <a:cubicBezTo>
                      <a:pt x="9718" y="15155"/>
                      <a:pt x="10405" y="15061"/>
                      <a:pt x="11030" y="14874"/>
                    </a:cubicBezTo>
                    <a:cubicBezTo>
                      <a:pt x="10999" y="14718"/>
                      <a:pt x="10968" y="14561"/>
                      <a:pt x="10968" y="14405"/>
                    </a:cubicBezTo>
                    <a:cubicBezTo>
                      <a:pt x="10968" y="13468"/>
                      <a:pt x="11718" y="12718"/>
                      <a:pt x="12624" y="12718"/>
                    </a:cubicBezTo>
                    <a:cubicBezTo>
                      <a:pt x="13124" y="12718"/>
                      <a:pt x="13593" y="12968"/>
                      <a:pt x="13874" y="13311"/>
                    </a:cubicBezTo>
                    <a:cubicBezTo>
                      <a:pt x="14343" y="12905"/>
                      <a:pt x="14780" y="12436"/>
                      <a:pt x="15124" y="11905"/>
                    </a:cubicBezTo>
                    <a:cubicBezTo>
                      <a:pt x="14405" y="11499"/>
                      <a:pt x="13937" y="10749"/>
                      <a:pt x="13937" y="9905"/>
                    </a:cubicBezTo>
                    <a:cubicBezTo>
                      <a:pt x="13937" y="8624"/>
                      <a:pt x="14968" y="7594"/>
                      <a:pt x="16218" y="7594"/>
                    </a:cubicBezTo>
                    <a:cubicBezTo>
                      <a:pt x="16280" y="7594"/>
                      <a:pt x="16312" y="7594"/>
                      <a:pt x="16374" y="7594"/>
                    </a:cubicBezTo>
                    <a:cubicBezTo>
                      <a:pt x="16343" y="7000"/>
                      <a:pt x="16249" y="6406"/>
                      <a:pt x="16093" y="5844"/>
                    </a:cubicBezTo>
                    <a:cubicBezTo>
                      <a:pt x="15624" y="6125"/>
                      <a:pt x="15093" y="6281"/>
                      <a:pt x="14530" y="6281"/>
                    </a:cubicBezTo>
                    <a:cubicBezTo>
                      <a:pt x="12843" y="6281"/>
                      <a:pt x="11468" y="4906"/>
                      <a:pt x="11468" y="3187"/>
                    </a:cubicBezTo>
                    <a:cubicBezTo>
                      <a:pt x="11468" y="2437"/>
                      <a:pt x="11749" y="1750"/>
                      <a:pt x="12218" y="1187"/>
                    </a:cubicBezTo>
                    <a:cubicBezTo>
                      <a:pt x="11249" y="750"/>
                      <a:pt x="10155" y="469"/>
                      <a:pt x="9031" y="469"/>
                    </a:cubicBezTo>
                    <a:cubicBezTo>
                      <a:pt x="5063" y="469"/>
                      <a:pt x="1844" y="3625"/>
                      <a:pt x="1719" y="7562"/>
                    </a:cubicBezTo>
                    <a:cubicBezTo>
                      <a:pt x="2438" y="6344"/>
                      <a:pt x="2438" y="6344"/>
                      <a:pt x="2438" y="6344"/>
                    </a:cubicBezTo>
                    <a:cubicBezTo>
                      <a:pt x="2844" y="6594"/>
                      <a:pt x="2844" y="6594"/>
                      <a:pt x="2844" y="6594"/>
                    </a:cubicBezTo>
                    <a:cubicBezTo>
                      <a:pt x="1469" y="8843"/>
                      <a:pt x="1469" y="8843"/>
                      <a:pt x="1469" y="8843"/>
                    </a:cubicBezTo>
                    <a:cubicBezTo>
                      <a:pt x="0" y="6656"/>
                      <a:pt x="0" y="6656"/>
                      <a:pt x="0" y="6656"/>
                    </a:cubicBezTo>
                    <a:cubicBezTo>
                      <a:pt x="375" y="6406"/>
                      <a:pt x="375" y="6406"/>
                      <a:pt x="375" y="6406"/>
                    </a:cubicBezTo>
                    <a:cubicBezTo>
                      <a:pt x="1219" y="7594"/>
                      <a:pt x="1219" y="7594"/>
                      <a:pt x="1219" y="7594"/>
                    </a:cubicBezTo>
                    <a:cubicBezTo>
                      <a:pt x="1344" y="3375"/>
                      <a:pt x="4781" y="0"/>
                      <a:pt x="9031" y="0"/>
                    </a:cubicBezTo>
                    <a:cubicBezTo>
                      <a:pt x="10312" y="0"/>
                      <a:pt x="11499" y="312"/>
                      <a:pt x="12562" y="844"/>
                    </a:cubicBezTo>
                    <a:cubicBezTo>
                      <a:pt x="13093" y="406"/>
                      <a:pt x="13780" y="125"/>
                      <a:pt x="14530" y="125"/>
                    </a:cubicBezTo>
                    <a:cubicBezTo>
                      <a:pt x="16218" y="125"/>
                      <a:pt x="17593" y="1500"/>
                      <a:pt x="17593" y="3187"/>
                    </a:cubicBezTo>
                    <a:cubicBezTo>
                      <a:pt x="17593" y="4156"/>
                      <a:pt x="17187" y="5000"/>
                      <a:pt x="16499" y="5562"/>
                    </a:cubicBezTo>
                    <a:cubicBezTo>
                      <a:pt x="16718" y="6219"/>
                      <a:pt x="16843" y="6937"/>
                      <a:pt x="16843" y="7687"/>
                    </a:cubicBezTo>
                    <a:cubicBezTo>
                      <a:pt x="17812" y="7937"/>
                      <a:pt x="18530" y="8843"/>
                      <a:pt x="18530" y="9905"/>
                    </a:cubicBezTo>
                    <a:cubicBezTo>
                      <a:pt x="18530" y="11155"/>
                      <a:pt x="17499" y="12186"/>
                      <a:pt x="16218" y="12186"/>
                    </a:cubicBezTo>
                    <a:cubicBezTo>
                      <a:pt x="15999" y="12186"/>
                      <a:pt x="15780" y="12155"/>
                      <a:pt x="15562" y="12093"/>
                    </a:cubicBezTo>
                    <a:cubicBezTo>
                      <a:pt x="15155" y="12686"/>
                      <a:pt x="14687" y="13249"/>
                      <a:pt x="14155" y="13718"/>
                    </a:cubicBezTo>
                    <a:cubicBezTo>
                      <a:pt x="14249" y="13936"/>
                      <a:pt x="14280" y="14155"/>
                      <a:pt x="14280" y="14405"/>
                    </a:cubicBezTo>
                    <a:cubicBezTo>
                      <a:pt x="14280" y="15311"/>
                      <a:pt x="13530" y="16061"/>
                      <a:pt x="12624" y="16061"/>
                    </a:cubicBezTo>
                    <a:cubicBezTo>
                      <a:pt x="12062" y="16061"/>
                      <a:pt x="11530" y="15749"/>
                      <a:pt x="11249" y="15311"/>
                    </a:cubicBezTo>
                    <a:cubicBezTo>
                      <a:pt x="10530" y="15530"/>
                      <a:pt x="9812" y="15624"/>
                      <a:pt x="9031" y="15624"/>
                    </a:cubicBezTo>
                    <a:cubicBezTo>
                      <a:pt x="7281" y="15624"/>
                      <a:pt x="5656" y="15061"/>
                      <a:pt x="4313" y="14061"/>
                    </a:cubicBezTo>
                    <a:cubicBezTo>
                      <a:pt x="4125" y="14186"/>
                      <a:pt x="3844" y="14249"/>
                      <a:pt x="3594" y="14249"/>
                    </a:cubicBezTo>
                    <a:cubicBezTo>
                      <a:pt x="2813" y="14249"/>
                      <a:pt x="2156" y="13624"/>
                      <a:pt x="2156" y="12843"/>
                    </a:cubicBezTo>
                    <a:cubicBezTo>
                      <a:pt x="2156" y="12530"/>
                      <a:pt x="2281" y="12249"/>
                      <a:pt x="2438" y="12030"/>
                    </a:cubicBezTo>
                    <a:cubicBezTo>
                      <a:pt x="2188" y="11624"/>
                      <a:pt x="2000" y="11218"/>
                      <a:pt x="1813" y="10780"/>
                    </a:cubicBezTo>
                    <a:cubicBezTo>
                      <a:pt x="1500" y="10780"/>
                      <a:pt x="1250" y="10530"/>
                      <a:pt x="1250" y="10218"/>
                    </a:cubicBezTo>
                    <a:cubicBezTo>
                      <a:pt x="1250" y="9874"/>
                      <a:pt x="1500" y="9624"/>
                      <a:pt x="1813" y="9624"/>
                    </a:cubicBezTo>
                    <a:close/>
                    <a:moveTo>
                      <a:pt x="3594" y="11749"/>
                    </a:moveTo>
                    <a:lnTo>
                      <a:pt x="3594" y="11749"/>
                    </a:lnTo>
                    <a:cubicBezTo>
                      <a:pt x="4188" y="11749"/>
                      <a:pt x="4656" y="12249"/>
                      <a:pt x="4656" y="12843"/>
                    </a:cubicBezTo>
                    <a:cubicBezTo>
                      <a:pt x="4656" y="13468"/>
                      <a:pt x="4188" y="13936"/>
                      <a:pt x="3594" y="13936"/>
                    </a:cubicBezTo>
                    <a:cubicBezTo>
                      <a:pt x="2969" y="13936"/>
                      <a:pt x="2500" y="13468"/>
                      <a:pt x="2500" y="12843"/>
                    </a:cubicBezTo>
                    <a:cubicBezTo>
                      <a:pt x="2500" y="12249"/>
                      <a:pt x="2969" y="11749"/>
                      <a:pt x="3594" y="11749"/>
                    </a:cubicBezTo>
                    <a:close/>
                    <a:moveTo>
                      <a:pt x="12624" y="13061"/>
                    </a:moveTo>
                    <a:lnTo>
                      <a:pt x="12624" y="13061"/>
                    </a:lnTo>
                    <a:cubicBezTo>
                      <a:pt x="13374" y="13061"/>
                      <a:pt x="13968" y="13655"/>
                      <a:pt x="13968" y="14405"/>
                    </a:cubicBezTo>
                    <a:cubicBezTo>
                      <a:pt x="13968" y="15124"/>
                      <a:pt x="13374" y="15718"/>
                      <a:pt x="12624" y="15718"/>
                    </a:cubicBezTo>
                    <a:cubicBezTo>
                      <a:pt x="11905" y="15718"/>
                      <a:pt x="11312" y="15124"/>
                      <a:pt x="11312" y="14405"/>
                    </a:cubicBezTo>
                    <a:cubicBezTo>
                      <a:pt x="11312" y="13655"/>
                      <a:pt x="11905" y="13061"/>
                      <a:pt x="12624" y="13061"/>
                    </a:cubicBezTo>
                    <a:close/>
                    <a:moveTo>
                      <a:pt x="16218" y="8000"/>
                    </a:moveTo>
                    <a:lnTo>
                      <a:pt x="16218" y="8000"/>
                    </a:lnTo>
                    <a:cubicBezTo>
                      <a:pt x="17280" y="8000"/>
                      <a:pt x="18124" y="8843"/>
                      <a:pt x="18124" y="9905"/>
                    </a:cubicBezTo>
                    <a:cubicBezTo>
                      <a:pt x="18124" y="10936"/>
                      <a:pt x="17280" y="11811"/>
                      <a:pt x="16218" y="11811"/>
                    </a:cubicBezTo>
                    <a:cubicBezTo>
                      <a:pt x="15187" y="11811"/>
                      <a:pt x="14312" y="10936"/>
                      <a:pt x="14312" y="9905"/>
                    </a:cubicBezTo>
                    <a:cubicBezTo>
                      <a:pt x="14312" y="8843"/>
                      <a:pt x="15187" y="8000"/>
                      <a:pt x="16218" y="8000"/>
                    </a:cubicBezTo>
                    <a:close/>
                    <a:moveTo>
                      <a:pt x="14530" y="531"/>
                    </a:moveTo>
                    <a:lnTo>
                      <a:pt x="14530" y="531"/>
                    </a:lnTo>
                    <a:cubicBezTo>
                      <a:pt x="15999" y="531"/>
                      <a:pt x="17187" y="1719"/>
                      <a:pt x="17187" y="3187"/>
                    </a:cubicBezTo>
                    <a:cubicBezTo>
                      <a:pt x="17187" y="4656"/>
                      <a:pt x="15999" y="5875"/>
                      <a:pt x="14530" y="5875"/>
                    </a:cubicBezTo>
                    <a:cubicBezTo>
                      <a:pt x="13062" y="5875"/>
                      <a:pt x="11874" y="4656"/>
                      <a:pt x="11874" y="3187"/>
                    </a:cubicBezTo>
                    <a:cubicBezTo>
                      <a:pt x="11874" y="1719"/>
                      <a:pt x="13062" y="531"/>
                      <a:pt x="14530" y="531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A0C788-07A3-7D4E-A33F-1CCF20F3C682}"/>
                  </a:ext>
                </a:extLst>
              </p:cNvPr>
              <p:cNvSpPr/>
              <p:nvPr/>
            </p:nvSpPr>
            <p:spPr>
              <a:xfrm>
                <a:off x="13255414" y="4736838"/>
                <a:ext cx="3152986" cy="315298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ED904B4-4850-014C-894E-3486B5DE93E1}"/>
                  </a:ext>
                </a:extLst>
              </p:cNvPr>
              <p:cNvSpPr/>
              <p:nvPr/>
            </p:nvSpPr>
            <p:spPr>
              <a:xfrm>
                <a:off x="14474616" y="8441484"/>
                <a:ext cx="2289384" cy="22893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ABD256E-A470-0144-B6F1-BBA0088305D7}"/>
                  </a:ext>
                </a:extLst>
              </p:cNvPr>
              <p:cNvSpPr/>
              <p:nvPr/>
            </p:nvSpPr>
            <p:spPr>
              <a:xfrm>
                <a:off x="13014964" y="10910735"/>
                <a:ext cx="1783077" cy="17830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BD64661-70E7-CD4D-82C1-66A43F8F4E75}"/>
                  </a:ext>
                </a:extLst>
              </p:cNvPr>
              <p:cNvSpPr/>
              <p:nvPr/>
            </p:nvSpPr>
            <p:spPr>
              <a:xfrm>
                <a:off x="8678338" y="10350243"/>
                <a:ext cx="1413930" cy="14139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E6CC73-59BA-D645-A230-20AE97B699EB}"/>
                  </a:ext>
                </a:extLst>
              </p:cNvPr>
              <p:cNvGrpSpPr/>
              <p:nvPr/>
            </p:nvGrpSpPr>
            <p:grpSpPr>
              <a:xfrm>
                <a:off x="9951415" y="6548448"/>
                <a:ext cx="3602258" cy="3182434"/>
                <a:chOff x="10401125" y="6604551"/>
                <a:chExt cx="3602258" cy="3182434"/>
              </a:xfrm>
            </p:grpSpPr>
            <p:sp>
              <p:nvSpPr>
                <p:cNvPr id="72" name="Forma libre 288">
                  <a:extLst>
                    <a:ext uri="{FF2B5EF4-FFF2-40B4-BE49-F238E27FC236}">
                      <a16:creationId xmlns:a16="http://schemas.microsoft.com/office/drawing/2014/main" id="{55D543B9-DA83-7A48-B54C-D828F1772B0E}"/>
                    </a:ext>
                  </a:extLst>
                </p:cNvPr>
                <p:cNvSpPr/>
                <p:nvPr/>
              </p:nvSpPr>
              <p:spPr>
                <a:xfrm>
                  <a:off x="10406211" y="6604551"/>
                  <a:ext cx="1752137" cy="1752137"/>
                </a:xfrm>
                <a:custGeom>
                  <a:avLst/>
                  <a:gdLst>
                    <a:gd name="connsiteX0" fmla="*/ 597710 w 599144"/>
                    <a:gd name="connsiteY0" fmla="*/ 107778 h 599144"/>
                    <a:gd name="connsiteX1" fmla="*/ 588415 w 599144"/>
                    <a:gd name="connsiteY1" fmla="*/ 100697 h 599144"/>
                    <a:gd name="connsiteX2" fmla="*/ 520456 w 599144"/>
                    <a:gd name="connsiteY2" fmla="*/ 79272 h 599144"/>
                    <a:gd name="connsiteX3" fmla="*/ 499020 w 599144"/>
                    <a:gd name="connsiteY3" fmla="*/ 11326 h 599144"/>
                    <a:gd name="connsiteX4" fmla="*/ 491963 w 599144"/>
                    <a:gd name="connsiteY4" fmla="*/ 2019 h 599144"/>
                    <a:gd name="connsiteX5" fmla="*/ 480284 w 599144"/>
                    <a:gd name="connsiteY5" fmla="*/ 2676 h 599144"/>
                    <a:gd name="connsiteX6" fmla="*/ 424442 w 599144"/>
                    <a:gd name="connsiteY6" fmla="*/ 88081 h 599144"/>
                    <a:gd name="connsiteX7" fmla="*/ 424442 w 599144"/>
                    <a:gd name="connsiteY7" fmla="*/ 132049 h 599144"/>
                    <a:gd name="connsiteX8" fmla="*/ 299864 w 599144"/>
                    <a:gd name="connsiteY8" fmla="*/ 262490 h 599144"/>
                    <a:gd name="connsiteX9" fmla="*/ 299864 w 599144"/>
                    <a:gd name="connsiteY9" fmla="*/ 263894 h 599144"/>
                    <a:gd name="connsiteX10" fmla="*/ 299864 w 599144"/>
                    <a:gd name="connsiteY10" fmla="*/ 277090 h 599144"/>
                    <a:gd name="connsiteX11" fmla="*/ 296215 w 599144"/>
                    <a:gd name="connsiteY11" fmla="*/ 285898 h 599144"/>
                    <a:gd name="connsiteX12" fmla="*/ 241225 w 599144"/>
                    <a:gd name="connsiteY12" fmla="*/ 340887 h 599144"/>
                    <a:gd name="connsiteX13" fmla="*/ 232417 w 599144"/>
                    <a:gd name="connsiteY13" fmla="*/ 344537 h 599144"/>
                    <a:gd name="connsiteX14" fmla="*/ 223608 w 599144"/>
                    <a:gd name="connsiteY14" fmla="*/ 340887 h 599144"/>
                    <a:gd name="connsiteX15" fmla="*/ 223608 w 599144"/>
                    <a:gd name="connsiteY15" fmla="*/ 323272 h 599144"/>
                    <a:gd name="connsiteX16" fmla="*/ 274948 w 599144"/>
                    <a:gd name="connsiteY16" fmla="*/ 271932 h 599144"/>
                    <a:gd name="connsiteX17" fmla="*/ 274948 w 599144"/>
                    <a:gd name="connsiteY17" fmla="*/ 262492 h 599144"/>
                    <a:gd name="connsiteX18" fmla="*/ 275653 w 599144"/>
                    <a:gd name="connsiteY18" fmla="*/ 253792 h 599144"/>
                    <a:gd name="connsiteX19" fmla="*/ 250031 w 599144"/>
                    <a:gd name="connsiteY19" fmla="*/ 250035 h 599144"/>
                    <a:gd name="connsiteX20" fmla="*/ 150369 w 599144"/>
                    <a:gd name="connsiteY20" fmla="*/ 349697 h 599144"/>
                    <a:gd name="connsiteX21" fmla="*/ 250034 w 599144"/>
                    <a:gd name="connsiteY21" fmla="*/ 449359 h 599144"/>
                    <a:gd name="connsiteX22" fmla="*/ 349696 w 599144"/>
                    <a:gd name="connsiteY22" fmla="*/ 349697 h 599144"/>
                    <a:gd name="connsiteX23" fmla="*/ 336079 w 599144"/>
                    <a:gd name="connsiteY23" fmla="*/ 299865 h 599144"/>
                    <a:gd name="connsiteX24" fmla="*/ 337238 w 599144"/>
                    <a:gd name="connsiteY24" fmla="*/ 299865 h 599144"/>
                    <a:gd name="connsiteX25" fmla="*/ 396204 w 599144"/>
                    <a:gd name="connsiteY25" fmla="*/ 255815 h 599144"/>
                    <a:gd name="connsiteX26" fmla="*/ 424442 w 599144"/>
                    <a:gd name="connsiteY26" fmla="*/ 349697 h 599144"/>
                    <a:gd name="connsiteX27" fmla="*/ 250033 w 599144"/>
                    <a:gd name="connsiteY27" fmla="*/ 524107 h 599144"/>
                    <a:gd name="connsiteX28" fmla="*/ 75623 w 599144"/>
                    <a:gd name="connsiteY28" fmla="*/ 349696 h 599144"/>
                    <a:gd name="connsiteX29" fmla="*/ 250033 w 599144"/>
                    <a:gd name="connsiteY29" fmla="*/ 175286 h 599144"/>
                    <a:gd name="connsiteX30" fmla="*/ 321107 w 599144"/>
                    <a:gd name="connsiteY30" fmla="*/ 191030 h 599144"/>
                    <a:gd name="connsiteX31" fmla="*/ 379693 w 599144"/>
                    <a:gd name="connsiteY31" fmla="*/ 137229 h 599144"/>
                    <a:gd name="connsiteX32" fmla="*/ 250033 w 599144"/>
                    <a:gd name="connsiteY32" fmla="*/ 100539 h 599144"/>
                    <a:gd name="connsiteX33" fmla="*/ 876 w 599144"/>
                    <a:gd name="connsiteY33" fmla="*/ 349696 h 599144"/>
                    <a:gd name="connsiteX34" fmla="*/ 250034 w 599144"/>
                    <a:gd name="connsiteY34" fmla="*/ 598854 h 599144"/>
                    <a:gd name="connsiteX35" fmla="*/ 499191 w 599144"/>
                    <a:gd name="connsiteY35" fmla="*/ 349697 h 599144"/>
                    <a:gd name="connsiteX36" fmla="*/ 447902 w 599144"/>
                    <a:gd name="connsiteY36" fmla="*/ 198773 h 599144"/>
                    <a:gd name="connsiteX37" fmla="*/ 467681 w 599144"/>
                    <a:gd name="connsiteY37" fmla="*/ 175287 h 599144"/>
                    <a:gd name="connsiteX38" fmla="*/ 511649 w 599144"/>
                    <a:gd name="connsiteY38" fmla="*/ 175287 h 599144"/>
                    <a:gd name="connsiteX39" fmla="*/ 597053 w 599144"/>
                    <a:gd name="connsiteY39" fmla="*/ 119434 h 599144"/>
                    <a:gd name="connsiteX40" fmla="*/ 597710 w 599144"/>
                    <a:gd name="connsiteY40" fmla="*/ 107778 h 599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99144" h="599144">
                      <a:moveTo>
                        <a:pt x="597710" y="107778"/>
                      </a:moveTo>
                      <a:cubicBezTo>
                        <a:pt x="595982" y="104018"/>
                        <a:pt x="592478" y="101366"/>
                        <a:pt x="588415" y="100697"/>
                      </a:cubicBezTo>
                      <a:cubicBezTo>
                        <a:pt x="565300" y="96913"/>
                        <a:pt x="528948" y="87764"/>
                        <a:pt x="520456" y="79272"/>
                      </a:cubicBezTo>
                      <a:cubicBezTo>
                        <a:pt x="511964" y="70780"/>
                        <a:pt x="502816" y="34417"/>
                        <a:pt x="499020" y="11326"/>
                      </a:cubicBezTo>
                      <a:cubicBezTo>
                        <a:pt x="498362" y="7238"/>
                        <a:pt x="495711" y="3759"/>
                        <a:pt x="491963" y="2019"/>
                      </a:cubicBezTo>
                      <a:cubicBezTo>
                        <a:pt x="488168" y="279"/>
                        <a:pt x="483837" y="547"/>
                        <a:pt x="480284" y="2676"/>
                      </a:cubicBezTo>
                      <a:cubicBezTo>
                        <a:pt x="477997" y="4051"/>
                        <a:pt x="424442" y="37009"/>
                        <a:pt x="424442" y="88081"/>
                      </a:cubicBezTo>
                      <a:lnTo>
                        <a:pt x="424442" y="132049"/>
                      </a:lnTo>
                      <a:cubicBezTo>
                        <a:pt x="366534" y="180068"/>
                        <a:pt x="299864" y="240203"/>
                        <a:pt x="299864" y="262490"/>
                      </a:cubicBezTo>
                      <a:lnTo>
                        <a:pt x="299864" y="263894"/>
                      </a:lnTo>
                      <a:lnTo>
                        <a:pt x="299864" y="277090"/>
                      </a:lnTo>
                      <a:cubicBezTo>
                        <a:pt x="299864" y="280398"/>
                        <a:pt x="298551" y="283562"/>
                        <a:pt x="296215" y="285898"/>
                      </a:cubicBezTo>
                      <a:lnTo>
                        <a:pt x="241225" y="340887"/>
                      </a:lnTo>
                      <a:cubicBezTo>
                        <a:pt x="238793" y="343320"/>
                        <a:pt x="235604" y="344537"/>
                        <a:pt x="232417" y="344537"/>
                      </a:cubicBezTo>
                      <a:cubicBezTo>
                        <a:pt x="229230" y="344537"/>
                        <a:pt x="226042" y="343320"/>
                        <a:pt x="223608" y="340887"/>
                      </a:cubicBezTo>
                      <a:cubicBezTo>
                        <a:pt x="218742" y="336021"/>
                        <a:pt x="218742" y="328137"/>
                        <a:pt x="223608" y="323272"/>
                      </a:cubicBezTo>
                      <a:lnTo>
                        <a:pt x="274948" y="271932"/>
                      </a:lnTo>
                      <a:lnTo>
                        <a:pt x="274948" y="262492"/>
                      </a:lnTo>
                      <a:cubicBezTo>
                        <a:pt x="274948" y="260020"/>
                        <a:pt x="274992" y="257216"/>
                        <a:pt x="275653" y="253792"/>
                      </a:cubicBezTo>
                      <a:cubicBezTo>
                        <a:pt x="267428" y="251587"/>
                        <a:pt x="258945" y="250035"/>
                        <a:pt x="250031" y="250035"/>
                      </a:cubicBezTo>
                      <a:cubicBezTo>
                        <a:pt x="195065" y="250035"/>
                        <a:pt x="150369" y="294744"/>
                        <a:pt x="150369" y="349697"/>
                      </a:cubicBezTo>
                      <a:cubicBezTo>
                        <a:pt x="150369" y="404650"/>
                        <a:pt x="195068" y="449359"/>
                        <a:pt x="250034" y="449359"/>
                      </a:cubicBezTo>
                      <a:cubicBezTo>
                        <a:pt x="305000" y="449359"/>
                        <a:pt x="349696" y="404650"/>
                        <a:pt x="349696" y="349697"/>
                      </a:cubicBezTo>
                      <a:cubicBezTo>
                        <a:pt x="349696" y="331479"/>
                        <a:pt x="344706" y="314488"/>
                        <a:pt x="336079" y="299865"/>
                      </a:cubicBezTo>
                      <a:lnTo>
                        <a:pt x="337238" y="299865"/>
                      </a:lnTo>
                      <a:cubicBezTo>
                        <a:pt x="348903" y="299865"/>
                        <a:pt x="370968" y="281528"/>
                        <a:pt x="396204" y="255815"/>
                      </a:cubicBezTo>
                      <a:cubicBezTo>
                        <a:pt x="414398" y="284000"/>
                        <a:pt x="424442" y="316084"/>
                        <a:pt x="424442" y="349697"/>
                      </a:cubicBezTo>
                      <a:cubicBezTo>
                        <a:pt x="424442" y="445869"/>
                        <a:pt x="346191" y="524107"/>
                        <a:pt x="250033" y="524107"/>
                      </a:cubicBezTo>
                      <a:cubicBezTo>
                        <a:pt x="153874" y="524107"/>
                        <a:pt x="75623" y="445867"/>
                        <a:pt x="75623" y="349696"/>
                      </a:cubicBezTo>
                      <a:cubicBezTo>
                        <a:pt x="75623" y="253524"/>
                        <a:pt x="153874" y="175286"/>
                        <a:pt x="250033" y="175286"/>
                      </a:cubicBezTo>
                      <a:cubicBezTo>
                        <a:pt x="274866" y="175286"/>
                        <a:pt x="298827" y="180966"/>
                        <a:pt x="321107" y="191030"/>
                      </a:cubicBezTo>
                      <a:cubicBezTo>
                        <a:pt x="335615" y="176451"/>
                        <a:pt x="354568" y="158857"/>
                        <a:pt x="379693" y="137229"/>
                      </a:cubicBezTo>
                      <a:cubicBezTo>
                        <a:pt x="340810" y="113503"/>
                        <a:pt x="295948" y="100539"/>
                        <a:pt x="250033" y="100539"/>
                      </a:cubicBezTo>
                      <a:cubicBezTo>
                        <a:pt x="112657" y="100539"/>
                        <a:pt x="876" y="212307"/>
                        <a:pt x="876" y="349696"/>
                      </a:cubicBezTo>
                      <a:cubicBezTo>
                        <a:pt x="876" y="487085"/>
                        <a:pt x="112657" y="598854"/>
                        <a:pt x="250034" y="598854"/>
                      </a:cubicBezTo>
                      <a:cubicBezTo>
                        <a:pt x="387411" y="598854"/>
                        <a:pt x="499191" y="487086"/>
                        <a:pt x="499191" y="349697"/>
                      </a:cubicBezTo>
                      <a:cubicBezTo>
                        <a:pt x="499191" y="295120"/>
                        <a:pt x="480918" y="242035"/>
                        <a:pt x="447902" y="198773"/>
                      </a:cubicBezTo>
                      <a:cubicBezTo>
                        <a:pt x="454628" y="190906"/>
                        <a:pt x="461267" y="183020"/>
                        <a:pt x="467681" y="175287"/>
                      </a:cubicBezTo>
                      <a:lnTo>
                        <a:pt x="511649" y="175287"/>
                      </a:lnTo>
                      <a:cubicBezTo>
                        <a:pt x="562745" y="175287"/>
                        <a:pt x="595690" y="121721"/>
                        <a:pt x="597053" y="119434"/>
                      </a:cubicBezTo>
                      <a:cubicBezTo>
                        <a:pt x="599194" y="115893"/>
                        <a:pt x="599437" y="111525"/>
                        <a:pt x="597710" y="107778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 sz="5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E0BF174-581A-F74C-A996-47547A3BAAB5}"/>
                    </a:ext>
                  </a:extLst>
                </p:cNvPr>
                <p:cNvSpPr txBox="1"/>
                <p:nvPr/>
              </p:nvSpPr>
              <p:spPr>
                <a:xfrm>
                  <a:off x="10401125" y="8432768"/>
                  <a:ext cx="3602258" cy="13542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r>
                    <a:rPr lang="en-US" sz="4400" dirty="0">
                      <a:solidFill>
                        <a:schemeClr val="tx2"/>
                      </a:solidFill>
                      <a:latin typeface="Poppins Medium" pitchFamily="2" charset="77"/>
                      <a:cs typeface="Poppins Medium" pitchFamily="2" charset="77"/>
                    </a:rPr>
                    <a:t>Competitive Rivalry</a:t>
                  </a:r>
                </a:p>
              </p:txBody>
            </p:sp>
          </p:grpSp>
          <p:grpSp>
            <p:nvGrpSpPr>
              <p:cNvPr id="88" name="Gráfico 282">
                <a:extLst>
                  <a:ext uri="{FF2B5EF4-FFF2-40B4-BE49-F238E27FC236}">
                    <a16:creationId xmlns:a16="http://schemas.microsoft.com/office/drawing/2014/main" id="{BE1D0F5C-9A24-BF4D-8231-4A3A697FA6E0}"/>
                  </a:ext>
                </a:extLst>
              </p:cNvPr>
              <p:cNvGrpSpPr/>
              <p:nvPr/>
            </p:nvGrpSpPr>
            <p:grpSpPr>
              <a:xfrm>
                <a:off x="14391816" y="5806170"/>
                <a:ext cx="973452" cy="973452"/>
                <a:chOff x="564780" y="239858"/>
                <a:chExt cx="597977" cy="597977"/>
              </a:xfrm>
              <a:solidFill>
                <a:schemeClr val="bg1"/>
              </a:solidFill>
            </p:grpSpPr>
            <p:sp>
              <p:nvSpPr>
                <p:cNvPr id="89" name="Forma libre 285">
                  <a:extLst>
                    <a:ext uri="{FF2B5EF4-FFF2-40B4-BE49-F238E27FC236}">
                      <a16:creationId xmlns:a16="http://schemas.microsoft.com/office/drawing/2014/main" id="{A4143934-3D5C-1444-9415-BEC5F2010464}"/>
                    </a:ext>
                  </a:extLst>
                </p:cNvPr>
                <p:cNvSpPr/>
                <p:nvPr/>
              </p:nvSpPr>
              <p:spPr>
                <a:xfrm>
                  <a:off x="563824" y="238902"/>
                  <a:ext cx="517652" cy="517652"/>
                </a:xfrm>
                <a:custGeom>
                  <a:avLst/>
                  <a:gdLst>
                    <a:gd name="connsiteX0" fmla="*/ 245812 w 517651"/>
                    <a:gd name="connsiteY0" fmla="*/ 436157 h 517651"/>
                    <a:gd name="connsiteX1" fmla="*/ 436254 w 517651"/>
                    <a:gd name="connsiteY1" fmla="*/ 245757 h 517651"/>
                    <a:gd name="connsiteX2" fmla="*/ 498982 w 517651"/>
                    <a:gd name="connsiteY2" fmla="*/ 256568 h 517651"/>
                    <a:gd name="connsiteX3" fmla="*/ 503472 w 517651"/>
                    <a:gd name="connsiteY3" fmla="*/ 257325 h 517651"/>
                    <a:gd name="connsiteX4" fmla="*/ 504004 w 517651"/>
                    <a:gd name="connsiteY4" fmla="*/ 257325 h 517651"/>
                    <a:gd name="connsiteX5" fmla="*/ 517607 w 517651"/>
                    <a:gd name="connsiteY5" fmla="*/ 243725 h 517651"/>
                    <a:gd name="connsiteX6" fmla="*/ 516783 w 517651"/>
                    <a:gd name="connsiteY6" fmla="*/ 238997 h 517651"/>
                    <a:gd name="connsiteX7" fmla="*/ 259415 w 517651"/>
                    <a:gd name="connsiteY7" fmla="*/ 956 h 517651"/>
                    <a:gd name="connsiteX8" fmla="*/ 956 w 517651"/>
                    <a:gd name="connsiteY8" fmla="*/ 259358 h 517651"/>
                    <a:gd name="connsiteX9" fmla="*/ 242915 w 517651"/>
                    <a:gd name="connsiteY9" fmla="*/ 516948 h 517651"/>
                    <a:gd name="connsiteX10" fmla="*/ 243766 w 517651"/>
                    <a:gd name="connsiteY10" fmla="*/ 516975 h 517651"/>
                    <a:gd name="connsiteX11" fmla="*/ 254606 w 517651"/>
                    <a:gd name="connsiteY11" fmla="*/ 511595 h 517651"/>
                    <a:gd name="connsiteX12" fmla="*/ 256598 w 517651"/>
                    <a:gd name="connsiteY12" fmla="*/ 498899 h 517651"/>
                    <a:gd name="connsiteX13" fmla="*/ 245812 w 517651"/>
                    <a:gd name="connsiteY13" fmla="*/ 436157 h 517651"/>
                    <a:gd name="connsiteX14" fmla="*/ 187372 w 517651"/>
                    <a:gd name="connsiteY14" fmla="*/ 350573 h 517651"/>
                    <a:gd name="connsiteX15" fmla="*/ 177756 w 517651"/>
                    <a:gd name="connsiteY15" fmla="*/ 354557 h 517651"/>
                    <a:gd name="connsiteX16" fmla="*/ 168140 w 517651"/>
                    <a:gd name="connsiteY16" fmla="*/ 350573 h 517651"/>
                    <a:gd name="connsiteX17" fmla="*/ 168140 w 517651"/>
                    <a:gd name="connsiteY17" fmla="*/ 331342 h 517651"/>
                    <a:gd name="connsiteX18" fmla="*/ 245757 w 517651"/>
                    <a:gd name="connsiteY18" fmla="*/ 253726 h 517651"/>
                    <a:gd name="connsiteX19" fmla="*/ 245757 w 517651"/>
                    <a:gd name="connsiteY19" fmla="*/ 96157 h 517651"/>
                    <a:gd name="connsiteX20" fmla="*/ 259358 w 517651"/>
                    <a:gd name="connsiteY20" fmla="*/ 82557 h 517651"/>
                    <a:gd name="connsiteX21" fmla="*/ 272958 w 517651"/>
                    <a:gd name="connsiteY21" fmla="*/ 96157 h 517651"/>
                    <a:gd name="connsiteX22" fmla="*/ 272958 w 517651"/>
                    <a:gd name="connsiteY22" fmla="*/ 259358 h 517651"/>
                    <a:gd name="connsiteX23" fmla="*/ 268974 w 517651"/>
                    <a:gd name="connsiteY23" fmla="*/ 268974 h 517651"/>
                    <a:gd name="connsiteX24" fmla="*/ 187372 w 517651"/>
                    <a:gd name="connsiteY24" fmla="*/ 350573 h 517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17651" h="517651">
                      <a:moveTo>
                        <a:pt x="245812" y="436157"/>
                      </a:moveTo>
                      <a:cubicBezTo>
                        <a:pt x="245812" y="331170"/>
                        <a:pt x="331255" y="245757"/>
                        <a:pt x="436254" y="245757"/>
                      </a:cubicBezTo>
                      <a:cubicBezTo>
                        <a:pt x="457349" y="245757"/>
                        <a:pt x="478445" y="249396"/>
                        <a:pt x="498982" y="256568"/>
                      </a:cubicBezTo>
                      <a:cubicBezTo>
                        <a:pt x="500443" y="257073"/>
                        <a:pt x="501958" y="257325"/>
                        <a:pt x="503472" y="257325"/>
                      </a:cubicBezTo>
                      <a:cubicBezTo>
                        <a:pt x="503685" y="257338"/>
                        <a:pt x="503871" y="257325"/>
                        <a:pt x="504004" y="257325"/>
                      </a:cubicBezTo>
                      <a:cubicBezTo>
                        <a:pt x="511523" y="257325"/>
                        <a:pt x="517607" y="251242"/>
                        <a:pt x="517607" y="243725"/>
                      </a:cubicBezTo>
                      <a:cubicBezTo>
                        <a:pt x="517607" y="242065"/>
                        <a:pt x="517315" y="240471"/>
                        <a:pt x="516783" y="238997"/>
                      </a:cubicBezTo>
                      <a:cubicBezTo>
                        <a:pt x="506289" y="105201"/>
                        <a:pt x="393984" y="956"/>
                        <a:pt x="259415" y="956"/>
                      </a:cubicBezTo>
                      <a:cubicBezTo>
                        <a:pt x="116901" y="956"/>
                        <a:pt x="956" y="116876"/>
                        <a:pt x="956" y="259358"/>
                      </a:cubicBezTo>
                      <a:cubicBezTo>
                        <a:pt x="956" y="395212"/>
                        <a:pt x="107230" y="508356"/>
                        <a:pt x="242915" y="516948"/>
                      </a:cubicBezTo>
                      <a:cubicBezTo>
                        <a:pt x="243180" y="516961"/>
                        <a:pt x="243474" y="516975"/>
                        <a:pt x="243766" y="516975"/>
                      </a:cubicBezTo>
                      <a:cubicBezTo>
                        <a:pt x="248016" y="516975"/>
                        <a:pt x="252029" y="514996"/>
                        <a:pt x="254606" y="511595"/>
                      </a:cubicBezTo>
                      <a:cubicBezTo>
                        <a:pt x="257369" y="507969"/>
                        <a:pt x="258113" y="503202"/>
                        <a:pt x="256598" y="498899"/>
                      </a:cubicBezTo>
                      <a:cubicBezTo>
                        <a:pt x="249451" y="478379"/>
                        <a:pt x="245812" y="457261"/>
                        <a:pt x="245812" y="436157"/>
                      </a:cubicBezTo>
                      <a:close/>
                      <a:moveTo>
                        <a:pt x="187372" y="350573"/>
                      </a:moveTo>
                      <a:cubicBezTo>
                        <a:pt x="184716" y="353228"/>
                        <a:pt x="181235" y="354557"/>
                        <a:pt x="177756" y="354557"/>
                      </a:cubicBezTo>
                      <a:cubicBezTo>
                        <a:pt x="174277" y="354557"/>
                        <a:pt x="170797" y="353228"/>
                        <a:pt x="168140" y="350573"/>
                      </a:cubicBezTo>
                      <a:cubicBezTo>
                        <a:pt x="162827" y="345260"/>
                        <a:pt x="162827" y="336653"/>
                        <a:pt x="168140" y="331342"/>
                      </a:cubicBezTo>
                      <a:lnTo>
                        <a:pt x="245757" y="253726"/>
                      </a:lnTo>
                      <a:lnTo>
                        <a:pt x="245757" y="96157"/>
                      </a:lnTo>
                      <a:cubicBezTo>
                        <a:pt x="245757" y="88640"/>
                        <a:pt x="251840" y="82557"/>
                        <a:pt x="259358" y="82557"/>
                      </a:cubicBezTo>
                      <a:cubicBezTo>
                        <a:pt x="266875" y="82557"/>
                        <a:pt x="272958" y="88640"/>
                        <a:pt x="272958" y="96157"/>
                      </a:cubicBezTo>
                      <a:lnTo>
                        <a:pt x="272958" y="259358"/>
                      </a:lnTo>
                      <a:cubicBezTo>
                        <a:pt x="272958" y="262970"/>
                        <a:pt x="271524" y="266424"/>
                        <a:pt x="268974" y="268974"/>
                      </a:cubicBezTo>
                      <a:lnTo>
                        <a:pt x="187372" y="35057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90" name="Forma libre 286">
                  <a:extLst>
                    <a:ext uri="{FF2B5EF4-FFF2-40B4-BE49-F238E27FC236}">
                      <a16:creationId xmlns:a16="http://schemas.microsoft.com/office/drawing/2014/main" id="{D8FEDCD4-6F85-9346-A7D8-39DA7E3FE0BB}"/>
                    </a:ext>
                  </a:extLst>
                </p:cNvPr>
                <p:cNvSpPr/>
                <p:nvPr/>
              </p:nvSpPr>
              <p:spPr>
                <a:xfrm>
                  <a:off x="835824" y="510902"/>
                  <a:ext cx="327676" cy="327676"/>
                </a:xfrm>
                <a:custGeom>
                  <a:avLst/>
                  <a:gdLst>
                    <a:gd name="connsiteX0" fmla="*/ 164157 w 327676"/>
                    <a:gd name="connsiteY0" fmla="*/ 956 h 327676"/>
                    <a:gd name="connsiteX1" fmla="*/ 956 w 327676"/>
                    <a:gd name="connsiteY1" fmla="*/ 164157 h 327676"/>
                    <a:gd name="connsiteX2" fmla="*/ 164157 w 327676"/>
                    <a:gd name="connsiteY2" fmla="*/ 327357 h 327676"/>
                    <a:gd name="connsiteX3" fmla="*/ 327357 w 327676"/>
                    <a:gd name="connsiteY3" fmla="*/ 164157 h 327676"/>
                    <a:gd name="connsiteX4" fmla="*/ 164157 w 327676"/>
                    <a:gd name="connsiteY4" fmla="*/ 956 h 327676"/>
                    <a:gd name="connsiteX5" fmla="*/ 157357 w 327676"/>
                    <a:gd name="connsiteY5" fmla="*/ 150558 h 327676"/>
                    <a:gd name="connsiteX6" fmla="*/ 170958 w 327676"/>
                    <a:gd name="connsiteY6" fmla="*/ 150558 h 327676"/>
                    <a:gd name="connsiteX7" fmla="*/ 218557 w 327676"/>
                    <a:gd name="connsiteY7" fmla="*/ 198157 h 327676"/>
                    <a:gd name="connsiteX8" fmla="*/ 177757 w 327676"/>
                    <a:gd name="connsiteY8" fmla="*/ 245070 h 327676"/>
                    <a:gd name="connsiteX9" fmla="*/ 177757 w 327676"/>
                    <a:gd name="connsiteY9" fmla="*/ 259358 h 327676"/>
                    <a:gd name="connsiteX10" fmla="*/ 164157 w 327676"/>
                    <a:gd name="connsiteY10" fmla="*/ 272958 h 327676"/>
                    <a:gd name="connsiteX11" fmla="*/ 150556 w 327676"/>
                    <a:gd name="connsiteY11" fmla="*/ 259358 h 327676"/>
                    <a:gd name="connsiteX12" fmla="*/ 150556 w 327676"/>
                    <a:gd name="connsiteY12" fmla="*/ 245757 h 327676"/>
                    <a:gd name="connsiteX13" fmla="*/ 123357 w 327676"/>
                    <a:gd name="connsiteY13" fmla="*/ 245757 h 327676"/>
                    <a:gd name="connsiteX14" fmla="*/ 109756 w 327676"/>
                    <a:gd name="connsiteY14" fmla="*/ 232157 h 327676"/>
                    <a:gd name="connsiteX15" fmla="*/ 123357 w 327676"/>
                    <a:gd name="connsiteY15" fmla="*/ 218556 h 327676"/>
                    <a:gd name="connsiteX16" fmla="*/ 170956 w 327676"/>
                    <a:gd name="connsiteY16" fmla="*/ 218556 h 327676"/>
                    <a:gd name="connsiteX17" fmla="*/ 191356 w 327676"/>
                    <a:gd name="connsiteY17" fmla="*/ 198156 h 327676"/>
                    <a:gd name="connsiteX18" fmla="*/ 170956 w 327676"/>
                    <a:gd name="connsiteY18" fmla="*/ 177756 h 327676"/>
                    <a:gd name="connsiteX19" fmla="*/ 157357 w 327676"/>
                    <a:gd name="connsiteY19" fmla="*/ 177756 h 327676"/>
                    <a:gd name="connsiteX20" fmla="*/ 109757 w 327676"/>
                    <a:gd name="connsiteY20" fmla="*/ 130156 h 327676"/>
                    <a:gd name="connsiteX21" fmla="*/ 150558 w 327676"/>
                    <a:gd name="connsiteY21" fmla="*/ 83244 h 327676"/>
                    <a:gd name="connsiteX22" fmla="*/ 150558 w 327676"/>
                    <a:gd name="connsiteY22" fmla="*/ 68956 h 327676"/>
                    <a:gd name="connsiteX23" fmla="*/ 164158 w 327676"/>
                    <a:gd name="connsiteY23" fmla="*/ 55356 h 327676"/>
                    <a:gd name="connsiteX24" fmla="*/ 177757 w 327676"/>
                    <a:gd name="connsiteY24" fmla="*/ 68957 h 327676"/>
                    <a:gd name="connsiteX25" fmla="*/ 177757 w 327676"/>
                    <a:gd name="connsiteY25" fmla="*/ 82558 h 327676"/>
                    <a:gd name="connsiteX26" fmla="*/ 204957 w 327676"/>
                    <a:gd name="connsiteY26" fmla="*/ 82558 h 327676"/>
                    <a:gd name="connsiteX27" fmla="*/ 218557 w 327676"/>
                    <a:gd name="connsiteY27" fmla="*/ 96158 h 327676"/>
                    <a:gd name="connsiteX28" fmla="*/ 204957 w 327676"/>
                    <a:gd name="connsiteY28" fmla="*/ 109759 h 327676"/>
                    <a:gd name="connsiteX29" fmla="*/ 157357 w 327676"/>
                    <a:gd name="connsiteY29" fmla="*/ 109759 h 327676"/>
                    <a:gd name="connsiteX30" fmla="*/ 136957 w 327676"/>
                    <a:gd name="connsiteY30" fmla="*/ 130159 h 327676"/>
                    <a:gd name="connsiteX31" fmla="*/ 157357 w 327676"/>
                    <a:gd name="connsiteY31" fmla="*/ 150558 h 327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27676" h="327676">
                      <a:moveTo>
                        <a:pt x="164157" y="956"/>
                      </a:moveTo>
                      <a:cubicBezTo>
                        <a:pt x="74163" y="956"/>
                        <a:pt x="956" y="74163"/>
                        <a:pt x="956" y="164157"/>
                      </a:cubicBezTo>
                      <a:cubicBezTo>
                        <a:pt x="956" y="254150"/>
                        <a:pt x="74163" y="327357"/>
                        <a:pt x="164157" y="327357"/>
                      </a:cubicBezTo>
                      <a:cubicBezTo>
                        <a:pt x="254150" y="327357"/>
                        <a:pt x="327357" y="254150"/>
                        <a:pt x="327357" y="164157"/>
                      </a:cubicBezTo>
                      <a:cubicBezTo>
                        <a:pt x="327357" y="74163"/>
                        <a:pt x="254152" y="956"/>
                        <a:pt x="164157" y="956"/>
                      </a:cubicBezTo>
                      <a:close/>
                      <a:moveTo>
                        <a:pt x="157357" y="150558"/>
                      </a:moveTo>
                      <a:lnTo>
                        <a:pt x="170958" y="150558"/>
                      </a:lnTo>
                      <a:cubicBezTo>
                        <a:pt x="197201" y="150558"/>
                        <a:pt x="218557" y="171914"/>
                        <a:pt x="218557" y="198157"/>
                      </a:cubicBezTo>
                      <a:cubicBezTo>
                        <a:pt x="218557" y="222074"/>
                        <a:pt x="200766" y="241737"/>
                        <a:pt x="177757" y="245070"/>
                      </a:cubicBezTo>
                      <a:lnTo>
                        <a:pt x="177757" y="259358"/>
                      </a:lnTo>
                      <a:cubicBezTo>
                        <a:pt x="177757" y="266875"/>
                        <a:pt x="171674" y="272958"/>
                        <a:pt x="164157" y="272958"/>
                      </a:cubicBezTo>
                      <a:cubicBezTo>
                        <a:pt x="156639" y="272958"/>
                        <a:pt x="150556" y="266875"/>
                        <a:pt x="150556" y="259358"/>
                      </a:cubicBezTo>
                      <a:lnTo>
                        <a:pt x="150556" y="245757"/>
                      </a:lnTo>
                      <a:lnTo>
                        <a:pt x="123357" y="245757"/>
                      </a:lnTo>
                      <a:cubicBezTo>
                        <a:pt x="115839" y="245757"/>
                        <a:pt x="109756" y="239674"/>
                        <a:pt x="109756" y="232157"/>
                      </a:cubicBezTo>
                      <a:cubicBezTo>
                        <a:pt x="109756" y="224639"/>
                        <a:pt x="115839" y="218556"/>
                        <a:pt x="123357" y="218556"/>
                      </a:cubicBezTo>
                      <a:lnTo>
                        <a:pt x="170956" y="218556"/>
                      </a:lnTo>
                      <a:cubicBezTo>
                        <a:pt x="182193" y="218556"/>
                        <a:pt x="191356" y="209405"/>
                        <a:pt x="191356" y="198156"/>
                      </a:cubicBezTo>
                      <a:cubicBezTo>
                        <a:pt x="191356" y="186907"/>
                        <a:pt x="182192" y="177756"/>
                        <a:pt x="170956" y="177756"/>
                      </a:cubicBezTo>
                      <a:lnTo>
                        <a:pt x="157357" y="177756"/>
                      </a:lnTo>
                      <a:cubicBezTo>
                        <a:pt x="131114" y="177756"/>
                        <a:pt x="109757" y="156400"/>
                        <a:pt x="109757" y="130156"/>
                      </a:cubicBezTo>
                      <a:cubicBezTo>
                        <a:pt x="109757" y="106240"/>
                        <a:pt x="127549" y="86577"/>
                        <a:pt x="150558" y="83244"/>
                      </a:cubicBezTo>
                      <a:lnTo>
                        <a:pt x="150558" y="68956"/>
                      </a:lnTo>
                      <a:cubicBezTo>
                        <a:pt x="150558" y="61439"/>
                        <a:pt x="156641" y="55356"/>
                        <a:pt x="164158" y="55356"/>
                      </a:cubicBezTo>
                      <a:cubicBezTo>
                        <a:pt x="171676" y="55356"/>
                        <a:pt x="177757" y="61440"/>
                        <a:pt x="177757" y="68957"/>
                      </a:cubicBezTo>
                      <a:lnTo>
                        <a:pt x="177757" y="82558"/>
                      </a:lnTo>
                      <a:lnTo>
                        <a:pt x="204957" y="82558"/>
                      </a:lnTo>
                      <a:cubicBezTo>
                        <a:pt x="212474" y="82558"/>
                        <a:pt x="218557" y="88641"/>
                        <a:pt x="218557" y="96158"/>
                      </a:cubicBezTo>
                      <a:cubicBezTo>
                        <a:pt x="218557" y="103676"/>
                        <a:pt x="212474" y="109759"/>
                        <a:pt x="204957" y="109759"/>
                      </a:cubicBezTo>
                      <a:lnTo>
                        <a:pt x="157357" y="109759"/>
                      </a:lnTo>
                      <a:cubicBezTo>
                        <a:pt x="146121" y="109759"/>
                        <a:pt x="136957" y="118909"/>
                        <a:pt x="136957" y="130159"/>
                      </a:cubicBezTo>
                      <a:cubicBezTo>
                        <a:pt x="136957" y="141408"/>
                        <a:pt x="146122" y="150558"/>
                        <a:pt x="157357" y="1505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grpSp>
            <p:nvGrpSpPr>
              <p:cNvPr id="91" name="Gráfico 22">
                <a:extLst>
                  <a:ext uri="{FF2B5EF4-FFF2-40B4-BE49-F238E27FC236}">
                    <a16:creationId xmlns:a16="http://schemas.microsoft.com/office/drawing/2014/main" id="{DD0B002B-5A04-254D-9A9C-706A352590BF}"/>
                  </a:ext>
                </a:extLst>
              </p:cNvPr>
              <p:cNvGrpSpPr/>
              <p:nvPr/>
            </p:nvGrpSpPr>
            <p:grpSpPr>
              <a:xfrm>
                <a:off x="9109439" y="10741537"/>
                <a:ext cx="551395" cy="551395"/>
                <a:chOff x="8610000" y="1514163"/>
                <a:chExt cx="597977" cy="597977"/>
              </a:xfrm>
              <a:solidFill>
                <a:schemeClr val="bg1"/>
              </a:solidFill>
            </p:grpSpPr>
            <p:sp>
              <p:nvSpPr>
                <p:cNvPr id="105" name="Forma libre 340">
                  <a:extLst>
                    <a:ext uri="{FF2B5EF4-FFF2-40B4-BE49-F238E27FC236}">
                      <a16:creationId xmlns:a16="http://schemas.microsoft.com/office/drawing/2014/main" id="{6C5B0FDE-7EC6-644F-9A3F-5FEC86436362}"/>
                    </a:ext>
                  </a:extLst>
                </p:cNvPr>
                <p:cNvSpPr/>
                <p:nvPr/>
              </p:nvSpPr>
              <p:spPr>
                <a:xfrm>
                  <a:off x="8840245" y="1513207"/>
                  <a:ext cx="137700" cy="137700"/>
                </a:xfrm>
                <a:custGeom>
                  <a:avLst/>
                  <a:gdLst>
                    <a:gd name="connsiteX0" fmla="*/ 136956 w 137700"/>
                    <a:gd name="connsiteY0" fmla="*/ 68956 h 137700"/>
                    <a:gd name="connsiteX1" fmla="*/ 68956 w 137700"/>
                    <a:gd name="connsiteY1" fmla="*/ 136956 h 137700"/>
                    <a:gd name="connsiteX2" fmla="*/ 956 w 137700"/>
                    <a:gd name="connsiteY2" fmla="*/ 68956 h 137700"/>
                    <a:gd name="connsiteX3" fmla="*/ 68956 w 137700"/>
                    <a:gd name="connsiteY3" fmla="*/ 956 h 137700"/>
                    <a:gd name="connsiteX4" fmla="*/ 136956 w 137700"/>
                    <a:gd name="connsiteY4" fmla="*/ 68956 h 13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700" h="137700">
                      <a:moveTo>
                        <a:pt x="136956" y="68956"/>
                      </a:moveTo>
                      <a:cubicBezTo>
                        <a:pt x="136956" y="106511"/>
                        <a:pt x="106511" y="136956"/>
                        <a:pt x="68956" y="136956"/>
                      </a:cubicBezTo>
                      <a:cubicBezTo>
                        <a:pt x="31401" y="136956"/>
                        <a:pt x="956" y="106511"/>
                        <a:pt x="956" y="68956"/>
                      </a:cubicBezTo>
                      <a:cubicBezTo>
                        <a:pt x="956" y="31401"/>
                        <a:pt x="31401" y="956"/>
                        <a:pt x="68956" y="956"/>
                      </a:cubicBezTo>
                      <a:cubicBezTo>
                        <a:pt x="106511" y="956"/>
                        <a:pt x="136956" y="31401"/>
                        <a:pt x="136956" y="689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06" name="Forma libre 341">
                  <a:extLst>
                    <a:ext uri="{FF2B5EF4-FFF2-40B4-BE49-F238E27FC236}">
                      <a16:creationId xmlns:a16="http://schemas.microsoft.com/office/drawing/2014/main" id="{91B93934-E7AB-A144-8F96-B621B1D2D3DB}"/>
                    </a:ext>
                  </a:extLst>
                </p:cNvPr>
                <p:cNvSpPr/>
                <p:nvPr/>
              </p:nvSpPr>
              <p:spPr>
                <a:xfrm>
                  <a:off x="8785845" y="1662807"/>
                  <a:ext cx="246076" cy="123675"/>
                </a:xfrm>
                <a:custGeom>
                  <a:avLst/>
                  <a:gdLst>
                    <a:gd name="connsiteX0" fmla="*/ 30095 w 246075"/>
                    <a:gd name="connsiteY0" fmla="*/ 123357 h 123675"/>
                    <a:gd name="connsiteX1" fmla="*/ 216618 w 246075"/>
                    <a:gd name="connsiteY1" fmla="*/ 123357 h 123675"/>
                    <a:gd name="connsiteX2" fmla="*/ 245757 w 246075"/>
                    <a:gd name="connsiteY2" fmla="*/ 91906 h 123675"/>
                    <a:gd name="connsiteX3" fmla="*/ 245757 w 246075"/>
                    <a:gd name="connsiteY3" fmla="*/ 83194 h 123675"/>
                    <a:gd name="connsiteX4" fmla="*/ 216378 w 246075"/>
                    <a:gd name="connsiteY4" fmla="*/ 29019 h 123675"/>
                    <a:gd name="connsiteX5" fmla="*/ 123357 w 246075"/>
                    <a:gd name="connsiteY5" fmla="*/ 956 h 123675"/>
                    <a:gd name="connsiteX6" fmla="*/ 30335 w 246075"/>
                    <a:gd name="connsiteY6" fmla="*/ 29019 h 123675"/>
                    <a:gd name="connsiteX7" fmla="*/ 956 w 246075"/>
                    <a:gd name="connsiteY7" fmla="*/ 83194 h 123675"/>
                    <a:gd name="connsiteX8" fmla="*/ 956 w 246075"/>
                    <a:gd name="connsiteY8" fmla="*/ 91906 h 123675"/>
                    <a:gd name="connsiteX9" fmla="*/ 30095 w 246075"/>
                    <a:gd name="connsiteY9" fmla="*/ 123357 h 12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6075" h="123675">
                      <a:moveTo>
                        <a:pt x="30095" y="123357"/>
                      </a:moveTo>
                      <a:lnTo>
                        <a:pt x="216618" y="123357"/>
                      </a:lnTo>
                      <a:cubicBezTo>
                        <a:pt x="232688" y="123357"/>
                        <a:pt x="245757" y="109251"/>
                        <a:pt x="245757" y="91906"/>
                      </a:cubicBezTo>
                      <a:lnTo>
                        <a:pt x="245757" y="83194"/>
                      </a:lnTo>
                      <a:cubicBezTo>
                        <a:pt x="245757" y="60470"/>
                        <a:pt x="234508" y="39711"/>
                        <a:pt x="216378" y="29019"/>
                      </a:cubicBezTo>
                      <a:cubicBezTo>
                        <a:pt x="194664" y="16215"/>
                        <a:pt x="160903" y="956"/>
                        <a:pt x="123357" y="956"/>
                      </a:cubicBezTo>
                      <a:cubicBezTo>
                        <a:pt x="85810" y="956"/>
                        <a:pt x="52049" y="16217"/>
                        <a:pt x="30335" y="29019"/>
                      </a:cubicBezTo>
                      <a:cubicBezTo>
                        <a:pt x="12206" y="39710"/>
                        <a:pt x="956" y="60470"/>
                        <a:pt x="956" y="83194"/>
                      </a:cubicBezTo>
                      <a:lnTo>
                        <a:pt x="956" y="91906"/>
                      </a:lnTo>
                      <a:cubicBezTo>
                        <a:pt x="956" y="109253"/>
                        <a:pt x="14025" y="123357"/>
                        <a:pt x="30095" y="1233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07" name="Forma libre 342">
                  <a:extLst>
                    <a:ext uri="{FF2B5EF4-FFF2-40B4-BE49-F238E27FC236}">
                      <a16:creationId xmlns:a16="http://schemas.microsoft.com/office/drawing/2014/main" id="{934F12FD-A84B-1642-92D2-7591F42DE048}"/>
                    </a:ext>
                  </a:extLst>
                </p:cNvPr>
                <p:cNvSpPr/>
                <p:nvPr/>
              </p:nvSpPr>
              <p:spPr>
                <a:xfrm>
                  <a:off x="8663444" y="1839608"/>
                  <a:ext cx="137700" cy="137700"/>
                </a:xfrm>
                <a:custGeom>
                  <a:avLst/>
                  <a:gdLst>
                    <a:gd name="connsiteX0" fmla="*/ 136956 w 137700"/>
                    <a:gd name="connsiteY0" fmla="*/ 68956 h 137700"/>
                    <a:gd name="connsiteX1" fmla="*/ 68956 w 137700"/>
                    <a:gd name="connsiteY1" fmla="*/ 136956 h 137700"/>
                    <a:gd name="connsiteX2" fmla="*/ 956 w 137700"/>
                    <a:gd name="connsiteY2" fmla="*/ 68956 h 137700"/>
                    <a:gd name="connsiteX3" fmla="*/ 68956 w 137700"/>
                    <a:gd name="connsiteY3" fmla="*/ 956 h 137700"/>
                    <a:gd name="connsiteX4" fmla="*/ 136956 w 137700"/>
                    <a:gd name="connsiteY4" fmla="*/ 68956 h 13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700" h="137700">
                      <a:moveTo>
                        <a:pt x="136956" y="68956"/>
                      </a:moveTo>
                      <a:cubicBezTo>
                        <a:pt x="136956" y="106511"/>
                        <a:pt x="106511" y="136956"/>
                        <a:pt x="68956" y="136956"/>
                      </a:cubicBezTo>
                      <a:cubicBezTo>
                        <a:pt x="31401" y="136956"/>
                        <a:pt x="956" y="106511"/>
                        <a:pt x="956" y="68956"/>
                      </a:cubicBezTo>
                      <a:cubicBezTo>
                        <a:pt x="956" y="31401"/>
                        <a:pt x="31401" y="956"/>
                        <a:pt x="68956" y="956"/>
                      </a:cubicBezTo>
                      <a:cubicBezTo>
                        <a:pt x="106511" y="956"/>
                        <a:pt x="136956" y="31401"/>
                        <a:pt x="136956" y="689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08" name="Forma libre 343">
                  <a:extLst>
                    <a:ext uri="{FF2B5EF4-FFF2-40B4-BE49-F238E27FC236}">
                      <a16:creationId xmlns:a16="http://schemas.microsoft.com/office/drawing/2014/main" id="{D75BF471-8BD4-9A42-A05F-A0365EE2267C}"/>
                    </a:ext>
                  </a:extLst>
                </p:cNvPr>
                <p:cNvSpPr/>
                <p:nvPr/>
              </p:nvSpPr>
              <p:spPr>
                <a:xfrm>
                  <a:off x="8609044" y="1989209"/>
                  <a:ext cx="246076" cy="123675"/>
                </a:xfrm>
                <a:custGeom>
                  <a:avLst/>
                  <a:gdLst>
                    <a:gd name="connsiteX0" fmla="*/ 216378 w 246075"/>
                    <a:gd name="connsiteY0" fmla="*/ 29019 h 123675"/>
                    <a:gd name="connsiteX1" fmla="*/ 123357 w 246075"/>
                    <a:gd name="connsiteY1" fmla="*/ 956 h 123675"/>
                    <a:gd name="connsiteX2" fmla="*/ 30335 w 246075"/>
                    <a:gd name="connsiteY2" fmla="*/ 29019 h 123675"/>
                    <a:gd name="connsiteX3" fmla="*/ 956 w 246075"/>
                    <a:gd name="connsiteY3" fmla="*/ 83193 h 123675"/>
                    <a:gd name="connsiteX4" fmla="*/ 956 w 246075"/>
                    <a:gd name="connsiteY4" fmla="*/ 91905 h 123675"/>
                    <a:gd name="connsiteX5" fmla="*/ 30095 w 246075"/>
                    <a:gd name="connsiteY5" fmla="*/ 123355 h 123675"/>
                    <a:gd name="connsiteX6" fmla="*/ 216618 w 246075"/>
                    <a:gd name="connsiteY6" fmla="*/ 123355 h 123675"/>
                    <a:gd name="connsiteX7" fmla="*/ 245757 w 246075"/>
                    <a:gd name="connsiteY7" fmla="*/ 91905 h 123675"/>
                    <a:gd name="connsiteX8" fmla="*/ 245757 w 246075"/>
                    <a:gd name="connsiteY8" fmla="*/ 83193 h 123675"/>
                    <a:gd name="connsiteX9" fmla="*/ 216378 w 246075"/>
                    <a:gd name="connsiteY9" fmla="*/ 29019 h 12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6075" h="123675">
                      <a:moveTo>
                        <a:pt x="216378" y="29019"/>
                      </a:moveTo>
                      <a:cubicBezTo>
                        <a:pt x="194664" y="16215"/>
                        <a:pt x="160903" y="956"/>
                        <a:pt x="123357" y="956"/>
                      </a:cubicBezTo>
                      <a:cubicBezTo>
                        <a:pt x="85810" y="956"/>
                        <a:pt x="52050" y="16217"/>
                        <a:pt x="30335" y="29019"/>
                      </a:cubicBezTo>
                      <a:cubicBezTo>
                        <a:pt x="12206" y="39710"/>
                        <a:pt x="956" y="60468"/>
                        <a:pt x="956" y="83193"/>
                      </a:cubicBezTo>
                      <a:lnTo>
                        <a:pt x="956" y="91905"/>
                      </a:lnTo>
                      <a:cubicBezTo>
                        <a:pt x="956" y="109250"/>
                        <a:pt x="14025" y="123355"/>
                        <a:pt x="30095" y="123355"/>
                      </a:cubicBezTo>
                      <a:lnTo>
                        <a:pt x="216618" y="123355"/>
                      </a:lnTo>
                      <a:cubicBezTo>
                        <a:pt x="232688" y="123355"/>
                        <a:pt x="245757" y="109250"/>
                        <a:pt x="245757" y="91905"/>
                      </a:cubicBezTo>
                      <a:lnTo>
                        <a:pt x="245757" y="83193"/>
                      </a:lnTo>
                      <a:cubicBezTo>
                        <a:pt x="245757" y="60468"/>
                        <a:pt x="234508" y="39710"/>
                        <a:pt x="216378" y="290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09" name="Forma libre 344">
                  <a:extLst>
                    <a:ext uri="{FF2B5EF4-FFF2-40B4-BE49-F238E27FC236}">
                      <a16:creationId xmlns:a16="http://schemas.microsoft.com/office/drawing/2014/main" id="{918EF009-E79B-914C-BDE4-7C21EB0EF8F1}"/>
                    </a:ext>
                  </a:extLst>
                </p:cNvPr>
                <p:cNvSpPr/>
                <p:nvPr/>
              </p:nvSpPr>
              <p:spPr>
                <a:xfrm>
                  <a:off x="9017045" y="1839608"/>
                  <a:ext cx="137700" cy="137700"/>
                </a:xfrm>
                <a:custGeom>
                  <a:avLst/>
                  <a:gdLst>
                    <a:gd name="connsiteX0" fmla="*/ 136956 w 137700"/>
                    <a:gd name="connsiteY0" fmla="*/ 68956 h 137700"/>
                    <a:gd name="connsiteX1" fmla="*/ 68956 w 137700"/>
                    <a:gd name="connsiteY1" fmla="*/ 136956 h 137700"/>
                    <a:gd name="connsiteX2" fmla="*/ 956 w 137700"/>
                    <a:gd name="connsiteY2" fmla="*/ 68956 h 137700"/>
                    <a:gd name="connsiteX3" fmla="*/ 68956 w 137700"/>
                    <a:gd name="connsiteY3" fmla="*/ 956 h 137700"/>
                    <a:gd name="connsiteX4" fmla="*/ 136956 w 137700"/>
                    <a:gd name="connsiteY4" fmla="*/ 68956 h 137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700" h="137700">
                      <a:moveTo>
                        <a:pt x="136956" y="68956"/>
                      </a:moveTo>
                      <a:cubicBezTo>
                        <a:pt x="136956" y="106511"/>
                        <a:pt x="106511" y="136956"/>
                        <a:pt x="68956" y="136956"/>
                      </a:cubicBezTo>
                      <a:cubicBezTo>
                        <a:pt x="31401" y="136956"/>
                        <a:pt x="956" y="106511"/>
                        <a:pt x="956" y="68956"/>
                      </a:cubicBezTo>
                      <a:cubicBezTo>
                        <a:pt x="956" y="31401"/>
                        <a:pt x="31401" y="956"/>
                        <a:pt x="68956" y="956"/>
                      </a:cubicBezTo>
                      <a:cubicBezTo>
                        <a:pt x="106511" y="956"/>
                        <a:pt x="136956" y="31401"/>
                        <a:pt x="136956" y="6895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11" name="Forma libre 345">
                  <a:extLst>
                    <a:ext uri="{FF2B5EF4-FFF2-40B4-BE49-F238E27FC236}">
                      <a16:creationId xmlns:a16="http://schemas.microsoft.com/office/drawing/2014/main" id="{7A221CEF-41E9-194E-8D02-6EF930EFD58F}"/>
                    </a:ext>
                  </a:extLst>
                </p:cNvPr>
                <p:cNvSpPr/>
                <p:nvPr/>
              </p:nvSpPr>
              <p:spPr>
                <a:xfrm>
                  <a:off x="8962646" y="1989209"/>
                  <a:ext cx="246076" cy="123675"/>
                </a:xfrm>
                <a:custGeom>
                  <a:avLst/>
                  <a:gdLst>
                    <a:gd name="connsiteX0" fmla="*/ 216378 w 246075"/>
                    <a:gd name="connsiteY0" fmla="*/ 29019 h 123675"/>
                    <a:gd name="connsiteX1" fmla="*/ 123357 w 246075"/>
                    <a:gd name="connsiteY1" fmla="*/ 956 h 123675"/>
                    <a:gd name="connsiteX2" fmla="*/ 30335 w 246075"/>
                    <a:gd name="connsiteY2" fmla="*/ 29019 h 123675"/>
                    <a:gd name="connsiteX3" fmla="*/ 956 w 246075"/>
                    <a:gd name="connsiteY3" fmla="*/ 83194 h 123675"/>
                    <a:gd name="connsiteX4" fmla="*/ 956 w 246075"/>
                    <a:gd name="connsiteY4" fmla="*/ 91906 h 123675"/>
                    <a:gd name="connsiteX5" fmla="*/ 30095 w 246075"/>
                    <a:gd name="connsiteY5" fmla="*/ 123357 h 123675"/>
                    <a:gd name="connsiteX6" fmla="*/ 216618 w 246075"/>
                    <a:gd name="connsiteY6" fmla="*/ 123357 h 123675"/>
                    <a:gd name="connsiteX7" fmla="*/ 245757 w 246075"/>
                    <a:gd name="connsiteY7" fmla="*/ 91906 h 123675"/>
                    <a:gd name="connsiteX8" fmla="*/ 245757 w 246075"/>
                    <a:gd name="connsiteY8" fmla="*/ 83194 h 123675"/>
                    <a:gd name="connsiteX9" fmla="*/ 216378 w 246075"/>
                    <a:gd name="connsiteY9" fmla="*/ 29019 h 12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6075" h="123675">
                      <a:moveTo>
                        <a:pt x="216378" y="29019"/>
                      </a:moveTo>
                      <a:cubicBezTo>
                        <a:pt x="194664" y="16215"/>
                        <a:pt x="160903" y="956"/>
                        <a:pt x="123357" y="956"/>
                      </a:cubicBezTo>
                      <a:cubicBezTo>
                        <a:pt x="85810" y="956"/>
                        <a:pt x="52049" y="16217"/>
                        <a:pt x="30335" y="29019"/>
                      </a:cubicBezTo>
                      <a:cubicBezTo>
                        <a:pt x="12206" y="39710"/>
                        <a:pt x="956" y="60470"/>
                        <a:pt x="956" y="83194"/>
                      </a:cubicBezTo>
                      <a:lnTo>
                        <a:pt x="956" y="91906"/>
                      </a:lnTo>
                      <a:cubicBezTo>
                        <a:pt x="956" y="109251"/>
                        <a:pt x="14025" y="123357"/>
                        <a:pt x="30095" y="123357"/>
                      </a:cubicBezTo>
                      <a:lnTo>
                        <a:pt x="216618" y="123357"/>
                      </a:lnTo>
                      <a:cubicBezTo>
                        <a:pt x="232688" y="123357"/>
                        <a:pt x="245757" y="109251"/>
                        <a:pt x="245757" y="91906"/>
                      </a:cubicBezTo>
                      <a:lnTo>
                        <a:pt x="245757" y="83194"/>
                      </a:lnTo>
                      <a:cubicBezTo>
                        <a:pt x="245756" y="60468"/>
                        <a:pt x="234506" y="39710"/>
                        <a:pt x="216378" y="290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28" name="Forma libre 346">
                  <a:extLst>
                    <a:ext uri="{FF2B5EF4-FFF2-40B4-BE49-F238E27FC236}">
                      <a16:creationId xmlns:a16="http://schemas.microsoft.com/office/drawing/2014/main" id="{A825EF07-E72D-B540-9D7B-11805F93A9D0}"/>
                    </a:ext>
                  </a:extLst>
                </p:cNvPr>
                <p:cNvSpPr/>
                <p:nvPr/>
              </p:nvSpPr>
              <p:spPr>
                <a:xfrm>
                  <a:off x="8826643" y="1812408"/>
                  <a:ext cx="164476" cy="164476"/>
                </a:xfrm>
                <a:custGeom>
                  <a:avLst/>
                  <a:gdLst>
                    <a:gd name="connsiteX0" fmla="*/ 150545 w 164475"/>
                    <a:gd name="connsiteY0" fmla="*/ 164157 h 164475"/>
                    <a:gd name="connsiteX1" fmla="*/ 161184 w 164475"/>
                    <a:gd name="connsiteY1" fmla="*/ 159057 h 164475"/>
                    <a:gd name="connsiteX2" fmla="*/ 159058 w 164475"/>
                    <a:gd name="connsiteY2" fmla="*/ 139932 h 164475"/>
                    <a:gd name="connsiteX3" fmla="*/ 96158 w 164475"/>
                    <a:gd name="connsiteY3" fmla="*/ 89612 h 164475"/>
                    <a:gd name="connsiteX4" fmla="*/ 96158 w 164475"/>
                    <a:gd name="connsiteY4" fmla="*/ 14557 h 164475"/>
                    <a:gd name="connsiteX5" fmla="*/ 82558 w 164475"/>
                    <a:gd name="connsiteY5" fmla="*/ 956 h 164475"/>
                    <a:gd name="connsiteX6" fmla="*/ 68957 w 164475"/>
                    <a:gd name="connsiteY6" fmla="*/ 14555 h 164475"/>
                    <a:gd name="connsiteX7" fmla="*/ 68957 w 164475"/>
                    <a:gd name="connsiteY7" fmla="*/ 89621 h 164475"/>
                    <a:gd name="connsiteX8" fmla="*/ 6058 w 164475"/>
                    <a:gd name="connsiteY8" fmla="*/ 139930 h 164475"/>
                    <a:gd name="connsiteX9" fmla="*/ 3932 w 164475"/>
                    <a:gd name="connsiteY9" fmla="*/ 159055 h 164475"/>
                    <a:gd name="connsiteX10" fmla="*/ 14571 w 164475"/>
                    <a:gd name="connsiteY10" fmla="*/ 164156 h 164475"/>
                    <a:gd name="connsiteX11" fmla="*/ 23057 w 164475"/>
                    <a:gd name="connsiteY11" fmla="*/ 161181 h 164475"/>
                    <a:gd name="connsiteX12" fmla="*/ 82558 w 164475"/>
                    <a:gd name="connsiteY12" fmla="*/ 113581 h 164475"/>
                    <a:gd name="connsiteX13" fmla="*/ 142057 w 164475"/>
                    <a:gd name="connsiteY13" fmla="*/ 161181 h 164475"/>
                    <a:gd name="connsiteX14" fmla="*/ 150545 w 164475"/>
                    <a:gd name="connsiteY14" fmla="*/ 164157 h 164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4475" h="164475">
                      <a:moveTo>
                        <a:pt x="150545" y="164157"/>
                      </a:moveTo>
                      <a:cubicBezTo>
                        <a:pt x="154542" y="164157"/>
                        <a:pt x="158487" y="162404"/>
                        <a:pt x="161184" y="159057"/>
                      </a:cubicBezTo>
                      <a:cubicBezTo>
                        <a:pt x="165872" y="153187"/>
                        <a:pt x="164916" y="144633"/>
                        <a:pt x="159058" y="139932"/>
                      </a:cubicBezTo>
                      <a:lnTo>
                        <a:pt x="96158" y="89612"/>
                      </a:lnTo>
                      <a:lnTo>
                        <a:pt x="96158" y="14557"/>
                      </a:lnTo>
                      <a:cubicBezTo>
                        <a:pt x="96158" y="7039"/>
                        <a:pt x="90075" y="956"/>
                        <a:pt x="82558" y="956"/>
                      </a:cubicBezTo>
                      <a:cubicBezTo>
                        <a:pt x="75041" y="956"/>
                        <a:pt x="68957" y="7038"/>
                        <a:pt x="68957" y="14555"/>
                      </a:cubicBezTo>
                      <a:lnTo>
                        <a:pt x="68957" y="89621"/>
                      </a:lnTo>
                      <a:lnTo>
                        <a:pt x="6058" y="139930"/>
                      </a:lnTo>
                      <a:cubicBezTo>
                        <a:pt x="200" y="144633"/>
                        <a:pt x="-756" y="153185"/>
                        <a:pt x="3932" y="159055"/>
                      </a:cubicBezTo>
                      <a:cubicBezTo>
                        <a:pt x="6629" y="162402"/>
                        <a:pt x="10572" y="164156"/>
                        <a:pt x="14571" y="164156"/>
                      </a:cubicBezTo>
                      <a:cubicBezTo>
                        <a:pt x="17545" y="164156"/>
                        <a:pt x="20548" y="163187"/>
                        <a:pt x="23057" y="161181"/>
                      </a:cubicBezTo>
                      <a:lnTo>
                        <a:pt x="82558" y="113581"/>
                      </a:lnTo>
                      <a:lnTo>
                        <a:pt x="142057" y="161181"/>
                      </a:lnTo>
                      <a:cubicBezTo>
                        <a:pt x="144568" y="163187"/>
                        <a:pt x="147569" y="164157"/>
                        <a:pt x="150545" y="1641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pic>
            <p:nvPicPr>
              <p:cNvPr id="129" name="Gráfico 446">
                <a:extLst>
                  <a:ext uri="{FF2B5EF4-FFF2-40B4-BE49-F238E27FC236}">
                    <a16:creationId xmlns:a16="http://schemas.microsoft.com/office/drawing/2014/main" id="{4427958A-8678-0F46-AB1A-85D7A9EA4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224970" y="9226487"/>
                <a:ext cx="823412" cy="823412"/>
              </a:xfrm>
              <a:prstGeom prst="rect">
                <a:avLst/>
              </a:prstGeom>
            </p:spPr>
          </p:pic>
          <p:grpSp>
            <p:nvGrpSpPr>
              <p:cNvPr id="130" name="Gráfico 243">
                <a:extLst>
                  <a:ext uri="{FF2B5EF4-FFF2-40B4-BE49-F238E27FC236}">
                    <a16:creationId xmlns:a16="http://schemas.microsoft.com/office/drawing/2014/main" id="{782340A2-331D-014B-9B83-BF268B643B7A}"/>
                  </a:ext>
                </a:extLst>
              </p:cNvPr>
              <p:cNvGrpSpPr/>
              <p:nvPr/>
            </p:nvGrpSpPr>
            <p:grpSpPr>
              <a:xfrm>
                <a:off x="13554724" y="11444633"/>
                <a:ext cx="717866" cy="717864"/>
                <a:chOff x="527807" y="4262190"/>
                <a:chExt cx="654197" cy="654197"/>
              </a:xfrm>
              <a:solidFill>
                <a:schemeClr val="bg1"/>
              </a:solidFill>
            </p:grpSpPr>
            <p:sp>
              <p:nvSpPr>
                <p:cNvPr id="131" name="Forma libre 384">
                  <a:extLst>
                    <a:ext uri="{FF2B5EF4-FFF2-40B4-BE49-F238E27FC236}">
                      <a16:creationId xmlns:a16="http://schemas.microsoft.com/office/drawing/2014/main" id="{C27EBE7E-D46F-7C47-877B-3D237FD1D585}"/>
                    </a:ext>
                  </a:extLst>
                </p:cNvPr>
                <p:cNvSpPr/>
                <p:nvPr/>
              </p:nvSpPr>
              <p:spPr>
                <a:xfrm>
                  <a:off x="853947" y="4343006"/>
                  <a:ext cx="273434" cy="246602"/>
                </a:xfrm>
                <a:custGeom>
                  <a:avLst/>
                  <a:gdLst>
                    <a:gd name="connsiteX0" fmla="*/ 96362 w 273433"/>
                    <a:gd name="connsiteY0" fmla="*/ 246283 h 246601"/>
                    <a:gd name="connsiteX1" fmla="*/ 182122 w 273433"/>
                    <a:gd name="connsiteY1" fmla="*/ 191364 h 246601"/>
                    <a:gd name="connsiteX2" fmla="*/ 273541 w 273433"/>
                    <a:gd name="connsiteY2" fmla="*/ 96362 h 246601"/>
                    <a:gd name="connsiteX3" fmla="*/ 178137 w 273433"/>
                    <a:gd name="connsiteY3" fmla="*/ 958 h 246601"/>
                    <a:gd name="connsiteX4" fmla="*/ 92067 w 273433"/>
                    <a:gd name="connsiteY4" fmla="*/ 55910 h 246601"/>
                    <a:gd name="connsiteX5" fmla="*/ 958 w 273433"/>
                    <a:gd name="connsiteY5" fmla="*/ 150879 h 246601"/>
                    <a:gd name="connsiteX6" fmla="*/ 96362 w 273433"/>
                    <a:gd name="connsiteY6" fmla="*/ 246283 h 246601"/>
                    <a:gd name="connsiteX7" fmla="*/ 164508 w 273433"/>
                    <a:gd name="connsiteY7" fmla="*/ 69105 h 246601"/>
                    <a:gd name="connsiteX8" fmla="*/ 178137 w 273433"/>
                    <a:gd name="connsiteY8" fmla="*/ 55475 h 246601"/>
                    <a:gd name="connsiteX9" fmla="*/ 191767 w 273433"/>
                    <a:gd name="connsiteY9" fmla="*/ 69105 h 246601"/>
                    <a:gd name="connsiteX10" fmla="*/ 191767 w 273433"/>
                    <a:gd name="connsiteY10" fmla="*/ 123622 h 246601"/>
                    <a:gd name="connsiteX11" fmla="*/ 178137 w 273433"/>
                    <a:gd name="connsiteY11" fmla="*/ 137251 h 246601"/>
                    <a:gd name="connsiteX12" fmla="*/ 164508 w 273433"/>
                    <a:gd name="connsiteY12" fmla="*/ 123622 h 246601"/>
                    <a:gd name="connsiteX13" fmla="*/ 164508 w 273433"/>
                    <a:gd name="connsiteY13" fmla="*/ 69105 h 246601"/>
                    <a:gd name="connsiteX14" fmla="*/ 83966 w 273433"/>
                    <a:gd name="connsiteY14" fmla="*/ 84164 h 246601"/>
                    <a:gd name="connsiteX15" fmla="*/ 82733 w 273433"/>
                    <a:gd name="connsiteY15" fmla="*/ 96364 h 246601"/>
                    <a:gd name="connsiteX16" fmla="*/ 84984 w 273433"/>
                    <a:gd name="connsiteY16" fmla="*/ 116561 h 246601"/>
                    <a:gd name="connsiteX17" fmla="*/ 82733 w 273433"/>
                    <a:gd name="connsiteY17" fmla="*/ 123622 h 246601"/>
                    <a:gd name="connsiteX18" fmla="*/ 82733 w 273433"/>
                    <a:gd name="connsiteY18" fmla="*/ 178138 h 246601"/>
                    <a:gd name="connsiteX19" fmla="*/ 96362 w 273433"/>
                    <a:gd name="connsiteY19" fmla="*/ 191768 h 246601"/>
                    <a:gd name="connsiteX20" fmla="*/ 109992 w 273433"/>
                    <a:gd name="connsiteY20" fmla="*/ 178138 h 246601"/>
                    <a:gd name="connsiteX21" fmla="*/ 109992 w 273433"/>
                    <a:gd name="connsiteY21" fmla="*/ 162921 h 246601"/>
                    <a:gd name="connsiteX22" fmla="*/ 152939 w 273433"/>
                    <a:gd name="connsiteY22" fmla="*/ 187959 h 246601"/>
                    <a:gd name="connsiteX23" fmla="*/ 96362 w 273433"/>
                    <a:gd name="connsiteY23" fmla="*/ 219026 h 246601"/>
                    <a:gd name="connsiteX24" fmla="*/ 28217 w 273433"/>
                    <a:gd name="connsiteY24" fmla="*/ 150881 h 246601"/>
                    <a:gd name="connsiteX25" fmla="*/ 83966 w 273433"/>
                    <a:gd name="connsiteY25" fmla="*/ 84164 h 246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73433" h="246601">
                      <a:moveTo>
                        <a:pt x="96362" y="246283"/>
                      </a:moveTo>
                      <a:cubicBezTo>
                        <a:pt x="133337" y="246283"/>
                        <a:pt x="166488" y="224502"/>
                        <a:pt x="182122" y="191364"/>
                      </a:cubicBezTo>
                      <a:cubicBezTo>
                        <a:pt x="232840" y="189223"/>
                        <a:pt x="273541" y="147598"/>
                        <a:pt x="273541" y="96362"/>
                      </a:cubicBezTo>
                      <a:cubicBezTo>
                        <a:pt x="273541" y="43762"/>
                        <a:pt x="230737" y="958"/>
                        <a:pt x="178137" y="958"/>
                      </a:cubicBezTo>
                      <a:cubicBezTo>
                        <a:pt x="140048" y="958"/>
                        <a:pt x="107350" y="23554"/>
                        <a:pt x="92067" y="55910"/>
                      </a:cubicBezTo>
                      <a:cubicBezTo>
                        <a:pt x="41494" y="58211"/>
                        <a:pt x="958" y="99751"/>
                        <a:pt x="958" y="150879"/>
                      </a:cubicBezTo>
                      <a:cubicBezTo>
                        <a:pt x="958" y="203480"/>
                        <a:pt x="43762" y="246283"/>
                        <a:pt x="96362" y="246283"/>
                      </a:cubicBezTo>
                      <a:close/>
                      <a:moveTo>
                        <a:pt x="164508" y="69105"/>
                      </a:moveTo>
                      <a:cubicBezTo>
                        <a:pt x="164508" y="61571"/>
                        <a:pt x="170604" y="55475"/>
                        <a:pt x="178137" y="55475"/>
                      </a:cubicBezTo>
                      <a:cubicBezTo>
                        <a:pt x="185671" y="55475"/>
                        <a:pt x="191767" y="61571"/>
                        <a:pt x="191767" y="69105"/>
                      </a:cubicBezTo>
                      <a:lnTo>
                        <a:pt x="191767" y="123622"/>
                      </a:lnTo>
                      <a:cubicBezTo>
                        <a:pt x="191767" y="131155"/>
                        <a:pt x="185671" y="137251"/>
                        <a:pt x="178137" y="137251"/>
                      </a:cubicBezTo>
                      <a:cubicBezTo>
                        <a:pt x="170604" y="137251"/>
                        <a:pt x="164508" y="131155"/>
                        <a:pt x="164508" y="123622"/>
                      </a:cubicBezTo>
                      <a:lnTo>
                        <a:pt x="164508" y="69105"/>
                      </a:lnTo>
                      <a:close/>
                      <a:moveTo>
                        <a:pt x="83966" y="84164"/>
                      </a:moveTo>
                      <a:cubicBezTo>
                        <a:pt x="83442" y="88202"/>
                        <a:pt x="82733" y="92187"/>
                        <a:pt x="82733" y="96364"/>
                      </a:cubicBezTo>
                      <a:cubicBezTo>
                        <a:pt x="82733" y="103304"/>
                        <a:pt x="83570" y="110038"/>
                        <a:pt x="84984" y="116561"/>
                      </a:cubicBezTo>
                      <a:cubicBezTo>
                        <a:pt x="83684" y="118650"/>
                        <a:pt x="82733" y="120977"/>
                        <a:pt x="82733" y="123622"/>
                      </a:cubicBezTo>
                      <a:lnTo>
                        <a:pt x="82733" y="178138"/>
                      </a:lnTo>
                      <a:cubicBezTo>
                        <a:pt x="82733" y="185672"/>
                        <a:pt x="88829" y="191768"/>
                        <a:pt x="96362" y="191768"/>
                      </a:cubicBezTo>
                      <a:cubicBezTo>
                        <a:pt x="103896" y="191768"/>
                        <a:pt x="109992" y="185672"/>
                        <a:pt x="109992" y="178138"/>
                      </a:cubicBezTo>
                      <a:lnTo>
                        <a:pt x="109992" y="162921"/>
                      </a:lnTo>
                      <a:cubicBezTo>
                        <a:pt x="121630" y="174834"/>
                        <a:pt x="136440" y="183404"/>
                        <a:pt x="152939" y="187959"/>
                      </a:cubicBezTo>
                      <a:cubicBezTo>
                        <a:pt x="140578" y="206943"/>
                        <a:pt x="119516" y="219026"/>
                        <a:pt x="96362" y="219026"/>
                      </a:cubicBezTo>
                      <a:cubicBezTo>
                        <a:pt x="58776" y="219026"/>
                        <a:pt x="28217" y="188453"/>
                        <a:pt x="28217" y="150881"/>
                      </a:cubicBezTo>
                      <a:cubicBezTo>
                        <a:pt x="28216" y="117773"/>
                        <a:pt x="51986" y="90186"/>
                        <a:pt x="83966" y="8416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32" name="Forma libre 385">
                  <a:extLst>
                    <a:ext uri="{FF2B5EF4-FFF2-40B4-BE49-F238E27FC236}">
                      <a16:creationId xmlns:a16="http://schemas.microsoft.com/office/drawing/2014/main" id="{E0E6E023-364B-2F43-9645-58CCE085E51F}"/>
                    </a:ext>
                  </a:extLst>
                </p:cNvPr>
                <p:cNvSpPr/>
                <p:nvPr/>
              </p:nvSpPr>
              <p:spPr>
                <a:xfrm>
                  <a:off x="526849" y="4533816"/>
                  <a:ext cx="160994" cy="246602"/>
                </a:xfrm>
                <a:custGeom>
                  <a:avLst/>
                  <a:gdLst>
                    <a:gd name="connsiteX0" fmla="*/ 128252 w 160993"/>
                    <a:gd name="connsiteY0" fmla="*/ 23422 h 246601"/>
                    <a:gd name="connsiteX1" fmla="*/ 17249 w 160993"/>
                    <a:gd name="connsiteY1" fmla="*/ 1222 h 246601"/>
                    <a:gd name="connsiteX2" fmla="*/ 5936 w 160993"/>
                    <a:gd name="connsiteY2" fmla="*/ 4043 h 246601"/>
                    <a:gd name="connsiteX3" fmla="*/ 958 w 160993"/>
                    <a:gd name="connsiteY3" fmla="*/ 14584 h 246601"/>
                    <a:gd name="connsiteX4" fmla="*/ 958 w 160993"/>
                    <a:gd name="connsiteY4" fmla="*/ 232650 h 246601"/>
                    <a:gd name="connsiteX5" fmla="*/ 14588 w 160993"/>
                    <a:gd name="connsiteY5" fmla="*/ 246280 h 246601"/>
                    <a:gd name="connsiteX6" fmla="*/ 99982 w 160993"/>
                    <a:gd name="connsiteY6" fmla="*/ 246280 h 246601"/>
                    <a:gd name="connsiteX7" fmla="*/ 140471 w 160993"/>
                    <a:gd name="connsiteY7" fmla="*/ 211182 h 246601"/>
                    <a:gd name="connsiteX8" fmla="*/ 160728 w 160993"/>
                    <a:gd name="connsiteY8" fmla="*/ 69300 h 246601"/>
                    <a:gd name="connsiteX9" fmla="*/ 128252 w 160993"/>
                    <a:gd name="connsiteY9" fmla="*/ 23422 h 246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0993" h="246601">
                      <a:moveTo>
                        <a:pt x="128252" y="23422"/>
                      </a:moveTo>
                      <a:lnTo>
                        <a:pt x="17249" y="1222"/>
                      </a:lnTo>
                      <a:cubicBezTo>
                        <a:pt x="13283" y="423"/>
                        <a:pt x="9104" y="1462"/>
                        <a:pt x="5936" y="4043"/>
                      </a:cubicBezTo>
                      <a:cubicBezTo>
                        <a:pt x="2794" y="6638"/>
                        <a:pt x="958" y="10498"/>
                        <a:pt x="958" y="14584"/>
                      </a:cubicBezTo>
                      <a:lnTo>
                        <a:pt x="958" y="232650"/>
                      </a:lnTo>
                      <a:cubicBezTo>
                        <a:pt x="958" y="240184"/>
                        <a:pt x="7054" y="246280"/>
                        <a:pt x="14588" y="246280"/>
                      </a:cubicBezTo>
                      <a:lnTo>
                        <a:pt x="99982" y="246280"/>
                      </a:lnTo>
                      <a:cubicBezTo>
                        <a:pt x="120213" y="246280"/>
                        <a:pt x="137622" y="231186"/>
                        <a:pt x="140471" y="211182"/>
                      </a:cubicBezTo>
                      <a:lnTo>
                        <a:pt x="160728" y="69300"/>
                      </a:lnTo>
                      <a:cubicBezTo>
                        <a:pt x="163789" y="47818"/>
                        <a:pt x="149548" y="27668"/>
                        <a:pt x="128252" y="2342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33" name="Forma libre 386">
                  <a:extLst>
                    <a:ext uri="{FF2B5EF4-FFF2-40B4-BE49-F238E27FC236}">
                      <a16:creationId xmlns:a16="http://schemas.microsoft.com/office/drawing/2014/main" id="{70396903-5151-AB45-A86C-D6994B34D8E3}"/>
                    </a:ext>
                  </a:extLst>
                </p:cNvPr>
                <p:cNvSpPr/>
                <p:nvPr/>
              </p:nvSpPr>
              <p:spPr>
                <a:xfrm>
                  <a:off x="691333" y="4574696"/>
                  <a:ext cx="490648" cy="260657"/>
                </a:xfrm>
                <a:custGeom>
                  <a:avLst/>
                  <a:gdLst>
                    <a:gd name="connsiteX0" fmla="*/ 408897 w 490647"/>
                    <a:gd name="connsiteY0" fmla="*/ 82737 h 260656"/>
                    <a:gd name="connsiteX1" fmla="*/ 337377 w 490647"/>
                    <a:gd name="connsiteY1" fmla="*/ 95278 h 260656"/>
                    <a:gd name="connsiteX2" fmla="*/ 327113 w 490647"/>
                    <a:gd name="connsiteY2" fmla="*/ 109176 h 260656"/>
                    <a:gd name="connsiteX3" fmla="*/ 327122 w 490647"/>
                    <a:gd name="connsiteY3" fmla="*/ 109995 h 260656"/>
                    <a:gd name="connsiteX4" fmla="*/ 301594 w 490647"/>
                    <a:gd name="connsiteY4" fmla="*/ 160998 h 260656"/>
                    <a:gd name="connsiteX5" fmla="*/ 237175 w 490647"/>
                    <a:gd name="connsiteY5" fmla="*/ 178446 h 260656"/>
                    <a:gd name="connsiteX6" fmla="*/ 84567 w 490647"/>
                    <a:gd name="connsiteY6" fmla="*/ 149425 h 260656"/>
                    <a:gd name="connsiteX7" fmla="*/ 74270 w 490647"/>
                    <a:gd name="connsiteY7" fmla="*/ 133657 h 260656"/>
                    <a:gd name="connsiteX8" fmla="*/ 91541 w 490647"/>
                    <a:gd name="connsiteY8" fmla="*/ 123063 h 260656"/>
                    <a:gd name="connsiteX9" fmla="*/ 237175 w 490647"/>
                    <a:gd name="connsiteY9" fmla="*/ 151186 h 260656"/>
                    <a:gd name="connsiteX10" fmla="*/ 285303 w 490647"/>
                    <a:gd name="connsiteY10" fmla="*/ 139141 h 260656"/>
                    <a:gd name="connsiteX11" fmla="*/ 299864 w 490647"/>
                    <a:gd name="connsiteY11" fmla="*/ 109992 h 260656"/>
                    <a:gd name="connsiteX12" fmla="*/ 299159 w 490647"/>
                    <a:gd name="connsiteY12" fmla="*/ 103516 h 260656"/>
                    <a:gd name="connsiteX13" fmla="*/ 193547 w 490647"/>
                    <a:gd name="connsiteY13" fmla="*/ 42113 h 260656"/>
                    <a:gd name="connsiteX14" fmla="*/ 135304 w 490647"/>
                    <a:gd name="connsiteY14" fmla="*/ 20630 h 260656"/>
                    <a:gd name="connsiteX15" fmla="*/ 68170 w 490647"/>
                    <a:gd name="connsiteY15" fmla="*/ 958 h 260656"/>
                    <a:gd name="connsiteX16" fmla="*/ 35360 w 490647"/>
                    <a:gd name="connsiteY16" fmla="*/ 3213 h 260656"/>
                    <a:gd name="connsiteX17" fmla="*/ 23585 w 490647"/>
                    <a:gd name="connsiteY17" fmla="*/ 17764 h 260656"/>
                    <a:gd name="connsiteX18" fmla="*/ 23209 w 490647"/>
                    <a:gd name="connsiteY18" fmla="*/ 32275 h 260656"/>
                    <a:gd name="connsiteX19" fmla="*/ 2952 w 490647"/>
                    <a:gd name="connsiteY19" fmla="*/ 174197 h 260656"/>
                    <a:gd name="connsiteX20" fmla="*/ 2073 w 490647"/>
                    <a:gd name="connsiteY20" fmla="*/ 177883 h 260656"/>
                    <a:gd name="connsiteX21" fmla="*/ 1354 w 490647"/>
                    <a:gd name="connsiteY21" fmla="*/ 180611 h 260656"/>
                    <a:gd name="connsiteX22" fmla="*/ 9020 w 490647"/>
                    <a:gd name="connsiteY22" fmla="*/ 196317 h 260656"/>
                    <a:gd name="connsiteX23" fmla="*/ 204459 w 490647"/>
                    <a:gd name="connsiteY23" fmla="*/ 259910 h 260656"/>
                    <a:gd name="connsiteX24" fmla="*/ 438177 w 490647"/>
                    <a:gd name="connsiteY24" fmla="*/ 171002 h 260656"/>
                    <a:gd name="connsiteX25" fmla="*/ 482233 w 490647"/>
                    <a:gd name="connsiteY25" fmla="*/ 149861 h 260656"/>
                    <a:gd name="connsiteX26" fmla="*/ 490667 w 490647"/>
                    <a:gd name="connsiteY26" fmla="*/ 137746 h 260656"/>
                    <a:gd name="connsiteX27" fmla="*/ 408897 w 490647"/>
                    <a:gd name="connsiteY27" fmla="*/ 82737 h 26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0647" h="260656">
                      <a:moveTo>
                        <a:pt x="408897" y="82737"/>
                      </a:moveTo>
                      <a:cubicBezTo>
                        <a:pt x="391880" y="82737"/>
                        <a:pt x="363181" y="88803"/>
                        <a:pt x="337377" y="95278"/>
                      </a:cubicBezTo>
                      <a:cubicBezTo>
                        <a:pt x="331059" y="96863"/>
                        <a:pt x="326970" y="102664"/>
                        <a:pt x="327113" y="109176"/>
                      </a:cubicBezTo>
                      <a:cubicBezTo>
                        <a:pt x="327119" y="109448"/>
                        <a:pt x="327122" y="109720"/>
                        <a:pt x="327122" y="109995"/>
                      </a:cubicBezTo>
                      <a:cubicBezTo>
                        <a:pt x="327122" y="130611"/>
                        <a:pt x="318045" y="148712"/>
                        <a:pt x="301594" y="160998"/>
                      </a:cubicBezTo>
                      <a:cubicBezTo>
                        <a:pt x="285649" y="172897"/>
                        <a:pt x="265179" y="178446"/>
                        <a:pt x="237175" y="178446"/>
                      </a:cubicBezTo>
                      <a:cubicBezTo>
                        <a:pt x="200499" y="178446"/>
                        <a:pt x="150586" y="168949"/>
                        <a:pt x="84567" y="149425"/>
                      </a:cubicBezTo>
                      <a:cubicBezTo>
                        <a:pt x="77753" y="147410"/>
                        <a:pt x="72937" y="140637"/>
                        <a:pt x="74270" y="133657"/>
                      </a:cubicBezTo>
                      <a:cubicBezTo>
                        <a:pt x="75806" y="125607"/>
                        <a:pt x="83929" y="120786"/>
                        <a:pt x="91541" y="123063"/>
                      </a:cubicBezTo>
                      <a:cubicBezTo>
                        <a:pt x="154523" y="141723"/>
                        <a:pt x="203502" y="151186"/>
                        <a:pt x="237175" y="151186"/>
                      </a:cubicBezTo>
                      <a:cubicBezTo>
                        <a:pt x="265845" y="151186"/>
                        <a:pt x="278382" y="144318"/>
                        <a:pt x="285303" y="139141"/>
                      </a:cubicBezTo>
                      <a:cubicBezTo>
                        <a:pt x="294832" y="132033"/>
                        <a:pt x="299864" y="121958"/>
                        <a:pt x="299864" y="109992"/>
                      </a:cubicBezTo>
                      <a:cubicBezTo>
                        <a:pt x="299864" y="107706"/>
                        <a:pt x="299448" y="105648"/>
                        <a:pt x="299159" y="103516"/>
                      </a:cubicBezTo>
                      <a:cubicBezTo>
                        <a:pt x="293999" y="65889"/>
                        <a:pt x="244454" y="52453"/>
                        <a:pt x="193547" y="42113"/>
                      </a:cubicBezTo>
                      <a:cubicBezTo>
                        <a:pt x="169909" y="37321"/>
                        <a:pt x="152313" y="28843"/>
                        <a:pt x="135304" y="20630"/>
                      </a:cubicBezTo>
                      <a:cubicBezTo>
                        <a:pt x="114328" y="10514"/>
                        <a:pt x="94523" y="958"/>
                        <a:pt x="68170" y="958"/>
                      </a:cubicBezTo>
                      <a:cubicBezTo>
                        <a:pt x="57722" y="958"/>
                        <a:pt x="46687" y="1719"/>
                        <a:pt x="35360" y="3213"/>
                      </a:cubicBezTo>
                      <a:cubicBezTo>
                        <a:pt x="28208" y="4156"/>
                        <a:pt x="23046" y="10571"/>
                        <a:pt x="23585" y="17764"/>
                      </a:cubicBezTo>
                      <a:cubicBezTo>
                        <a:pt x="23981" y="23048"/>
                        <a:pt x="23874" y="27788"/>
                        <a:pt x="23209" y="32275"/>
                      </a:cubicBezTo>
                      <a:lnTo>
                        <a:pt x="2952" y="174197"/>
                      </a:lnTo>
                      <a:cubicBezTo>
                        <a:pt x="2765" y="175474"/>
                        <a:pt x="2392" y="176673"/>
                        <a:pt x="2073" y="177883"/>
                      </a:cubicBezTo>
                      <a:cubicBezTo>
                        <a:pt x="2046" y="178003"/>
                        <a:pt x="1380" y="180505"/>
                        <a:pt x="1354" y="180611"/>
                      </a:cubicBezTo>
                      <a:cubicBezTo>
                        <a:pt x="-217" y="187012"/>
                        <a:pt x="3004" y="193628"/>
                        <a:pt x="9020" y="196317"/>
                      </a:cubicBezTo>
                      <a:cubicBezTo>
                        <a:pt x="73865" y="225331"/>
                        <a:pt x="160431" y="259910"/>
                        <a:pt x="204459" y="259910"/>
                      </a:cubicBezTo>
                      <a:cubicBezTo>
                        <a:pt x="257325" y="259910"/>
                        <a:pt x="366172" y="206406"/>
                        <a:pt x="438177" y="171002"/>
                      </a:cubicBezTo>
                      <a:cubicBezTo>
                        <a:pt x="456763" y="161868"/>
                        <a:pt x="472165" y="154286"/>
                        <a:pt x="482233" y="149861"/>
                      </a:cubicBezTo>
                      <a:cubicBezTo>
                        <a:pt x="487111" y="147718"/>
                        <a:pt x="490610" y="143074"/>
                        <a:pt x="490667" y="137746"/>
                      </a:cubicBezTo>
                      <a:cubicBezTo>
                        <a:pt x="491017" y="105382"/>
                        <a:pt x="457299" y="82737"/>
                        <a:pt x="408897" y="8273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F2B70B-A03B-D04E-AB38-FC96776EE49B}"/>
                </a:ext>
              </a:extLst>
            </p:cNvPr>
            <p:cNvGrpSpPr/>
            <p:nvPr/>
          </p:nvGrpSpPr>
          <p:grpSpPr>
            <a:xfrm>
              <a:off x="11999492" y="5393621"/>
              <a:ext cx="8328573" cy="6451887"/>
              <a:chOff x="13787587" y="5179422"/>
              <a:chExt cx="8328573" cy="645188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C24F68B-4CA0-F24E-9A76-A06C1A9A0B27}"/>
                  </a:ext>
                </a:extLst>
              </p:cNvPr>
              <p:cNvGrpSpPr/>
              <p:nvPr/>
            </p:nvGrpSpPr>
            <p:grpSpPr>
              <a:xfrm>
                <a:off x="14283496" y="5179422"/>
                <a:ext cx="7832664" cy="6451887"/>
                <a:chOff x="15160811" y="4746032"/>
                <a:chExt cx="7832664" cy="645188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7B0130D-AAD9-E749-9E00-BD90B622849E}"/>
                    </a:ext>
                  </a:extLst>
                </p:cNvPr>
                <p:cNvGrpSpPr/>
                <p:nvPr/>
              </p:nvGrpSpPr>
              <p:grpSpPr>
                <a:xfrm>
                  <a:off x="15160811" y="4746032"/>
                  <a:ext cx="7832664" cy="1207536"/>
                  <a:chOff x="14346707" y="4583174"/>
                  <a:chExt cx="7832664" cy="1207536"/>
                </a:xfrm>
              </p:grpSpPr>
              <p:sp>
                <p:nvSpPr>
                  <p:cNvPr id="134" name="CuadroTexto 395">
                    <a:extLst>
                      <a:ext uri="{FF2B5EF4-FFF2-40B4-BE49-F238E27FC236}">
                        <a16:creationId xmlns:a16="http://schemas.microsoft.com/office/drawing/2014/main" id="{38D167B8-8C8A-334A-B9AB-AD723DBE8E83}"/>
                      </a:ext>
                    </a:extLst>
                  </p:cNvPr>
                  <p:cNvSpPr txBox="1"/>
                  <p:nvPr/>
                </p:nvSpPr>
                <p:spPr>
                  <a:xfrm>
                    <a:off x="14346707" y="4583174"/>
                    <a:ext cx="462165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Poppins Medium" pitchFamily="2" charset="77"/>
                        <a:ea typeface="Lato Semibold" panose="020F0502020204030203" pitchFamily="34" charset="0"/>
                        <a:cs typeface="Poppins Medium" pitchFamily="2" charset="77"/>
                      </a:rPr>
                      <a:t>Supplier Power</a:t>
                    </a:r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5A71DA99-D67F-B740-AA4F-867C4E9F40CF}"/>
                      </a:ext>
                    </a:extLst>
                  </p:cNvPr>
                  <p:cNvSpPr txBox="1"/>
                  <p:nvPr/>
                </p:nvSpPr>
                <p:spPr>
                  <a:xfrm>
                    <a:off x="14346708" y="5267490"/>
                    <a:ext cx="783266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There are people who have a significant number.</a:t>
                    </a:r>
                  </a:p>
                </p:txBody>
              </p: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241BEA41-9459-F440-BAD4-6663FA627097}"/>
                    </a:ext>
                  </a:extLst>
                </p:cNvPr>
                <p:cNvGrpSpPr/>
                <p:nvPr/>
              </p:nvGrpSpPr>
              <p:grpSpPr>
                <a:xfrm>
                  <a:off x="15160811" y="6494149"/>
                  <a:ext cx="7832664" cy="1207536"/>
                  <a:chOff x="14346707" y="4583174"/>
                  <a:chExt cx="7832664" cy="1207536"/>
                </a:xfrm>
              </p:grpSpPr>
              <p:sp>
                <p:nvSpPr>
                  <p:cNvPr id="140" name="CuadroTexto 395">
                    <a:extLst>
                      <a:ext uri="{FF2B5EF4-FFF2-40B4-BE49-F238E27FC236}">
                        <a16:creationId xmlns:a16="http://schemas.microsoft.com/office/drawing/2014/main" id="{11911269-AECC-BB4B-97F9-0F79142436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346707" y="4583174"/>
                    <a:ext cx="462165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Poppins Medium" pitchFamily="2" charset="77"/>
                        <a:ea typeface="Lato Semibold" panose="020F0502020204030203" pitchFamily="34" charset="0"/>
                        <a:cs typeface="Poppins Medium" pitchFamily="2" charset="77"/>
                      </a:rPr>
                      <a:t>Threat of New Entry</a:t>
                    </a: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0D53E3CD-7B2D-FD4E-AC33-704DA5658735}"/>
                      </a:ext>
                    </a:extLst>
                  </p:cNvPr>
                  <p:cNvSpPr txBox="1"/>
                  <p:nvPr/>
                </p:nvSpPr>
                <p:spPr>
                  <a:xfrm>
                    <a:off x="14346708" y="5267490"/>
                    <a:ext cx="783266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There are people who have a significant number.</a:t>
                    </a:r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9E3174AA-8A8B-A44D-8F2D-C77EA89952E6}"/>
                    </a:ext>
                  </a:extLst>
                </p:cNvPr>
                <p:cNvGrpSpPr/>
                <p:nvPr/>
              </p:nvGrpSpPr>
              <p:grpSpPr>
                <a:xfrm>
                  <a:off x="15160811" y="8242266"/>
                  <a:ext cx="7832664" cy="1207536"/>
                  <a:chOff x="14346707" y="4583174"/>
                  <a:chExt cx="7832664" cy="1207536"/>
                </a:xfrm>
              </p:grpSpPr>
              <p:sp>
                <p:nvSpPr>
                  <p:cNvPr id="143" name="CuadroTexto 395">
                    <a:extLst>
                      <a:ext uri="{FF2B5EF4-FFF2-40B4-BE49-F238E27FC236}">
                        <a16:creationId xmlns:a16="http://schemas.microsoft.com/office/drawing/2014/main" id="{58EF8544-B7EC-EF49-B0FD-3A8EA5C03DC1}"/>
                      </a:ext>
                    </a:extLst>
                  </p:cNvPr>
                  <p:cNvSpPr txBox="1"/>
                  <p:nvPr/>
                </p:nvSpPr>
                <p:spPr>
                  <a:xfrm>
                    <a:off x="14346707" y="4583174"/>
                    <a:ext cx="462165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Poppins Medium" pitchFamily="2" charset="77"/>
                        <a:ea typeface="Lato Semibold" panose="020F0502020204030203" pitchFamily="34" charset="0"/>
                        <a:cs typeface="Poppins Medium" pitchFamily="2" charset="77"/>
                      </a:rPr>
                      <a:t>Buyer Persona</a:t>
                    </a:r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614118D2-296D-5549-A1BE-FC7D810118EF}"/>
                      </a:ext>
                    </a:extLst>
                  </p:cNvPr>
                  <p:cNvSpPr txBox="1"/>
                  <p:nvPr/>
                </p:nvSpPr>
                <p:spPr>
                  <a:xfrm>
                    <a:off x="14346708" y="5267490"/>
                    <a:ext cx="783266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There are people who have a significant number.</a:t>
                    </a:r>
                  </a:p>
                </p:txBody>
              </p: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6B989A1D-00F8-F94A-940D-074A4591CB81}"/>
                    </a:ext>
                  </a:extLst>
                </p:cNvPr>
                <p:cNvGrpSpPr/>
                <p:nvPr/>
              </p:nvGrpSpPr>
              <p:grpSpPr>
                <a:xfrm>
                  <a:off x="15160811" y="9990383"/>
                  <a:ext cx="7832664" cy="1207536"/>
                  <a:chOff x="14346707" y="4583174"/>
                  <a:chExt cx="7832664" cy="1207536"/>
                </a:xfrm>
              </p:grpSpPr>
              <p:sp>
                <p:nvSpPr>
                  <p:cNvPr id="146" name="CuadroTexto 395">
                    <a:extLst>
                      <a:ext uri="{FF2B5EF4-FFF2-40B4-BE49-F238E27FC236}">
                        <a16:creationId xmlns:a16="http://schemas.microsoft.com/office/drawing/2014/main" id="{3A1AA5EB-91C4-7D42-9841-D67CA5D4C480}"/>
                      </a:ext>
                    </a:extLst>
                  </p:cNvPr>
                  <p:cNvSpPr txBox="1"/>
                  <p:nvPr/>
                </p:nvSpPr>
                <p:spPr>
                  <a:xfrm>
                    <a:off x="14346707" y="4583174"/>
                    <a:ext cx="683478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Poppins Medium" pitchFamily="2" charset="77"/>
                        <a:ea typeface="Lato Semibold" panose="020F0502020204030203" pitchFamily="34" charset="0"/>
                        <a:cs typeface="Poppins Medium" pitchFamily="2" charset="77"/>
                      </a:rPr>
                      <a:t>Threat of Substitutes</a:t>
                    </a: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FA832B23-CA51-DC48-BEBF-389A004AA02A}"/>
                      </a:ext>
                    </a:extLst>
                  </p:cNvPr>
                  <p:cNvSpPr txBox="1"/>
                  <p:nvPr/>
                </p:nvSpPr>
                <p:spPr>
                  <a:xfrm>
                    <a:off x="14346708" y="5267490"/>
                    <a:ext cx="783266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There are people who have a significant number.</a:t>
                    </a:r>
                  </a:p>
                </p:txBody>
              </p:sp>
            </p:grpSp>
          </p:grp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D7252A49-5196-1844-B421-74A8DBB9636C}"/>
                  </a:ext>
                </a:extLst>
              </p:cNvPr>
              <p:cNvSpPr/>
              <p:nvPr/>
            </p:nvSpPr>
            <p:spPr>
              <a:xfrm>
                <a:off x="13787587" y="5344768"/>
                <a:ext cx="280618" cy="2806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E8AEECFA-7A9C-4045-9AD3-8D2FC8C371BA}"/>
                  </a:ext>
                </a:extLst>
              </p:cNvPr>
              <p:cNvSpPr/>
              <p:nvPr/>
            </p:nvSpPr>
            <p:spPr>
              <a:xfrm>
                <a:off x="13787587" y="7090441"/>
                <a:ext cx="280618" cy="28061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C206FFC-E63E-1B42-A05D-A420509B92F2}"/>
                  </a:ext>
                </a:extLst>
              </p:cNvPr>
              <p:cNvSpPr/>
              <p:nvPr/>
            </p:nvSpPr>
            <p:spPr>
              <a:xfrm>
                <a:off x="13787587" y="8847989"/>
                <a:ext cx="280618" cy="28061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4D29D4C-B206-854F-8D66-B8097A73D1FB}"/>
                  </a:ext>
                </a:extLst>
              </p:cNvPr>
              <p:cNvSpPr/>
              <p:nvPr/>
            </p:nvSpPr>
            <p:spPr>
              <a:xfrm>
                <a:off x="13787587" y="10593662"/>
                <a:ext cx="280618" cy="28061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86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0057312-C4D9-4649-A4B7-5F3BD1EDFE7C}"/>
              </a:ext>
            </a:extLst>
          </p:cNvPr>
          <p:cNvSpPr/>
          <p:nvPr/>
        </p:nvSpPr>
        <p:spPr>
          <a:xfrm>
            <a:off x="10472783" y="6741521"/>
            <a:ext cx="3598818" cy="3598816"/>
          </a:xfrm>
          <a:prstGeom prst="ellipse">
            <a:avLst/>
          </a:prstGeom>
          <a:noFill/>
          <a:ln w="508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E36673-6121-3146-AD14-C05403953475}"/>
              </a:ext>
            </a:extLst>
          </p:cNvPr>
          <p:cNvSpPr/>
          <p:nvPr/>
        </p:nvSpPr>
        <p:spPr>
          <a:xfrm>
            <a:off x="5919517" y="5406018"/>
            <a:ext cx="12705347" cy="6269819"/>
          </a:xfrm>
          <a:prstGeom prst="roundRect">
            <a:avLst>
              <a:gd name="adj" fmla="val 5208"/>
            </a:avLst>
          </a:prstGeom>
          <a:noFill/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84B436BA-19E3-B644-A757-C2F019DD353F}"/>
              </a:ext>
            </a:extLst>
          </p:cNvPr>
          <p:cNvSpPr/>
          <p:nvPr/>
        </p:nvSpPr>
        <p:spPr>
          <a:xfrm>
            <a:off x="13825162" y="7182029"/>
            <a:ext cx="6050859" cy="2717800"/>
          </a:xfrm>
          <a:prstGeom prst="leftArrow">
            <a:avLst>
              <a:gd name="adj1" fmla="val 58854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86951E34-A194-704E-B694-FF31BB5C2236}"/>
              </a:ext>
            </a:extLst>
          </p:cNvPr>
          <p:cNvSpPr/>
          <p:nvPr/>
        </p:nvSpPr>
        <p:spPr>
          <a:xfrm rot="10800000">
            <a:off x="4668363" y="7182029"/>
            <a:ext cx="6050859" cy="2717800"/>
          </a:xfrm>
          <a:prstGeom prst="leftArrow">
            <a:avLst>
              <a:gd name="adj1" fmla="val 58854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C8B3F6AB-8C53-CC43-8615-31313B82FE67}"/>
              </a:ext>
            </a:extLst>
          </p:cNvPr>
          <p:cNvSpPr/>
          <p:nvPr/>
        </p:nvSpPr>
        <p:spPr>
          <a:xfrm rot="16200000">
            <a:off x="10913292" y="4301318"/>
            <a:ext cx="2717800" cy="2717800"/>
          </a:xfrm>
          <a:prstGeom prst="leftArrow">
            <a:avLst>
              <a:gd name="adj1" fmla="val 5885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13A5F20D-E88F-6145-A2A6-985721AE34AA}"/>
              </a:ext>
            </a:extLst>
          </p:cNvPr>
          <p:cNvSpPr/>
          <p:nvPr/>
        </p:nvSpPr>
        <p:spPr>
          <a:xfrm rot="5400000">
            <a:off x="10913291" y="10095769"/>
            <a:ext cx="2717801" cy="2717800"/>
          </a:xfrm>
          <a:prstGeom prst="leftArrow">
            <a:avLst>
              <a:gd name="adj1" fmla="val 58854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A80C78-18B8-CE46-9C14-B9C90D65830B}"/>
              </a:ext>
            </a:extLst>
          </p:cNvPr>
          <p:cNvSpPr txBox="1"/>
          <p:nvPr/>
        </p:nvSpPr>
        <p:spPr>
          <a:xfrm>
            <a:off x="10760716" y="8030382"/>
            <a:ext cx="3019176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Competitive Rivalry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5CE77D-99C4-1348-B172-E852A4E84FA1}"/>
              </a:ext>
            </a:extLst>
          </p:cNvPr>
          <p:cNvSpPr txBox="1"/>
          <p:nvPr/>
        </p:nvSpPr>
        <p:spPr>
          <a:xfrm rot="16200000">
            <a:off x="11126038" y="5019873"/>
            <a:ext cx="2298886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New Entry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211DF6-2443-F04D-BDEA-9B79EA429C05}"/>
              </a:ext>
            </a:extLst>
          </p:cNvPr>
          <p:cNvSpPr txBox="1"/>
          <p:nvPr/>
        </p:nvSpPr>
        <p:spPr>
          <a:xfrm rot="16200000">
            <a:off x="11419492" y="11244950"/>
            <a:ext cx="1680054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Buyer Power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5C4736-7D45-5240-B3ED-E0F32E340138}"/>
              </a:ext>
            </a:extLst>
          </p:cNvPr>
          <p:cNvSpPr txBox="1"/>
          <p:nvPr/>
        </p:nvSpPr>
        <p:spPr>
          <a:xfrm>
            <a:off x="15315967" y="8297009"/>
            <a:ext cx="393447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Supplier Power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41452C-448F-2846-89A7-F116BE6A49AE}"/>
              </a:ext>
            </a:extLst>
          </p:cNvPr>
          <p:cNvSpPr txBox="1"/>
          <p:nvPr/>
        </p:nvSpPr>
        <p:spPr>
          <a:xfrm>
            <a:off x="4925846" y="8344186"/>
            <a:ext cx="498359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Substitutes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5C0F4DF0-333B-174B-B769-6CBD1FE4EA6E}"/>
              </a:ext>
            </a:extLst>
          </p:cNvPr>
          <p:cNvSpPr/>
          <p:nvPr/>
        </p:nvSpPr>
        <p:spPr>
          <a:xfrm>
            <a:off x="13628768" y="6112902"/>
            <a:ext cx="4430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EA642B-89E4-B84C-96B4-968035C97DFB}"/>
              </a:ext>
            </a:extLst>
          </p:cNvPr>
          <p:cNvSpPr/>
          <p:nvPr/>
        </p:nvSpPr>
        <p:spPr>
          <a:xfrm flipH="1">
            <a:off x="6482585" y="6089169"/>
            <a:ext cx="4430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DB922A68-A6A4-D346-BC55-F22CB37781FF}"/>
              </a:ext>
            </a:extLst>
          </p:cNvPr>
          <p:cNvSpPr/>
          <p:nvPr/>
        </p:nvSpPr>
        <p:spPr>
          <a:xfrm>
            <a:off x="13628768" y="10199127"/>
            <a:ext cx="4430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264583-52BE-5346-8570-77BD28D23460}"/>
              </a:ext>
            </a:extLst>
          </p:cNvPr>
          <p:cNvSpPr/>
          <p:nvPr/>
        </p:nvSpPr>
        <p:spPr>
          <a:xfrm flipH="1">
            <a:off x="6482585" y="10175394"/>
            <a:ext cx="4430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0512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73A584-8EF8-7340-B4BE-9649B247DB08}"/>
              </a:ext>
            </a:extLst>
          </p:cNvPr>
          <p:cNvSpPr/>
          <p:nvPr/>
        </p:nvSpPr>
        <p:spPr>
          <a:xfrm>
            <a:off x="7645994" y="6452975"/>
            <a:ext cx="9076229" cy="5676877"/>
          </a:xfrm>
          <a:prstGeom prst="ellipse">
            <a:avLst/>
          </a:prstGeom>
          <a:noFill/>
          <a:ln w="63500" cap="rnd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3C7E66-D064-764E-995B-2D8043BC7CF3}"/>
              </a:ext>
            </a:extLst>
          </p:cNvPr>
          <p:cNvSpPr/>
          <p:nvPr/>
        </p:nvSpPr>
        <p:spPr>
          <a:xfrm>
            <a:off x="11337796" y="8520255"/>
            <a:ext cx="1792587" cy="112120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0" cap="rnd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210F2A-FD97-8340-9983-58987111A4DC}"/>
              </a:ext>
            </a:extLst>
          </p:cNvPr>
          <p:cNvSpPr/>
          <p:nvPr/>
        </p:nvSpPr>
        <p:spPr>
          <a:xfrm>
            <a:off x="8907472" y="6804937"/>
            <a:ext cx="653559" cy="40877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0" cap="rnd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48">
            <a:extLst>
              <a:ext uri="{FF2B5EF4-FFF2-40B4-BE49-F238E27FC236}">
                <a16:creationId xmlns:a16="http://schemas.microsoft.com/office/drawing/2014/main" id="{147B2E71-5E8D-5C42-9800-D2DC18DB24DD}"/>
              </a:ext>
            </a:extLst>
          </p:cNvPr>
          <p:cNvSpPr/>
          <p:nvPr/>
        </p:nvSpPr>
        <p:spPr>
          <a:xfrm>
            <a:off x="8746353" y="5058731"/>
            <a:ext cx="965890" cy="1975684"/>
          </a:xfrm>
          <a:custGeom>
            <a:avLst/>
            <a:gdLst>
              <a:gd name="connsiteX0" fmla="*/ 229924 w 459846"/>
              <a:gd name="connsiteY0" fmla="*/ 188119 h 940594"/>
              <a:gd name="connsiteX1" fmla="*/ 298900 w 459846"/>
              <a:gd name="connsiteY1" fmla="*/ 196480 h 940594"/>
              <a:gd name="connsiteX2" fmla="*/ 386689 w 459846"/>
              <a:gd name="connsiteY2" fmla="*/ 242465 h 940594"/>
              <a:gd name="connsiteX3" fmla="*/ 399230 w 459846"/>
              <a:gd name="connsiteY3" fmla="*/ 265457 h 940594"/>
              <a:gd name="connsiteX4" fmla="*/ 457756 w 459846"/>
              <a:gd name="connsiteY4" fmla="*/ 514192 h 940594"/>
              <a:gd name="connsiteX5" fmla="*/ 459846 w 459846"/>
              <a:gd name="connsiteY5" fmla="*/ 524642 h 940594"/>
              <a:gd name="connsiteX6" fmla="*/ 418042 w 459846"/>
              <a:gd name="connsiteY6" fmla="*/ 566447 h 940594"/>
              <a:gd name="connsiteX7" fmla="*/ 378328 w 459846"/>
              <a:gd name="connsiteY7" fmla="*/ 535094 h 940594"/>
              <a:gd name="connsiteX8" fmla="*/ 334434 w 459846"/>
              <a:gd name="connsiteY8" fmla="*/ 353246 h 940594"/>
              <a:gd name="connsiteX9" fmla="*/ 334434 w 459846"/>
              <a:gd name="connsiteY9" fmla="*/ 940594 h 940594"/>
              <a:gd name="connsiteX10" fmla="*/ 250825 w 459846"/>
              <a:gd name="connsiteY10" fmla="*/ 940594 h 940594"/>
              <a:gd name="connsiteX11" fmla="*/ 250825 w 459846"/>
              <a:gd name="connsiteY11" fmla="*/ 564357 h 940594"/>
              <a:gd name="connsiteX12" fmla="*/ 209021 w 459846"/>
              <a:gd name="connsiteY12" fmla="*/ 564357 h 940594"/>
              <a:gd name="connsiteX13" fmla="*/ 209021 w 459846"/>
              <a:gd name="connsiteY13" fmla="*/ 940594 h 940594"/>
              <a:gd name="connsiteX14" fmla="*/ 125412 w 459846"/>
              <a:gd name="connsiteY14" fmla="*/ 940594 h 940594"/>
              <a:gd name="connsiteX15" fmla="*/ 125412 w 459846"/>
              <a:gd name="connsiteY15" fmla="*/ 355336 h 940594"/>
              <a:gd name="connsiteX16" fmla="*/ 81518 w 459846"/>
              <a:gd name="connsiteY16" fmla="*/ 537184 h 940594"/>
              <a:gd name="connsiteX17" fmla="*/ 41804 w 459846"/>
              <a:gd name="connsiteY17" fmla="*/ 568537 h 940594"/>
              <a:gd name="connsiteX18" fmla="*/ 0 w 459846"/>
              <a:gd name="connsiteY18" fmla="*/ 526733 h 940594"/>
              <a:gd name="connsiteX19" fmla="*/ 2090 w 459846"/>
              <a:gd name="connsiteY19" fmla="*/ 516282 h 940594"/>
              <a:gd name="connsiteX20" fmla="*/ 60616 w 459846"/>
              <a:gd name="connsiteY20" fmla="*/ 267547 h 940594"/>
              <a:gd name="connsiteX21" fmla="*/ 73157 w 459846"/>
              <a:gd name="connsiteY21" fmla="*/ 244555 h 940594"/>
              <a:gd name="connsiteX22" fmla="*/ 160946 w 459846"/>
              <a:gd name="connsiteY22" fmla="*/ 198570 h 940594"/>
              <a:gd name="connsiteX23" fmla="*/ 229924 w 459846"/>
              <a:gd name="connsiteY23" fmla="*/ 188119 h 940594"/>
              <a:gd name="connsiteX24" fmla="*/ 229924 w 459846"/>
              <a:gd name="connsiteY24" fmla="*/ 0 h 940594"/>
              <a:gd name="connsiteX25" fmla="*/ 313532 w 459846"/>
              <a:gd name="connsiteY25" fmla="*/ 83609 h 940594"/>
              <a:gd name="connsiteX26" fmla="*/ 229924 w 459846"/>
              <a:gd name="connsiteY26" fmla="*/ 167217 h 940594"/>
              <a:gd name="connsiteX27" fmla="*/ 146315 w 459846"/>
              <a:gd name="connsiteY27" fmla="*/ 83609 h 940594"/>
              <a:gd name="connsiteX28" fmla="*/ 229924 w 459846"/>
              <a:gd name="connsiteY28" fmla="*/ 0 h 94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9846" h="940594">
                <a:moveTo>
                  <a:pt x="229924" y="188119"/>
                </a:moveTo>
                <a:cubicBezTo>
                  <a:pt x="252915" y="188119"/>
                  <a:pt x="275908" y="192299"/>
                  <a:pt x="298900" y="196480"/>
                </a:cubicBezTo>
                <a:cubicBezTo>
                  <a:pt x="332344" y="206931"/>
                  <a:pt x="361606" y="221562"/>
                  <a:pt x="386689" y="242465"/>
                </a:cubicBezTo>
                <a:cubicBezTo>
                  <a:pt x="392960" y="248735"/>
                  <a:pt x="397140" y="257096"/>
                  <a:pt x="399230" y="265457"/>
                </a:cubicBezTo>
                <a:lnTo>
                  <a:pt x="457756" y="514192"/>
                </a:lnTo>
                <a:cubicBezTo>
                  <a:pt x="457756" y="516282"/>
                  <a:pt x="459846" y="520462"/>
                  <a:pt x="459846" y="524642"/>
                </a:cubicBezTo>
                <a:cubicBezTo>
                  <a:pt x="459846" y="547635"/>
                  <a:pt x="441035" y="566447"/>
                  <a:pt x="418042" y="566447"/>
                </a:cubicBezTo>
                <a:cubicBezTo>
                  <a:pt x="399230" y="566447"/>
                  <a:pt x="382509" y="551816"/>
                  <a:pt x="378328" y="535094"/>
                </a:cubicBezTo>
                <a:lnTo>
                  <a:pt x="334434" y="353246"/>
                </a:lnTo>
                <a:lnTo>
                  <a:pt x="334434" y="940594"/>
                </a:lnTo>
                <a:lnTo>
                  <a:pt x="250825" y="940594"/>
                </a:lnTo>
                <a:lnTo>
                  <a:pt x="250825" y="564357"/>
                </a:lnTo>
                <a:lnTo>
                  <a:pt x="209021" y="564357"/>
                </a:lnTo>
                <a:lnTo>
                  <a:pt x="209021" y="940594"/>
                </a:lnTo>
                <a:lnTo>
                  <a:pt x="125412" y="940594"/>
                </a:lnTo>
                <a:lnTo>
                  <a:pt x="125412" y="355336"/>
                </a:lnTo>
                <a:lnTo>
                  <a:pt x="81518" y="537184"/>
                </a:lnTo>
                <a:cubicBezTo>
                  <a:pt x="77337" y="553906"/>
                  <a:pt x="60616" y="568537"/>
                  <a:pt x="41804" y="568537"/>
                </a:cubicBezTo>
                <a:cubicBezTo>
                  <a:pt x="18811" y="568537"/>
                  <a:pt x="0" y="549725"/>
                  <a:pt x="0" y="526733"/>
                </a:cubicBezTo>
                <a:cubicBezTo>
                  <a:pt x="0" y="522552"/>
                  <a:pt x="2090" y="518372"/>
                  <a:pt x="2090" y="516282"/>
                </a:cubicBezTo>
                <a:lnTo>
                  <a:pt x="60616" y="267547"/>
                </a:lnTo>
                <a:cubicBezTo>
                  <a:pt x="62706" y="259186"/>
                  <a:pt x="66886" y="250826"/>
                  <a:pt x="73157" y="244555"/>
                </a:cubicBezTo>
                <a:cubicBezTo>
                  <a:pt x="98240" y="223652"/>
                  <a:pt x="127502" y="206931"/>
                  <a:pt x="160946" y="198570"/>
                </a:cubicBezTo>
                <a:cubicBezTo>
                  <a:pt x="183939" y="192299"/>
                  <a:pt x="206931" y="188119"/>
                  <a:pt x="229924" y="188119"/>
                </a:cubicBezTo>
                <a:close/>
                <a:moveTo>
                  <a:pt x="229924" y="0"/>
                </a:moveTo>
                <a:cubicBezTo>
                  <a:pt x="276099" y="0"/>
                  <a:pt x="313532" y="37433"/>
                  <a:pt x="313532" y="83609"/>
                </a:cubicBezTo>
                <a:cubicBezTo>
                  <a:pt x="313532" y="129784"/>
                  <a:pt x="276099" y="167217"/>
                  <a:pt x="229924" y="167217"/>
                </a:cubicBezTo>
                <a:cubicBezTo>
                  <a:pt x="183748" y="167217"/>
                  <a:pt x="146315" y="129784"/>
                  <a:pt x="146315" y="83609"/>
                </a:cubicBezTo>
                <a:cubicBezTo>
                  <a:pt x="146315" y="37433"/>
                  <a:pt x="183748" y="0"/>
                  <a:pt x="229924" y="0"/>
                </a:cubicBezTo>
                <a:close/>
              </a:path>
            </a:pathLst>
          </a:custGeom>
          <a:solidFill>
            <a:schemeClr val="accent1"/>
          </a:solidFill>
          <a:ln w="150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8E54CE-6367-F742-90F3-B285389FE386}"/>
              </a:ext>
            </a:extLst>
          </p:cNvPr>
          <p:cNvSpPr/>
          <p:nvPr/>
        </p:nvSpPr>
        <p:spPr>
          <a:xfrm>
            <a:off x="14755935" y="6804937"/>
            <a:ext cx="653559" cy="408778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0" cap="rnd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49">
            <a:extLst>
              <a:ext uri="{FF2B5EF4-FFF2-40B4-BE49-F238E27FC236}">
                <a16:creationId xmlns:a16="http://schemas.microsoft.com/office/drawing/2014/main" id="{5E43F23B-A254-C94E-B527-E3BFD25507C4}"/>
              </a:ext>
            </a:extLst>
          </p:cNvPr>
          <p:cNvSpPr/>
          <p:nvPr/>
        </p:nvSpPr>
        <p:spPr>
          <a:xfrm>
            <a:off x="14603710" y="5058731"/>
            <a:ext cx="965890" cy="1975684"/>
          </a:xfrm>
          <a:custGeom>
            <a:avLst/>
            <a:gdLst>
              <a:gd name="connsiteX0" fmla="*/ 229924 w 459846"/>
              <a:gd name="connsiteY0" fmla="*/ 188119 h 940594"/>
              <a:gd name="connsiteX1" fmla="*/ 298900 w 459846"/>
              <a:gd name="connsiteY1" fmla="*/ 196480 h 940594"/>
              <a:gd name="connsiteX2" fmla="*/ 386689 w 459846"/>
              <a:gd name="connsiteY2" fmla="*/ 242465 h 940594"/>
              <a:gd name="connsiteX3" fmla="*/ 399230 w 459846"/>
              <a:gd name="connsiteY3" fmla="*/ 265457 h 940594"/>
              <a:gd name="connsiteX4" fmla="*/ 457756 w 459846"/>
              <a:gd name="connsiteY4" fmla="*/ 514192 h 940594"/>
              <a:gd name="connsiteX5" fmla="*/ 459846 w 459846"/>
              <a:gd name="connsiteY5" fmla="*/ 524642 h 940594"/>
              <a:gd name="connsiteX6" fmla="*/ 418042 w 459846"/>
              <a:gd name="connsiteY6" fmla="*/ 566447 h 940594"/>
              <a:gd name="connsiteX7" fmla="*/ 378328 w 459846"/>
              <a:gd name="connsiteY7" fmla="*/ 535094 h 940594"/>
              <a:gd name="connsiteX8" fmla="*/ 334434 w 459846"/>
              <a:gd name="connsiteY8" fmla="*/ 353246 h 940594"/>
              <a:gd name="connsiteX9" fmla="*/ 334434 w 459846"/>
              <a:gd name="connsiteY9" fmla="*/ 940594 h 940594"/>
              <a:gd name="connsiteX10" fmla="*/ 250825 w 459846"/>
              <a:gd name="connsiteY10" fmla="*/ 940594 h 940594"/>
              <a:gd name="connsiteX11" fmla="*/ 250825 w 459846"/>
              <a:gd name="connsiteY11" fmla="*/ 564357 h 940594"/>
              <a:gd name="connsiteX12" fmla="*/ 209021 w 459846"/>
              <a:gd name="connsiteY12" fmla="*/ 564357 h 940594"/>
              <a:gd name="connsiteX13" fmla="*/ 209021 w 459846"/>
              <a:gd name="connsiteY13" fmla="*/ 940594 h 940594"/>
              <a:gd name="connsiteX14" fmla="*/ 125413 w 459846"/>
              <a:gd name="connsiteY14" fmla="*/ 940594 h 940594"/>
              <a:gd name="connsiteX15" fmla="*/ 125413 w 459846"/>
              <a:gd name="connsiteY15" fmla="*/ 355336 h 940594"/>
              <a:gd name="connsiteX16" fmla="*/ 81519 w 459846"/>
              <a:gd name="connsiteY16" fmla="*/ 537184 h 940594"/>
              <a:gd name="connsiteX17" fmla="*/ 41804 w 459846"/>
              <a:gd name="connsiteY17" fmla="*/ 568537 h 940594"/>
              <a:gd name="connsiteX18" fmla="*/ 0 w 459846"/>
              <a:gd name="connsiteY18" fmla="*/ 526733 h 940594"/>
              <a:gd name="connsiteX19" fmla="*/ 2090 w 459846"/>
              <a:gd name="connsiteY19" fmla="*/ 516282 h 940594"/>
              <a:gd name="connsiteX20" fmla="*/ 60616 w 459846"/>
              <a:gd name="connsiteY20" fmla="*/ 267547 h 940594"/>
              <a:gd name="connsiteX21" fmla="*/ 73158 w 459846"/>
              <a:gd name="connsiteY21" fmla="*/ 244555 h 940594"/>
              <a:gd name="connsiteX22" fmla="*/ 160946 w 459846"/>
              <a:gd name="connsiteY22" fmla="*/ 198570 h 940594"/>
              <a:gd name="connsiteX23" fmla="*/ 229924 w 459846"/>
              <a:gd name="connsiteY23" fmla="*/ 188119 h 940594"/>
              <a:gd name="connsiteX24" fmla="*/ 229924 w 459846"/>
              <a:gd name="connsiteY24" fmla="*/ 0 h 940594"/>
              <a:gd name="connsiteX25" fmla="*/ 313532 w 459846"/>
              <a:gd name="connsiteY25" fmla="*/ 83608 h 940594"/>
              <a:gd name="connsiteX26" fmla="*/ 229924 w 459846"/>
              <a:gd name="connsiteY26" fmla="*/ 167217 h 940594"/>
              <a:gd name="connsiteX27" fmla="*/ 146315 w 459846"/>
              <a:gd name="connsiteY27" fmla="*/ 83608 h 940594"/>
              <a:gd name="connsiteX28" fmla="*/ 229924 w 459846"/>
              <a:gd name="connsiteY28" fmla="*/ 0 h 94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9846" h="940594">
                <a:moveTo>
                  <a:pt x="229924" y="188119"/>
                </a:moveTo>
                <a:cubicBezTo>
                  <a:pt x="252915" y="188119"/>
                  <a:pt x="275908" y="192299"/>
                  <a:pt x="298900" y="196480"/>
                </a:cubicBezTo>
                <a:cubicBezTo>
                  <a:pt x="332344" y="206931"/>
                  <a:pt x="361606" y="221562"/>
                  <a:pt x="386689" y="242465"/>
                </a:cubicBezTo>
                <a:cubicBezTo>
                  <a:pt x="392960" y="248735"/>
                  <a:pt x="397140" y="257096"/>
                  <a:pt x="399230" y="265457"/>
                </a:cubicBezTo>
                <a:lnTo>
                  <a:pt x="457756" y="514192"/>
                </a:lnTo>
                <a:cubicBezTo>
                  <a:pt x="457756" y="516282"/>
                  <a:pt x="459846" y="520462"/>
                  <a:pt x="459846" y="524642"/>
                </a:cubicBezTo>
                <a:cubicBezTo>
                  <a:pt x="459846" y="547635"/>
                  <a:pt x="441035" y="566447"/>
                  <a:pt x="418042" y="566447"/>
                </a:cubicBezTo>
                <a:cubicBezTo>
                  <a:pt x="399230" y="566447"/>
                  <a:pt x="382509" y="551816"/>
                  <a:pt x="378328" y="535094"/>
                </a:cubicBezTo>
                <a:lnTo>
                  <a:pt x="334434" y="353246"/>
                </a:lnTo>
                <a:lnTo>
                  <a:pt x="334434" y="940594"/>
                </a:lnTo>
                <a:lnTo>
                  <a:pt x="250825" y="940594"/>
                </a:lnTo>
                <a:lnTo>
                  <a:pt x="250825" y="564357"/>
                </a:lnTo>
                <a:lnTo>
                  <a:pt x="209021" y="564357"/>
                </a:lnTo>
                <a:lnTo>
                  <a:pt x="209021" y="940594"/>
                </a:lnTo>
                <a:lnTo>
                  <a:pt x="125413" y="940594"/>
                </a:lnTo>
                <a:lnTo>
                  <a:pt x="125413" y="355336"/>
                </a:lnTo>
                <a:lnTo>
                  <a:pt x="81519" y="537184"/>
                </a:lnTo>
                <a:cubicBezTo>
                  <a:pt x="77338" y="553906"/>
                  <a:pt x="60616" y="568537"/>
                  <a:pt x="41804" y="568537"/>
                </a:cubicBezTo>
                <a:cubicBezTo>
                  <a:pt x="18812" y="568537"/>
                  <a:pt x="0" y="549725"/>
                  <a:pt x="0" y="526733"/>
                </a:cubicBezTo>
                <a:cubicBezTo>
                  <a:pt x="0" y="522552"/>
                  <a:pt x="2090" y="518372"/>
                  <a:pt x="2090" y="516282"/>
                </a:cubicBezTo>
                <a:lnTo>
                  <a:pt x="60616" y="267547"/>
                </a:lnTo>
                <a:cubicBezTo>
                  <a:pt x="62707" y="259186"/>
                  <a:pt x="66887" y="250826"/>
                  <a:pt x="73158" y="244555"/>
                </a:cubicBezTo>
                <a:cubicBezTo>
                  <a:pt x="98240" y="223652"/>
                  <a:pt x="127503" y="206931"/>
                  <a:pt x="160946" y="198570"/>
                </a:cubicBezTo>
                <a:cubicBezTo>
                  <a:pt x="183939" y="192299"/>
                  <a:pt x="206931" y="188119"/>
                  <a:pt x="229924" y="188119"/>
                </a:cubicBezTo>
                <a:close/>
                <a:moveTo>
                  <a:pt x="229924" y="0"/>
                </a:moveTo>
                <a:cubicBezTo>
                  <a:pt x="276099" y="0"/>
                  <a:pt x="313532" y="37433"/>
                  <a:pt x="313532" y="83608"/>
                </a:cubicBezTo>
                <a:cubicBezTo>
                  <a:pt x="313532" y="129784"/>
                  <a:pt x="276099" y="167217"/>
                  <a:pt x="229924" y="167217"/>
                </a:cubicBezTo>
                <a:cubicBezTo>
                  <a:pt x="183748" y="167217"/>
                  <a:pt x="146315" y="129784"/>
                  <a:pt x="146315" y="83608"/>
                </a:cubicBezTo>
                <a:cubicBezTo>
                  <a:pt x="146315" y="37433"/>
                  <a:pt x="183748" y="0"/>
                  <a:pt x="229924" y="0"/>
                </a:cubicBezTo>
                <a:close/>
              </a:path>
            </a:pathLst>
          </a:custGeom>
          <a:solidFill>
            <a:schemeClr val="accent2"/>
          </a:solidFill>
          <a:ln w="150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229F680-FB83-B842-8FEF-F82DDC65E2D8}"/>
              </a:ext>
            </a:extLst>
          </p:cNvPr>
          <p:cNvSpPr/>
          <p:nvPr/>
        </p:nvSpPr>
        <p:spPr>
          <a:xfrm>
            <a:off x="8796159" y="11182930"/>
            <a:ext cx="979217" cy="61246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0" cap="rnd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46">
            <a:extLst>
              <a:ext uri="{FF2B5EF4-FFF2-40B4-BE49-F238E27FC236}">
                <a16:creationId xmlns:a16="http://schemas.microsoft.com/office/drawing/2014/main" id="{E320402B-064A-A44D-AA4C-BD5A3C63FCAC}"/>
              </a:ext>
            </a:extLst>
          </p:cNvPr>
          <p:cNvSpPr/>
          <p:nvPr/>
        </p:nvSpPr>
        <p:spPr>
          <a:xfrm>
            <a:off x="8612298" y="8778733"/>
            <a:ext cx="1346941" cy="2755105"/>
          </a:xfrm>
          <a:custGeom>
            <a:avLst/>
            <a:gdLst>
              <a:gd name="connsiteX0" fmla="*/ 427832 w 855663"/>
              <a:gd name="connsiteY0" fmla="*/ 350043 h 1750218"/>
              <a:gd name="connsiteX1" fmla="*/ 556181 w 855663"/>
              <a:gd name="connsiteY1" fmla="*/ 365601 h 1750218"/>
              <a:gd name="connsiteX2" fmla="*/ 719535 w 855663"/>
              <a:gd name="connsiteY2" fmla="*/ 451168 h 1750218"/>
              <a:gd name="connsiteX3" fmla="*/ 742872 w 855663"/>
              <a:gd name="connsiteY3" fmla="*/ 493950 h 1750218"/>
              <a:gd name="connsiteX4" fmla="*/ 851774 w 855663"/>
              <a:gd name="connsiteY4" fmla="*/ 956786 h 1750218"/>
              <a:gd name="connsiteX5" fmla="*/ 855663 w 855663"/>
              <a:gd name="connsiteY5" fmla="*/ 976232 h 1750218"/>
              <a:gd name="connsiteX6" fmla="*/ 777876 w 855663"/>
              <a:gd name="connsiteY6" fmla="*/ 1054020 h 1750218"/>
              <a:gd name="connsiteX7" fmla="*/ 703977 w 855663"/>
              <a:gd name="connsiteY7" fmla="*/ 995680 h 1750218"/>
              <a:gd name="connsiteX8" fmla="*/ 622301 w 855663"/>
              <a:gd name="connsiteY8" fmla="*/ 657304 h 1750218"/>
              <a:gd name="connsiteX9" fmla="*/ 622301 w 855663"/>
              <a:gd name="connsiteY9" fmla="*/ 1750218 h 1750218"/>
              <a:gd name="connsiteX10" fmla="*/ 466726 w 855663"/>
              <a:gd name="connsiteY10" fmla="*/ 1750218 h 1750218"/>
              <a:gd name="connsiteX11" fmla="*/ 466726 w 855663"/>
              <a:gd name="connsiteY11" fmla="*/ 1050131 h 1750218"/>
              <a:gd name="connsiteX12" fmla="*/ 388938 w 855663"/>
              <a:gd name="connsiteY12" fmla="*/ 1050131 h 1750218"/>
              <a:gd name="connsiteX13" fmla="*/ 388938 w 855663"/>
              <a:gd name="connsiteY13" fmla="*/ 1750218 h 1750218"/>
              <a:gd name="connsiteX14" fmla="*/ 233363 w 855663"/>
              <a:gd name="connsiteY14" fmla="*/ 1750218 h 1750218"/>
              <a:gd name="connsiteX15" fmla="*/ 233363 w 855663"/>
              <a:gd name="connsiteY15" fmla="*/ 661193 h 1750218"/>
              <a:gd name="connsiteX16" fmla="*/ 151686 w 855663"/>
              <a:gd name="connsiteY16" fmla="*/ 999569 h 1750218"/>
              <a:gd name="connsiteX17" fmla="*/ 77788 w 855663"/>
              <a:gd name="connsiteY17" fmla="*/ 1057910 h 1750218"/>
              <a:gd name="connsiteX18" fmla="*/ 0 w 855663"/>
              <a:gd name="connsiteY18" fmla="*/ 980123 h 1750218"/>
              <a:gd name="connsiteX19" fmla="*/ 3889 w 855663"/>
              <a:gd name="connsiteY19" fmla="*/ 960675 h 1750218"/>
              <a:gd name="connsiteX20" fmla="*/ 112792 w 855663"/>
              <a:gd name="connsiteY20" fmla="*/ 497840 h 1750218"/>
              <a:gd name="connsiteX21" fmla="*/ 136129 w 855663"/>
              <a:gd name="connsiteY21" fmla="*/ 455057 h 1750218"/>
              <a:gd name="connsiteX22" fmla="*/ 299482 w 855663"/>
              <a:gd name="connsiteY22" fmla="*/ 369490 h 1750218"/>
              <a:gd name="connsiteX23" fmla="*/ 427832 w 855663"/>
              <a:gd name="connsiteY23" fmla="*/ 350043 h 1750218"/>
              <a:gd name="connsiteX24" fmla="*/ 427831 w 855663"/>
              <a:gd name="connsiteY24" fmla="*/ 0 h 1750218"/>
              <a:gd name="connsiteX25" fmla="*/ 583406 w 855663"/>
              <a:gd name="connsiteY25" fmla="*/ 155575 h 1750218"/>
              <a:gd name="connsiteX26" fmla="*/ 427831 w 855663"/>
              <a:gd name="connsiteY26" fmla="*/ 311150 h 1750218"/>
              <a:gd name="connsiteX27" fmla="*/ 272256 w 855663"/>
              <a:gd name="connsiteY27" fmla="*/ 155575 h 1750218"/>
              <a:gd name="connsiteX28" fmla="*/ 427831 w 855663"/>
              <a:gd name="connsiteY28" fmla="*/ 0 h 175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55663" h="1750218">
                <a:moveTo>
                  <a:pt x="427832" y="350043"/>
                </a:moveTo>
                <a:cubicBezTo>
                  <a:pt x="470615" y="350043"/>
                  <a:pt x="513398" y="357821"/>
                  <a:pt x="556181" y="365601"/>
                </a:cubicBezTo>
                <a:cubicBezTo>
                  <a:pt x="618412" y="385047"/>
                  <a:pt x="672862" y="412273"/>
                  <a:pt x="719535" y="451168"/>
                </a:cubicBezTo>
                <a:cubicBezTo>
                  <a:pt x="731203" y="462835"/>
                  <a:pt x="738983" y="478392"/>
                  <a:pt x="742872" y="493950"/>
                </a:cubicBezTo>
                <a:lnTo>
                  <a:pt x="851774" y="956786"/>
                </a:lnTo>
                <a:cubicBezTo>
                  <a:pt x="851774" y="960675"/>
                  <a:pt x="855663" y="968454"/>
                  <a:pt x="855663" y="976232"/>
                </a:cubicBezTo>
                <a:cubicBezTo>
                  <a:pt x="855663" y="1019016"/>
                  <a:pt x="820659" y="1054020"/>
                  <a:pt x="777876" y="1054020"/>
                </a:cubicBezTo>
                <a:cubicBezTo>
                  <a:pt x="742872" y="1054020"/>
                  <a:pt x="711757" y="1026795"/>
                  <a:pt x="703977" y="995680"/>
                </a:cubicBezTo>
                <a:lnTo>
                  <a:pt x="622301" y="657304"/>
                </a:lnTo>
                <a:lnTo>
                  <a:pt x="622301" y="1750218"/>
                </a:lnTo>
                <a:lnTo>
                  <a:pt x="466726" y="1750218"/>
                </a:lnTo>
                <a:lnTo>
                  <a:pt x="466726" y="1050131"/>
                </a:lnTo>
                <a:lnTo>
                  <a:pt x="388938" y="1050131"/>
                </a:lnTo>
                <a:lnTo>
                  <a:pt x="388938" y="1750218"/>
                </a:lnTo>
                <a:lnTo>
                  <a:pt x="233363" y="1750218"/>
                </a:lnTo>
                <a:lnTo>
                  <a:pt x="233363" y="661193"/>
                </a:lnTo>
                <a:lnTo>
                  <a:pt x="151686" y="999569"/>
                </a:lnTo>
                <a:cubicBezTo>
                  <a:pt x="143907" y="1030684"/>
                  <a:pt x="112792" y="1057910"/>
                  <a:pt x="77788" y="1057910"/>
                </a:cubicBezTo>
                <a:cubicBezTo>
                  <a:pt x="35004" y="1057910"/>
                  <a:pt x="0" y="1022905"/>
                  <a:pt x="0" y="980123"/>
                </a:cubicBezTo>
                <a:cubicBezTo>
                  <a:pt x="0" y="972343"/>
                  <a:pt x="3889" y="964564"/>
                  <a:pt x="3889" y="960675"/>
                </a:cubicBezTo>
                <a:lnTo>
                  <a:pt x="112792" y="497840"/>
                </a:lnTo>
                <a:cubicBezTo>
                  <a:pt x="116682" y="482281"/>
                  <a:pt x="124460" y="466725"/>
                  <a:pt x="136129" y="455057"/>
                </a:cubicBezTo>
                <a:cubicBezTo>
                  <a:pt x="182801" y="416162"/>
                  <a:pt x="237252" y="385047"/>
                  <a:pt x="299482" y="369490"/>
                </a:cubicBezTo>
                <a:cubicBezTo>
                  <a:pt x="342265" y="357821"/>
                  <a:pt x="385049" y="350043"/>
                  <a:pt x="427832" y="350043"/>
                </a:cubicBezTo>
                <a:close/>
                <a:moveTo>
                  <a:pt x="427831" y="0"/>
                </a:moveTo>
                <a:cubicBezTo>
                  <a:pt x="513753" y="0"/>
                  <a:pt x="583406" y="69653"/>
                  <a:pt x="583406" y="155575"/>
                </a:cubicBezTo>
                <a:cubicBezTo>
                  <a:pt x="583406" y="241496"/>
                  <a:pt x="513753" y="311150"/>
                  <a:pt x="427831" y="311150"/>
                </a:cubicBezTo>
                <a:cubicBezTo>
                  <a:pt x="341910" y="311150"/>
                  <a:pt x="272256" y="241496"/>
                  <a:pt x="272256" y="155575"/>
                </a:cubicBezTo>
                <a:cubicBezTo>
                  <a:pt x="272256" y="69653"/>
                  <a:pt x="341910" y="0"/>
                  <a:pt x="427831" y="0"/>
                </a:cubicBezTo>
                <a:close/>
              </a:path>
            </a:pathLst>
          </a:custGeom>
          <a:solidFill>
            <a:schemeClr val="accent4"/>
          </a:solidFill>
          <a:ln w="150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16E2FB2-14F0-EF4C-8C39-44017650CAC5}"/>
              </a:ext>
            </a:extLst>
          </p:cNvPr>
          <p:cNvSpPr/>
          <p:nvPr/>
        </p:nvSpPr>
        <p:spPr>
          <a:xfrm>
            <a:off x="14595609" y="11182928"/>
            <a:ext cx="979217" cy="61246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0" cap="rnd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44">
            <a:extLst>
              <a:ext uri="{FF2B5EF4-FFF2-40B4-BE49-F238E27FC236}">
                <a16:creationId xmlns:a16="http://schemas.microsoft.com/office/drawing/2014/main" id="{06CEED68-07E9-E54D-A86C-C392E370AD98}"/>
              </a:ext>
            </a:extLst>
          </p:cNvPr>
          <p:cNvSpPr/>
          <p:nvPr/>
        </p:nvSpPr>
        <p:spPr>
          <a:xfrm>
            <a:off x="14418412" y="8778733"/>
            <a:ext cx="1346941" cy="2755105"/>
          </a:xfrm>
          <a:custGeom>
            <a:avLst/>
            <a:gdLst>
              <a:gd name="connsiteX0" fmla="*/ 427832 w 855663"/>
              <a:gd name="connsiteY0" fmla="*/ 350043 h 1750218"/>
              <a:gd name="connsiteX1" fmla="*/ 556181 w 855663"/>
              <a:gd name="connsiteY1" fmla="*/ 365601 h 1750218"/>
              <a:gd name="connsiteX2" fmla="*/ 719535 w 855663"/>
              <a:gd name="connsiteY2" fmla="*/ 451168 h 1750218"/>
              <a:gd name="connsiteX3" fmla="*/ 742872 w 855663"/>
              <a:gd name="connsiteY3" fmla="*/ 493950 h 1750218"/>
              <a:gd name="connsiteX4" fmla="*/ 851774 w 855663"/>
              <a:gd name="connsiteY4" fmla="*/ 956786 h 1750218"/>
              <a:gd name="connsiteX5" fmla="*/ 855663 w 855663"/>
              <a:gd name="connsiteY5" fmla="*/ 976232 h 1750218"/>
              <a:gd name="connsiteX6" fmla="*/ 777876 w 855663"/>
              <a:gd name="connsiteY6" fmla="*/ 1054020 h 1750218"/>
              <a:gd name="connsiteX7" fmla="*/ 703977 w 855663"/>
              <a:gd name="connsiteY7" fmla="*/ 995680 h 1750218"/>
              <a:gd name="connsiteX8" fmla="*/ 622301 w 855663"/>
              <a:gd name="connsiteY8" fmla="*/ 657304 h 1750218"/>
              <a:gd name="connsiteX9" fmla="*/ 622301 w 855663"/>
              <a:gd name="connsiteY9" fmla="*/ 1750218 h 1750218"/>
              <a:gd name="connsiteX10" fmla="*/ 466726 w 855663"/>
              <a:gd name="connsiteY10" fmla="*/ 1750218 h 1750218"/>
              <a:gd name="connsiteX11" fmla="*/ 466726 w 855663"/>
              <a:gd name="connsiteY11" fmla="*/ 1050131 h 1750218"/>
              <a:gd name="connsiteX12" fmla="*/ 388938 w 855663"/>
              <a:gd name="connsiteY12" fmla="*/ 1050131 h 1750218"/>
              <a:gd name="connsiteX13" fmla="*/ 388938 w 855663"/>
              <a:gd name="connsiteY13" fmla="*/ 1750218 h 1750218"/>
              <a:gd name="connsiteX14" fmla="*/ 233362 w 855663"/>
              <a:gd name="connsiteY14" fmla="*/ 1750218 h 1750218"/>
              <a:gd name="connsiteX15" fmla="*/ 233362 w 855663"/>
              <a:gd name="connsiteY15" fmla="*/ 661193 h 1750218"/>
              <a:gd name="connsiteX16" fmla="*/ 151686 w 855663"/>
              <a:gd name="connsiteY16" fmla="*/ 999569 h 1750218"/>
              <a:gd name="connsiteX17" fmla="*/ 77787 w 855663"/>
              <a:gd name="connsiteY17" fmla="*/ 1057910 h 1750218"/>
              <a:gd name="connsiteX18" fmla="*/ 0 w 855663"/>
              <a:gd name="connsiteY18" fmla="*/ 980123 h 1750218"/>
              <a:gd name="connsiteX19" fmla="*/ 3889 w 855663"/>
              <a:gd name="connsiteY19" fmla="*/ 960675 h 1750218"/>
              <a:gd name="connsiteX20" fmla="*/ 112791 w 855663"/>
              <a:gd name="connsiteY20" fmla="*/ 497840 h 1750218"/>
              <a:gd name="connsiteX21" fmla="*/ 136128 w 855663"/>
              <a:gd name="connsiteY21" fmla="*/ 455057 h 1750218"/>
              <a:gd name="connsiteX22" fmla="*/ 299482 w 855663"/>
              <a:gd name="connsiteY22" fmla="*/ 369490 h 1750218"/>
              <a:gd name="connsiteX23" fmla="*/ 427832 w 855663"/>
              <a:gd name="connsiteY23" fmla="*/ 350043 h 1750218"/>
              <a:gd name="connsiteX24" fmla="*/ 427831 w 855663"/>
              <a:gd name="connsiteY24" fmla="*/ 0 h 1750218"/>
              <a:gd name="connsiteX25" fmla="*/ 583406 w 855663"/>
              <a:gd name="connsiteY25" fmla="*/ 155575 h 1750218"/>
              <a:gd name="connsiteX26" fmla="*/ 427831 w 855663"/>
              <a:gd name="connsiteY26" fmla="*/ 311150 h 1750218"/>
              <a:gd name="connsiteX27" fmla="*/ 272256 w 855663"/>
              <a:gd name="connsiteY27" fmla="*/ 155575 h 1750218"/>
              <a:gd name="connsiteX28" fmla="*/ 427831 w 855663"/>
              <a:gd name="connsiteY28" fmla="*/ 0 h 175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55663" h="1750218">
                <a:moveTo>
                  <a:pt x="427832" y="350043"/>
                </a:moveTo>
                <a:cubicBezTo>
                  <a:pt x="470615" y="350043"/>
                  <a:pt x="513398" y="357821"/>
                  <a:pt x="556181" y="365601"/>
                </a:cubicBezTo>
                <a:cubicBezTo>
                  <a:pt x="618412" y="385047"/>
                  <a:pt x="672862" y="412273"/>
                  <a:pt x="719535" y="451168"/>
                </a:cubicBezTo>
                <a:cubicBezTo>
                  <a:pt x="731203" y="462835"/>
                  <a:pt x="738983" y="478392"/>
                  <a:pt x="742872" y="493950"/>
                </a:cubicBezTo>
                <a:lnTo>
                  <a:pt x="851774" y="956786"/>
                </a:lnTo>
                <a:cubicBezTo>
                  <a:pt x="851774" y="960675"/>
                  <a:pt x="855663" y="968454"/>
                  <a:pt x="855663" y="976232"/>
                </a:cubicBezTo>
                <a:cubicBezTo>
                  <a:pt x="855663" y="1019016"/>
                  <a:pt x="820659" y="1054020"/>
                  <a:pt x="777876" y="1054020"/>
                </a:cubicBezTo>
                <a:cubicBezTo>
                  <a:pt x="742872" y="1054020"/>
                  <a:pt x="711757" y="1026795"/>
                  <a:pt x="703977" y="995680"/>
                </a:cubicBezTo>
                <a:lnTo>
                  <a:pt x="622301" y="657304"/>
                </a:lnTo>
                <a:lnTo>
                  <a:pt x="622301" y="1750218"/>
                </a:lnTo>
                <a:lnTo>
                  <a:pt x="466726" y="1750218"/>
                </a:lnTo>
                <a:lnTo>
                  <a:pt x="466726" y="1050131"/>
                </a:lnTo>
                <a:lnTo>
                  <a:pt x="388938" y="1050131"/>
                </a:lnTo>
                <a:lnTo>
                  <a:pt x="388938" y="1750218"/>
                </a:lnTo>
                <a:lnTo>
                  <a:pt x="233362" y="1750218"/>
                </a:lnTo>
                <a:lnTo>
                  <a:pt x="233362" y="661193"/>
                </a:lnTo>
                <a:lnTo>
                  <a:pt x="151686" y="999569"/>
                </a:lnTo>
                <a:cubicBezTo>
                  <a:pt x="143906" y="1030684"/>
                  <a:pt x="112791" y="1057910"/>
                  <a:pt x="77787" y="1057910"/>
                </a:cubicBezTo>
                <a:cubicBezTo>
                  <a:pt x="35004" y="1057910"/>
                  <a:pt x="0" y="1022905"/>
                  <a:pt x="0" y="980123"/>
                </a:cubicBezTo>
                <a:cubicBezTo>
                  <a:pt x="0" y="972343"/>
                  <a:pt x="3889" y="964564"/>
                  <a:pt x="3889" y="960675"/>
                </a:cubicBezTo>
                <a:lnTo>
                  <a:pt x="112791" y="497840"/>
                </a:lnTo>
                <a:cubicBezTo>
                  <a:pt x="116682" y="482281"/>
                  <a:pt x="124460" y="466725"/>
                  <a:pt x="136128" y="455057"/>
                </a:cubicBezTo>
                <a:cubicBezTo>
                  <a:pt x="182801" y="416162"/>
                  <a:pt x="237251" y="385047"/>
                  <a:pt x="299482" y="369490"/>
                </a:cubicBezTo>
                <a:cubicBezTo>
                  <a:pt x="342265" y="357821"/>
                  <a:pt x="385049" y="350043"/>
                  <a:pt x="427832" y="350043"/>
                </a:cubicBezTo>
                <a:close/>
                <a:moveTo>
                  <a:pt x="427831" y="0"/>
                </a:moveTo>
                <a:cubicBezTo>
                  <a:pt x="513753" y="0"/>
                  <a:pt x="583406" y="69654"/>
                  <a:pt x="583406" y="155575"/>
                </a:cubicBezTo>
                <a:cubicBezTo>
                  <a:pt x="583406" y="241497"/>
                  <a:pt x="513753" y="311150"/>
                  <a:pt x="427831" y="311150"/>
                </a:cubicBezTo>
                <a:cubicBezTo>
                  <a:pt x="341910" y="311150"/>
                  <a:pt x="272256" y="241497"/>
                  <a:pt x="272256" y="155575"/>
                </a:cubicBezTo>
                <a:cubicBezTo>
                  <a:pt x="272256" y="69654"/>
                  <a:pt x="341910" y="0"/>
                  <a:pt x="427831" y="0"/>
                </a:cubicBezTo>
                <a:close/>
              </a:path>
            </a:pathLst>
          </a:custGeom>
          <a:solidFill>
            <a:schemeClr val="accent3"/>
          </a:solidFill>
          <a:ln w="150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" name="Freeform: Shape 45">
            <a:extLst>
              <a:ext uri="{FF2B5EF4-FFF2-40B4-BE49-F238E27FC236}">
                <a16:creationId xmlns:a16="http://schemas.microsoft.com/office/drawing/2014/main" id="{E7728357-2791-404D-A3CE-57C823FD419D}"/>
              </a:ext>
            </a:extLst>
          </p:cNvPr>
          <p:cNvSpPr/>
          <p:nvPr/>
        </p:nvSpPr>
        <p:spPr>
          <a:xfrm>
            <a:off x="11166616" y="4760259"/>
            <a:ext cx="2134946" cy="4366936"/>
          </a:xfrm>
          <a:custGeom>
            <a:avLst/>
            <a:gdLst>
              <a:gd name="connsiteX0" fmla="*/ 678128 w 1356254"/>
              <a:gd name="connsiteY0" fmla="*/ 554831 h 2774156"/>
              <a:gd name="connsiteX1" fmla="*/ 881566 w 1356254"/>
              <a:gd name="connsiteY1" fmla="*/ 579490 h 2774156"/>
              <a:gd name="connsiteX2" fmla="*/ 1140486 w 1356254"/>
              <a:gd name="connsiteY2" fmla="*/ 715117 h 2774156"/>
              <a:gd name="connsiteX3" fmla="*/ 1177476 w 1356254"/>
              <a:gd name="connsiteY3" fmla="*/ 782928 h 2774156"/>
              <a:gd name="connsiteX4" fmla="*/ 1350090 w 1356254"/>
              <a:gd name="connsiteY4" fmla="*/ 1516539 h 2774156"/>
              <a:gd name="connsiteX5" fmla="*/ 1356254 w 1356254"/>
              <a:gd name="connsiteY5" fmla="*/ 1547362 h 2774156"/>
              <a:gd name="connsiteX6" fmla="*/ 1232958 w 1356254"/>
              <a:gd name="connsiteY6" fmla="*/ 1670658 h 2774156"/>
              <a:gd name="connsiteX7" fmla="*/ 1115827 w 1356254"/>
              <a:gd name="connsiteY7" fmla="*/ 1578188 h 2774156"/>
              <a:gd name="connsiteX8" fmla="*/ 986367 w 1356254"/>
              <a:gd name="connsiteY8" fmla="*/ 1041850 h 2774156"/>
              <a:gd name="connsiteX9" fmla="*/ 986367 w 1356254"/>
              <a:gd name="connsiteY9" fmla="*/ 2774156 h 2774156"/>
              <a:gd name="connsiteX10" fmla="*/ 739775 w 1356254"/>
              <a:gd name="connsiteY10" fmla="*/ 2774156 h 2774156"/>
              <a:gd name="connsiteX11" fmla="*/ 739775 w 1356254"/>
              <a:gd name="connsiteY11" fmla="*/ 1664494 h 2774156"/>
              <a:gd name="connsiteX12" fmla="*/ 616479 w 1356254"/>
              <a:gd name="connsiteY12" fmla="*/ 1664494 h 2774156"/>
              <a:gd name="connsiteX13" fmla="*/ 616479 w 1356254"/>
              <a:gd name="connsiteY13" fmla="*/ 2774156 h 2774156"/>
              <a:gd name="connsiteX14" fmla="*/ 369888 w 1356254"/>
              <a:gd name="connsiteY14" fmla="*/ 2774156 h 2774156"/>
              <a:gd name="connsiteX15" fmla="*/ 369888 w 1356254"/>
              <a:gd name="connsiteY15" fmla="*/ 1048014 h 2774156"/>
              <a:gd name="connsiteX16" fmla="*/ 240428 w 1356254"/>
              <a:gd name="connsiteY16" fmla="*/ 1584352 h 2774156"/>
              <a:gd name="connsiteX17" fmla="*/ 123296 w 1356254"/>
              <a:gd name="connsiteY17" fmla="*/ 1676824 h 2774156"/>
              <a:gd name="connsiteX18" fmla="*/ 0 w 1356254"/>
              <a:gd name="connsiteY18" fmla="*/ 1553528 h 2774156"/>
              <a:gd name="connsiteX19" fmla="*/ 6165 w 1356254"/>
              <a:gd name="connsiteY19" fmla="*/ 1522703 h 2774156"/>
              <a:gd name="connsiteX20" fmla="*/ 178779 w 1356254"/>
              <a:gd name="connsiteY20" fmla="*/ 789094 h 2774156"/>
              <a:gd name="connsiteX21" fmla="*/ 215768 w 1356254"/>
              <a:gd name="connsiteY21" fmla="*/ 721281 h 2774156"/>
              <a:gd name="connsiteX22" fmla="*/ 474689 w 1356254"/>
              <a:gd name="connsiteY22" fmla="*/ 585655 h 2774156"/>
              <a:gd name="connsiteX23" fmla="*/ 678128 w 1356254"/>
              <a:gd name="connsiteY23" fmla="*/ 554831 h 2774156"/>
              <a:gd name="connsiteX24" fmla="*/ 678126 w 1356254"/>
              <a:gd name="connsiteY24" fmla="*/ 0 h 2774156"/>
              <a:gd name="connsiteX25" fmla="*/ 924717 w 1356254"/>
              <a:gd name="connsiteY25" fmla="*/ 246591 h 2774156"/>
              <a:gd name="connsiteX26" fmla="*/ 678126 w 1356254"/>
              <a:gd name="connsiteY26" fmla="*/ 493183 h 2774156"/>
              <a:gd name="connsiteX27" fmla="*/ 431534 w 1356254"/>
              <a:gd name="connsiteY27" fmla="*/ 246591 h 2774156"/>
              <a:gd name="connsiteX28" fmla="*/ 678126 w 1356254"/>
              <a:gd name="connsiteY28" fmla="*/ 0 h 277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56254" h="2774156">
                <a:moveTo>
                  <a:pt x="678128" y="554831"/>
                </a:moveTo>
                <a:cubicBezTo>
                  <a:pt x="745939" y="554831"/>
                  <a:pt x="813753" y="567160"/>
                  <a:pt x="881566" y="579490"/>
                </a:cubicBezTo>
                <a:cubicBezTo>
                  <a:pt x="980202" y="610314"/>
                  <a:pt x="1066509" y="653468"/>
                  <a:pt x="1140486" y="715117"/>
                </a:cubicBezTo>
                <a:cubicBezTo>
                  <a:pt x="1158981" y="733610"/>
                  <a:pt x="1171311" y="758269"/>
                  <a:pt x="1177476" y="782928"/>
                </a:cubicBezTo>
                <a:lnTo>
                  <a:pt x="1350090" y="1516539"/>
                </a:lnTo>
                <a:cubicBezTo>
                  <a:pt x="1350090" y="1522703"/>
                  <a:pt x="1356254" y="1535034"/>
                  <a:pt x="1356254" y="1547362"/>
                </a:cubicBezTo>
                <a:cubicBezTo>
                  <a:pt x="1356254" y="1615175"/>
                  <a:pt x="1300772" y="1670658"/>
                  <a:pt x="1232958" y="1670658"/>
                </a:cubicBezTo>
                <a:cubicBezTo>
                  <a:pt x="1177476" y="1670658"/>
                  <a:pt x="1128157" y="1627506"/>
                  <a:pt x="1115827" y="1578188"/>
                </a:cubicBezTo>
                <a:lnTo>
                  <a:pt x="986367" y="1041850"/>
                </a:lnTo>
                <a:lnTo>
                  <a:pt x="986367" y="2774156"/>
                </a:lnTo>
                <a:lnTo>
                  <a:pt x="739775" y="2774156"/>
                </a:lnTo>
                <a:lnTo>
                  <a:pt x="739775" y="1664494"/>
                </a:lnTo>
                <a:lnTo>
                  <a:pt x="616479" y="1664494"/>
                </a:lnTo>
                <a:lnTo>
                  <a:pt x="616479" y="2774156"/>
                </a:lnTo>
                <a:lnTo>
                  <a:pt x="369888" y="2774156"/>
                </a:lnTo>
                <a:lnTo>
                  <a:pt x="369888" y="1048014"/>
                </a:lnTo>
                <a:lnTo>
                  <a:pt x="240428" y="1584352"/>
                </a:lnTo>
                <a:cubicBezTo>
                  <a:pt x="228097" y="1633670"/>
                  <a:pt x="178779" y="1676824"/>
                  <a:pt x="123296" y="1676824"/>
                </a:cubicBezTo>
                <a:cubicBezTo>
                  <a:pt x="55483" y="1676824"/>
                  <a:pt x="0" y="1621340"/>
                  <a:pt x="0" y="1553528"/>
                </a:cubicBezTo>
                <a:cubicBezTo>
                  <a:pt x="0" y="1541198"/>
                  <a:pt x="6165" y="1528867"/>
                  <a:pt x="6165" y="1522703"/>
                </a:cubicBezTo>
                <a:lnTo>
                  <a:pt x="178779" y="789094"/>
                </a:lnTo>
                <a:cubicBezTo>
                  <a:pt x="184945" y="764433"/>
                  <a:pt x="197274" y="739776"/>
                  <a:pt x="215768" y="721281"/>
                </a:cubicBezTo>
                <a:cubicBezTo>
                  <a:pt x="289746" y="659632"/>
                  <a:pt x="376052" y="610314"/>
                  <a:pt x="474689" y="585655"/>
                </a:cubicBezTo>
                <a:cubicBezTo>
                  <a:pt x="542502" y="567160"/>
                  <a:pt x="610315" y="554831"/>
                  <a:pt x="678128" y="554831"/>
                </a:cubicBezTo>
                <a:close/>
                <a:moveTo>
                  <a:pt x="678126" y="0"/>
                </a:moveTo>
                <a:cubicBezTo>
                  <a:pt x="814314" y="0"/>
                  <a:pt x="924717" y="110403"/>
                  <a:pt x="924717" y="246591"/>
                </a:cubicBezTo>
                <a:cubicBezTo>
                  <a:pt x="924717" y="382780"/>
                  <a:pt x="814314" y="493183"/>
                  <a:pt x="678126" y="493183"/>
                </a:cubicBezTo>
                <a:cubicBezTo>
                  <a:pt x="541937" y="493183"/>
                  <a:pt x="431534" y="382780"/>
                  <a:pt x="431534" y="246591"/>
                </a:cubicBezTo>
                <a:cubicBezTo>
                  <a:pt x="431534" y="110403"/>
                  <a:pt x="541937" y="0"/>
                  <a:pt x="678126" y="0"/>
                </a:cubicBezTo>
                <a:close/>
              </a:path>
            </a:pathLst>
          </a:custGeom>
          <a:solidFill>
            <a:schemeClr val="accent5"/>
          </a:solidFill>
          <a:ln w="150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CE4DAA2F-DC1A-2042-AAAA-AAE765E52F6D}"/>
              </a:ext>
            </a:extLst>
          </p:cNvPr>
          <p:cNvSpPr/>
          <p:nvPr/>
        </p:nvSpPr>
        <p:spPr>
          <a:xfrm rot="14400000">
            <a:off x="14025182" y="7223997"/>
            <a:ext cx="502920" cy="490752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p Arrow 48">
            <a:extLst>
              <a:ext uri="{FF2B5EF4-FFF2-40B4-BE49-F238E27FC236}">
                <a16:creationId xmlns:a16="http://schemas.microsoft.com/office/drawing/2014/main" id="{B2BD64BF-19A1-BF4A-AF64-453F3465F06E}"/>
              </a:ext>
            </a:extLst>
          </p:cNvPr>
          <p:cNvSpPr/>
          <p:nvPr/>
        </p:nvSpPr>
        <p:spPr>
          <a:xfrm rot="18000000">
            <a:off x="13570440" y="9445075"/>
            <a:ext cx="502920" cy="490752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>
            <a:extLst>
              <a:ext uri="{FF2B5EF4-FFF2-40B4-BE49-F238E27FC236}">
                <a16:creationId xmlns:a16="http://schemas.microsoft.com/office/drawing/2014/main" id="{16AA4680-54CA-2D45-B2D3-5C2A2771E1E0}"/>
              </a:ext>
            </a:extLst>
          </p:cNvPr>
          <p:cNvSpPr/>
          <p:nvPr/>
        </p:nvSpPr>
        <p:spPr>
          <a:xfrm rot="3600000">
            <a:off x="10394819" y="9445074"/>
            <a:ext cx="502920" cy="490752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>
            <a:extLst>
              <a:ext uri="{FF2B5EF4-FFF2-40B4-BE49-F238E27FC236}">
                <a16:creationId xmlns:a16="http://schemas.microsoft.com/office/drawing/2014/main" id="{6BD49850-E018-3142-8290-0358424EA9AE}"/>
              </a:ext>
            </a:extLst>
          </p:cNvPr>
          <p:cNvSpPr/>
          <p:nvPr/>
        </p:nvSpPr>
        <p:spPr>
          <a:xfrm rot="7200000">
            <a:off x="9926993" y="7223997"/>
            <a:ext cx="502920" cy="490752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A260E0-9CA5-9F46-B4C7-BF2EC397611F}"/>
              </a:ext>
            </a:extLst>
          </p:cNvPr>
          <p:cNvSpPr txBox="1"/>
          <p:nvPr/>
        </p:nvSpPr>
        <p:spPr>
          <a:xfrm>
            <a:off x="10802724" y="9881257"/>
            <a:ext cx="3019176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Competitive Rivalry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810F65-D507-0E42-8FB6-127345AFE65A}"/>
              </a:ext>
            </a:extLst>
          </p:cNvPr>
          <p:cNvSpPr txBox="1"/>
          <p:nvPr/>
        </p:nvSpPr>
        <p:spPr>
          <a:xfrm>
            <a:off x="16057147" y="11102951"/>
            <a:ext cx="1910704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Buyer Power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8DF6F0-DB74-CD42-A0D9-49D10C92E8A2}"/>
              </a:ext>
            </a:extLst>
          </p:cNvPr>
          <p:cNvSpPr txBox="1"/>
          <p:nvPr/>
        </p:nvSpPr>
        <p:spPr>
          <a:xfrm>
            <a:off x="6340804" y="5618883"/>
            <a:ext cx="1910704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Supplier Power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CB0D79-8A59-904E-9B90-0D5261A606BE}"/>
              </a:ext>
            </a:extLst>
          </p:cNvPr>
          <p:cNvSpPr txBox="1"/>
          <p:nvPr/>
        </p:nvSpPr>
        <p:spPr>
          <a:xfrm>
            <a:off x="16060695" y="5727719"/>
            <a:ext cx="2066679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Threat of New Entry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BA9C45-4D80-434E-8A12-4F8732B15E95}"/>
              </a:ext>
            </a:extLst>
          </p:cNvPr>
          <p:cNvSpPr txBox="1"/>
          <p:nvPr/>
        </p:nvSpPr>
        <p:spPr>
          <a:xfrm>
            <a:off x="5775492" y="11102951"/>
            <a:ext cx="2420188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Threat of Substitutes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F91E60E0-EA86-AC49-9A9B-2AA6EB4A9796}"/>
              </a:ext>
            </a:extLst>
          </p:cNvPr>
          <p:cNvSpPr/>
          <p:nvPr/>
        </p:nvSpPr>
        <p:spPr>
          <a:xfrm>
            <a:off x="17120921" y="8461181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F729931-9E6A-ED41-AD83-2E1E0B317CE0}"/>
              </a:ext>
            </a:extLst>
          </p:cNvPr>
          <p:cNvSpPr/>
          <p:nvPr/>
        </p:nvSpPr>
        <p:spPr>
          <a:xfrm flipH="1">
            <a:off x="2590452" y="8437448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65694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: Shape 28">
            <a:extLst>
              <a:ext uri="{FF2B5EF4-FFF2-40B4-BE49-F238E27FC236}">
                <a16:creationId xmlns:a16="http://schemas.microsoft.com/office/drawing/2014/main" id="{E8BFF2B8-4730-114B-8259-B58BF3810D1F}"/>
              </a:ext>
            </a:extLst>
          </p:cNvPr>
          <p:cNvSpPr/>
          <p:nvPr/>
        </p:nvSpPr>
        <p:spPr>
          <a:xfrm>
            <a:off x="9889806" y="8661377"/>
            <a:ext cx="2241924" cy="2250545"/>
          </a:xfrm>
          <a:custGeom>
            <a:avLst/>
            <a:gdLst>
              <a:gd name="connsiteX0" fmla="*/ 279533 w 1325690"/>
              <a:gd name="connsiteY0" fmla="*/ 0 h 1330788"/>
              <a:gd name="connsiteX1" fmla="*/ 563956 w 1325690"/>
              <a:gd name="connsiteY1" fmla="*/ 274269 h 1330788"/>
              <a:gd name="connsiteX2" fmla="*/ 421720 w 1325690"/>
              <a:gd name="connsiteY2" fmla="*/ 274328 h 1330788"/>
              <a:gd name="connsiteX3" fmla="*/ 1320684 w 1325690"/>
              <a:gd name="connsiteY3" fmla="*/ 1081813 h 1330788"/>
              <a:gd name="connsiteX4" fmla="*/ 1325690 w 1325690"/>
              <a:gd name="connsiteY4" fmla="*/ 1330788 h 1330788"/>
              <a:gd name="connsiteX5" fmla="*/ 172730 w 1325690"/>
              <a:gd name="connsiteY5" fmla="*/ 279462 h 1330788"/>
              <a:gd name="connsiteX6" fmla="*/ 0 w 1325690"/>
              <a:gd name="connsiteY6" fmla="*/ 279533 h 1330788"/>
              <a:gd name="connsiteX7" fmla="*/ 279533 w 1325690"/>
              <a:gd name="connsiteY7" fmla="*/ 0 h 133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5690" h="1330788">
                <a:moveTo>
                  <a:pt x="279533" y="0"/>
                </a:moveTo>
                <a:cubicBezTo>
                  <a:pt x="279533" y="0"/>
                  <a:pt x="279533" y="0"/>
                  <a:pt x="563956" y="274269"/>
                </a:cubicBezTo>
                <a:cubicBezTo>
                  <a:pt x="563956" y="274269"/>
                  <a:pt x="563956" y="274269"/>
                  <a:pt x="421720" y="274328"/>
                </a:cubicBezTo>
                <a:cubicBezTo>
                  <a:pt x="523180" y="701079"/>
                  <a:pt x="883805" y="1031198"/>
                  <a:pt x="1320684" y="1081813"/>
                </a:cubicBezTo>
                <a:cubicBezTo>
                  <a:pt x="1320684" y="1081813"/>
                  <a:pt x="1320684" y="1081813"/>
                  <a:pt x="1325690" y="1330788"/>
                </a:cubicBezTo>
                <a:cubicBezTo>
                  <a:pt x="746536" y="1270037"/>
                  <a:pt x="284340" y="838348"/>
                  <a:pt x="172730" y="279462"/>
                </a:cubicBezTo>
                <a:cubicBezTo>
                  <a:pt x="172730" y="279462"/>
                  <a:pt x="172730" y="279462"/>
                  <a:pt x="0" y="279533"/>
                </a:cubicBezTo>
                <a:cubicBezTo>
                  <a:pt x="0" y="279533"/>
                  <a:pt x="0" y="279533"/>
                  <a:pt x="2795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26">
            <a:extLst>
              <a:ext uri="{FF2B5EF4-FFF2-40B4-BE49-F238E27FC236}">
                <a16:creationId xmlns:a16="http://schemas.microsoft.com/office/drawing/2014/main" id="{8DFB5193-30A9-E442-8F77-1DC0F8E0CDED}"/>
              </a:ext>
            </a:extLst>
          </p:cNvPr>
          <p:cNvSpPr/>
          <p:nvPr/>
        </p:nvSpPr>
        <p:spPr>
          <a:xfrm>
            <a:off x="12348395" y="8950279"/>
            <a:ext cx="2202350" cy="2209605"/>
          </a:xfrm>
          <a:custGeom>
            <a:avLst/>
            <a:gdLst>
              <a:gd name="connsiteX0" fmla="*/ 1053622 w 1302290"/>
              <a:gd name="connsiteY0" fmla="*/ 0 h 1306579"/>
              <a:gd name="connsiteX1" fmla="*/ 1302290 w 1302290"/>
              <a:gd name="connsiteY1" fmla="*/ 4289 h 1306579"/>
              <a:gd name="connsiteX2" fmla="*/ 283870 w 1302290"/>
              <a:gd name="connsiteY2" fmla="*/ 1134010 h 1306579"/>
              <a:gd name="connsiteX3" fmla="*/ 283311 w 1302290"/>
              <a:gd name="connsiteY3" fmla="*/ 1306579 h 1306579"/>
              <a:gd name="connsiteX4" fmla="*/ 0 w 1302290"/>
              <a:gd name="connsiteY4" fmla="*/ 1023268 h 1306579"/>
              <a:gd name="connsiteX5" fmla="*/ 285054 w 1302290"/>
              <a:gd name="connsiteY5" fmla="*/ 738214 h 1306579"/>
              <a:gd name="connsiteX6" fmla="*/ 284631 w 1302290"/>
              <a:gd name="connsiteY6" fmla="*/ 880292 h 1306579"/>
              <a:gd name="connsiteX7" fmla="*/ 1053622 w 1302290"/>
              <a:gd name="connsiteY7" fmla="*/ 0 h 130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2290" h="1306579">
                <a:moveTo>
                  <a:pt x="1053622" y="0"/>
                </a:moveTo>
                <a:cubicBezTo>
                  <a:pt x="1302290" y="4289"/>
                  <a:pt x="1302290" y="4289"/>
                  <a:pt x="1302290" y="4289"/>
                </a:cubicBezTo>
                <a:cubicBezTo>
                  <a:pt x="1234604" y="557651"/>
                  <a:pt x="822128" y="1010600"/>
                  <a:pt x="283870" y="1134010"/>
                </a:cubicBezTo>
                <a:cubicBezTo>
                  <a:pt x="283311" y="1306579"/>
                  <a:pt x="283311" y="1306579"/>
                  <a:pt x="283311" y="1306579"/>
                </a:cubicBezTo>
                <a:cubicBezTo>
                  <a:pt x="0" y="1023268"/>
                  <a:pt x="0" y="1023268"/>
                  <a:pt x="0" y="1023268"/>
                </a:cubicBezTo>
                <a:cubicBezTo>
                  <a:pt x="285054" y="738214"/>
                  <a:pt x="285054" y="738214"/>
                  <a:pt x="285054" y="738214"/>
                </a:cubicBezTo>
                <a:cubicBezTo>
                  <a:pt x="284631" y="880292"/>
                  <a:pt x="284631" y="880292"/>
                  <a:pt x="284631" y="880292"/>
                </a:cubicBezTo>
                <a:cubicBezTo>
                  <a:pt x="690984" y="767368"/>
                  <a:pt x="996531" y="421348"/>
                  <a:pt x="1053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4">
            <a:extLst>
              <a:ext uri="{FF2B5EF4-FFF2-40B4-BE49-F238E27FC236}">
                <a16:creationId xmlns:a16="http://schemas.microsoft.com/office/drawing/2014/main" id="{855A3E27-1216-4E43-B2E5-AF4F407497A5}"/>
              </a:ext>
            </a:extLst>
          </p:cNvPr>
          <p:cNvSpPr/>
          <p:nvPr/>
        </p:nvSpPr>
        <p:spPr>
          <a:xfrm>
            <a:off x="12610251" y="6513004"/>
            <a:ext cx="2204308" cy="2212220"/>
          </a:xfrm>
          <a:custGeom>
            <a:avLst/>
            <a:gdLst>
              <a:gd name="connsiteX0" fmla="*/ 5494 w 1303447"/>
              <a:gd name="connsiteY0" fmla="*/ 0 h 1308125"/>
              <a:gd name="connsiteX1" fmla="*/ 1120663 w 1303447"/>
              <a:gd name="connsiteY1" fmla="*/ 1023624 h 1308125"/>
              <a:gd name="connsiteX2" fmla="*/ 1303447 w 1303447"/>
              <a:gd name="connsiteY2" fmla="*/ 1023318 h 1308125"/>
              <a:gd name="connsiteX3" fmla="*/ 1018640 w 1303447"/>
              <a:gd name="connsiteY3" fmla="*/ 1308125 h 1308125"/>
              <a:gd name="connsiteX4" fmla="*/ 739873 w 1303447"/>
              <a:gd name="connsiteY4" fmla="*/ 1029357 h 1308125"/>
              <a:gd name="connsiteX5" fmla="*/ 871866 w 1303447"/>
              <a:gd name="connsiteY5" fmla="*/ 1029118 h 1308125"/>
              <a:gd name="connsiteX6" fmla="*/ 0 w 1303447"/>
              <a:gd name="connsiteY6" fmla="*/ 248798 h 1308125"/>
              <a:gd name="connsiteX7" fmla="*/ 5494 w 1303447"/>
              <a:gd name="connsiteY7" fmla="*/ 0 h 130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3447" h="1308125">
                <a:moveTo>
                  <a:pt x="5494" y="0"/>
                </a:moveTo>
                <a:cubicBezTo>
                  <a:pt x="563845" y="70112"/>
                  <a:pt x="1009935" y="485686"/>
                  <a:pt x="1120663" y="1023624"/>
                </a:cubicBezTo>
                <a:cubicBezTo>
                  <a:pt x="1120663" y="1023624"/>
                  <a:pt x="1120663" y="1023624"/>
                  <a:pt x="1303447" y="1023318"/>
                </a:cubicBezTo>
                <a:cubicBezTo>
                  <a:pt x="1303447" y="1023318"/>
                  <a:pt x="1303447" y="1023318"/>
                  <a:pt x="1018640" y="1308125"/>
                </a:cubicBezTo>
                <a:cubicBezTo>
                  <a:pt x="1018640" y="1308125"/>
                  <a:pt x="1018640" y="1308125"/>
                  <a:pt x="739873" y="1029357"/>
                </a:cubicBezTo>
                <a:cubicBezTo>
                  <a:pt x="739873" y="1029357"/>
                  <a:pt x="739873" y="1029357"/>
                  <a:pt x="871866" y="1029118"/>
                </a:cubicBezTo>
                <a:cubicBezTo>
                  <a:pt x="765984" y="618087"/>
                  <a:pt x="426340" y="308958"/>
                  <a:pt x="0" y="248798"/>
                </a:cubicBezTo>
                <a:cubicBezTo>
                  <a:pt x="0" y="248798"/>
                  <a:pt x="0" y="248798"/>
                  <a:pt x="54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2">
            <a:extLst>
              <a:ext uri="{FF2B5EF4-FFF2-40B4-BE49-F238E27FC236}">
                <a16:creationId xmlns:a16="http://schemas.microsoft.com/office/drawing/2014/main" id="{880369EB-1F03-B444-A0E2-F911CA6C5DBD}"/>
              </a:ext>
            </a:extLst>
          </p:cNvPr>
          <p:cNvSpPr/>
          <p:nvPr/>
        </p:nvSpPr>
        <p:spPr>
          <a:xfrm>
            <a:off x="10158400" y="6243207"/>
            <a:ext cx="2237077" cy="2219396"/>
          </a:xfrm>
          <a:custGeom>
            <a:avLst/>
            <a:gdLst>
              <a:gd name="connsiteX0" fmla="*/ 1043636 w 1322824"/>
              <a:gd name="connsiteY0" fmla="*/ 0 h 1312369"/>
              <a:gd name="connsiteX1" fmla="*/ 1322824 w 1322824"/>
              <a:gd name="connsiteY1" fmla="*/ 279188 h 1312369"/>
              <a:gd name="connsiteX2" fmla="*/ 1037844 w 1322824"/>
              <a:gd name="connsiteY2" fmla="*/ 564169 h 1312369"/>
              <a:gd name="connsiteX3" fmla="*/ 1043094 w 1322824"/>
              <a:gd name="connsiteY3" fmla="*/ 426929 h 1312369"/>
              <a:gd name="connsiteX4" fmla="*/ 249023 w 1322824"/>
              <a:gd name="connsiteY4" fmla="*/ 1312369 h 1312369"/>
              <a:gd name="connsiteX5" fmla="*/ 0 w 1322824"/>
              <a:gd name="connsiteY5" fmla="*/ 1307615 h 1312369"/>
              <a:gd name="connsiteX6" fmla="*/ 1038340 w 1322824"/>
              <a:gd name="connsiteY6" fmla="*/ 177906 h 1312369"/>
              <a:gd name="connsiteX7" fmla="*/ 1043636 w 1322824"/>
              <a:gd name="connsiteY7" fmla="*/ 0 h 131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2824" h="1312369">
                <a:moveTo>
                  <a:pt x="1043636" y="0"/>
                </a:moveTo>
                <a:lnTo>
                  <a:pt x="1322824" y="279188"/>
                </a:lnTo>
                <a:cubicBezTo>
                  <a:pt x="1322824" y="279188"/>
                  <a:pt x="1322824" y="279188"/>
                  <a:pt x="1037844" y="564169"/>
                </a:cubicBezTo>
                <a:cubicBezTo>
                  <a:pt x="1037844" y="564169"/>
                  <a:pt x="1037844" y="564169"/>
                  <a:pt x="1043094" y="426929"/>
                </a:cubicBezTo>
                <a:cubicBezTo>
                  <a:pt x="626187" y="529147"/>
                  <a:pt x="305491" y="880299"/>
                  <a:pt x="249023" y="1312369"/>
                </a:cubicBezTo>
                <a:cubicBezTo>
                  <a:pt x="249023" y="1312369"/>
                  <a:pt x="249023" y="1312369"/>
                  <a:pt x="0" y="1307615"/>
                </a:cubicBezTo>
                <a:cubicBezTo>
                  <a:pt x="66782" y="743369"/>
                  <a:pt x="489256" y="290438"/>
                  <a:pt x="1038340" y="177906"/>
                </a:cubicBezTo>
                <a:cubicBezTo>
                  <a:pt x="1038340" y="177906"/>
                  <a:pt x="1038340" y="177906"/>
                  <a:pt x="10436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54C119-4CED-D74E-BE29-305655097369}"/>
              </a:ext>
            </a:extLst>
          </p:cNvPr>
          <p:cNvSpPr txBox="1"/>
          <p:nvPr/>
        </p:nvSpPr>
        <p:spPr>
          <a:xfrm>
            <a:off x="10836916" y="8215998"/>
            <a:ext cx="3019176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Competitive Rivalry</a:t>
            </a:r>
          </a:p>
        </p:txBody>
      </p:sp>
      <p:sp>
        <p:nvSpPr>
          <p:cNvPr id="4" name="Down Arrow Callout 3">
            <a:extLst>
              <a:ext uri="{FF2B5EF4-FFF2-40B4-BE49-F238E27FC236}">
                <a16:creationId xmlns:a16="http://schemas.microsoft.com/office/drawing/2014/main" id="{C5ED6932-D448-5E4B-A992-A59B670653DB}"/>
              </a:ext>
            </a:extLst>
          </p:cNvPr>
          <p:cNvSpPr/>
          <p:nvPr/>
        </p:nvSpPr>
        <p:spPr>
          <a:xfrm>
            <a:off x="10142263" y="4232461"/>
            <a:ext cx="4408482" cy="1862745"/>
          </a:xfrm>
          <a:prstGeom prst="down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Callout 30">
            <a:extLst>
              <a:ext uri="{FF2B5EF4-FFF2-40B4-BE49-F238E27FC236}">
                <a16:creationId xmlns:a16="http://schemas.microsoft.com/office/drawing/2014/main" id="{B76C3884-088B-8C45-B7B0-24BFF3F4FC8A}"/>
              </a:ext>
            </a:extLst>
          </p:cNvPr>
          <p:cNvSpPr/>
          <p:nvPr/>
        </p:nvSpPr>
        <p:spPr>
          <a:xfrm rot="10800000">
            <a:off x="10142263" y="11155859"/>
            <a:ext cx="4408482" cy="1862745"/>
          </a:xfrm>
          <a:prstGeom prst="downArrow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920A9D-A02A-8842-A91F-B6B3A1A6DA46}"/>
              </a:ext>
            </a:extLst>
          </p:cNvPr>
          <p:cNvGrpSpPr/>
          <p:nvPr/>
        </p:nvGrpSpPr>
        <p:grpSpPr>
          <a:xfrm>
            <a:off x="15029266" y="8057520"/>
            <a:ext cx="4920693" cy="1207713"/>
            <a:chOff x="13549047" y="5559136"/>
            <a:chExt cx="4920693" cy="1207713"/>
          </a:xfrm>
          <a:solidFill>
            <a:schemeClr val="accent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5DCF75-B1B1-144A-939E-C29F61A02B45}"/>
                </a:ext>
              </a:extLst>
            </p:cNvPr>
            <p:cNvSpPr/>
            <p:nvPr/>
          </p:nvSpPr>
          <p:spPr>
            <a:xfrm>
              <a:off x="14387388" y="5559136"/>
              <a:ext cx="4082352" cy="12077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8EB486B5-FAA3-7747-A42D-0EA4D5115971}"/>
                </a:ext>
              </a:extLst>
            </p:cNvPr>
            <p:cNvSpPr/>
            <p:nvPr/>
          </p:nvSpPr>
          <p:spPr>
            <a:xfrm>
              <a:off x="13549047" y="5720476"/>
              <a:ext cx="897467" cy="941265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59845C4-17B3-F944-A8A5-92B3AF419B1F}"/>
              </a:ext>
            </a:extLst>
          </p:cNvPr>
          <p:cNvGrpSpPr/>
          <p:nvPr/>
        </p:nvGrpSpPr>
        <p:grpSpPr>
          <a:xfrm flipH="1">
            <a:off x="4759186" y="8057520"/>
            <a:ext cx="4920693" cy="1207713"/>
            <a:chOff x="13549047" y="5559136"/>
            <a:chExt cx="4920693" cy="1207713"/>
          </a:xfrm>
          <a:solidFill>
            <a:schemeClr val="accent4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2D6AD0-5FD8-E74A-BE40-31A6C00F96F9}"/>
                </a:ext>
              </a:extLst>
            </p:cNvPr>
            <p:cNvSpPr/>
            <p:nvPr/>
          </p:nvSpPr>
          <p:spPr>
            <a:xfrm>
              <a:off x="14387388" y="5559136"/>
              <a:ext cx="4082352" cy="12077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11C4FF33-EC8F-9447-8913-03CD2E0C07F2}"/>
                </a:ext>
              </a:extLst>
            </p:cNvPr>
            <p:cNvSpPr/>
            <p:nvPr/>
          </p:nvSpPr>
          <p:spPr>
            <a:xfrm>
              <a:off x="13549047" y="5720476"/>
              <a:ext cx="897467" cy="941265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DA3591-A945-4444-9E37-C97E82B29DD6}"/>
              </a:ext>
            </a:extLst>
          </p:cNvPr>
          <p:cNvSpPr txBox="1"/>
          <p:nvPr/>
        </p:nvSpPr>
        <p:spPr>
          <a:xfrm>
            <a:off x="10218675" y="4650204"/>
            <a:ext cx="425565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New Entry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23F97-1240-4246-B179-05CB7A88A40D}"/>
              </a:ext>
            </a:extLst>
          </p:cNvPr>
          <p:cNvSpPr txBox="1"/>
          <p:nvPr/>
        </p:nvSpPr>
        <p:spPr>
          <a:xfrm>
            <a:off x="10363303" y="12206508"/>
            <a:ext cx="39344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Buyer Power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9D0409-F406-A647-9270-575A38417705}"/>
              </a:ext>
            </a:extLst>
          </p:cNvPr>
          <p:cNvSpPr txBox="1"/>
          <p:nvPr/>
        </p:nvSpPr>
        <p:spPr>
          <a:xfrm>
            <a:off x="15941545" y="8462603"/>
            <a:ext cx="39344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Supplier Power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BFF977-9F38-DD48-85B8-7B34B049BFC0}"/>
              </a:ext>
            </a:extLst>
          </p:cNvPr>
          <p:cNvSpPr txBox="1"/>
          <p:nvPr/>
        </p:nvSpPr>
        <p:spPr>
          <a:xfrm>
            <a:off x="4308565" y="8509780"/>
            <a:ext cx="498359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Substitutes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75294109-1936-F047-B0A9-D11470B3ACFC}"/>
              </a:ext>
            </a:extLst>
          </p:cNvPr>
          <p:cNvSpPr/>
          <p:nvPr/>
        </p:nvSpPr>
        <p:spPr>
          <a:xfrm>
            <a:off x="14828426" y="6112902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9B0211-F407-3E43-BA04-937E228A049C}"/>
              </a:ext>
            </a:extLst>
          </p:cNvPr>
          <p:cNvSpPr/>
          <p:nvPr/>
        </p:nvSpPr>
        <p:spPr>
          <a:xfrm flipH="1">
            <a:off x="5166973" y="6089169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A4D0DCF8-D20C-3B43-BAEC-29FC5A2187BD}"/>
              </a:ext>
            </a:extLst>
          </p:cNvPr>
          <p:cNvSpPr/>
          <p:nvPr/>
        </p:nvSpPr>
        <p:spPr>
          <a:xfrm>
            <a:off x="14828426" y="10199127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4575C9-A6EE-D449-83C1-65EA04F48461}"/>
              </a:ext>
            </a:extLst>
          </p:cNvPr>
          <p:cNvSpPr/>
          <p:nvPr/>
        </p:nvSpPr>
        <p:spPr>
          <a:xfrm flipH="1">
            <a:off x="5166973" y="10175394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46658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6D9F15C1-E58A-3143-98F0-D9A32535194E}"/>
              </a:ext>
            </a:extLst>
          </p:cNvPr>
          <p:cNvSpPr/>
          <p:nvPr/>
        </p:nvSpPr>
        <p:spPr>
          <a:xfrm>
            <a:off x="10978728" y="10268585"/>
            <a:ext cx="2420188" cy="2420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955524-09DB-7149-B849-E1A81E2E7309}"/>
              </a:ext>
            </a:extLst>
          </p:cNvPr>
          <p:cNvSpPr/>
          <p:nvPr/>
        </p:nvSpPr>
        <p:spPr>
          <a:xfrm>
            <a:off x="8054957" y="7373087"/>
            <a:ext cx="2420188" cy="24201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EC1F9E0-0D62-C340-A938-D8F753976C2F}"/>
              </a:ext>
            </a:extLst>
          </p:cNvPr>
          <p:cNvSpPr/>
          <p:nvPr/>
        </p:nvSpPr>
        <p:spPr>
          <a:xfrm>
            <a:off x="13928036" y="7373087"/>
            <a:ext cx="2420188" cy="2420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80453E-4FC6-1243-B7BF-3199563B6F97}"/>
              </a:ext>
            </a:extLst>
          </p:cNvPr>
          <p:cNvSpPr/>
          <p:nvPr/>
        </p:nvSpPr>
        <p:spPr>
          <a:xfrm>
            <a:off x="10978728" y="4446120"/>
            <a:ext cx="2420188" cy="24201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DC053D-97E1-2A4E-BBDF-6C3BB4BF5125}"/>
              </a:ext>
            </a:extLst>
          </p:cNvPr>
          <p:cNvSpPr/>
          <p:nvPr/>
        </p:nvSpPr>
        <p:spPr>
          <a:xfrm>
            <a:off x="10813842" y="7194322"/>
            <a:ext cx="2749963" cy="27499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227967-DCE2-B14F-B06B-4524691E1241}"/>
              </a:ext>
            </a:extLst>
          </p:cNvPr>
          <p:cNvSpPr txBox="1"/>
          <p:nvPr/>
        </p:nvSpPr>
        <p:spPr>
          <a:xfrm>
            <a:off x="10978738" y="8185341"/>
            <a:ext cx="2420178" cy="795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Competitive Rivalry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538580-22B9-E340-B74B-9780AF190C1E}"/>
              </a:ext>
            </a:extLst>
          </p:cNvPr>
          <p:cNvSpPr txBox="1"/>
          <p:nvPr/>
        </p:nvSpPr>
        <p:spPr>
          <a:xfrm>
            <a:off x="14204552" y="8172298"/>
            <a:ext cx="1910704" cy="795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Buyer Power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77B598-0B1E-5E47-BC9D-6044237316F1}"/>
              </a:ext>
            </a:extLst>
          </p:cNvPr>
          <p:cNvSpPr txBox="1"/>
          <p:nvPr/>
        </p:nvSpPr>
        <p:spPr>
          <a:xfrm>
            <a:off x="8314952" y="8172298"/>
            <a:ext cx="1910704" cy="795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Supplier Power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C898AF-923E-064E-B1B6-502145C7E19E}"/>
              </a:ext>
            </a:extLst>
          </p:cNvPr>
          <p:cNvSpPr txBox="1"/>
          <p:nvPr/>
        </p:nvSpPr>
        <p:spPr>
          <a:xfrm>
            <a:off x="11423486" y="5070721"/>
            <a:ext cx="1530672" cy="11935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New Entry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3541AF-DD25-BC4A-A0E5-CF07757B07FA}"/>
              </a:ext>
            </a:extLst>
          </p:cNvPr>
          <p:cNvSpPr txBox="1"/>
          <p:nvPr/>
        </p:nvSpPr>
        <p:spPr>
          <a:xfrm>
            <a:off x="10978728" y="11068247"/>
            <a:ext cx="2420188" cy="795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Substitutes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5B242757-5948-494E-9DAD-B6AAD86C0918}"/>
              </a:ext>
            </a:extLst>
          </p:cNvPr>
          <p:cNvSpPr/>
          <p:nvPr/>
        </p:nvSpPr>
        <p:spPr>
          <a:xfrm>
            <a:off x="16491981" y="8087198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3F7575-2B8D-8041-A2A5-6D2587CEE498}"/>
              </a:ext>
            </a:extLst>
          </p:cNvPr>
          <p:cNvSpPr/>
          <p:nvPr/>
        </p:nvSpPr>
        <p:spPr>
          <a:xfrm flipH="1">
            <a:off x="3130183" y="8106128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B410CB90-4006-614B-B4A0-7A46A15A78D9}"/>
              </a:ext>
            </a:extLst>
          </p:cNvPr>
          <p:cNvSpPr/>
          <p:nvPr/>
        </p:nvSpPr>
        <p:spPr>
          <a:xfrm>
            <a:off x="13608409" y="5180969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F46465-DEF1-A94A-9CD2-4E8DADD6506D}"/>
              </a:ext>
            </a:extLst>
          </p:cNvPr>
          <p:cNvSpPr/>
          <p:nvPr/>
        </p:nvSpPr>
        <p:spPr>
          <a:xfrm flipH="1">
            <a:off x="6013753" y="10932122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6" name="Up Arrow 55">
            <a:extLst>
              <a:ext uri="{FF2B5EF4-FFF2-40B4-BE49-F238E27FC236}">
                <a16:creationId xmlns:a16="http://schemas.microsoft.com/office/drawing/2014/main" id="{CB4EB32B-7B8A-E54D-A672-0BC0128CDA15}"/>
              </a:ext>
            </a:extLst>
          </p:cNvPr>
          <p:cNvSpPr/>
          <p:nvPr/>
        </p:nvSpPr>
        <p:spPr>
          <a:xfrm rot="2700000">
            <a:off x="10367442" y="6781828"/>
            <a:ext cx="502920" cy="490752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22822614-A373-1C42-AF6E-5F5F4C177E9A}"/>
              </a:ext>
            </a:extLst>
          </p:cNvPr>
          <p:cNvSpPr/>
          <p:nvPr/>
        </p:nvSpPr>
        <p:spPr>
          <a:xfrm rot="18900000" flipH="1" flipV="1">
            <a:off x="13491642" y="6781828"/>
            <a:ext cx="502920" cy="490752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>
            <a:extLst>
              <a:ext uri="{FF2B5EF4-FFF2-40B4-BE49-F238E27FC236}">
                <a16:creationId xmlns:a16="http://schemas.microsoft.com/office/drawing/2014/main" id="{9CC87BBD-B6DA-B145-87E4-91B0F03954AB}"/>
              </a:ext>
            </a:extLst>
          </p:cNvPr>
          <p:cNvSpPr/>
          <p:nvPr/>
        </p:nvSpPr>
        <p:spPr>
          <a:xfrm rot="18900000">
            <a:off x="10265842" y="9906029"/>
            <a:ext cx="502920" cy="490752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58">
            <a:extLst>
              <a:ext uri="{FF2B5EF4-FFF2-40B4-BE49-F238E27FC236}">
                <a16:creationId xmlns:a16="http://schemas.microsoft.com/office/drawing/2014/main" id="{DAADAE12-B1BA-DA47-84C8-9CA003BDDC88}"/>
              </a:ext>
            </a:extLst>
          </p:cNvPr>
          <p:cNvSpPr/>
          <p:nvPr/>
        </p:nvSpPr>
        <p:spPr>
          <a:xfrm rot="2700000" flipH="1" flipV="1">
            <a:off x="13491642" y="9982229"/>
            <a:ext cx="502920" cy="490752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1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D1A95B-CC8A-1342-A1D1-35D8CC0B92D6}"/>
              </a:ext>
            </a:extLst>
          </p:cNvPr>
          <p:cNvGrpSpPr/>
          <p:nvPr/>
        </p:nvGrpSpPr>
        <p:grpSpPr>
          <a:xfrm>
            <a:off x="6476230" y="4601826"/>
            <a:ext cx="11621270" cy="7972426"/>
            <a:chOff x="7104296" y="4956492"/>
            <a:chExt cx="10365138" cy="7110694"/>
          </a:xfrm>
        </p:grpSpPr>
        <p:sp>
          <p:nvSpPr>
            <p:cNvPr id="4" name="Snip Same Side Corner Rectangle 3">
              <a:extLst>
                <a:ext uri="{FF2B5EF4-FFF2-40B4-BE49-F238E27FC236}">
                  <a16:creationId xmlns:a16="http://schemas.microsoft.com/office/drawing/2014/main" id="{84F189A5-C6E2-8F42-A98F-5BF1BC40AAEB}"/>
                </a:ext>
              </a:extLst>
            </p:cNvPr>
            <p:cNvSpPr/>
            <p:nvPr/>
          </p:nvSpPr>
          <p:spPr>
            <a:xfrm rot="5400000">
              <a:off x="7768283" y="6334901"/>
              <a:ext cx="3022444" cy="4350417"/>
            </a:xfrm>
            <a:prstGeom prst="snip2SameRect">
              <a:avLst>
                <a:gd name="adj1" fmla="val 3176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nip Same Side Corner Rectangle 22">
              <a:extLst>
                <a:ext uri="{FF2B5EF4-FFF2-40B4-BE49-F238E27FC236}">
                  <a16:creationId xmlns:a16="http://schemas.microsoft.com/office/drawing/2014/main" id="{CBB5E016-CC21-D04D-8BAB-0E8391DBD60F}"/>
                </a:ext>
              </a:extLst>
            </p:cNvPr>
            <p:cNvSpPr/>
            <p:nvPr/>
          </p:nvSpPr>
          <p:spPr>
            <a:xfrm rot="16200000" flipH="1">
              <a:off x="13783004" y="6334903"/>
              <a:ext cx="3022444" cy="4350417"/>
            </a:xfrm>
            <a:prstGeom prst="snip2SameRect">
              <a:avLst>
                <a:gd name="adj1" fmla="val 3176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nip Same Side Corner Rectangle 23">
              <a:extLst>
                <a:ext uri="{FF2B5EF4-FFF2-40B4-BE49-F238E27FC236}">
                  <a16:creationId xmlns:a16="http://schemas.microsoft.com/office/drawing/2014/main" id="{E66D2BFE-DFD9-D64A-B6BC-FEE766D52199}"/>
                </a:ext>
              </a:extLst>
            </p:cNvPr>
            <p:cNvSpPr/>
            <p:nvPr/>
          </p:nvSpPr>
          <p:spPr>
            <a:xfrm rot="10800000" flipH="1">
              <a:off x="10760731" y="4956492"/>
              <a:ext cx="3022444" cy="2846387"/>
            </a:xfrm>
            <a:prstGeom prst="snip2SameRect">
              <a:avLst>
                <a:gd name="adj1" fmla="val 3176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nip Same Side Corner Rectangle 28">
              <a:extLst>
                <a:ext uri="{FF2B5EF4-FFF2-40B4-BE49-F238E27FC236}">
                  <a16:creationId xmlns:a16="http://schemas.microsoft.com/office/drawing/2014/main" id="{DBD63BF3-F4D5-5E45-A9B1-D1A60F74E2C3}"/>
                </a:ext>
              </a:extLst>
            </p:cNvPr>
            <p:cNvSpPr/>
            <p:nvPr/>
          </p:nvSpPr>
          <p:spPr>
            <a:xfrm flipH="1">
              <a:off x="10760731" y="9220799"/>
              <a:ext cx="3022444" cy="2846387"/>
            </a:xfrm>
            <a:prstGeom prst="snip2SameRect">
              <a:avLst>
                <a:gd name="adj1" fmla="val 3176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C75654-8B55-644F-9A41-96E6C67344A6}"/>
                </a:ext>
              </a:extLst>
            </p:cNvPr>
            <p:cNvSpPr/>
            <p:nvPr/>
          </p:nvSpPr>
          <p:spPr>
            <a:xfrm>
              <a:off x="10817963" y="7057888"/>
              <a:ext cx="2907978" cy="29079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8D3DB6D-50CD-1141-A6DD-43B39D667273}"/>
              </a:ext>
            </a:extLst>
          </p:cNvPr>
          <p:cNvSpPr txBox="1"/>
          <p:nvPr/>
        </p:nvSpPr>
        <p:spPr>
          <a:xfrm>
            <a:off x="10694875" y="8131168"/>
            <a:ext cx="3260404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Competitive Rivalry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192348-CC77-9B49-A698-4B79BF5114CC}"/>
              </a:ext>
            </a:extLst>
          </p:cNvPr>
          <p:cNvSpPr txBox="1"/>
          <p:nvPr/>
        </p:nvSpPr>
        <p:spPr>
          <a:xfrm>
            <a:off x="15176266" y="8077696"/>
            <a:ext cx="1444018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Buyer Power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5B45C9-A538-3945-8E85-CE9844D12B15}"/>
              </a:ext>
            </a:extLst>
          </p:cNvPr>
          <p:cNvSpPr txBox="1"/>
          <p:nvPr/>
        </p:nvSpPr>
        <p:spPr>
          <a:xfrm>
            <a:off x="7492553" y="8077696"/>
            <a:ext cx="2574054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Supplier Power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E9200C-EA30-5242-BF36-2CBF0FB21674}"/>
              </a:ext>
            </a:extLst>
          </p:cNvPr>
          <p:cNvSpPr txBox="1"/>
          <p:nvPr/>
        </p:nvSpPr>
        <p:spPr>
          <a:xfrm>
            <a:off x="11239103" y="5344374"/>
            <a:ext cx="2062084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New Entry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F7E528-A9B5-2E4B-96EE-17569598BF39}"/>
              </a:ext>
            </a:extLst>
          </p:cNvPr>
          <p:cNvSpPr txBox="1"/>
          <p:nvPr/>
        </p:nvSpPr>
        <p:spPr>
          <a:xfrm>
            <a:off x="10639936" y="10809127"/>
            <a:ext cx="3260418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Threat of Substitutes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0A180A-986D-DA40-9918-A64556A4C147}"/>
              </a:ext>
            </a:extLst>
          </p:cNvPr>
          <p:cNvSpPr/>
          <p:nvPr/>
        </p:nvSpPr>
        <p:spPr>
          <a:xfrm flipH="1">
            <a:off x="1434261" y="8046918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76130EEA-313D-5147-A85E-24452D50836B}"/>
              </a:ext>
            </a:extLst>
          </p:cNvPr>
          <p:cNvSpPr/>
          <p:nvPr/>
        </p:nvSpPr>
        <p:spPr>
          <a:xfrm>
            <a:off x="14287145" y="5173396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71C4B1-1AC7-AD40-8EEA-3B56E0867FC0}"/>
              </a:ext>
            </a:extLst>
          </p:cNvPr>
          <p:cNvSpPr/>
          <p:nvPr/>
        </p:nvSpPr>
        <p:spPr>
          <a:xfrm flipH="1">
            <a:off x="5434197" y="10924549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F34492BC-6BD9-2447-8CCE-D5F3B22EA757}"/>
              </a:ext>
            </a:extLst>
          </p:cNvPr>
          <p:cNvSpPr/>
          <p:nvPr/>
        </p:nvSpPr>
        <p:spPr>
          <a:xfrm>
            <a:off x="18408443" y="8046918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37858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F9158F1-4D80-BC46-A01A-5922551B4C14}"/>
              </a:ext>
            </a:extLst>
          </p:cNvPr>
          <p:cNvSpPr/>
          <p:nvPr/>
        </p:nvSpPr>
        <p:spPr>
          <a:xfrm rot="5400000">
            <a:off x="12292063" y="4607583"/>
            <a:ext cx="3887488" cy="3887492"/>
          </a:xfrm>
          <a:custGeom>
            <a:avLst/>
            <a:gdLst>
              <a:gd name="connsiteX0" fmla="*/ 0 w 3887488"/>
              <a:gd name="connsiteY0" fmla="*/ 3887492 h 3887492"/>
              <a:gd name="connsiteX1" fmla="*/ 2586 w 3887488"/>
              <a:gd name="connsiteY1" fmla="*/ 3785231 h 3887492"/>
              <a:gd name="connsiteX2" fmla="*/ 3785230 w 3887488"/>
              <a:gd name="connsiteY2" fmla="*/ 2586 h 3887492"/>
              <a:gd name="connsiteX3" fmla="*/ 3887488 w 3887488"/>
              <a:gd name="connsiteY3" fmla="*/ 0 h 3887492"/>
              <a:gd name="connsiteX4" fmla="*/ 3887487 w 3887488"/>
              <a:gd name="connsiteY4" fmla="*/ 3887492 h 3887492"/>
              <a:gd name="connsiteX5" fmla="*/ 0 w 3887488"/>
              <a:gd name="connsiteY5" fmla="*/ 3887492 h 388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7488" h="3887492">
                <a:moveTo>
                  <a:pt x="0" y="3887492"/>
                </a:moveTo>
                <a:lnTo>
                  <a:pt x="2586" y="3785231"/>
                </a:lnTo>
                <a:cubicBezTo>
                  <a:pt x="106090" y="1743335"/>
                  <a:pt x="1743335" y="106090"/>
                  <a:pt x="3785230" y="2586"/>
                </a:cubicBezTo>
                <a:lnTo>
                  <a:pt x="3887488" y="0"/>
                </a:lnTo>
                <a:lnTo>
                  <a:pt x="3887487" y="3887492"/>
                </a:lnTo>
                <a:lnTo>
                  <a:pt x="0" y="38874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819D283-989E-7746-B136-B82D50BE890C}"/>
              </a:ext>
            </a:extLst>
          </p:cNvPr>
          <p:cNvSpPr/>
          <p:nvPr/>
        </p:nvSpPr>
        <p:spPr>
          <a:xfrm rot="5400000">
            <a:off x="8198097" y="4607585"/>
            <a:ext cx="3887487" cy="3887486"/>
          </a:xfrm>
          <a:custGeom>
            <a:avLst/>
            <a:gdLst>
              <a:gd name="connsiteX0" fmla="*/ 0 w 3887487"/>
              <a:gd name="connsiteY0" fmla="*/ 0 h 3887486"/>
              <a:gd name="connsiteX1" fmla="*/ 3887487 w 3887487"/>
              <a:gd name="connsiteY1" fmla="*/ 0 h 3887486"/>
              <a:gd name="connsiteX2" fmla="*/ 3887487 w 3887487"/>
              <a:gd name="connsiteY2" fmla="*/ 3887486 h 3887486"/>
              <a:gd name="connsiteX3" fmla="*/ 3785229 w 3887487"/>
              <a:gd name="connsiteY3" fmla="*/ 3884901 h 3887486"/>
              <a:gd name="connsiteX4" fmla="*/ 2586 w 3887487"/>
              <a:gd name="connsiteY4" fmla="*/ 102256 h 3887486"/>
              <a:gd name="connsiteX5" fmla="*/ 0 w 3887487"/>
              <a:gd name="connsiteY5" fmla="*/ 0 h 388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7487" h="3887486">
                <a:moveTo>
                  <a:pt x="0" y="0"/>
                </a:moveTo>
                <a:lnTo>
                  <a:pt x="3887487" y="0"/>
                </a:lnTo>
                <a:lnTo>
                  <a:pt x="3887487" y="3887486"/>
                </a:lnTo>
                <a:lnTo>
                  <a:pt x="3785229" y="3884901"/>
                </a:lnTo>
                <a:cubicBezTo>
                  <a:pt x="1743335" y="3781397"/>
                  <a:pt x="106090" y="2144152"/>
                  <a:pt x="2586" y="10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B3902DB-3A61-0E4C-9A40-FD8A0639EE38}"/>
              </a:ext>
            </a:extLst>
          </p:cNvPr>
          <p:cNvSpPr/>
          <p:nvPr/>
        </p:nvSpPr>
        <p:spPr>
          <a:xfrm rot="5400000">
            <a:off x="12085583" y="8495072"/>
            <a:ext cx="206478" cy="206478"/>
          </a:xfrm>
          <a:custGeom>
            <a:avLst/>
            <a:gdLst>
              <a:gd name="connsiteX0" fmla="*/ 0 w 206478"/>
              <a:gd name="connsiteY0" fmla="*/ 206478 h 206478"/>
              <a:gd name="connsiteX1" fmla="*/ 0 w 206478"/>
              <a:gd name="connsiteY1" fmla="*/ 0 h 206478"/>
              <a:gd name="connsiteX2" fmla="*/ 206478 w 206478"/>
              <a:gd name="connsiteY2" fmla="*/ 0 h 206478"/>
              <a:gd name="connsiteX3" fmla="*/ 206478 w 206478"/>
              <a:gd name="connsiteY3" fmla="*/ 206478 h 206478"/>
              <a:gd name="connsiteX4" fmla="*/ 0 w 206478"/>
              <a:gd name="connsiteY4" fmla="*/ 206478 h 20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78" h="206478">
                <a:moveTo>
                  <a:pt x="0" y="206478"/>
                </a:moveTo>
                <a:lnTo>
                  <a:pt x="0" y="0"/>
                </a:lnTo>
                <a:lnTo>
                  <a:pt x="206478" y="0"/>
                </a:lnTo>
                <a:lnTo>
                  <a:pt x="206478" y="206478"/>
                </a:lnTo>
                <a:lnTo>
                  <a:pt x="0" y="2064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4AA0423-7EDE-0245-A037-B1E8AC394D23}"/>
              </a:ext>
            </a:extLst>
          </p:cNvPr>
          <p:cNvSpPr/>
          <p:nvPr/>
        </p:nvSpPr>
        <p:spPr>
          <a:xfrm rot="5400000">
            <a:off x="8198096" y="8701551"/>
            <a:ext cx="3887489" cy="3887486"/>
          </a:xfrm>
          <a:custGeom>
            <a:avLst/>
            <a:gdLst>
              <a:gd name="connsiteX0" fmla="*/ 0 w 3887489"/>
              <a:gd name="connsiteY0" fmla="*/ 3887486 h 3887486"/>
              <a:gd name="connsiteX1" fmla="*/ 0 w 3887489"/>
              <a:gd name="connsiteY1" fmla="*/ 0 h 3887486"/>
              <a:gd name="connsiteX2" fmla="*/ 3887489 w 3887489"/>
              <a:gd name="connsiteY2" fmla="*/ 0 h 3887486"/>
              <a:gd name="connsiteX3" fmla="*/ 3884903 w 3887489"/>
              <a:gd name="connsiteY3" fmla="*/ 102256 h 3887486"/>
              <a:gd name="connsiteX4" fmla="*/ 102258 w 3887489"/>
              <a:gd name="connsiteY4" fmla="*/ 3884901 h 3887486"/>
              <a:gd name="connsiteX5" fmla="*/ 0 w 3887489"/>
              <a:gd name="connsiteY5" fmla="*/ 3887486 h 388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7489" h="3887486">
                <a:moveTo>
                  <a:pt x="0" y="3887486"/>
                </a:moveTo>
                <a:lnTo>
                  <a:pt x="0" y="0"/>
                </a:lnTo>
                <a:lnTo>
                  <a:pt x="3887489" y="0"/>
                </a:lnTo>
                <a:lnTo>
                  <a:pt x="3884903" y="102256"/>
                </a:lnTo>
                <a:cubicBezTo>
                  <a:pt x="3781399" y="2144152"/>
                  <a:pt x="2144153" y="3781397"/>
                  <a:pt x="102258" y="3884901"/>
                </a:cubicBezTo>
                <a:lnTo>
                  <a:pt x="0" y="3887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F2ADA42-8839-D34A-ADED-943C0392248F}"/>
              </a:ext>
            </a:extLst>
          </p:cNvPr>
          <p:cNvSpPr/>
          <p:nvPr/>
        </p:nvSpPr>
        <p:spPr>
          <a:xfrm rot="5400000">
            <a:off x="12292063" y="8701548"/>
            <a:ext cx="3887489" cy="3887492"/>
          </a:xfrm>
          <a:custGeom>
            <a:avLst/>
            <a:gdLst>
              <a:gd name="connsiteX0" fmla="*/ 0 w 3887489"/>
              <a:gd name="connsiteY0" fmla="*/ 3887492 h 3887492"/>
              <a:gd name="connsiteX1" fmla="*/ 1 w 3887489"/>
              <a:gd name="connsiteY1" fmla="*/ 0 h 3887492"/>
              <a:gd name="connsiteX2" fmla="*/ 102259 w 3887489"/>
              <a:gd name="connsiteY2" fmla="*/ 2586 h 3887492"/>
              <a:gd name="connsiteX3" fmla="*/ 3884903 w 3887489"/>
              <a:gd name="connsiteY3" fmla="*/ 3785231 h 3887492"/>
              <a:gd name="connsiteX4" fmla="*/ 3887489 w 3887489"/>
              <a:gd name="connsiteY4" fmla="*/ 3887492 h 3887492"/>
              <a:gd name="connsiteX5" fmla="*/ 0 w 3887489"/>
              <a:gd name="connsiteY5" fmla="*/ 3887492 h 388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7489" h="3887492">
                <a:moveTo>
                  <a:pt x="0" y="3887492"/>
                </a:moveTo>
                <a:lnTo>
                  <a:pt x="1" y="0"/>
                </a:lnTo>
                <a:lnTo>
                  <a:pt x="102259" y="2586"/>
                </a:lnTo>
                <a:cubicBezTo>
                  <a:pt x="2144154" y="106090"/>
                  <a:pt x="3781399" y="1743335"/>
                  <a:pt x="3884903" y="3785231"/>
                </a:cubicBezTo>
                <a:lnTo>
                  <a:pt x="3887489" y="3887492"/>
                </a:lnTo>
                <a:lnTo>
                  <a:pt x="0" y="38874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6F4545-54F4-BD4A-87DB-2D0FC7CE3353}"/>
              </a:ext>
            </a:extLst>
          </p:cNvPr>
          <p:cNvSpPr/>
          <p:nvPr/>
        </p:nvSpPr>
        <p:spPr>
          <a:xfrm>
            <a:off x="10733833" y="7143321"/>
            <a:ext cx="2909978" cy="29099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áfico 282">
            <a:extLst>
              <a:ext uri="{FF2B5EF4-FFF2-40B4-BE49-F238E27FC236}">
                <a16:creationId xmlns:a16="http://schemas.microsoft.com/office/drawing/2014/main" id="{41D784B9-D7CC-C347-8BD3-849630D82C7D}"/>
              </a:ext>
            </a:extLst>
          </p:cNvPr>
          <p:cNvGrpSpPr/>
          <p:nvPr/>
        </p:nvGrpSpPr>
        <p:grpSpPr>
          <a:xfrm>
            <a:off x="9703876" y="6237949"/>
            <a:ext cx="973452" cy="973452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53" name="Forma libre 285">
              <a:extLst>
                <a:ext uri="{FF2B5EF4-FFF2-40B4-BE49-F238E27FC236}">
                  <a16:creationId xmlns:a16="http://schemas.microsoft.com/office/drawing/2014/main" id="{C6EE57CF-6DF9-BC42-8DA2-C42A5ADB4322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286">
              <a:extLst>
                <a:ext uri="{FF2B5EF4-FFF2-40B4-BE49-F238E27FC236}">
                  <a16:creationId xmlns:a16="http://schemas.microsoft.com/office/drawing/2014/main" id="{A66B85E7-EE28-7540-861D-95CDA99DFCE1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6" name="Forma libre 288">
            <a:extLst>
              <a:ext uri="{FF2B5EF4-FFF2-40B4-BE49-F238E27FC236}">
                <a16:creationId xmlns:a16="http://schemas.microsoft.com/office/drawing/2014/main" id="{E29E4595-EC3B-2D42-8BEF-E86109D3F67D}"/>
              </a:ext>
            </a:extLst>
          </p:cNvPr>
          <p:cNvSpPr/>
          <p:nvPr/>
        </p:nvSpPr>
        <p:spPr>
          <a:xfrm>
            <a:off x="11472351" y="7881837"/>
            <a:ext cx="1431547" cy="1431547"/>
          </a:xfrm>
          <a:custGeom>
            <a:avLst/>
            <a:gdLst>
              <a:gd name="connsiteX0" fmla="*/ 597710 w 599144"/>
              <a:gd name="connsiteY0" fmla="*/ 107778 h 599144"/>
              <a:gd name="connsiteX1" fmla="*/ 588415 w 599144"/>
              <a:gd name="connsiteY1" fmla="*/ 100697 h 599144"/>
              <a:gd name="connsiteX2" fmla="*/ 520456 w 599144"/>
              <a:gd name="connsiteY2" fmla="*/ 79272 h 599144"/>
              <a:gd name="connsiteX3" fmla="*/ 499020 w 599144"/>
              <a:gd name="connsiteY3" fmla="*/ 11326 h 599144"/>
              <a:gd name="connsiteX4" fmla="*/ 491963 w 599144"/>
              <a:gd name="connsiteY4" fmla="*/ 2019 h 599144"/>
              <a:gd name="connsiteX5" fmla="*/ 480284 w 599144"/>
              <a:gd name="connsiteY5" fmla="*/ 2676 h 599144"/>
              <a:gd name="connsiteX6" fmla="*/ 424442 w 599144"/>
              <a:gd name="connsiteY6" fmla="*/ 88081 h 599144"/>
              <a:gd name="connsiteX7" fmla="*/ 424442 w 599144"/>
              <a:gd name="connsiteY7" fmla="*/ 132049 h 599144"/>
              <a:gd name="connsiteX8" fmla="*/ 299864 w 599144"/>
              <a:gd name="connsiteY8" fmla="*/ 262490 h 599144"/>
              <a:gd name="connsiteX9" fmla="*/ 299864 w 599144"/>
              <a:gd name="connsiteY9" fmla="*/ 263894 h 599144"/>
              <a:gd name="connsiteX10" fmla="*/ 299864 w 599144"/>
              <a:gd name="connsiteY10" fmla="*/ 277090 h 599144"/>
              <a:gd name="connsiteX11" fmla="*/ 296215 w 599144"/>
              <a:gd name="connsiteY11" fmla="*/ 285898 h 599144"/>
              <a:gd name="connsiteX12" fmla="*/ 241225 w 599144"/>
              <a:gd name="connsiteY12" fmla="*/ 340887 h 599144"/>
              <a:gd name="connsiteX13" fmla="*/ 232417 w 599144"/>
              <a:gd name="connsiteY13" fmla="*/ 344537 h 599144"/>
              <a:gd name="connsiteX14" fmla="*/ 223608 w 599144"/>
              <a:gd name="connsiteY14" fmla="*/ 340887 h 599144"/>
              <a:gd name="connsiteX15" fmla="*/ 223608 w 599144"/>
              <a:gd name="connsiteY15" fmla="*/ 323272 h 599144"/>
              <a:gd name="connsiteX16" fmla="*/ 274948 w 599144"/>
              <a:gd name="connsiteY16" fmla="*/ 271932 h 599144"/>
              <a:gd name="connsiteX17" fmla="*/ 274948 w 599144"/>
              <a:gd name="connsiteY17" fmla="*/ 262492 h 599144"/>
              <a:gd name="connsiteX18" fmla="*/ 275653 w 599144"/>
              <a:gd name="connsiteY18" fmla="*/ 253792 h 599144"/>
              <a:gd name="connsiteX19" fmla="*/ 250031 w 599144"/>
              <a:gd name="connsiteY19" fmla="*/ 250035 h 599144"/>
              <a:gd name="connsiteX20" fmla="*/ 150369 w 599144"/>
              <a:gd name="connsiteY20" fmla="*/ 349697 h 599144"/>
              <a:gd name="connsiteX21" fmla="*/ 250034 w 599144"/>
              <a:gd name="connsiteY21" fmla="*/ 449359 h 599144"/>
              <a:gd name="connsiteX22" fmla="*/ 349696 w 599144"/>
              <a:gd name="connsiteY22" fmla="*/ 349697 h 599144"/>
              <a:gd name="connsiteX23" fmla="*/ 336079 w 599144"/>
              <a:gd name="connsiteY23" fmla="*/ 299865 h 599144"/>
              <a:gd name="connsiteX24" fmla="*/ 337238 w 599144"/>
              <a:gd name="connsiteY24" fmla="*/ 299865 h 599144"/>
              <a:gd name="connsiteX25" fmla="*/ 396204 w 599144"/>
              <a:gd name="connsiteY25" fmla="*/ 255815 h 599144"/>
              <a:gd name="connsiteX26" fmla="*/ 424442 w 599144"/>
              <a:gd name="connsiteY26" fmla="*/ 349697 h 599144"/>
              <a:gd name="connsiteX27" fmla="*/ 250033 w 599144"/>
              <a:gd name="connsiteY27" fmla="*/ 524107 h 599144"/>
              <a:gd name="connsiteX28" fmla="*/ 75623 w 599144"/>
              <a:gd name="connsiteY28" fmla="*/ 349696 h 599144"/>
              <a:gd name="connsiteX29" fmla="*/ 250033 w 599144"/>
              <a:gd name="connsiteY29" fmla="*/ 175286 h 599144"/>
              <a:gd name="connsiteX30" fmla="*/ 321107 w 599144"/>
              <a:gd name="connsiteY30" fmla="*/ 191030 h 599144"/>
              <a:gd name="connsiteX31" fmla="*/ 379693 w 599144"/>
              <a:gd name="connsiteY31" fmla="*/ 137229 h 599144"/>
              <a:gd name="connsiteX32" fmla="*/ 250033 w 599144"/>
              <a:gd name="connsiteY32" fmla="*/ 100539 h 599144"/>
              <a:gd name="connsiteX33" fmla="*/ 876 w 599144"/>
              <a:gd name="connsiteY33" fmla="*/ 349696 h 599144"/>
              <a:gd name="connsiteX34" fmla="*/ 250034 w 599144"/>
              <a:gd name="connsiteY34" fmla="*/ 598854 h 599144"/>
              <a:gd name="connsiteX35" fmla="*/ 499191 w 599144"/>
              <a:gd name="connsiteY35" fmla="*/ 349697 h 599144"/>
              <a:gd name="connsiteX36" fmla="*/ 447902 w 599144"/>
              <a:gd name="connsiteY36" fmla="*/ 198773 h 599144"/>
              <a:gd name="connsiteX37" fmla="*/ 467681 w 599144"/>
              <a:gd name="connsiteY37" fmla="*/ 175287 h 599144"/>
              <a:gd name="connsiteX38" fmla="*/ 511649 w 599144"/>
              <a:gd name="connsiteY38" fmla="*/ 175287 h 599144"/>
              <a:gd name="connsiteX39" fmla="*/ 597053 w 599144"/>
              <a:gd name="connsiteY39" fmla="*/ 119434 h 599144"/>
              <a:gd name="connsiteX40" fmla="*/ 597710 w 599144"/>
              <a:gd name="connsiteY40" fmla="*/ 107778 h 59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9144" h="599144">
                <a:moveTo>
                  <a:pt x="597710" y="107778"/>
                </a:moveTo>
                <a:cubicBezTo>
                  <a:pt x="595982" y="104018"/>
                  <a:pt x="592478" y="101366"/>
                  <a:pt x="588415" y="100697"/>
                </a:cubicBezTo>
                <a:cubicBezTo>
                  <a:pt x="565300" y="96913"/>
                  <a:pt x="528948" y="87764"/>
                  <a:pt x="520456" y="79272"/>
                </a:cubicBezTo>
                <a:cubicBezTo>
                  <a:pt x="511964" y="70780"/>
                  <a:pt x="502816" y="34417"/>
                  <a:pt x="499020" y="11326"/>
                </a:cubicBezTo>
                <a:cubicBezTo>
                  <a:pt x="498362" y="7238"/>
                  <a:pt x="495711" y="3759"/>
                  <a:pt x="491963" y="2019"/>
                </a:cubicBezTo>
                <a:cubicBezTo>
                  <a:pt x="488168" y="279"/>
                  <a:pt x="483837" y="547"/>
                  <a:pt x="480284" y="2676"/>
                </a:cubicBezTo>
                <a:cubicBezTo>
                  <a:pt x="477997" y="4051"/>
                  <a:pt x="424442" y="37009"/>
                  <a:pt x="424442" y="88081"/>
                </a:cubicBezTo>
                <a:lnTo>
                  <a:pt x="424442" y="132049"/>
                </a:lnTo>
                <a:cubicBezTo>
                  <a:pt x="366534" y="180068"/>
                  <a:pt x="299864" y="240203"/>
                  <a:pt x="299864" y="262490"/>
                </a:cubicBezTo>
                <a:lnTo>
                  <a:pt x="299864" y="263894"/>
                </a:lnTo>
                <a:lnTo>
                  <a:pt x="299864" y="277090"/>
                </a:lnTo>
                <a:cubicBezTo>
                  <a:pt x="299864" y="280398"/>
                  <a:pt x="298551" y="283562"/>
                  <a:pt x="296215" y="285898"/>
                </a:cubicBezTo>
                <a:lnTo>
                  <a:pt x="241225" y="340887"/>
                </a:lnTo>
                <a:cubicBezTo>
                  <a:pt x="238793" y="343320"/>
                  <a:pt x="235604" y="344537"/>
                  <a:pt x="232417" y="344537"/>
                </a:cubicBezTo>
                <a:cubicBezTo>
                  <a:pt x="229230" y="344537"/>
                  <a:pt x="226042" y="343320"/>
                  <a:pt x="223608" y="340887"/>
                </a:cubicBezTo>
                <a:cubicBezTo>
                  <a:pt x="218742" y="336021"/>
                  <a:pt x="218742" y="328137"/>
                  <a:pt x="223608" y="323272"/>
                </a:cubicBezTo>
                <a:lnTo>
                  <a:pt x="274948" y="271932"/>
                </a:lnTo>
                <a:lnTo>
                  <a:pt x="274948" y="262492"/>
                </a:lnTo>
                <a:cubicBezTo>
                  <a:pt x="274948" y="260020"/>
                  <a:pt x="274992" y="257216"/>
                  <a:pt x="275653" y="253792"/>
                </a:cubicBezTo>
                <a:cubicBezTo>
                  <a:pt x="267428" y="251587"/>
                  <a:pt x="258945" y="250035"/>
                  <a:pt x="250031" y="250035"/>
                </a:cubicBezTo>
                <a:cubicBezTo>
                  <a:pt x="195065" y="250035"/>
                  <a:pt x="150369" y="294744"/>
                  <a:pt x="150369" y="349697"/>
                </a:cubicBezTo>
                <a:cubicBezTo>
                  <a:pt x="150369" y="404650"/>
                  <a:pt x="195068" y="449359"/>
                  <a:pt x="250034" y="449359"/>
                </a:cubicBezTo>
                <a:cubicBezTo>
                  <a:pt x="305000" y="449359"/>
                  <a:pt x="349696" y="404650"/>
                  <a:pt x="349696" y="349697"/>
                </a:cubicBezTo>
                <a:cubicBezTo>
                  <a:pt x="349696" y="331479"/>
                  <a:pt x="344706" y="314488"/>
                  <a:pt x="336079" y="299865"/>
                </a:cubicBezTo>
                <a:lnTo>
                  <a:pt x="337238" y="299865"/>
                </a:lnTo>
                <a:cubicBezTo>
                  <a:pt x="348903" y="299865"/>
                  <a:pt x="370968" y="281528"/>
                  <a:pt x="396204" y="255815"/>
                </a:cubicBezTo>
                <a:cubicBezTo>
                  <a:pt x="414398" y="284000"/>
                  <a:pt x="424442" y="316084"/>
                  <a:pt x="424442" y="349697"/>
                </a:cubicBezTo>
                <a:cubicBezTo>
                  <a:pt x="424442" y="445869"/>
                  <a:pt x="346191" y="524107"/>
                  <a:pt x="250033" y="524107"/>
                </a:cubicBezTo>
                <a:cubicBezTo>
                  <a:pt x="153874" y="524107"/>
                  <a:pt x="75623" y="445867"/>
                  <a:pt x="75623" y="349696"/>
                </a:cubicBezTo>
                <a:cubicBezTo>
                  <a:pt x="75623" y="253524"/>
                  <a:pt x="153874" y="175286"/>
                  <a:pt x="250033" y="175286"/>
                </a:cubicBezTo>
                <a:cubicBezTo>
                  <a:pt x="274866" y="175286"/>
                  <a:pt x="298827" y="180966"/>
                  <a:pt x="321107" y="191030"/>
                </a:cubicBezTo>
                <a:cubicBezTo>
                  <a:pt x="335615" y="176451"/>
                  <a:pt x="354568" y="158857"/>
                  <a:pt x="379693" y="137229"/>
                </a:cubicBezTo>
                <a:cubicBezTo>
                  <a:pt x="340810" y="113503"/>
                  <a:pt x="295948" y="100539"/>
                  <a:pt x="250033" y="100539"/>
                </a:cubicBezTo>
                <a:cubicBezTo>
                  <a:pt x="112657" y="100539"/>
                  <a:pt x="876" y="212307"/>
                  <a:pt x="876" y="349696"/>
                </a:cubicBezTo>
                <a:cubicBezTo>
                  <a:pt x="876" y="487085"/>
                  <a:pt x="112657" y="598854"/>
                  <a:pt x="250034" y="598854"/>
                </a:cubicBezTo>
                <a:cubicBezTo>
                  <a:pt x="387411" y="598854"/>
                  <a:pt x="499191" y="487086"/>
                  <a:pt x="499191" y="349697"/>
                </a:cubicBezTo>
                <a:cubicBezTo>
                  <a:pt x="499191" y="295120"/>
                  <a:pt x="480918" y="242035"/>
                  <a:pt x="447902" y="198773"/>
                </a:cubicBezTo>
                <a:cubicBezTo>
                  <a:pt x="454628" y="190906"/>
                  <a:pt x="461267" y="183020"/>
                  <a:pt x="467681" y="175287"/>
                </a:cubicBezTo>
                <a:lnTo>
                  <a:pt x="511649" y="175287"/>
                </a:lnTo>
                <a:cubicBezTo>
                  <a:pt x="562745" y="175287"/>
                  <a:pt x="595690" y="121721"/>
                  <a:pt x="597053" y="119434"/>
                </a:cubicBezTo>
                <a:cubicBezTo>
                  <a:pt x="599194" y="115893"/>
                  <a:pt x="599437" y="111525"/>
                  <a:pt x="597710" y="10777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57" name="Gráfico 22">
            <a:extLst>
              <a:ext uri="{FF2B5EF4-FFF2-40B4-BE49-F238E27FC236}">
                <a16:creationId xmlns:a16="http://schemas.microsoft.com/office/drawing/2014/main" id="{36FC07FA-F1D6-3D4A-928B-9297582A8F5C}"/>
              </a:ext>
            </a:extLst>
          </p:cNvPr>
          <p:cNvGrpSpPr/>
          <p:nvPr/>
        </p:nvGrpSpPr>
        <p:grpSpPr>
          <a:xfrm>
            <a:off x="13539381" y="9706556"/>
            <a:ext cx="1106438" cy="1106438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58" name="Forma libre 340">
              <a:extLst>
                <a:ext uri="{FF2B5EF4-FFF2-40B4-BE49-F238E27FC236}">
                  <a16:creationId xmlns:a16="http://schemas.microsoft.com/office/drawing/2014/main" id="{9C14175B-F161-1141-AB07-C4BD943B29E7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341">
              <a:extLst>
                <a:ext uri="{FF2B5EF4-FFF2-40B4-BE49-F238E27FC236}">
                  <a16:creationId xmlns:a16="http://schemas.microsoft.com/office/drawing/2014/main" id="{C85E9B1B-E0CB-5F46-BB2A-3AE6CF4A23B1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342">
              <a:extLst>
                <a:ext uri="{FF2B5EF4-FFF2-40B4-BE49-F238E27FC236}">
                  <a16:creationId xmlns:a16="http://schemas.microsoft.com/office/drawing/2014/main" id="{944C6082-992C-AC4B-B475-BED5763A3B51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343">
              <a:extLst>
                <a:ext uri="{FF2B5EF4-FFF2-40B4-BE49-F238E27FC236}">
                  <a16:creationId xmlns:a16="http://schemas.microsoft.com/office/drawing/2014/main" id="{01E7BFE6-A86A-1141-A06C-7BE252C13E80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344">
              <a:extLst>
                <a:ext uri="{FF2B5EF4-FFF2-40B4-BE49-F238E27FC236}">
                  <a16:creationId xmlns:a16="http://schemas.microsoft.com/office/drawing/2014/main" id="{CFBCA910-C0B2-DC4D-9131-DF75D343C83F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345">
              <a:extLst>
                <a:ext uri="{FF2B5EF4-FFF2-40B4-BE49-F238E27FC236}">
                  <a16:creationId xmlns:a16="http://schemas.microsoft.com/office/drawing/2014/main" id="{EC8A5602-7936-284C-BFB9-F62C8E20E13F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346">
              <a:extLst>
                <a:ext uri="{FF2B5EF4-FFF2-40B4-BE49-F238E27FC236}">
                  <a16:creationId xmlns:a16="http://schemas.microsoft.com/office/drawing/2014/main" id="{15CC0CFC-687B-3C46-8898-818FC3C19C31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pic>
        <p:nvPicPr>
          <p:cNvPr id="65" name="Gráfico 446">
            <a:extLst>
              <a:ext uri="{FF2B5EF4-FFF2-40B4-BE49-F238E27FC236}">
                <a16:creationId xmlns:a16="http://schemas.microsoft.com/office/drawing/2014/main" id="{898BED2C-9D73-5F46-90C7-F23E9DA69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18812" y="6235831"/>
            <a:ext cx="983696" cy="983696"/>
          </a:xfrm>
          <a:prstGeom prst="rect">
            <a:avLst/>
          </a:prstGeom>
        </p:spPr>
      </p:pic>
      <p:grpSp>
        <p:nvGrpSpPr>
          <p:cNvPr id="66" name="Gráfico 243">
            <a:extLst>
              <a:ext uri="{FF2B5EF4-FFF2-40B4-BE49-F238E27FC236}">
                <a16:creationId xmlns:a16="http://schemas.microsoft.com/office/drawing/2014/main" id="{B0716013-E4F3-8B4A-8993-E27307A004E4}"/>
              </a:ext>
            </a:extLst>
          </p:cNvPr>
          <p:cNvGrpSpPr/>
          <p:nvPr/>
        </p:nvGrpSpPr>
        <p:grpSpPr>
          <a:xfrm>
            <a:off x="9705454" y="9779989"/>
            <a:ext cx="1077338" cy="1077336"/>
            <a:chOff x="527807" y="4262190"/>
            <a:chExt cx="654197" cy="654197"/>
          </a:xfrm>
          <a:solidFill>
            <a:schemeClr val="bg1"/>
          </a:solidFill>
        </p:grpSpPr>
        <p:sp>
          <p:nvSpPr>
            <p:cNvPr id="67" name="Forma libre 384">
              <a:extLst>
                <a:ext uri="{FF2B5EF4-FFF2-40B4-BE49-F238E27FC236}">
                  <a16:creationId xmlns:a16="http://schemas.microsoft.com/office/drawing/2014/main" id="{AAA0A5B2-0D18-464C-BDCD-C5F23EEECDAA}"/>
                </a:ext>
              </a:extLst>
            </p:cNvPr>
            <p:cNvSpPr/>
            <p:nvPr/>
          </p:nvSpPr>
          <p:spPr>
            <a:xfrm>
              <a:off x="853947" y="4343006"/>
              <a:ext cx="273434" cy="246602"/>
            </a:xfrm>
            <a:custGeom>
              <a:avLst/>
              <a:gdLst>
                <a:gd name="connsiteX0" fmla="*/ 96362 w 273433"/>
                <a:gd name="connsiteY0" fmla="*/ 246283 h 246601"/>
                <a:gd name="connsiteX1" fmla="*/ 182122 w 273433"/>
                <a:gd name="connsiteY1" fmla="*/ 191364 h 246601"/>
                <a:gd name="connsiteX2" fmla="*/ 273541 w 273433"/>
                <a:gd name="connsiteY2" fmla="*/ 96362 h 246601"/>
                <a:gd name="connsiteX3" fmla="*/ 178137 w 273433"/>
                <a:gd name="connsiteY3" fmla="*/ 958 h 246601"/>
                <a:gd name="connsiteX4" fmla="*/ 92067 w 273433"/>
                <a:gd name="connsiteY4" fmla="*/ 55910 h 246601"/>
                <a:gd name="connsiteX5" fmla="*/ 958 w 273433"/>
                <a:gd name="connsiteY5" fmla="*/ 150879 h 246601"/>
                <a:gd name="connsiteX6" fmla="*/ 96362 w 273433"/>
                <a:gd name="connsiteY6" fmla="*/ 246283 h 246601"/>
                <a:gd name="connsiteX7" fmla="*/ 164508 w 273433"/>
                <a:gd name="connsiteY7" fmla="*/ 69105 h 246601"/>
                <a:gd name="connsiteX8" fmla="*/ 178137 w 273433"/>
                <a:gd name="connsiteY8" fmla="*/ 55475 h 246601"/>
                <a:gd name="connsiteX9" fmla="*/ 191767 w 273433"/>
                <a:gd name="connsiteY9" fmla="*/ 69105 h 246601"/>
                <a:gd name="connsiteX10" fmla="*/ 191767 w 273433"/>
                <a:gd name="connsiteY10" fmla="*/ 123622 h 246601"/>
                <a:gd name="connsiteX11" fmla="*/ 178137 w 273433"/>
                <a:gd name="connsiteY11" fmla="*/ 137251 h 246601"/>
                <a:gd name="connsiteX12" fmla="*/ 164508 w 273433"/>
                <a:gd name="connsiteY12" fmla="*/ 123622 h 246601"/>
                <a:gd name="connsiteX13" fmla="*/ 164508 w 273433"/>
                <a:gd name="connsiteY13" fmla="*/ 69105 h 246601"/>
                <a:gd name="connsiteX14" fmla="*/ 83966 w 273433"/>
                <a:gd name="connsiteY14" fmla="*/ 84164 h 246601"/>
                <a:gd name="connsiteX15" fmla="*/ 82733 w 273433"/>
                <a:gd name="connsiteY15" fmla="*/ 96364 h 246601"/>
                <a:gd name="connsiteX16" fmla="*/ 84984 w 273433"/>
                <a:gd name="connsiteY16" fmla="*/ 116561 h 246601"/>
                <a:gd name="connsiteX17" fmla="*/ 82733 w 273433"/>
                <a:gd name="connsiteY17" fmla="*/ 123622 h 246601"/>
                <a:gd name="connsiteX18" fmla="*/ 82733 w 273433"/>
                <a:gd name="connsiteY18" fmla="*/ 178138 h 246601"/>
                <a:gd name="connsiteX19" fmla="*/ 96362 w 273433"/>
                <a:gd name="connsiteY19" fmla="*/ 191768 h 246601"/>
                <a:gd name="connsiteX20" fmla="*/ 109992 w 273433"/>
                <a:gd name="connsiteY20" fmla="*/ 178138 h 246601"/>
                <a:gd name="connsiteX21" fmla="*/ 109992 w 273433"/>
                <a:gd name="connsiteY21" fmla="*/ 162921 h 246601"/>
                <a:gd name="connsiteX22" fmla="*/ 152939 w 273433"/>
                <a:gd name="connsiteY22" fmla="*/ 187959 h 246601"/>
                <a:gd name="connsiteX23" fmla="*/ 96362 w 273433"/>
                <a:gd name="connsiteY23" fmla="*/ 219026 h 246601"/>
                <a:gd name="connsiteX24" fmla="*/ 28217 w 273433"/>
                <a:gd name="connsiteY24" fmla="*/ 150881 h 246601"/>
                <a:gd name="connsiteX25" fmla="*/ 83966 w 273433"/>
                <a:gd name="connsiteY25" fmla="*/ 84164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433" h="246601">
                  <a:moveTo>
                    <a:pt x="96362" y="246283"/>
                  </a:moveTo>
                  <a:cubicBezTo>
                    <a:pt x="133337" y="246283"/>
                    <a:pt x="166488" y="224502"/>
                    <a:pt x="182122" y="191364"/>
                  </a:cubicBezTo>
                  <a:cubicBezTo>
                    <a:pt x="232840" y="189223"/>
                    <a:pt x="273541" y="147598"/>
                    <a:pt x="273541" y="96362"/>
                  </a:cubicBezTo>
                  <a:cubicBezTo>
                    <a:pt x="273541" y="43762"/>
                    <a:pt x="230737" y="958"/>
                    <a:pt x="178137" y="958"/>
                  </a:cubicBezTo>
                  <a:cubicBezTo>
                    <a:pt x="140048" y="958"/>
                    <a:pt x="107350" y="23554"/>
                    <a:pt x="92067" y="55910"/>
                  </a:cubicBezTo>
                  <a:cubicBezTo>
                    <a:pt x="41494" y="58211"/>
                    <a:pt x="958" y="99751"/>
                    <a:pt x="958" y="150879"/>
                  </a:cubicBezTo>
                  <a:cubicBezTo>
                    <a:pt x="958" y="203480"/>
                    <a:pt x="43762" y="246283"/>
                    <a:pt x="96362" y="246283"/>
                  </a:cubicBezTo>
                  <a:close/>
                  <a:moveTo>
                    <a:pt x="164508" y="69105"/>
                  </a:moveTo>
                  <a:cubicBezTo>
                    <a:pt x="164508" y="61571"/>
                    <a:pt x="170604" y="55475"/>
                    <a:pt x="178137" y="55475"/>
                  </a:cubicBezTo>
                  <a:cubicBezTo>
                    <a:pt x="185671" y="55475"/>
                    <a:pt x="191767" y="61571"/>
                    <a:pt x="191767" y="69105"/>
                  </a:cubicBezTo>
                  <a:lnTo>
                    <a:pt x="191767" y="123622"/>
                  </a:lnTo>
                  <a:cubicBezTo>
                    <a:pt x="191767" y="131155"/>
                    <a:pt x="185671" y="137251"/>
                    <a:pt x="178137" y="137251"/>
                  </a:cubicBezTo>
                  <a:cubicBezTo>
                    <a:pt x="170604" y="137251"/>
                    <a:pt x="164508" y="131155"/>
                    <a:pt x="164508" y="123622"/>
                  </a:cubicBezTo>
                  <a:lnTo>
                    <a:pt x="164508" y="69105"/>
                  </a:lnTo>
                  <a:close/>
                  <a:moveTo>
                    <a:pt x="83966" y="84164"/>
                  </a:moveTo>
                  <a:cubicBezTo>
                    <a:pt x="83442" y="88202"/>
                    <a:pt x="82733" y="92187"/>
                    <a:pt x="82733" y="96364"/>
                  </a:cubicBezTo>
                  <a:cubicBezTo>
                    <a:pt x="82733" y="103304"/>
                    <a:pt x="83570" y="110038"/>
                    <a:pt x="84984" y="116561"/>
                  </a:cubicBezTo>
                  <a:cubicBezTo>
                    <a:pt x="83684" y="118650"/>
                    <a:pt x="82733" y="120977"/>
                    <a:pt x="82733" y="123622"/>
                  </a:cubicBezTo>
                  <a:lnTo>
                    <a:pt x="82733" y="178138"/>
                  </a:lnTo>
                  <a:cubicBezTo>
                    <a:pt x="82733" y="185672"/>
                    <a:pt x="88829" y="191768"/>
                    <a:pt x="96362" y="191768"/>
                  </a:cubicBezTo>
                  <a:cubicBezTo>
                    <a:pt x="103896" y="191768"/>
                    <a:pt x="109992" y="185672"/>
                    <a:pt x="109992" y="178138"/>
                  </a:cubicBezTo>
                  <a:lnTo>
                    <a:pt x="109992" y="162921"/>
                  </a:lnTo>
                  <a:cubicBezTo>
                    <a:pt x="121630" y="174834"/>
                    <a:pt x="136440" y="183404"/>
                    <a:pt x="152939" y="187959"/>
                  </a:cubicBezTo>
                  <a:cubicBezTo>
                    <a:pt x="140578" y="206943"/>
                    <a:pt x="119516" y="219026"/>
                    <a:pt x="96362" y="219026"/>
                  </a:cubicBezTo>
                  <a:cubicBezTo>
                    <a:pt x="58776" y="219026"/>
                    <a:pt x="28217" y="188453"/>
                    <a:pt x="28217" y="150881"/>
                  </a:cubicBezTo>
                  <a:cubicBezTo>
                    <a:pt x="28216" y="117773"/>
                    <a:pt x="51986" y="90186"/>
                    <a:pt x="83966" y="84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385">
              <a:extLst>
                <a:ext uri="{FF2B5EF4-FFF2-40B4-BE49-F238E27FC236}">
                  <a16:creationId xmlns:a16="http://schemas.microsoft.com/office/drawing/2014/main" id="{FFA40A04-F8D2-F54B-B12F-667FFC8BE621}"/>
                </a:ext>
              </a:extLst>
            </p:cNvPr>
            <p:cNvSpPr/>
            <p:nvPr/>
          </p:nvSpPr>
          <p:spPr>
            <a:xfrm>
              <a:off x="526849" y="4533816"/>
              <a:ext cx="160994" cy="246602"/>
            </a:xfrm>
            <a:custGeom>
              <a:avLst/>
              <a:gdLst>
                <a:gd name="connsiteX0" fmla="*/ 128252 w 160993"/>
                <a:gd name="connsiteY0" fmla="*/ 23422 h 246601"/>
                <a:gd name="connsiteX1" fmla="*/ 17249 w 160993"/>
                <a:gd name="connsiteY1" fmla="*/ 1222 h 246601"/>
                <a:gd name="connsiteX2" fmla="*/ 5936 w 160993"/>
                <a:gd name="connsiteY2" fmla="*/ 4043 h 246601"/>
                <a:gd name="connsiteX3" fmla="*/ 958 w 160993"/>
                <a:gd name="connsiteY3" fmla="*/ 14584 h 246601"/>
                <a:gd name="connsiteX4" fmla="*/ 958 w 160993"/>
                <a:gd name="connsiteY4" fmla="*/ 232650 h 246601"/>
                <a:gd name="connsiteX5" fmla="*/ 14588 w 160993"/>
                <a:gd name="connsiteY5" fmla="*/ 246280 h 246601"/>
                <a:gd name="connsiteX6" fmla="*/ 99982 w 160993"/>
                <a:gd name="connsiteY6" fmla="*/ 246280 h 246601"/>
                <a:gd name="connsiteX7" fmla="*/ 140471 w 160993"/>
                <a:gd name="connsiteY7" fmla="*/ 211182 h 246601"/>
                <a:gd name="connsiteX8" fmla="*/ 160728 w 160993"/>
                <a:gd name="connsiteY8" fmla="*/ 69300 h 246601"/>
                <a:gd name="connsiteX9" fmla="*/ 128252 w 160993"/>
                <a:gd name="connsiteY9" fmla="*/ 23422 h 24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93" h="246601">
                  <a:moveTo>
                    <a:pt x="128252" y="23422"/>
                  </a:moveTo>
                  <a:lnTo>
                    <a:pt x="17249" y="1222"/>
                  </a:lnTo>
                  <a:cubicBezTo>
                    <a:pt x="13283" y="423"/>
                    <a:pt x="9104" y="1462"/>
                    <a:pt x="5936" y="4043"/>
                  </a:cubicBezTo>
                  <a:cubicBezTo>
                    <a:pt x="2794" y="6638"/>
                    <a:pt x="958" y="10498"/>
                    <a:pt x="958" y="14584"/>
                  </a:cubicBezTo>
                  <a:lnTo>
                    <a:pt x="958" y="232650"/>
                  </a:lnTo>
                  <a:cubicBezTo>
                    <a:pt x="958" y="240184"/>
                    <a:pt x="7054" y="246280"/>
                    <a:pt x="14588" y="246280"/>
                  </a:cubicBezTo>
                  <a:lnTo>
                    <a:pt x="99982" y="246280"/>
                  </a:lnTo>
                  <a:cubicBezTo>
                    <a:pt x="120213" y="246280"/>
                    <a:pt x="137622" y="231186"/>
                    <a:pt x="140471" y="211182"/>
                  </a:cubicBezTo>
                  <a:lnTo>
                    <a:pt x="160728" y="69300"/>
                  </a:lnTo>
                  <a:cubicBezTo>
                    <a:pt x="163789" y="47818"/>
                    <a:pt x="149548" y="27668"/>
                    <a:pt x="128252" y="23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386">
              <a:extLst>
                <a:ext uri="{FF2B5EF4-FFF2-40B4-BE49-F238E27FC236}">
                  <a16:creationId xmlns:a16="http://schemas.microsoft.com/office/drawing/2014/main" id="{24286868-E6B5-4C4C-AB05-EFC5D8A80438}"/>
                </a:ext>
              </a:extLst>
            </p:cNvPr>
            <p:cNvSpPr/>
            <p:nvPr/>
          </p:nvSpPr>
          <p:spPr>
            <a:xfrm>
              <a:off x="691333" y="4574696"/>
              <a:ext cx="490648" cy="260657"/>
            </a:xfrm>
            <a:custGeom>
              <a:avLst/>
              <a:gdLst>
                <a:gd name="connsiteX0" fmla="*/ 408897 w 490647"/>
                <a:gd name="connsiteY0" fmla="*/ 82737 h 260656"/>
                <a:gd name="connsiteX1" fmla="*/ 337377 w 490647"/>
                <a:gd name="connsiteY1" fmla="*/ 95278 h 260656"/>
                <a:gd name="connsiteX2" fmla="*/ 327113 w 490647"/>
                <a:gd name="connsiteY2" fmla="*/ 109176 h 260656"/>
                <a:gd name="connsiteX3" fmla="*/ 327122 w 490647"/>
                <a:gd name="connsiteY3" fmla="*/ 109995 h 260656"/>
                <a:gd name="connsiteX4" fmla="*/ 301594 w 490647"/>
                <a:gd name="connsiteY4" fmla="*/ 160998 h 260656"/>
                <a:gd name="connsiteX5" fmla="*/ 237175 w 490647"/>
                <a:gd name="connsiteY5" fmla="*/ 178446 h 260656"/>
                <a:gd name="connsiteX6" fmla="*/ 84567 w 490647"/>
                <a:gd name="connsiteY6" fmla="*/ 149425 h 260656"/>
                <a:gd name="connsiteX7" fmla="*/ 74270 w 490647"/>
                <a:gd name="connsiteY7" fmla="*/ 133657 h 260656"/>
                <a:gd name="connsiteX8" fmla="*/ 91541 w 490647"/>
                <a:gd name="connsiteY8" fmla="*/ 123063 h 260656"/>
                <a:gd name="connsiteX9" fmla="*/ 237175 w 490647"/>
                <a:gd name="connsiteY9" fmla="*/ 151186 h 260656"/>
                <a:gd name="connsiteX10" fmla="*/ 285303 w 490647"/>
                <a:gd name="connsiteY10" fmla="*/ 139141 h 260656"/>
                <a:gd name="connsiteX11" fmla="*/ 299864 w 490647"/>
                <a:gd name="connsiteY11" fmla="*/ 109992 h 260656"/>
                <a:gd name="connsiteX12" fmla="*/ 299159 w 490647"/>
                <a:gd name="connsiteY12" fmla="*/ 103516 h 260656"/>
                <a:gd name="connsiteX13" fmla="*/ 193547 w 490647"/>
                <a:gd name="connsiteY13" fmla="*/ 42113 h 260656"/>
                <a:gd name="connsiteX14" fmla="*/ 135304 w 490647"/>
                <a:gd name="connsiteY14" fmla="*/ 20630 h 260656"/>
                <a:gd name="connsiteX15" fmla="*/ 68170 w 490647"/>
                <a:gd name="connsiteY15" fmla="*/ 958 h 260656"/>
                <a:gd name="connsiteX16" fmla="*/ 35360 w 490647"/>
                <a:gd name="connsiteY16" fmla="*/ 3213 h 260656"/>
                <a:gd name="connsiteX17" fmla="*/ 23585 w 490647"/>
                <a:gd name="connsiteY17" fmla="*/ 17764 h 260656"/>
                <a:gd name="connsiteX18" fmla="*/ 23209 w 490647"/>
                <a:gd name="connsiteY18" fmla="*/ 32275 h 260656"/>
                <a:gd name="connsiteX19" fmla="*/ 2952 w 490647"/>
                <a:gd name="connsiteY19" fmla="*/ 174197 h 260656"/>
                <a:gd name="connsiteX20" fmla="*/ 2073 w 490647"/>
                <a:gd name="connsiteY20" fmla="*/ 177883 h 260656"/>
                <a:gd name="connsiteX21" fmla="*/ 1354 w 490647"/>
                <a:gd name="connsiteY21" fmla="*/ 180611 h 260656"/>
                <a:gd name="connsiteX22" fmla="*/ 9020 w 490647"/>
                <a:gd name="connsiteY22" fmla="*/ 196317 h 260656"/>
                <a:gd name="connsiteX23" fmla="*/ 204459 w 490647"/>
                <a:gd name="connsiteY23" fmla="*/ 259910 h 260656"/>
                <a:gd name="connsiteX24" fmla="*/ 438177 w 490647"/>
                <a:gd name="connsiteY24" fmla="*/ 171002 h 260656"/>
                <a:gd name="connsiteX25" fmla="*/ 482233 w 490647"/>
                <a:gd name="connsiteY25" fmla="*/ 149861 h 260656"/>
                <a:gd name="connsiteX26" fmla="*/ 490667 w 490647"/>
                <a:gd name="connsiteY26" fmla="*/ 137746 h 260656"/>
                <a:gd name="connsiteX27" fmla="*/ 408897 w 490647"/>
                <a:gd name="connsiteY27" fmla="*/ 82737 h 2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647" h="260656">
                  <a:moveTo>
                    <a:pt x="408897" y="82737"/>
                  </a:moveTo>
                  <a:cubicBezTo>
                    <a:pt x="391880" y="82737"/>
                    <a:pt x="363181" y="88803"/>
                    <a:pt x="337377" y="95278"/>
                  </a:cubicBezTo>
                  <a:cubicBezTo>
                    <a:pt x="331059" y="96863"/>
                    <a:pt x="326970" y="102664"/>
                    <a:pt x="327113" y="109176"/>
                  </a:cubicBezTo>
                  <a:cubicBezTo>
                    <a:pt x="327119" y="109448"/>
                    <a:pt x="327122" y="109720"/>
                    <a:pt x="327122" y="109995"/>
                  </a:cubicBezTo>
                  <a:cubicBezTo>
                    <a:pt x="327122" y="130611"/>
                    <a:pt x="318045" y="148712"/>
                    <a:pt x="301594" y="160998"/>
                  </a:cubicBezTo>
                  <a:cubicBezTo>
                    <a:pt x="285649" y="172897"/>
                    <a:pt x="265179" y="178446"/>
                    <a:pt x="237175" y="178446"/>
                  </a:cubicBezTo>
                  <a:cubicBezTo>
                    <a:pt x="200499" y="178446"/>
                    <a:pt x="150586" y="168949"/>
                    <a:pt x="84567" y="149425"/>
                  </a:cubicBezTo>
                  <a:cubicBezTo>
                    <a:pt x="77753" y="147410"/>
                    <a:pt x="72937" y="140637"/>
                    <a:pt x="74270" y="133657"/>
                  </a:cubicBezTo>
                  <a:cubicBezTo>
                    <a:pt x="75806" y="125607"/>
                    <a:pt x="83929" y="120786"/>
                    <a:pt x="91541" y="123063"/>
                  </a:cubicBezTo>
                  <a:cubicBezTo>
                    <a:pt x="154523" y="141723"/>
                    <a:pt x="203502" y="151186"/>
                    <a:pt x="237175" y="151186"/>
                  </a:cubicBezTo>
                  <a:cubicBezTo>
                    <a:pt x="265845" y="151186"/>
                    <a:pt x="278382" y="144318"/>
                    <a:pt x="285303" y="139141"/>
                  </a:cubicBezTo>
                  <a:cubicBezTo>
                    <a:pt x="294832" y="132033"/>
                    <a:pt x="299864" y="121958"/>
                    <a:pt x="299864" y="109992"/>
                  </a:cubicBezTo>
                  <a:cubicBezTo>
                    <a:pt x="299864" y="107706"/>
                    <a:pt x="299448" y="105648"/>
                    <a:pt x="299159" y="103516"/>
                  </a:cubicBezTo>
                  <a:cubicBezTo>
                    <a:pt x="293999" y="65889"/>
                    <a:pt x="244454" y="52453"/>
                    <a:pt x="193547" y="42113"/>
                  </a:cubicBezTo>
                  <a:cubicBezTo>
                    <a:pt x="169909" y="37321"/>
                    <a:pt x="152313" y="28843"/>
                    <a:pt x="135304" y="20630"/>
                  </a:cubicBezTo>
                  <a:cubicBezTo>
                    <a:pt x="114328" y="10514"/>
                    <a:pt x="94523" y="958"/>
                    <a:pt x="68170" y="958"/>
                  </a:cubicBezTo>
                  <a:cubicBezTo>
                    <a:pt x="57722" y="958"/>
                    <a:pt x="46687" y="1719"/>
                    <a:pt x="35360" y="3213"/>
                  </a:cubicBezTo>
                  <a:cubicBezTo>
                    <a:pt x="28208" y="4156"/>
                    <a:pt x="23046" y="10571"/>
                    <a:pt x="23585" y="17764"/>
                  </a:cubicBezTo>
                  <a:cubicBezTo>
                    <a:pt x="23981" y="23048"/>
                    <a:pt x="23874" y="27788"/>
                    <a:pt x="23209" y="32275"/>
                  </a:cubicBezTo>
                  <a:lnTo>
                    <a:pt x="2952" y="174197"/>
                  </a:lnTo>
                  <a:cubicBezTo>
                    <a:pt x="2765" y="175474"/>
                    <a:pt x="2392" y="176673"/>
                    <a:pt x="2073" y="177883"/>
                  </a:cubicBezTo>
                  <a:cubicBezTo>
                    <a:pt x="2046" y="178003"/>
                    <a:pt x="1380" y="180505"/>
                    <a:pt x="1354" y="180611"/>
                  </a:cubicBezTo>
                  <a:cubicBezTo>
                    <a:pt x="-217" y="187012"/>
                    <a:pt x="3004" y="193628"/>
                    <a:pt x="9020" y="196317"/>
                  </a:cubicBezTo>
                  <a:cubicBezTo>
                    <a:pt x="73865" y="225331"/>
                    <a:pt x="160431" y="259910"/>
                    <a:pt x="204459" y="259910"/>
                  </a:cubicBezTo>
                  <a:cubicBezTo>
                    <a:pt x="257325" y="259910"/>
                    <a:pt x="366172" y="206406"/>
                    <a:pt x="438177" y="171002"/>
                  </a:cubicBezTo>
                  <a:cubicBezTo>
                    <a:pt x="456763" y="161868"/>
                    <a:pt x="472165" y="154286"/>
                    <a:pt x="482233" y="149861"/>
                  </a:cubicBezTo>
                  <a:cubicBezTo>
                    <a:pt x="487111" y="147718"/>
                    <a:pt x="490610" y="143074"/>
                    <a:pt x="490667" y="137746"/>
                  </a:cubicBezTo>
                  <a:cubicBezTo>
                    <a:pt x="491017" y="105382"/>
                    <a:pt x="457299" y="82737"/>
                    <a:pt x="408897" y="827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8259496-3122-9248-BDF0-BF5D03DF353E}"/>
              </a:ext>
            </a:extLst>
          </p:cNvPr>
          <p:cNvSpPr txBox="1"/>
          <p:nvPr/>
        </p:nvSpPr>
        <p:spPr>
          <a:xfrm>
            <a:off x="16360631" y="10734760"/>
            <a:ext cx="388749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Buyer Power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ACC20F-1291-5041-A3FF-F3D4154CE850}"/>
              </a:ext>
            </a:extLst>
          </p:cNvPr>
          <p:cNvSpPr txBox="1"/>
          <p:nvPr/>
        </p:nvSpPr>
        <p:spPr>
          <a:xfrm>
            <a:off x="4567004" y="5971949"/>
            <a:ext cx="340897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Supplier Power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B7ACA9-2145-DF47-99FE-BA30D2130673}"/>
              </a:ext>
            </a:extLst>
          </p:cNvPr>
          <p:cNvSpPr txBox="1"/>
          <p:nvPr/>
        </p:nvSpPr>
        <p:spPr>
          <a:xfrm>
            <a:off x="16364180" y="5971949"/>
            <a:ext cx="420483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Threat of New Entry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BE6E1F-07AC-7645-9A7D-CA6591ACBA1E}"/>
              </a:ext>
            </a:extLst>
          </p:cNvPr>
          <p:cNvSpPr txBox="1"/>
          <p:nvPr/>
        </p:nvSpPr>
        <p:spPr>
          <a:xfrm>
            <a:off x="3602182" y="10734760"/>
            <a:ext cx="431797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Threat of Substitutes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1995DBB8-FE14-F146-B8FB-3938ECBB2CCA}"/>
              </a:ext>
            </a:extLst>
          </p:cNvPr>
          <p:cNvSpPr/>
          <p:nvPr/>
        </p:nvSpPr>
        <p:spPr>
          <a:xfrm>
            <a:off x="16281148" y="6414239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C3766A-F135-624F-89F4-57420B8DCA1D}"/>
              </a:ext>
            </a:extLst>
          </p:cNvPr>
          <p:cNvSpPr/>
          <p:nvPr/>
        </p:nvSpPr>
        <p:spPr>
          <a:xfrm flipH="1">
            <a:off x="3370650" y="6397446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93875EC3-6250-034C-9742-4E34FB7C4B68}"/>
              </a:ext>
            </a:extLst>
          </p:cNvPr>
          <p:cNvSpPr/>
          <p:nvPr/>
        </p:nvSpPr>
        <p:spPr>
          <a:xfrm>
            <a:off x="16281148" y="9779989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452A01-ADC5-A04A-8352-5CC0C43D8DAC}"/>
              </a:ext>
            </a:extLst>
          </p:cNvPr>
          <p:cNvSpPr/>
          <p:nvPr/>
        </p:nvSpPr>
        <p:spPr>
          <a:xfrm flipH="1">
            <a:off x="3370649" y="9748320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24759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D7A325-D95F-FE45-8E32-9B840BB5DA9B}"/>
              </a:ext>
            </a:extLst>
          </p:cNvPr>
          <p:cNvGrpSpPr/>
          <p:nvPr/>
        </p:nvGrpSpPr>
        <p:grpSpPr>
          <a:xfrm>
            <a:off x="9022036" y="5315870"/>
            <a:ext cx="6333578" cy="6333576"/>
            <a:chOff x="8198098" y="4607584"/>
            <a:chExt cx="7981456" cy="7981454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8038327-75E4-F148-A7F3-88715EF424D2}"/>
                </a:ext>
              </a:extLst>
            </p:cNvPr>
            <p:cNvSpPr/>
            <p:nvPr/>
          </p:nvSpPr>
          <p:spPr>
            <a:xfrm rot="5400000">
              <a:off x="12292063" y="4607583"/>
              <a:ext cx="3887488" cy="3887492"/>
            </a:xfrm>
            <a:custGeom>
              <a:avLst/>
              <a:gdLst>
                <a:gd name="connsiteX0" fmla="*/ 0 w 3887488"/>
                <a:gd name="connsiteY0" fmla="*/ 3887492 h 3887492"/>
                <a:gd name="connsiteX1" fmla="*/ 2586 w 3887488"/>
                <a:gd name="connsiteY1" fmla="*/ 3785231 h 3887492"/>
                <a:gd name="connsiteX2" fmla="*/ 3785230 w 3887488"/>
                <a:gd name="connsiteY2" fmla="*/ 2586 h 3887492"/>
                <a:gd name="connsiteX3" fmla="*/ 3887488 w 3887488"/>
                <a:gd name="connsiteY3" fmla="*/ 0 h 3887492"/>
                <a:gd name="connsiteX4" fmla="*/ 3887487 w 3887488"/>
                <a:gd name="connsiteY4" fmla="*/ 3887492 h 3887492"/>
                <a:gd name="connsiteX5" fmla="*/ 0 w 3887488"/>
                <a:gd name="connsiteY5" fmla="*/ 3887492 h 388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7488" h="3887492">
                  <a:moveTo>
                    <a:pt x="0" y="3887492"/>
                  </a:moveTo>
                  <a:lnTo>
                    <a:pt x="2586" y="3785231"/>
                  </a:lnTo>
                  <a:cubicBezTo>
                    <a:pt x="106090" y="1743335"/>
                    <a:pt x="1743335" y="106090"/>
                    <a:pt x="3785230" y="2586"/>
                  </a:cubicBezTo>
                  <a:lnTo>
                    <a:pt x="3887488" y="0"/>
                  </a:lnTo>
                  <a:lnTo>
                    <a:pt x="3887487" y="3887492"/>
                  </a:lnTo>
                  <a:lnTo>
                    <a:pt x="0" y="3887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DDFACD4-4C4E-0144-9259-4FCF0B9F6B05}"/>
                </a:ext>
              </a:extLst>
            </p:cNvPr>
            <p:cNvSpPr/>
            <p:nvPr/>
          </p:nvSpPr>
          <p:spPr>
            <a:xfrm rot="5400000">
              <a:off x="8198097" y="4607585"/>
              <a:ext cx="3887487" cy="3887486"/>
            </a:xfrm>
            <a:custGeom>
              <a:avLst/>
              <a:gdLst>
                <a:gd name="connsiteX0" fmla="*/ 0 w 3887487"/>
                <a:gd name="connsiteY0" fmla="*/ 0 h 3887486"/>
                <a:gd name="connsiteX1" fmla="*/ 3887487 w 3887487"/>
                <a:gd name="connsiteY1" fmla="*/ 0 h 3887486"/>
                <a:gd name="connsiteX2" fmla="*/ 3887487 w 3887487"/>
                <a:gd name="connsiteY2" fmla="*/ 3887486 h 3887486"/>
                <a:gd name="connsiteX3" fmla="*/ 3785229 w 3887487"/>
                <a:gd name="connsiteY3" fmla="*/ 3884901 h 3887486"/>
                <a:gd name="connsiteX4" fmla="*/ 2586 w 3887487"/>
                <a:gd name="connsiteY4" fmla="*/ 102256 h 3887486"/>
                <a:gd name="connsiteX5" fmla="*/ 0 w 3887487"/>
                <a:gd name="connsiteY5" fmla="*/ 0 h 38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7487" h="3887486">
                  <a:moveTo>
                    <a:pt x="0" y="0"/>
                  </a:moveTo>
                  <a:lnTo>
                    <a:pt x="3887487" y="0"/>
                  </a:lnTo>
                  <a:lnTo>
                    <a:pt x="3887487" y="3887486"/>
                  </a:lnTo>
                  <a:lnTo>
                    <a:pt x="3785229" y="3884901"/>
                  </a:lnTo>
                  <a:cubicBezTo>
                    <a:pt x="1743335" y="3781397"/>
                    <a:pt x="106090" y="2144152"/>
                    <a:pt x="2586" y="10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5DB941-0D2C-254E-BECA-7F59D1AE9022}"/>
                </a:ext>
              </a:extLst>
            </p:cNvPr>
            <p:cNvSpPr/>
            <p:nvPr/>
          </p:nvSpPr>
          <p:spPr>
            <a:xfrm rot="5400000">
              <a:off x="8198096" y="8701551"/>
              <a:ext cx="3887489" cy="3887486"/>
            </a:xfrm>
            <a:custGeom>
              <a:avLst/>
              <a:gdLst>
                <a:gd name="connsiteX0" fmla="*/ 0 w 3887489"/>
                <a:gd name="connsiteY0" fmla="*/ 3887486 h 3887486"/>
                <a:gd name="connsiteX1" fmla="*/ 0 w 3887489"/>
                <a:gd name="connsiteY1" fmla="*/ 0 h 3887486"/>
                <a:gd name="connsiteX2" fmla="*/ 3887489 w 3887489"/>
                <a:gd name="connsiteY2" fmla="*/ 0 h 3887486"/>
                <a:gd name="connsiteX3" fmla="*/ 3884903 w 3887489"/>
                <a:gd name="connsiteY3" fmla="*/ 102256 h 3887486"/>
                <a:gd name="connsiteX4" fmla="*/ 102258 w 3887489"/>
                <a:gd name="connsiteY4" fmla="*/ 3884901 h 3887486"/>
                <a:gd name="connsiteX5" fmla="*/ 0 w 3887489"/>
                <a:gd name="connsiteY5" fmla="*/ 3887486 h 38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7489" h="3887486">
                  <a:moveTo>
                    <a:pt x="0" y="3887486"/>
                  </a:moveTo>
                  <a:lnTo>
                    <a:pt x="0" y="0"/>
                  </a:lnTo>
                  <a:lnTo>
                    <a:pt x="3887489" y="0"/>
                  </a:lnTo>
                  <a:lnTo>
                    <a:pt x="3884903" y="102256"/>
                  </a:lnTo>
                  <a:cubicBezTo>
                    <a:pt x="3781399" y="2144152"/>
                    <a:pt x="2144153" y="3781397"/>
                    <a:pt x="102258" y="3884901"/>
                  </a:cubicBezTo>
                  <a:lnTo>
                    <a:pt x="0" y="38874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026A90F8-9AFF-6D43-B73F-5CC2B19D54C8}"/>
                </a:ext>
              </a:extLst>
            </p:cNvPr>
            <p:cNvSpPr/>
            <p:nvPr/>
          </p:nvSpPr>
          <p:spPr>
            <a:xfrm rot="5400000">
              <a:off x="12292063" y="8701548"/>
              <a:ext cx="3887489" cy="3887492"/>
            </a:xfrm>
            <a:custGeom>
              <a:avLst/>
              <a:gdLst>
                <a:gd name="connsiteX0" fmla="*/ 0 w 3887489"/>
                <a:gd name="connsiteY0" fmla="*/ 3887492 h 3887492"/>
                <a:gd name="connsiteX1" fmla="*/ 1 w 3887489"/>
                <a:gd name="connsiteY1" fmla="*/ 0 h 3887492"/>
                <a:gd name="connsiteX2" fmla="*/ 102259 w 3887489"/>
                <a:gd name="connsiteY2" fmla="*/ 2586 h 3887492"/>
                <a:gd name="connsiteX3" fmla="*/ 3884903 w 3887489"/>
                <a:gd name="connsiteY3" fmla="*/ 3785231 h 3887492"/>
                <a:gd name="connsiteX4" fmla="*/ 3887489 w 3887489"/>
                <a:gd name="connsiteY4" fmla="*/ 3887492 h 3887492"/>
                <a:gd name="connsiteX5" fmla="*/ 0 w 3887489"/>
                <a:gd name="connsiteY5" fmla="*/ 3887492 h 388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7489" h="3887492">
                  <a:moveTo>
                    <a:pt x="0" y="3887492"/>
                  </a:moveTo>
                  <a:lnTo>
                    <a:pt x="1" y="0"/>
                  </a:lnTo>
                  <a:lnTo>
                    <a:pt x="102259" y="2586"/>
                  </a:lnTo>
                  <a:cubicBezTo>
                    <a:pt x="2144154" y="106090"/>
                    <a:pt x="3781399" y="1743335"/>
                    <a:pt x="3884903" y="3785231"/>
                  </a:cubicBezTo>
                  <a:lnTo>
                    <a:pt x="3887489" y="3887492"/>
                  </a:lnTo>
                  <a:lnTo>
                    <a:pt x="0" y="3887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21684" y="1022190"/>
            <a:ext cx="13534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Porter’s 5 Forces Analysis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BE4BFE-62C7-6145-8540-DAC88F85D753}"/>
              </a:ext>
            </a:extLst>
          </p:cNvPr>
          <p:cNvSpPr/>
          <p:nvPr/>
        </p:nvSpPr>
        <p:spPr>
          <a:xfrm>
            <a:off x="10128244" y="6400000"/>
            <a:ext cx="4121156" cy="41211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D9F7C3-037F-FC42-903E-DCE6F586D526}"/>
              </a:ext>
            </a:extLst>
          </p:cNvPr>
          <p:cNvGrpSpPr/>
          <p:nvPr/>
        </p:nvGrpSpPr>
        <p:grpSpPr>
          <a:xfrm>
            <a:off x="10692666" y="7058382"/>
            <a:ext cx="3019176" cy="2738733"/>
            <a:chOff x="10678536" y="6870246"/>
            <a:chExt cx="3019176" cy="2738733"/>
          </a:xfrm>
        </p:grpSpPr>
        <p:sp>
          <p:nvSpPr>
            <p:cNvPr id="47" name="Forma libre 288">
              <a:extLst>
                <a:ext uri="{FF2B5EF4-FFF2-40B4-BE49-F238E27FC236}">
                  <a16:creationId xmlns:a16="http://schemas.microsoft.com/office/drawing/2014/main" id="{F3FB26B6-CB59-D14A-B897-F4A0F9B7C84F}"/>
                </a:ext>
              </a:extLst>
            </p:cNvPr>
            <p:cNvSpPr/>
            <p:nvPr/>
          </p:nvSpPr>
          <p:spPr>
            <a:xfrm>
              <a:off x="11472351" y="6870246"/>
              <a:ext cx="1431547" cy="1431547"/>
            </a:xfrm>
            <a:custGeom>
              <a:avLst/>
              <a:gdLst>
                <a:gd name="connsiteX0" fmla="*/ 597710 w 599144"/>
                <a:gd name="connsiteY0" fmla="*/ 107778 h 599144"/>
                <a:gd name="connsiteX1" fmla="*/ 588415 w 599144"/>
                <a:gd name="connsiteY1" fmla="*/ 100697 h 599144"/>
                <a:gd name="connsiteX2" fmla="*/ 520456 w 599144"/>
                <a:gd name="connsiteY2" fmla="*/ 79272 h 599144"/>
                <a:gd name="connsiteX3" fmla="*/ 499020 w 599144"/>
                <a:gd name="connsiteY3" fmla="*/ 11326 h 599144"/>
                <a:gd name="connsiteX4" fmla="*/ 491963 w 599144"/>
                <a:gd name="connsiteY4" fmla="*/ 2019 h 599144"/>
                <a:gd name="connsiteX5" fmla="*/ 480284 w 599144"/>
                <a:gd name="connsiteY5" fmla="*/ 2676 h 599144"/>
                <a:gd name="connsiteX6" fmla="*/ 424442 w 599144"/>
                <a:gd name="connsiteY6" fmla="*/ 88081 h 599144"/>
                <a:gd name="connsiteX7" fmla="*/ 424442 w 599144"/>
                <a:gd name="connsiteY7" fmla="*/ 132049 h 599144"/>
                <a:gd name="connsiteX8" fmla="*/ 299864 w 599144"/>
                <a:gd name="connsiteY8" fmla="*/ 262490 h 599144"/>
                <a:gd name="connsiteX9" fmla="*/ 299864 w 599144"/>
                <a:gd name="connsiteY9" fmla="*/ 263894 h 599144"/>
                <a:gd name="connsiteX10" fmla="*/ 299864 w 599144"/>
                <a:gd name="connsiteY10" fmla="*/ 277090 h 599144"/>
                <a:gd name="connsiteX11" fmla="*/ 296215 w 599144"/>
                <a:gd name="connsiteY11" fmla="*/ 285898 h 599144"/>
                <a:gd name="connsiteX12" fmla="*/ 241225 w 599144"/>
                <a:gd name="connsiteY12" fmla="*/ 340887 h 599144"/>
                <a:gd name="connsiteX13" fmla="*/ 232417 w 599144"/>
                <a:gd name="connsiteY13" fmla="*/ 344537 h 599144"/>
                <a:gd name="connsiteX14" fmla="*/ 223608 w 599144"/>
                <a:gd name="connsiteY14" fmla="*/ 340887 h 599144"/>
                <a:gd name="connsiteX15" fmla="*/ 223608 w 599144"/>
                <a:gd name="connsiteY15" fmla="*/ 323272 h 599144"/>
                <a:gd name="connsiteX16" fmla="*/ 274948 w 599144"/>
                <a:gd name="connsiteY16" fmla="*/ 271932 h 599144"/>
                <a:gd name="connsiteX17" fmla="*/ 274948 w 599144"/>
                <a:gd name="connsiteY17" fmla="*/ 262492 h 599144"/>
                <a:gd name="connsiteX18" fmla="*/ 275653 w 599144"/>
                <a:gd name="connsiteY18" fmla="*/ 253792 h 599144"/>
                <a:gd name="connsiteX19" fmla="*/ 250031 w 599144"/>
                <a:gd name="connsiteY19" fmla="*/ 250035 h 599144"/>
                <a:gd name="connsiteX20" fmla="*/ 150369 w 599144"/>
                <a:gd name="connsiteY20" fmla="*/ 349697 h 599144"/>
                <a:gd name="connsiteX21" fmla="*/ 250034 w 599144"/>
                <a:gd name="connsiteY21" fmla="*/ 449359 h 599144"/>
                <a:gd name="connsiteX22" fmla="*/ 349696 w 599144"/>
                <a:gd name="connsiteY22" fmla="*/ 349697 h 599144"/>
                <a:gd name="connsiteX23" fmla="*/ 336079 w 599144"/>
                <a:gd name="connsiteY23" fmla="*/ 299865 h 599144"/>
                <a:gd name="connsiteX24" fmla="*/ 337238 w 599144"/>
                <a:gd name="connsiteY24" fmla="*/ 299865 h 599144"/>
                <a:gd name="connsiteX25" fmla="*/ 396204 w 599144"/>
                <a:gd name="connsiteY25" fmla="*/ 255815 h 599144"/>
                <a:gd name="connsiteX26" fmla="*/ 424442 w 599144"/>
                <a:gd name="connsiteY26" fmla="*/ 349697 h 599144"/>
                <a:gd name="connsiteX27" fmla="*/ 250033 w 599144"/>
                <a:gd name="connsiteY27" fmla="*/ 524107 h 599144"/>
                <a:gd name="connsiteX28" fmla="*/ 75623 w 599144"/>
                <a:gd name="connsiteY28" fmla="*/ 349696 h 599144"/>
                <a:gd name="connsiteX29" fmla="*/ 250033 w 599144"/>
                <a:gd name="connsiteY29" fmla="*/ 175286 h 599144"/>
                <a:gd name="connsiteX30" fmla="*/ 321107 w 599144"/>
                <a:gd name="connsiteY30" fmla="*/ 191030 h 599144"/>
                <a:gd name="connsiteX31" fmla="*/ 379693 w 599144"/>
                <a:gd name="connsiteY31" fmla="*/ 137229 h 599144"/>
                <a:gd name="connsiteX32" fmla="*/ 250033 w 599144"/>
                <a:gd name="connsiteY32" fmla="*/ 100539 h 599144"/>
                <a:gd name="connsiteX33" fmla="*/ 876 w 599144"/>
                <a:gd name="connsiteY33" fmla="*/ 349696 h 599144"/>
                <a:gd name="connsiteX34" fmla="*/ 250034 w 599144"/>
                <a:gd name="connsiteY34" fmla="*/ 598854 h 599144"/>
                <a:gd name="connsiteX35" fmla="*/ 499191 w 599144"/>
                <a:gd name="connsiteY35" fmla="*/ 349697 h 599144"/>
                <a:gd name="connsiteX36" fmla="*/ 447902 w 599144"/>
                <a:gd name="connsiteY36" fmla="*/ 198773 h 599144"/>
                <a:gd name="connsiteX37" fmla="*/ 467681 w 599144"/>
                <a:gd name="connsiteY37" fmla="*/ 175287 h 599144"/>
                <a:gd name="connsiteX38" fmla="*/ 511649 w 599144"/>
                <a:gd name="connsiteY38" fmla="*/ 175287 h 599144"/>
                <a:gd name="connsiteX39" fmla="*/ 597053 w 599144"/>
                <a:gd name="connsiteY39" fmla="*/ 119434 h 599144"/>
                <a:gd name="connsiteX40" fmla="*/ 597710 w 599144"/>
                <a:gd name="connsiteY40" fmla="*/ 107778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99144" h="599144">
                  <a:moveTo>
                    <a:pt x="597710" y="107778"/>
                  </a:moveTo>
                  <a:cubicBezTo>
                    <a:pt x="595982" y="104018"/>
                    <a:pt x="592478" y="101366"/>
                    <a:pt x="588415" y="100697"/>
                  </a:cubicBezTo>
                  <a:cubicBezTo>
                    <a:pt x="565300" y="96913"/>
                    <a:pt x="528948" y="87764"/>
                    <a:pt x="520456" y="79272"/>
                  </a:cubicBezTo>
                  <a:cubicBezTo>
                    <a:pt x="511964" y="70780"/>
                    <a:pt x="502816" y="34417"/>
                    <a:pt x="499020" y="11326"/>
                  </a:cubicBezTo>
                  <a:cubicBezTo>
                    <a:pt x="498362" y="7238"/>
                    <a:pt x="495711" y="3759"/>
                    <a:pt x="491963" y="2019"/>
                  </a:cubicBezTo>
                  <a:cubicBezTo>
                    <a:pt x="488168" y="279"/>
                    <a:pt x="483837" y="547"/>
                    <a:pt x="480284" y="2676"/>
                  </a:cubicBezTo>
                  <a:cubicBezTo>
                    <a:pt x="477997" y="4051"/>
                    <a:pt x="424442" y="37009"/>
                    <a:pt x="424442" y="88081"/>
                  </a:cubicBezTo>
                  <a:lnTo>
                    <a:pt x="424442" y="132049"/>
                  </a:lnTo>
                  <a:cubicBezTo>
                    <a:pt x="366534" y="180068"/>
                    <a:pt x="299864" y="240203"/>
                    <a:pt x="299864" y="262490"/>
                  </a:cubicBezTo>
                  <a:lnTo>
                    <a:pt x="299864" y="263894"/>
                  </a:lnTo>
                  <a:lnTo>
                    <a:pt x="299864" y="277090"/>
                  </a:lnTo>
                  <a:cubicBezTo>
                    <a:pt x="299864" y="280398"/>
                    <a:pt x="298551" y="283562"/>
                    <a:pt x="296215" y="285898"/>
                  </a:cubicBezTo>
                  <a:lnTo>
                    <a:pt x="241225" y="340887"/>
                  </a:lnTo>
                  <a:cubicBezTo>
                    <a:pt x="238793" y="343320"/>
                    <a:pt x="235604" y="344537"/>
                    <a:pt x="232417" y="344537"/>
                  </a:cubicBezTo>
                  <a:cubicBezTo>
                    <a:pt x="229230" y="344537"/>
                    <a:pt x="226042" y="343320"/>
                    <a:pt x="223608" y="340887"/>
                  </a:cubicBezTo>
                  <a:cubicBezTo>
                    <a:pt x="218742" y="336021"/>
                    <a:pt x="218742" y="328137"/>
                    <a:pt x="223608" y="323272"/>
                  </a:cubicBezTo>
                  <a:lnTo>
                    <a:pt x="274948" y="271932"/>
                  </a:lnTo>
                  <a:lnTo>
                    <a:pt x="274948" y="262492"/>
                  </a:lnTo>
                  <a:cubicBezTo>
                    <a:pt x="274948" y="260020"/>
                    <a:pt x="274992" y="257216"/>
                    <a:pt x="275653" y="253792"/>
                  </a:cubicBezTo>
                  <a:cubicBezTo>
                    <a:pt x="267428" y="251587"/>
                    <a:pt x="258945" y="250035"/>
                    <a:pt x="250031" y="250035"/>
                  </a:cubicBezTo>
                  <a:cubicBezTo>
                    <a:pt x="195065" y="250035"/>
                    <a:pt x="150369" y="294744"/>
                    <a:pt x="150369" y="349697"/>
                  </a:cubicBezTo>
                  <a:cubicBezTo>
                    <a:pt x="150369" y="404650"/>
                    <a:pt x="195068" y="449359"/>
                    <a:pt x="250034" y="449359"/>
                  </a:cubicBezTo>
                  <a:cubicBezTo>
                    <a:pt x="305000" y="449359"/>
                    <a:pt x="349696" y="404650"/>
                    <a:pt x="349696" y="349697"/>
                  </a:cubicBezTo>
                  <a:cubicBezTo>
                    <a:pt x="349696" y="331479"/>
                    <a:pt x="344706" y="314488"/>
                    <a:pt x="336079" y="299865"/>
                  </a:cubicBezTo>
                  <a:lnTo>
                    <a:pt x="337238" y="299865"/>
                  </a:lnTo>
                  <a:cubicBezTo>
                    <a:pt x="348903" y="299865"/>
                    <a:pt x="370968" y="281528"/>
                    <a:pt x="396204" y="255815"/>
                  </a:cubicBezTo>
                  <a:cubicBezTo>
                    <a:pt x="414398" y="284000"/>
                    <a:pt x="424442" y="316084"/>
                    <a:pt x="424442" y="349697"/>
                  </a:cubicBezTo>
                  <a:cubicBezTo>
                    <a:pt x="424442" y="445869"/>
                    <a:pt x="346191" y="524107"/>
                    <a:pt x="250033" y="524107"/>
                  </a:cubicBezTo>
                  <a:cubicBezTo>
                    <a:pt x="153874" y="524107"/>
                    <a:pt x="75623" y="445867"/>
                    <a:pt x="75623" y="349696"/>
                  </a:cubicBezTo>
                  <a:cubicBezTo>
                    <a:pt x="75623" y="253524"/>
                    <a:pt x="153874" y="175286"/>
                    <a:pt x="250033" y="175286"/>
                  </a:cubicBezTo>
                  <a:cubicBezTo>
                    <a:pt x="274866" y="175286"/>
                    <a:pt x="298827" y="180966"/>
                    <a:pt x="321107" y="191030"/>
                  </a:cubicBezTo>
                  <a:cubicBezTo>
                    <a:pt x="335615" y="176451"/>
                    <a:pt x="354568" y="158857"/>
                    <a:pt x="379693" y="137229"/>
                  </a:cubicBezTo>
                  <a:cubicBezTo>
                    <a:pt x="340810" y="113503"/>
                    <a:pt x="295948" y="100539"/>
                    <a:pt x="250033" y="100539"/>
                  </a:cubicBezTo>
                  <a:cubicBezTo>
                    <a:pt x="112657" y="100539"/>
                    <a:pt x="876" y="212307"/>
                    <a:pt x="876" y="349696"/>
                  </a:cubicBezTo>
                  <a:cubicBezTo>
                    <a:pt x="876" y="487085"/>
                    <a:pt x="112657" y="598854"/>
                    <a:pt x="250034" y="598854"/>
                  </a:cubicBezTo>
                  <a:cubicBezTo>
                    <a:pt x="387411" y="598854"/>
                    <a:pt x="499191" y="487086"/>
                    <a:pt x="499191" y="349697"/>
                  </a:cubicBezTo>
                  <a:cubicBezTo>
                    <a:pt x="499191" y="295120"/>
                    <a:pt x="480918" y="242035"/>
                    <a:pt x="447902" y="198773"/>
                  </a:cubicBezTo>
                  <a:cubicBezTo>
                    <a:pt x="454628" y="190906"/>
                    <a:pt x="461267" y="183020"/>
                    <a:pt x="467681" y="175287"/>
                  </a:cubicBezTo>
                  <a:lnTo>
                    <a:pt x="511649" y="175287"/>
                  </a:lnTo>
                  <a:cubicBezTo>
                    <a:pt x="562745" y="175287"/>
                    <a:pt x="595690" y="121721"/>
                    <a:pt x="597053" y="119434"/>
                  </a:cubicBezTo>
                  <a:cubicBezTo>
                    <a:pt x="599194" y="115893"/>
                    <a:pt x="599437" y="111525"/>
                    <a:pt x="597710" y="1077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51A8E7-6460-2F4E-ABE9-A718D91C1F7E}"/>
                </a:ext>
              </a:extLst>
            </p:cNvPr>
            <p:cNvSpPr txBox="1"/>
            <p:nvPr/>
          </p:nvSpPr>
          <p:spPr>
            <a:xfrm>
              <a:off x="10678536" y="8500983"/>
              <a:ext cx="3019176" cy="110799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Competitive Rivalry</a:t>
              </a: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F8C452C-45E5-4B4B-9E08-80F08D5C990C}"/>
              </a:ext>
            </a:extLst>
          </p:cNvPr>
          <p:cNvSpPr/>
          <p:nvPr/>
        </p:nvSpPr>
        <p:spPr>
          <a:xfrm>
            <a:off x="13774452" y="5477495"/>
            <a:ext cx="1581156" cy="1581156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82A0554-13FB-EB41-A97C-5CD00DE40370}"/>
              </a:ext>
            </a:extLst>
          </p:cNvPr>
          <p:cNvSpPr/>
          <p:nvPr/>
        </p:nvSpPr>
        <p:spPr>
          <a:xfrm>
            <a:off x="13774452" y="9862505"/>
            <a:ext cx="1581156" cy="1581156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87E33A5-852F-A34E-9FA8-80FEC86D9295}"/>
              </a:ext>
            </a:extLst>
          </p:cNvPr>
          <p:cNvSpPr/>
          <p:nvPr/>
        </p:nvSpPr>
        <p:spPr>
          <a:xfrm>
            <a:off x="9022030" y="5477495"/>
            <a:ext cx="1581156" cy="15811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8AEEDE-E024-8747-8303-C0861E2676E6}"/>
              </a:ext>
            </a:extLst>
          </p:cNvPr>
          <p:cNvSpPr/>
          <p:nvPr/>
        </p:nvSpPr>
        <p:spPr>
          <a:xfrm>
            <a:off x="9022030" y="9862505"/>
            <a:ext cx="1581156" cy="1581156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9E032CE-1A4A-DC4D-B222-CDC02E6396D4}"/>
              </a:ext>
            </a:extLst>
          </p:cNvPr>
          <p:cNvGrpSpPr/>
          <p:nvPr/>
        </p:nvGrpSpPr>
        <p:grpSpPr>
          <a:xfrm>
            <a:off x="15815121" y="5538670"/>
            <a:ext cx="6929433" cy="1578433"/>
            <a:chOff x="2491082" y="8215868"/>
            <a:chExt cx="6929433" cy="1578433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5429847E-5D05-D141-B984-66FD1ED98346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Threat of New Entry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7C7DFAD3-A393-7F46-A9BA-E395C2B43EB6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C4F20C-B531-FE4C-848D-8A9207E7A1FA}"/>
              </a:ext>
            </a:extLst>
          </p:cNvPr>
          <p:cNvGrpSpPr/>
          <p:nvPr/>
        </p:nvGrpSpPr>
        <p:grpSpPr>
          <a:xfrm flipH="1">
            <a:off x="1626190" y="5535298"/>
            <a:ext cx="6929433" cy="1578433"/>
            <a:chOff x="2491082" y="8215868"/>
            <a:chExt cx="6929433" cy="1578433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E95E49B9-9690-6C45-9F74-E00219D06C6C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Supplier Power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54C1C20E-92AF-A94B-BDB4-73F273CDBEED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1800479-267F-C94E-83EB-ADB9BE59532F}"/>
              </a:ext>
            </a:extLst>
          </p:cNvPr>
          <p:cNvGrpSpPr/>
          <p:nvPr/>
        </p:nvGrpSpPr>
        <p:grpSpPr>
          <a:xfrm>
            <a:off x="15815121" y="9871767"/>
            <a:ext cx="6929433" cy="1578433"/>
            <a:chOff x="2491082" y="8215868"/>
            <a:chExt cx="6929433" cy="1578433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557F8AC0-B83C-AE42-BD48-9FAEA2CCABC0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Buyer Power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8CFF85DD-2A68-4A48-89BF-2703AF1AD3BD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BCD528A-0816-5F4E-BD84-A6D46113061C}"/>
              </a:ext>
            </a:extLst>
          </p:cNvPr>
          <p:cNvGrpSpPr/>
          <p:nvPr/>
        </p:nvGrpSpPr>
        <p:grpSpPr>
          <a:xfrm flipH="1">
            <a:off x="1626190" y="9868395"/>
            <a:ext cx="6929433" cy="1578433"/>
            <a:chOff x="2491082" y="8215868"/>
            <a:chExt cx="6929433" cy="1578433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E014E5A1-C832-0D47-93E4-66AC783CC89D}"/>
                </a:ext>
              </a:extLst>
            </p:cNvPr>
            <p:cNvSpPr txBox="1"/>
            <p:nvPr/>
          </p:nvSpPr>
          <p:spPr>
            <a:xfrm>
              <a:off x="2491082" y="8215868"/>
              <a:ext cx="6287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Threat of Substitutes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E726A891-B422-6F40-8D51-65A7539D792C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99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rter's 5 V3">
      <a:dk1>
        <a:srgbClr val="7E7C7F"/>
      </a:dk1>
      <a:lt1>
        <a:srgbClr val="FFFFFF"/>
      </a:lt1>
      <a:dk2>
        <a:srgbClr val="001F5E"/>
      </a:dk2>
      <a:lt2>
        <a:srgbClr val="FFFFFF"/>
      </a:lt2>
      <a:accent1>
        <a:srgbClr val="FA6500"/>
      </a:accent1>
      <a:accent2>
        <a:srgbClr val="3BD7AD"/>
      </a:accent2>
      <a:accent3>
        <a:srgbClr val="FBCF14"/>
      </a:accent3>
      <a:accent4>
        <a:srgbClr val="625ACE"/>
      </a:accent4>
      <a:accent5>
        <a:srgbClr val="2CCB6F"/>
      </a:accent5>
      <a:accent6>
        <a:srgbClr val="FA6500"/>
      </a:accent6>
      <a:hlink>
        <a:srgbClr val="71DEC8"/>
      </a:hlink>
      <a:folHlink>
        <a:srgbClr val="FBCF1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130512</TotalTime>
  <Words>1649</Words>
  <Application>Microsoft Macintosh PowerPoint</Application>
  <PresentationFormat>Custom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20903</cp:revision>
  <dcterms:created xsi:type="dcterms:W3CDTF">2014-11-12T21:47:38Z</dcterms:created>
  <dcterms:modified xsi:type="dcterms:W3CDTF">2020-11-10T04:34:55Z</dcterms:modified>
  <cp:category/>
</cp:coreProperties>
</file>