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6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Ex3.xml" ContentType="application/vnd.ms-office.chartex+xml"/>
  <Override PartName="/ppt/charts/style15.xml" ContentType="application/vnd.ms-office.chartstyle+xml"/>
  <Override PartName="/ppt/charts/colors15.xml" ContentType="application/vnd.ms-office.chartcolorstyle+xml"/>
  <Override PartName="/ppt/charts/chart13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4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5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6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7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8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Ex4.xml" ContentType="application/vnd.ms-office.chartex+xml"/>
  <Override PartName="/ppt/charts/style22.xml" ContentType="application/vnd.ms-office.chartstyle+xml"/>
  <Override PartName="/ppt/charts/colors22.xml" ContentType="application/vnd.ms-office.chartcolorstyle+xml"/>
  <Override PartName="/ppt/charts/chart19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0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1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2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3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4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Ex5.xml" ContentType="application/vnd.ms-office.chartex+xml"/>
  <Override PartName="/ppt/charts/style29.xml" ContentType="application/vnd.ms-office.chartstyle+xml"/>
  <Override PartName="/ppt/charts/colors29.xml" ContentType="application/vnd.ms-office.chartcolorstyle+xml"/>
  <Override PartName="/ppt/charts/chartEx6.xml" ContentType="application/vnd.ms-office.chartex+xml"/>
  <Override PartName="/ppt/charts/style30.xml" ContentType="application/vnd.ms-office.chartstyle+xml"/>
  <Override PartName="/ppt/charts/colors3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  <p:sldMasterId id="2147483993" r:id="rId2"/>
  </p:sldMasterIdLst>
  <p:notesMasterIdLst>
    <p:notesMasterId r:id="rId31"/>
  </p:notesMasterIdLst>
  <p:sldIdLst>
    <p:sldId id="4385" r:id="rId3"/>
    <p:sldId id="4386" r:id="rId4"/>
    <p:sldId id="4387" r:id="rId5"/>
    <p:sldId id="4388" r:id="rId6"/>
    <p:sldId id="4389" r:id="rId7"/>
    <p:sldId id="4390" r:id="rId8"/>
    <p:sldId id="4391" r:id="rId9"/>
    <p:sldId id="4392" r:id="rId10"/>
    <p:sldId id="4393" r:id="rId11"/>
    <p:sldId id="4394" r:id="rId12"/>
    <p:sldId id="4395" r:id="rId13"/>
    <p:sldId id="4396" r:id="rId14"/>
    <p:sldId id="4397" r:id="rId15"/>
    <p:sldId id="4398" r:id="rId16"/>
    <p:sldId id="4399" r:id="rId17"/>
    <p:sldId id="4400" r:id="rId18"/>
    <p:sldId id="4401" r:id="rId19"/>
    <p:sldId id="4402" r:id="rId20"/>
    <p:sldId id="4403" r:id="rId21"/>
    <p:sldId id="4404" r:id="rId22"/>
    <p:sldId id="4405" r:id="rId23"/>
    <p:sldId id="4406" r:id="rId24"/>
    <p:sldId id="4407" r:id="rId25"/>
    <p:sldId id="4408" r:id="rId26"/>
    <p:sldId id="4409" r:id="rId27"/>
    <p:sldId id="4410" r:id="rId28"/>
    <p:sldId id="4411" r:id="rId29"/>
    <p:sldId id="4412" r:id="rId30"/>
  </p:sldIdLst>
  <p:sldSz cx="6858000" cy="9144000" type="letter"/>
  <p:notesSz cx="6858000" cy="9144000"/>
  <p:defaultTextStyle>
    <a:defPPr>
      <a:defRPr lang="en-US"/>
    </a:defPPr>
    <a:lvl1pPr marL="0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3971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7942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1913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5885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19856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767942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4071" userDrawn="1">
          <p15:clr>
            <a:srgbClr val="A4A3A4"/>
          </p15:clr>
        </p15:guide>
        <p15:guide id="52" pos="2160" userDrawn="1">
          <p15:clr>
            <a:srgbClr val="A4A3A4"/>
          </p15:clr>
        </p15:guide>
        <p15:guide id="5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F1F8"/>
    <a:srgbClr val="F2F2F2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5" autoAdjust="0"/>
    <p:restoredTop sz="38338" autoAdjust="0"/>
  </p:normalViewPr>
  <p:slideViewPr>
    <p:cSldViewPr snapToGrid="0" snapToObjects="1">
      <p:cViewPr varScale="1">
        <p:scale>
          <a:sx n="96" d="100"/>
          <a:sy n="96" d="100"/>
        </p:scale>
        <p:origin x="3512" y="176"/>
      </p:cViewPr>
      <p:guideLst>
        <p:guide pos="4071"/>
        <p:guide pos="2160"/>
        <p:guide orient="horz"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package" Target="../embeddings/Microsoft_Excel_Worksheet14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package" Target="../embeddings/Microsoft_Excel_Worksheet21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package" Target="../embeddings/Microsoft_Excel_Worksheet28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package" Target="../embeddings/Microsoft_Excel_Worksheet2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2D-BD44-8CDF-4554E5883A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2D-BD44-8CDF-4554E5883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16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2D-BD44-8CDF-4554E5883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 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9F-4E4C-918C-1D80E7F58B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 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9F-4E4C-918C-1D80E7F58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3"/>
        <c:axId val="300482831"/>
        <c:axId val="300484463"/>
      </c:barChart>
      <c:catAx>
        <c:axId val="300482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0484463"/>
        <c:crosses val="autoZero"/>
        <c:auto val="1"/>
        <c:lblAlgn val="ctr"/>
        <c:lblOffset val="100"/>
        <c:noMultiLvlLbl val="0"/>
      </c:catAx>
      <c:valAx>
        <c:axId val="300484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048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9B-8449-8EF9-1C17E424F1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9B-8449-8EF9-1C17E424F1E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9B-8449-8EF9-1C17E424F1E8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9B-8449-8EF9-1C17E424F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axId val="240089888"/>
        <c:axId val="613502928"/>
      </c:barChart>
      <c:catAx>
        <c:axId val="24008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13502928"/>
        <c:crosses val="autoZero"/>
        <c:auto val="1"/>
        <c:lblAlgn val="ctr"/>
        <c:lblOffset val="100"/>
        <c:noMultiLvlLbl val="0"/>
      </c:catAx>
      <c:valAx>
        <c:axId val="61350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4008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9F-7945-AD95-C8FC9A15D2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9F-7945-AD95-C8FC9A15D2E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48"/>
        <c:axId val="248198304"/>
        <c:axId val="248190928"/>
      </c:barChart>
      <c:catAx>
        <c:axId val="248198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190928"/>
        <c:crosses val="autoZero"/>
        <c:auto val="1"/>
        <c:lblAlgn val="ctr"/>
        <c:lblOffset val="100"/>
        <c:noMultiLvlLbl val="0"/>
      </c:catAx>
      <c:valAx>
        <c:axId val="24819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19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</c:v>
                </c:pt>
                <c:pt idx="1">
                  <c:v>1</c:v>
                </c:pt>
                <c:pt idx="2">
                  <c:v>0.7</c:v>
                </c:pt>
                <c:pt idx="3">
                  <c:v>1.7</c:v>
                </c:pt>
                <c:pt idx="4">
                  <c:v>2.5</c:v>
                </c:pt>
                <c:pt idx="5">
                  <c:v>3.4</c:v>
                </c:pt>
                <c:pt idx="6">
                  <c:v>3.5</c:v>
                </c:pt>
                <c:pt idx="7">
                  <c:v>4.4000000000000004</c:v>
                </c:pt>
                <c:pt idx="8">
                  <c:v>3.7</c:v>
                </c:pt>
                <c:pt idx="9">
                  <c:v>5.4</c:v>
                </c:pt>
                <c:pt idx="10">
                  <c:v>5.5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B-8049-BA91-A7FD7ACF18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0.8</c:v>
                </c:pt>
                <c:pt idx="1">
                  <c:v>1.3</c:v>
                </c:pt>
                <c:pt idx="2">
                  <c:v>0.9</c:v>
                </c:pt>
                <c:pt idx="3">
                  <c:v>1.2</c:v>
                </c:pt>
                <c:pt idx="4">
                  <c:v>2.8</c:v>
                </c:pt>
                <c:pt idx="5">
                  <c:v>3</c:v>
                </c:pt>
                <c:pt idx="6">
                  <c:v>3.8</c:v>
                </c:pt>
                <c:pt idx="7">
                  <c:v>3.8</c:v>
                </c:pt>
                <c:pt idx="8">
                  <c:v>4.7</c:v>
                </c:pt>
                <c:pt idx="9">
                  <c:v>4.7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1B-8049-BA91-A7FD7ACF1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310096287"/>
        <c:axId val="302416863"/>
      </c:barChart>
      <c:catAx>
        <c:axId val="31009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2416863"/>
        <c:crosses val="autoZero"/>
        <c:auto val="1"/>
        <c:lblAlgn val="ctr"/>
        <c:lblOffset val="100"/>
        <c:noMultiLvlLbl val="0"/>
      </c:catAx>
      <c:valAx>
        <c:axId val="30241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0096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8-174F-96F0-75AB26D607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8-174F-96F0-75AB26D607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8-174F-96F0-75AB26D607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8-174F-96F0-75AB26D6077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B8-174F-96F0-75AB26D6077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B8-174F-96F0-75AB26D6077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4"/>
        <c:overlap val="-1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2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702-5442-BFA8-558644FBE39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702-5442-BFA8-558644FBE39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02-5442-BFA8-558644FBE39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02-5442-BFA8-558644FBE39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02-5442-BFA8-558644FBE39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702-5442-BFA8-558644FBE3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March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2.1</c:v>
                </c:pt>
                <c:pt idx="6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702-5442-BFA8-558644FBE3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7"/>
        <c:axId val="314094623"/>
        <c:axId val="280897903"/>
      </c:barChart>
      <c:catAx>
        <c:axId val="31409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80897903"/>
        <c:crosses val="autoZero"/>
        <c:auto val="1"/>
        <c:lblAlgn val="ctr"/>
        <c:lblOffset val="100"/>
        <c:noMultiLvlLbl val="0"/>
      </c:catAx>
      <c:valAx>
        <c:axId val="28089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4094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51-2F4F-8450-B264E9604F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1-2F4F-8450-B264E9604F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3"/>
        <c:overlap val="5"/>
        <c:axId val="280668879"/>
        <c:axId val="285256783"/>
      </c:barChart>
      <c:catAx>
        <c:axId val="28066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85256783"/>
        <c:crosses val="autoZero"/>
        <c:auto val="1"/>
        <c:lblAlgn val="ctr"/>
        <c:lblOffset val="100"/>
        <c:noMultiLvlLbl val="0"/>
      </c:catAx>
      <c:valAx>
        <c:axId val="285256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8066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65-C143-9AB3-6333AF1FBF36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65-C143-9AB3-6333AF1FBF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65-C143-9AB3-6333AF1FBF3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865-C143-9AB3-6333AF1FBF3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81-F74F-B0C5-3CDC7ECAC553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81-F74F-B0C5-3CDC7ECAC5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81-F74F-B0C5-3CDC7ECAC553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81-F74F-B0C5-3CDC7ECAC55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4E6-074D-B75D-86FA97ADA77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4E6-074D-B75D-86FA97ADA77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4E6-074D-B75D-86FA97ADA7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E6-074D-B75D-86FA97ADA77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4"/>
        <c:axId val="360813551"/>
        <c:axId val="360815439"/>
      </c:barChart>
      <c:catAx>
        <c:axId val="36081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60815439"/>
        <c:crosses val="autoZero"/>
        <c:auto val="1"/>
        <c:lblAlgn val="ctr"/>
        <c:lblOffset val="100"/>
        <c:noMultiLvlLbl val="0"/>
      </c:catAx>
      <c:valAx>
        <c:axId val="36081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6081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8E-054A-A424-48BD5191BB6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8E-054A-A424-48BD5191BB6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8E-054A-A424-48BD5191BB68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8E-054A-A424-48BD5191BB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C18E-054A-A424-48BD5191B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18E-054A-A424-48BD5191BB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310799"/>
        <c:axId val="664312431"/>
      </c:lineChart>
      <c:catAx>
        <c:axId val="664310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43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696831659744388"/>
          <c:h val="0.85244558314280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5-2148-800B-744FE95BD5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45F5-2148-800B-744FE95BD54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5F5-2148-800B-744FE95BD54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5F5-2148-800B-744FE95BD54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45F5-2148-800B-744FE95BD54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45F5-2148-800B-744FE95BD54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45F5-2148-800B-744FE95BD54C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45F5-2148-800B-744FE95BD5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5F5-2148-800B-744FE95BD54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4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84-E74D-88FA-78331EF0A11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84-E74D-88FA-78331EF0A1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84-E74D-88FA-78331EF0A11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84-E74D-88FA-78331EF0A1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32B-F74C-83BF-35A55466B36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32B-F74C-83BF-35A55466B3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32B-F74C-83BF-35A55466B36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32B-F74C-83BF-35A55466B36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4-9641-A49D-2DF435A9CE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74-9641-A49D-2DF435A9CE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74-9641-A49D-2DF435A9CE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74-9641-A49D-2DF435A9C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93"/>
        <c:overlap val="-1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E8-3F49-9884-69CBE8B66EA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E8-3F49-9884-69CBE8B66EA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E8-3F49-9884-69CBE8B66EAF}"/>
              </c:ext>
            </c:extLst>
          </c:dPt>
          <c:cat>
            <c:strRef>
              <c:f>Sheet1!$A$2:$A$5</c:f>
              <c:strCache>
                <c:ptCount val="4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  <c:pt idx="3">
                  <c:v>Your TItle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E8-3F49-9884-69CBE8B66E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1"/>
        <c:overlap val="100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C2B-4743-B5AA-30461D8D6F9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C2B-4743-B5AA-30461D8D6F9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C2B-4743-B5AA-30461D8D6F9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C2B-4743-B5AA-30461D8D6F9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C2B-4743-B5AA-30461D8D6F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C2B-4743-B5AA-30461D8D6F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"/>
        <c:overlap val="-27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D-3D42-9A33-055BDD53D7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D-3D42-9A33-055BDD53D7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ED-3D42-9A33-055BDD53D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4"/>
        <c:overlap val="100"/>
        <c:axId val="646058000"/>
        <c:axId val="636491584"/>
      </c:barChart>
      <c:catAx>
        <c:axId val="64605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36491584"/>
        <c:crosses val="autoZero"/>
        <c:auto val="1"/>
        <c:lblAlgn val="ctr"/>
        <c:lblOffset val="100"/>
        <c:noMultiLvlLbl val="0"/>
      </c:catAx>
      <c:valAx>
        <c:axId val="63649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605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  <a:alpha val="1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7.4</c:v>
                </c:pt>
                <c:pt idx="5">
                  <c:v>4.5999999999999996</c:v>
                </c:pt>
                <c:pt idx="6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92-154E-A274-8EC2C50C14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92-154E-A274-8EC2C50C148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4192-154E-A274-8EC2C50C14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4192-154E-A274-8EC2C50C14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4192-154E-A274-8EC2C50C148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4192-154E-A274-8EC2C50C148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4192-154E-A274-8EC2C50C148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4192-154E-A274-8EC2C50C148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6.2</c:v>
                </c:pt>
                <c:pt idx="6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192-154E-A274-8EC2C50C148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FD-8F44-80AC-C5B08405E00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FD-8F44-80AC-C5B08405E00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FD-8F44-80AC-C5B08405E007}"/>
              </c:ext>
            </c:extLst>
          </c:dPt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FD-8F44-80AC-C5B08405E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A8-2446-B792-75FF928EC0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A8-2446-B792-75FF928EC0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A8-2446-B792-75FF928EC05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A8-2446-B792-75FF928EC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100"/>
        <c:axId val="625559007"/>
        <c:axId val="632883567"/>
      </c:barChart>
      <c:catAx>
        <c:axId val="625559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32883567"/>
        <c:crosses val="autoZero"/>
        <c:auto val="1"/>
        <c:lblAlgn val="ctr"/>
        <c:lblOffset val="100"/>
        <c:noMultiLvlLbl val="0"/>
      </c:catAx>
      <c:valAx>
        <c:axId val="632883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2555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A8-7A46-8BDC-6F4A1C7E3FE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A8-7A46-8BDC-6F4A1C7E3FE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A8-7A46-8BDC-6F4A1C7E3FE9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3.6</c:v>
                </c:pt>
                <c:pt idx="2">
                  <c:v>4.7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A8-7A46-8BDC-6F4A1C7E3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6133823"/>
        <c:axId val="718851679"/>
      </c:barChart>
      <c:catAx>
        <c:axId val="756133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18851679"/>
        <c:crosses val="autoZero"/>
        <c:auto val="1"/>
        <c:lblAlgn val="ctr"/>
        <c:lblOffset val="100"/>
        <c:noMultiLvlLbl val="0"/>
      </c:catAx>
      <c:valAx>
        <c:axId val="718851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56133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D1-E34A-A29A-6C6611B23F3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D1-E34A-A29A-6C6611B23F3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D1-E34A-A29A-6C6611B23F3B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D1-E34A-A29A-6C6611B23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673293328"/>
        <c:axId val="613928544"/>
      </c:barChart>
      <c:catAx>
        <c:axId val="67329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13928544"/>
        <c:crosses val="autoZero"/>
        <c:auto val="1"/>
        <c:lblAlgn val="ctr"/>
        <c:lblOffset val="100"/>
        <c:noMultiLvlLbl val="0"/>
      </c:catAx>
      <c:valAx>
        <c:axId val="613928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7329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Category 1</cx:pt>
          <cx:pt idx="1">Category 3</cx:pt>
          <cx:pt idx="2">Category 1</cx:pt>
          <cx:pt idx="3">Category 2</cx:pt>
          <cx:pt idx="4">Category 4</cx:pt>
          <cx:pt idx="5">Category 1</cx:pt>
          <cx:pt idx="6">Category 4</cx:pt>
          <cx:pt idx="7">Category 3</cx:pt>
          <cx:pt idx="8">Category 4</cx:pt>
          <cx:pt idx="9">Category 1</cx:pt>
          <cx:pt idx="10">Category 2</cx:pt>
          <cx:pt idx="11">Category 4</cx:pt>
          <cx:pt idx="12">Category 4</cx:pt>
          <cx:pt idx="13">Category 2</cx:pt>
          <cx:pt idx="14">Category 1</cx:pt>
          <cx:pt idx="15">Category 1</cx:pt>
          <cx:pt idx="16">Category 1</cx:pt>
          <cx:pt idx="17">Category 4</cx:pt>
          <cx:pt idx="18">Category 4</cx:pt>
          <cx:pt idx="19">Category 4</cx:pt>
          <cx:pt idx="20">Category 1</cx:pt>
          <cx:pt idx="21">Category 1</cx:pt>
          <cx:pt idx="22">Category 4</cx:pt>
          <cx:pt idx="23">Category 1</cx:pt>
          <cx:pt idx="24">Category 1</cx:pt>
          <cx:pt idx="25">Category 4</cx:pt>
          <cx:pt idx="26">Category 1</cx:pt>
          <cx:pt idx="27">Category 4</cx:pt>
          <cx:pt idx="28">Category 4</cx:pt>
          <cx:pt idx="29">Category 4</cx:pt>
          <cx:pt idx="30">Category 4</cx:pt>
          <cx:pt idx="31">Category 2</cx:pt>
          <cx:pt idx="32">Category 4</cx:pt>
          <cx:pt idx="33">Category 1</cx:pt>
          <cx:pt idx="34">Category 4</cx:pt>
          <cx:pt idx="35">Category 1</cx:pt>
          <cx:pt idx="36">Category 4</cx:pt>
          <cx:pt idx="37">Category 2</cx:pt>
          <cx:pt idx="38">Category 4</cx:pt>
          <cx:pt idx="39">Category 3</cx:pt>
          <cx:pt idx="40">Category 4</cx:pt>
          <cx:pt idx="41">Category 4</cx:pt>
          <cx:pt idx="42">Category 2</cx:pt>
          <cx:pt idx="43">Category 4</cx:pt>
          <cx:pt idx="44">Category 1</cx:pt>
          <cx:pt idx="45">Category 1</cx:pt>
          <cx:pt idx="46">Category 1</cx:pt>
          <cx:pt idx="47">Category 2</cx:pt>
          <cx:pt idx="48">Category 4</cx:pt>
          <cx:pt idx="49">Category 4</cx:pt>
        </cx:lvl>
      </cx:strDim>
      <cx:numDim type="val">
        <cx:f>Sheet1!$B$2:$B$51</cx:f>
        <cx:lvl ptCount="50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</cx:lvl>
      </cx:numDim>
    </cx:data>
  </cx:chartData>
  <cx:chart>
    <cx:plotArea>
      <cx:plotAreaRegion>
        <cx:series layoutId="clusteredColumn" uniqueId="{2E20218E-1D8F-9A4D-9E4E-212BEA0482DB}">
          <cx:tx>
            <cx:txData>
              <cx:f>Sheet1!$B$1</cx:f>
              <cx:v>Series1</cx:v>
            </cx:txData>
          </cx:tx>
          <cx:dataPt idx="1">
            <cx:spPr>
              <a:solidFill>
                <a:srgbClr val="24789C"/>
              </a:solidFill>
            </cx:spPr>
          </cx:dataPt>
          <cx:dataPt idx="2">
            <cx:spPr>
              <a:solidFill>
                <a:srgbClr val="132DC2"/>
              </a:solidFill>
            </cx:spPr>
          </cx:dataPt>
          <cx:dataPt idx="3">
            <cx:spPr>
              <a:solidFill>
                <a:srgbClr val="2AB6C0"/>
              </a:solidFill>
            </cx:spPr>
          </cx:dataPt>
          <cx:dataId val="0"/>
          <cx:layoutPr>
            <cx:aggregation/>
          </cx:layoutPr>
          <cx:axisId val="1"/>
        </cx:series>
        <cx:series layoutId="paretoLine" ownerIdx="0" uniqueId="{6B075E17-2F83-934B-88C9-98469053A37F}">
          <cx:axisId val="2"/>
        </cx:series>
      </cx:plotAreaRegion>
      <cx:axis id="0" hidden="1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1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1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2">
        <cx:valScaling max="1" min="0"/>
        <cx:units unit="percentage"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1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F9FDADD-ABAB-6A4A-B7DE-9DD7DB135FB6}">
          <cx:tx>
            <cx:txData>
              <cx:f>Sheet1!$A$1</cx:f>
              <cx:v>Series1</cx:v>
            </cx:txData>
          </cx:tx>
          <cx:spPr>
            <a:solidFill>
              <a:schemeClr val="accent1"/>
            </a:solidFill>
          </cx:spPr>
          <cx:dataPt idx="1">
            <cx:spPr>
              <a:solidFill>
                <a:srgbClr val="109FE4"/>
              </a:solidFill>
            </cx:spPr>
          </cx:dataPt>
          <cx:dataPt idx="2">
            <cx:spPr>
              <a:solidFill>
                <a:srgbClr val="6EDD4D"/>
              </a:solidFill>
            </cx:spPr>
          </cx:dataPt>
          <cx:dataPt idx="3">
            <cx:spPr>
              <a:solidFill>
                <a:srgbClr val="98DE91"/>
              </a:solidFill>
            </cx:spPr>
          </cx:dataPt>
          <cx:dataPt idx="4">
            <cx:spPr>
              <a:solidFill>
                <a:srgbClr val="AFF3F9"/>
              </a:solidFill>
            </cx:spPr>
          </cx:dataPt>
          <cx:dataPt idx="5">
            <cx:spPr>
              <a:solidFill>
                <a:srgbClr val="EFF1F8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1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1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1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CF9FDADD-ABAB-6A4A-B7DE-9DD7DB135FB6}">
          <cx:tx>
            <cx:txData>
              <cx:f>Sheet1!$A$1</cx:f>
              <cx:v>Series1</cx:v>
            </cx:txData>
          </cx:tx>
          <cx:spPr>
            <a:solidFill>
              <a:schemeClr val="accent1"/>
            </a:solidFill>
          </cx:spPr>
          <cx:dataPt idx="1">
            <cx:spPr>
              <a:solidFill>
                <a:srgbClr val="109FE4"/>
              </a:solidFill>
            </cx:spPr>
          </cx:dataPt>
          <cx:dataPt idx="2">
            <cx:spPr>
              <a:solidFill>
                <a:srgbClr val="6EDD4D"/>
              </a:solidFill>
            </cx:spPr>
          </cx:dataPt>
          <cx:dataPt idx="3">
            <cx:spPr>
              <a:solidFill>
                <a:srgbClr val="98DE91"/>
              </a:solidFill>
            </cx:spPr>
          </cx:dataPt>
          <cx:dataPt idx="4">
            <cx:spPr>
              <a:solidFill>
                <a:srgbClr val="AFF3F9"/>
              </a:solidFill>
            </cx:spPr>
          </cx:dataPt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2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2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A</cx:pt>
          <cx:pt idx="1">B</cx:pt>
          <cx:pt idx="2">C</cx:pt>
          <cx:pt idx="3">D</cx:pt>
          <cx:pt idx="4">E</cx:pt>
          <cx:pt idx="5">F</cx:pt>
          <cx:pt idx="6">G</cx:pt>
          <cx:pt idx="7">H</cx:pt>
        </cx:lvl>
      </cx:strDim>
      <cx:numDim type="val">
        <cx:f>Sheet1!$B$2:$B$9</cx:f>
        <cx:lvl ptCount="8" formatCode="General">
          <cx:pt idx="0">245</cx:pt>
          <cx:pt idx="1">199</cx:pt>
          <cx:pt idx="2">79</cx:pt>
          <cx:pt idx="3">-60</cx:pt>
          <cx:pt idx="4">290</cx:pt>
          <cx:pt idx="5">-305</cx:pt>
          <cx:pt idx="6">134</cx:pt>
          <cx:pt idx="7">255</cx:pt>
        </cx:lvl>
      </cx:numDim>
    </cx:data>
  </cx:chartData>
  <cx:chart>
    <cx:plotArea>
      <cx:plotAreaRegion>
        <cx:series layoutId="waterfall" uniqueId="{260322D7-F48B-A24D-A48B-CDEC91092F30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200" b="0" i="0">
                    <a:solidFill>
                      <a:srgbClr val="BDBDBD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200" b="0" i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2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2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2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Sheet1!$A$2:$A$51</cx:f>
        <cx:lvl ptCount="50">
          <cx:pt idx="0">Category 1</cx:pt>
          <cx:pt idx="1">Category 3</cx:pt>
          <cx:pt idx="2">Category 1</cx:pt>
          <cx:pt idx="3">Category 2</cx:pt>
          <cx:pt idx="4">Category 4</cx:pt>
          <cx:pt idx="5">Category 1</cx:pt>
          <cx:pt idx="6">Category 4</cx:pt>
          <cx:pt idx="7">Category 3</cx:pt>
          <cx:pt idx="8">Category 4</cx:pt>
          <cx:pt idx="9">Category 1</cx:pt>
          <cx:pt idx="10">Category 2</cx:pt>
          <cx:pt idx="11">Category 4</cx:pt>
          <cx:pt idx="12">Category 4</cx:pt>
          <cx:pt idx="13">Category 2</cx:pt>
          <cx:pt idx="14">Category 1</cx:pt>
          <cx:pt idx="15">Category 1</cx:pt>
          <cx:pt idx="16">Category 1</cx:pt>
          <cx:pt idx="17">Category 4</cx:pt>
          <cx:pt idx="18">Category 4</cx:pt>
          <cx:pt idx="19">Category 4</cx:pt>
          <cx:pt idx="20">Category 1</cx:pt>
          <cx:pt idx="21">Category 1</cx:pt>
          <cx:pt idx="22">Category 4</cx:pt>
          <cx:pt idx="23">Category 1</cx:pt>
          <cx:pt idx="24">Category 1</cx:pt>
          <cx:pt idx="25">Category 4</cx:pt>
          <cx:pt idx="26">Category 1</cx:pt>
          <cx:pt idx="27">Category 4</cx:pt>
          <cx:pt idx="28">Category 4</cx:pt>
          <cx:pt idx="29">Category 4</cx:pt>
          <cx:pt idx="30">Category 4</cx:pt>
          <cx:pt idx="31">Category 2</cx:pt>
          <cx:pt idx="32">Category 4</cx:pt>
          <cx:pt idx="33">Category 1</cx:pt>
          <cx:pt idx="34">Category 4</cx:pt>
          <cx:pt idx="35">Category 1</cx:pt>
          <cx:pt idx="36">Category 4</cx:pt>
          <cx:pt idx="37">Category 2</cx:pt>
          <cx:pt idx="38">Category 4</cx:pt>
          <cx:pt idx="39">Category 3</cx:pt>
          <cx:pt idx="40">Category 4</cx:pt>
          <cx:pt idx="41">Category 4</cx:pt>
          <cx:pt idx="42">Category 2</cx:pt>
          <cx:pt idx="43">Category 4</cx:pt>
          <cx:pt idx="44">Category 1</cx:pt>
          <cx:pt idx="45">Category 1</cx:pt>
          <cx:pt idx="46">Category 1</cx:pt>
          <cx:pt idx="47">Category 2</cx:pt>
          <cx:pt idx="48">Category 4</cx:pt>
          <cx:pt idx="49">Category 4</cx:pt>
        </cx:lvl>
      </cx:strDim>
      <cx:numDim type="val">
        <cx:f>Sheet1!$B$2:$B$51</cx:f>
        <cx:lvl ptCount="50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</cx:lvl>
      </cx:numDim>
    </cx:data>
  </cx:chartData>
  <cx:chart>
    <cx:plotArea>
      <cx:plotAreaRegion>
        <cx:series layoutId="clusteredColumn" uniqueId="{C8AC55BE-03DE-1041-B816-0F645600E972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1">
            <cx:spPr>
              <a:solidFill>
                <a:srgbClr val="109FE4"/>
              </a:solidFill>
            </cx:spPr>
          </cx:dataPt>
          <cx:dataPt idx="2">
            <cx:spPr>
              <a:solidFill>
                <a:srgbClr val="6EDD4D"/>
              </a:solidFill>
            </cx:spPr>
          </cx:dataPt>
          <cx:dataPt idx="3">
            <cx:spPr>
              <a:solidFill>
                <a:srgbClr val="98DE91"/>
              </a:solidFill>
            </cx:spPr>
          </cx:dataPt>
          <cx:dataId val="0"/>
          <cx:layoutPr>
            <cx:aggregation/>
          </cx:layoutPr>
          <cx:axisId val="1"/>
        </cx:series>
        <cx:series layoutId="paretoLine" ownerIdx="0" uniqueId="{9E66BD33-BB4A-214D-A975-E924789630CE}">
          <cx:spPr>
            <a:ln w="127000">
              <a:solidFill>
                <a:schemeClr val="accent1">
                  <a:shade val="50000"/>
                </a:schemeClr>
              </a:solidFill>
            </a:ln>
          </cx:spPr>
          <cx:axisId val="2"/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2">
        <cx:valScaling max="1" min="0"/>
        <cx:units unit="percentage"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A</cx:pt>
          <cx:pt idx="1">B</cx:pt>
          <cx:pt idx="2">C</cx:pt>
          <cx:pt idx="3">D</cx:pt>
          <cx:pt idx="4">E</cx:pt>
        </cx:lvl>
      </cx:strDim>
      <cx:numDim type="val">
        <cx:f>Sheet1!$B$2:$B$6</cx:f>
        <cx:lvl ptCount="5" formatCode="General">
          <cx:pt idx="0">500</cx:pt>
          <cx:pt idx="1">400</cx:pt>
          <cx:pt idx="2">300</cx:pt>
          <cx:pt idx="3">200</cx:pt>
          <cx:pt idx="4">100</cx:pt>
        </cx:lvl>
      </cx:numDim>
    </cx:data>
  </cx:chartData>
  <cx:chart>
    <cx:plotArea>
      <cx:plotAreaRegion>
        <cx:plotSurface>
          <cx:spPr>
            <a:ln w="25400">
              <a:solidFill>
                <a:schemeClr val="bg1">
                  <a:lumMod val="50000"/>
                  <a:alpha val="20000"/>
                </a:schemeClr>
              </a:solidFill>
            </a:ln>
          </cx:spPr>
        </cx:plotSurface>
        <cx:series layoutId="funnel" uniqueId="{3369C73A-F246-764D-9CDD-90778A96DED0}">
          <cx:tx>
            <cx:txData>
              <cx:f>Sheet1!$B$1</cx:f>
              <cx:v>Series1</cx:v>
            </cx:txData>
          </cx:tx>
          <cx:dataPt idx="0">
            <cx:spPr>
              <a:solidFill>
                <a:srgbClr val="045ED0"/>
              </a:solidFill>
            </cx:spPr>
          </cx:dataPt>
          <cx:dataPt idx="1">
            <cx:spPr>
              <a:solidFill>
                <a:srgbClr val="109FE4"/>
              </a:solidFill>
            </cx:spPr>
          </cx:dataPt>
          <cx:dataPt idx="2">
            <cx:spPr>
              <a:solidFill>
                <a:srgbClr val="6EDD4D"/>
              </a:solidFill>
            </cx:spPr>
          </cx:dataPt>
          <cx:dataPt idx="3">
            <cx:spPr>
              <a:solidFill>
                <a:srgbClr val="98DE91"/>
              </a:solidFill>
            </cx:spPr>
          </cx:dataPt>
          <cx:dataPt idx="4">
            <cx:spPr>
              <a:solidFill>
                <a:srgbClr val="AFF3F9"/>
              </a:solidFill>
            </cx:spPr>
          </cx:dataPt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1400" b="0" i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400" b="0" i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1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1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889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519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7865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11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259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17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720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428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73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2096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99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621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9143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indent="0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indent="0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indent="0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indent="0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5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2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7" indent="-228598" algn="l" defTabSz="9143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2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5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0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7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3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9" algn="l" defTabSz="9143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6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5A29B96-CA7A-FD46-BC03-6B7781972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003862"/>
              </p:ext>
            </p:extLst>
          </p:nvPr>
        </p:nvGraphicFramePr>
        <p:xfrm>
          <a:off x="514350" y="2070556"/>
          <a:ext cx="5829300" cy="5289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87638C9-C2AF-154C-AC4E-5C55D37AF7CC}"/>
              </a:ext>
            </a:extLst>
          </p:cNvPr>
          <p:cNvGrpSpPr/>
          <p:nvPr/>
        </p:nvGrpSpPr>
        <p:grpSpPr>
          <a:xfrm>
            <a:off x="636750" y="7981282"/>
            <a:ext cx="2659993" cy="646331"/>
            <a:chOff x="514351" y="7529906"/>
            <a:chExt cx="2659993" cy="6463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612853-B9B9-3D47-BE98-B7A671FCCBE6}"/>
                </a:ext>
              </a:extLst>
            </p:cNvPr>
            <p:cNvSpPr/>
            <p:nvPr/>
          </p:nvSpPr>
          <p:spPr>
            <a:xfrm>
              <a:off x="514351" y="7606348"/>
              <a:ext cx="369334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DAEAF2-F15A-3345-9534-3339B2DAC2E0}"/>
                </a:ext>
              </a:extLst>
            </p:cNvPr>
            <p:cNvSpPr txBox="1"/>
            <p:nvPr/>
          </p:nvSpPr>
          <p:spPr>
            <a:xfrm>
              <a:off x="575612" y="7612526"/>
              <a:ext cx="235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49AB88-43C6-ED40-B570-9E15DC4CB7F0}"/>
                </a:ext>
              </a:extLst>
            </p:cNvPr>
            <p:cNvSpPr txBox="1"/>
            <p:nvPr/>
          </p:nvSpPr>
          <p:spPr>
            <a:xfrm>
              <a:off x="944946" y="7529906"/>
              <a:ext cx="222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3FC03F-EE0D-534C-A5E6-2CC153E2B623}"/>
              </a:ext>
            </a:extLst>
          </p:cNvPr>
          <p:cNvGrpSpPr/>
          <p:nvPr/>
        </p:nvGrpSpPr>
        <p:grpSpPr>
          <a:xfrm>
            <a:off x="3683657" y="7981282"/>
            <a:ext cx="2659993" cy="646331"/>
            <a:chOff x="3694959" y="7529906"/>
            <a:chExt cx="2659993" cy="6463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0907A8-6EEE-6D4C-AF3C-D047F13F8092}"/>
                </a:ext>
              </a:extLst>
            </p:cNvPr>
            <p:cNvSpPr/>
            <p:nvPr/>
          </p:nvSpPr>
          <p:spPr>
            <a:xfrm>
              <a:off x="3694959" y="7606348"/>
              <a:ext cx="369334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3DE7B8-1171-D340-94C7-7EB0CD78C681}"/>
                </a:ext>
              </a:extLst>
            </p:cNvPr>
            <p:cNvSpPr txBox="1"/>
            <p:nvPr/>
          </p:nvSpPr>
          <p:spPr>
            <a:xfrm>
              <a:off x="3756220" y="7612526"/>
              <a:ext cx="2356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D4513A-EF9B-3F45-AF10-B66FC762D200}"/>
                </a:ext>
              </a:extLst>
            </p:cNvPr>
            <p:cNvSpPr txBox="1"/>
            <p:nvPr/>
          </p:nvSpPr>
          <p:spPr>
            <a:xfrm>
              <a:off x="4125554" y="7529906"/>
              <a:ext cx="222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1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BC798E9-1F5F-8F4B-9324-0CECE866C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555437"/>
              </p:ext>
            </p:extLst>
          </p:nvPr>
        </p:nvGraphicFramePr>
        <p:xfrm>
          <a:off x="446050" y="1851873"/>
          <a:ext cx="5965900" cy="3162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C943328E-B284-FD4A-9E18-AEED4BE7FF1C}"/>
              </a:ext>
            </a:extLst>
          </p:cNvPr>
          <p:cNvGrpSpPr/>
          <p:nvPr/>
        </p:nvGrpSpPr>
        <p:grpSpPr>
          <a:xfrm>
            <a:off x="446050" y="5411575"/>
            <a:ext cx="3360775" cy="3277302"/>
            <a:chOff x="446050" y="5315084"/>
            <a:chExt cx="3360775" cy="327730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9E7137-291C-2746-8FD9-08B65E270375}"/>
                </a:ext>
              </a:extLst>
            </p:cNvPr>
            <p:cNvSpPr/>
            <p:nvPr/>
          </p:nvSpPr>
          <p:spPr>
            <a:xfrm>
              <a:off x="446050" y="5315084"/>
              <a:ext cx="3360775" cy="327730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185459E-D217-564C-8EE1-CEACB408B81F}"/>
                </a:ext>
              </a:extLst>
            </p:cNvPr>
            <p:cNvGrpSpPr/>
            <p:nvPr/>
          </p:nvGrpSpPr>
          <p:grpSpPr>
            <a:xfrm>
              <a:off x="695506" y="5645543"/>
              <a:ext cx="3007606" cy="2653676"/>
              <a:chOff x="771045" y="5573950"/>
              <a:chExt cx="3007606" cy="265367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99092AE-B269-D547-ADB2-334C998F35A2}"/>
                  </a:ext>
                </a:extLst>
              </p:cNvPr>
              <p:cNvGrpSpPr/>
              <p:nvPr/>
            </p:nvGrpSpPr>
            <p:grpSpPr>
              <a:xfrm>
                <a:off x="780774" y="7043070"/>
                <a:ext cx="2817831" cy="1184556"/>
                <a:chOff x="16098823" y="899687"/>
                <a:chExt cx="6620674" cy="2174620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84BF68-4620-D44E-9489-6EFC05C42633}"/>
                    </a:ext>
                  </a:extLst>
                </p:cNvPr>
                <p:cNvSpPr txBox="1"/>
                <p:nvPr/>
              </p:nvSpPr>
              <p:spPr>
                <a:xfrm>
                  <a:off x="16098823" y="1548754"/>
                  <a:ext cx="6620674" cy="152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promote.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E38432C-99EF-A944-9F2D-55D8F4328308}"/>
                    </a:ext>
                  </a:extLst>
                </p:cNvPr>
                <p:cNvSpPr/>
                <p:nvPr/>
              </p:nvSpPr>
              <p:spPr>
                <a:xfrm>
                  <a:off x="16098823" y="899687"/>
                  <a:ext cx="5243754" cy="466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05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C42AED-5AA5-274B-93DD-C36A96CF04AD}"/>
                  </a:ext>
                </a:extLst>
              </p:cNvPr>
              <p:cNvSpPr txBox="1"/>
              <p:nvPr/>
            </p:nvSpPr>
            <p:spPr>
              <a:xfrm>
                <a:off x="771045" y="5573950"/>
                <a:ext cx="30076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C0703CB-D1EC-7D46-9A87-2A56071994CA}"/>
              </a:ext>
            </a:extLst>
          </p:cNvPr>
          <p:cNvGrpSpPr/>
          <p:nvPr/>
        </p:nvGrpSpPr>
        <p:grpSpPr>
          <a:xfrm>
            <a:off x="4157879" y="5282977"/>
            <a:ext cx="2575508" cy="3534498"/>
            <a:chOff x="4056281" y="5238286"/>
            <a:chExt cx="2575508" cy="353449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08EE494-065E-A94D-8DE7-8C4CC30CAC7B}"/>
                </a:ext>
              </a:extLst>
            </p:cNvPr>
            <p:cNvGrpSpPr/>
            <p:nvPr/>
          </p:nvGrpSpPr>
          <p:grpSpPr>
            <a:xfrm>
              <a:off x="4056281" y="5238286"/>
              <a:ext cx="2575508" cy="712002"/>
              <a:chOff x="1734937" y="9402215"/>
              <a:chExt cx="5947868" cy="1644294"/>
            </a:xfrm>
          </p:grpSpPr>
          <p:sp>
            <p:nvSpPr>
              <p:cNvPr id="45" name="Subtitle 2">
                <a:extLst>
                  <a:ext uri="{FF2B5EF4-FFF2-40B4-BE49-F238E27FC236}">
                    <a16:creationId xmlns:a16="http://schemas.microsoft.com/office/drawing/2014/main" id="{01A738C3-E315-0341-BDFC-166B172FA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0719" y="9402215"/>
                <a:ext cx="5702086" cy="16442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offered.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CB42E9F-8BCC-1F4D-BB44-5CFABE316A1B}"/>
                  </a:ext>
                </a:extLst>
              </p:cNvPr>
              <p:cNvSpPr/>
              <p:nvPr/>
            </p:nvSpPr>
            <p:spPr>
              <a:xfrm>
                <a:off x="1734937" y="9797030"/>
                <a:ext cx="335520" cy="3355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AD8CF58-4E77-CC4B-818F-014F3FB24D08}"/>
                </a:ext>
              </a:extLst>
            </p:cNvPr>
            <p:cNvGrpSpPr/>
            <p:nvPr/>
          </p:nvGrpSpPr>
          <p:grpSpPr>
            <a:xfrm>
              <a:off x="4056281" y="6179118"/>
              <a:ext cx="2575508" cy="712002"/>
              <a:chOff x="1734937" y="9402215"/>
              <a:chExt cx="5947868" cy="1644294"/>
            </a:xfrm>
          </p:grpSpPr>
          <p:sp>
            <p:nvSpPr>
              <p:cNvPr id="48" name="Subtitle 2">
                <a:extLst>
                  <a:ext uri="{FF2B5EF4-FFF2-40B4-BE49-F238E27FC236}">
                    <a16:creationId xmlns:a16="http://schemas.microsoft.com/office/drawing/2014/main" id="{2B1FFDB1-8299-8344-B034-EB7684288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0719" y="9402215"/>
                <a:ext cx="5702086" cy="16442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offered.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49654C6-A045-C04F-AA3A-3BF45E2E2177}"/>
                  </a:ext>
                </a:extLst>
              </p:cNvPr>
              <p:cNvSpPr/>
              <p:nvPr/>
            </p:nvSpPr>
            <p:spPr>
              <a:xfrm>
                <a:off x="1734937" y="9797030"/>
                <a:ext cx="335520" cy="33552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9257A29-8916-7A48-8FA5-207A7EB3FF0D}"/>
                </a:ext>
              </a:extLst>
            </p:cNvPr>
            <p:cNvGrpSpPr/>
            <p:nvPr/>
          </p:nvGrpSpPr>
          <p:grpSpPr>
            <a:xfrm>
              <a:off x="4056281" y="7119950"/>
              <a:ext cx="2575508" cy="712002"/>
              <a:chOff x="1734937" y="9402215"/>
              <a:chExt cx="5947868" cy="1644294"/>
            </a:xfrm>
          </p:grpSpPr>
          <p:sp>
            <p:nvSpPr>
              <p:cNvPr id="51" name="Subtitle 2">
                <a:extLst>
                  <a:ext uri="{FF2B5EF4-FFF2-40B4-BE49-F238E27FC236}">
                    <a16:creationId xmlns:a16="http://schemas.microsoft.com/office/drawing/2014/main" id="{8ED86776-84EB-F64F-A18E-1D245FC0EB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0719" y="9402215"/>
                <a:ext cx="5702086" cy="16442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offered.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9EFEC57-E377-9148-8274-4DA5C0D6BB7A}"/>
                  </a:ext>
                </a:extLst>
              </p:cNvPr>
              <p:cNvSpPr/>
              <p:nvPr/>
            </p:nvSpPr>
            <p:spPr>
              <a:xfrm>
                <a:off x="1734937" y="9797030"/>
                <a:ext cx="335520" cy="33552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89FE372-A3F9-8441-9B39-0FD06FA98CEB}"/>
                </a:ext>
              </a:extLst>
            </p:cNvPr>
            <p:cNvGrpSpPr/>
            <p:nvPr/>
          </p:nvGrpSpPr>
          <p:grpSpPr>
            <a:xfrm>
              <a:off x="4056281" y="8060782"/>
              <a:ext cx="2575508" cy="712002"/>
              <a:chOff x="1734937" y="9402215"/>
              <a:chExt cx="5947868" cy="1644294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1F7A3B40-CABA-CD44-BD40-0DC656121E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0719" y="9402215"/>
                <a:ext cx="5702086" cy="164429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offered.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58B97B8-0CF7-B948-B782-89B67C346D2B}"/>
                  </a:ext>
                </a:extLst>
              </p:cNvPr>
              <p:cNvSpPr/>
              <p:nvPr/>
            </p:nvSpPr>
            <p:spPr>
              <a:xfrm>
                <a:off x="1734937" y="9797030"/>
                <a:ext cx="335520" cy="3355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808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8DCB0758-312C-8742-AD67-AF219BCA2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638427"/>
              </p:ext>
            </p:extLst>
          </p:nvPr>
        </p:nvGraphicFramePr>
        <p:xfrm>
          <a:off x="416560" y="1803503"/>
          <a:ext cx="6024880" cy="4682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2D0AC42-C11F-F748-AE77-B0F8336F584E}"/>
              </a:ext>
            </a:extLst>
          </p:cNvPr>
          <p:cNvGrpSpPr/>
          <p:nvPr/>
        </p:nvGrpSpPr>
        <p:grpSpPr>
          <a:xfrm>
            <a:off x="630480" y="7036258"/>
            <a:ext cx="2798520" cy="650447"/>
            <a:chOff x="673342" y="7628876"/>
            <a:chExt cx="2798520" cy="650447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1B82E45F-277E-C748-9D4E-E3763C13630E}"/>
                </a:ext>
              </a:extLst>
            </p:cNvPr>
            <p:cNvSpPr txBox="1">
              <a:spLocks/>
            </p:cNvSpPr>
            <p:nvPr/>
          </p:nvSpPr>
          <p:spPr>
            <a:xfrm>
              <a:off x="804313" y="7628876"/>
              <a:ext cx="2667549" cy="65044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FFDCA2-6899-7F4B-A6A6-C3BF8C405496}"/>
                </a:ext>
              </a:extLst>
            </p:cNvPr>
            <p:cNvSpPr/>
            <p:nvPr/>
          </p:nvSpPr>
          <p:spPr>
            <a:xfrm>
              <a:off x="673342" y="7843839"/>
              <a:ext cx="191946" cy="191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43DBADC-ADE0-E44D-946E-E54B33E2BE6A}"/>
              </a:ext>
            </a:extLst>
          </p:cNvPr>
          <p:cNvGrpSpPr/>
          <p:nvPr/>
        </p:nvGrpSpPr>
        <p:grpSpPr>
          <a:xfrm>
            <a:off x="630480" y="7993520"/>
            <a:ext cx="2798520" cy="650447"/>
            <a:chOff x="673342" y="7628876"/>
            <a:chExt cx="2798520" cy="650447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B47DAA80-D216-0847-B0BB-0AD5906D4485}"/>
                </a:ext>
              </a:extLst>
            </p:cNvPr>
            <p:cNvSpPr txBox="1">
              <a:spLocks/>
            </p:cNvSpPr>
            <p:nvPr/>
          </p:nvSpPr>
          <p:spPr>
            <a:xfrm>
              <a:off x="804313" y="7628876"/>
              <a:ext cx="2667549" cy="65044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376B83-62B8-1F44-8744-06FF477C42A5}"/>
                </a:ext>
              </a:extLst>
            </p:cNvPr>
            <p:cNvSpPr/>
            <p:nvPr/>
          </p:nvSpPr>
          <p:spPr>
            <a:xfrm>
              <a:off x="673342" y="7843839"/>
              <a:ext cx="191946" cy="1919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AE3B54-6BE3-044F-BDE1-6C6C309D6130}"/>
              </a:ext>
            </a:extLst>
          </p:cNvPr>
          <p:cNvGrpSpPr/>
          <p:nvPr/>
        </p:nvGrpSpPr>
        <p:grpSpPr>
          <a:xfrm>
            <a:off x="3642920" y="7036258"/>
            <a:ext cx="2798520" cy="650447"/>
            <a:chOff x="673342" y="7628876"/>
            <a:chExt cx="2798520" cy="650447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13D5AE52-9D7F-484E-969D-ADC63EFC9B5B}"/>
                </a:ext>
              </a:extLst>
            </p:cNvPr>
            <p:cNvSpPr txBox="1">
              <a:spLocks/>
            </p:cNvSpPr>
            <p:nvPr/>
          </p:nvSpPr>
          <p:spPr>
            <a:xfrm>
              <a:off x="804313" y="7628876"/>
              <a:ext cx="2667549" cy="65044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C2BCA78-4265-3B46-B7A1-A39CE67E64C4}"/>
                </a:ext>
              </a:extLst>
            </p:cNvPr>
            <p:cNvSpPr/>
            <p:nvPr/>
          </p:nvSpPr>
          <p:spPr>
            <a:xfrm>
              <a:off x="673342" y="7843839"/>
              <a:ext cx="191946" cy="19194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EE062FB-4C8C-994A-A1AF-94065BF9C0C5}"/>
              </a:ext>
            </a:extLst>
          </p:cNvPr>
          <p:cNvGrpSpPr/>
          <p:nvPr/>
        </p:nvGrpSpPr>
        <p:grpSpPr>
          <a:xfrm>
            <a:off x="3642920" y="7993520"/>
            <a:ext cx="2798520" cy="650447"/>
            <a:chOff x="673342" y="7628876"/>
            <a:chExt cx="2798520" cy="650447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E4A992D1-1384-564B-9EFD-49D27E1EDC57}"/>
                </a:ext>
              </a:extLst>
            </p:cNvPr>
            <p:cNvSpPr txBox="1">
              <a:spLocks/>
            </p:cNvSpPr>
            <p:nvPr/>
          </p:nvSpPr>
          <p:spPr>
            <a:xfrm>
              <a:off x="804313" y="7628876"/>
              <a:ext cx="2667549" cy="65044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0EF995B-A9C4-D248-908E-3CA3234FA81B}"/>
                </a:ext>
              </a:extLst>
            </p:cNvPr>
            <p:cNvSpPr/>
            <p:nvPr/>
          </p:nvSpPr>
          <p:spPr>
            <a:xfrm>
              <a:off x="673342" y="7843839"/>
              <a:ext cx="191946" cy="19194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843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484BDB9-189F-2B4A-9CFE-CCE380C0D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5405072"/>
              </p:ext>
            </p:extLst>
          </p:nvPr>
        </p:nvGraphicFramePr>
        <p:xfrm>
          <a:off x="462438" y="1760754"/>
          <a:ext cx="5933124" cy="2985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C5CC82F-5A7E-9F44-BE69-34029B667C28}"/>
              </a:ext>
            </a:extLst>
          </p:cNvPr>
          <p:cNvSpPr/>
          <p:nvPr/>
        </p:nvSpPr>
        <p:spPr>
          <a:xfrm>
            <a:off x="828046" y="5128763"/>
            <a:ext cx="94123" cy="694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3A1C9-74AD-2B42-AC4C-11A63B5DCCF4}"/>
              </a:ext>
            </a:extLst>
          </p:cNvPr>
          <p:cNvSpPr txBox="1"/>
          <p:nvPr/>
        </p:nvSpPr>
        <p:spPr>
          <a:xfrm>
            <a:off x="1112608" y="5460667"/>
            <a:ext cx="49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ABC79B-5F35-D348-B00A-E114C5C69AF9}"/>
              </a:ext>
            </a:extLst>
          </p:cNvPr>
          <p:cNvSpPr/>
          <p:nvPr/>
        </p:nvSpPr>
        <p:spPr>
          <a:xfrm>
            <a:off x="1112610" y="5142447"/>
            <a:ext cx="18364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FFC216-5105-374B-8F58-80FC4C430B26}"/>
              </a:ext>
            </a:extLst>
          </p:cNvPr>
          <p:cNvSpPr/>
          <p:nvPr/>
        </p:nvSpPr>
        <p:spPr>
          <a:xfrm>
            <a:off x="828046" y="6062445"/>
            <a:ext cx="94123" cy="694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CCD3E-E618-844C-9E37-2843515DEA5E}"/>
              </a:ext>
            </a:extLst>
          </p:cNvPr>
          <p:cNvSpPr txBox="1"/>
          <p:nvPr/>
        </p:nvSpPr>
        <p:spPr>
          <a:xfrm>
            <a:off x="1112608" y="6394351"/>
            <a:ext cx="49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8B19E7-79C7-A74C-A9AC-0BFDFB8D3417}"/>
              </a:ext>
            </a:extLst>
          </p:cNvPr>
          <p:cNvSpPr/>
          <p:nvPr/>
        </p:nvSpPr>
        <p:spPr>
          <a:xfrm>
            <a:off x="1112610" y="6076130"/>
            <a:ext cx="18364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89C3DD-D88A-8F40-BB58-FD06DBE9968A}"/>
              </a:ext>
            </a:extLst>
          </p:cNvPr>
          <p:cNvSpPr/>
          <p:nvPr/>
        </p:nvSpPr>
        <p:spPr>
          <a:xfrm>
            <a:off x="828046" y="6996129"/>
            <a:ext cx="94123" cy="6943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3719D2-62DC-AF4C-95FA-39C9DDF02AF7}"/>
              </a:ext>
            </a:extLst>
          </p:cNvPr>
          <p:cNvSpPr txBox="1"/>
          <p:nvPr/>
        </p:nvSpPr>
        <p:spPr>
          <a:xfrm>
            <a:off x="1112608" y="7328034"/>
            <a:ext cx="49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0E459B-CA33-2F4C-A567-F4F3C77BE500}"/>
              </a:ext>
            </a:extLst>
          </p:cNvPr>
          <p:cNvSpPr/>
          <p:nvPr/>
        </p:nvSpPr>
        <p:spPr>
          <a:xfrm>
            <a:off x="1112610" y="7009812"/>
            <a:ext cx="18364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226ED9-7223-4140-B091-7AA927EECCDD}"/>
              </a:ext>
            </a:extLst>
          </p:cNvPr>
          <p:cNvSpPr/>
          <p:nvPr/>
        </p:nvSpPr>
        <p:spPr>
          <a:xfrm>
            <a:off x="828046" y="7929812"/>
            <a:ext cx="94123" cy="6943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3A6C21-F071-264C-A12A-E730A2E45FE3}"/>
              </a:ext>
            </a:extLst>
          </p:cNvPr>
          <p:cNvSpPr txBox="1"/>
          <p:nvPr/>
        </p:nvSpPr>
        <p:spPr>
          <a:xfrm>
            <a:off x="1112608" y="8261716"/>
            <a:ext cx="494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CF3F86-3738-5642-AE72-33C0CD9E299A}"/>
              </a:ext>
            </a:extLst>
          </p:cNvPr>
          <p:cNvSpPr/>
          <p:nvPr/>
        </p:nvSpPr>
        <p:spPr>
          <a:xfrm>
            <a:off x="1112610" y="7943495"/>
            <a:ext cx="18364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6CEA37D8-256C-E04B-8304-C027AA95B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539497"/>
              </p:ext>
            </p:extLst>
          </p:nvPr>
        </p:nvGraphicFramePr>
        <p:xfrm>
          <a:off x="522514" y="1661472"/>
          <a:ext cx="5812972" cy="3411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DC5076D0-FA5A-794E-AE74-BADB201482D4}"/>
              </a:ext>
            </a:extLst>
          </p:cNvPr>
          <p:cNvSpPr/>
          <p:nvPr/>
        </p:nvSpPr>
        <p:spPr>
          <a:xfrm>
            <a:off x="552408" y="5356054"/>
            <a:ext cx="5783078" cy="331807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3D5D2A-0E9F-7E4E-93B8-4E4CADD016E9}"/>
              </a:ext>
            </a:extLst>
          </p:cNvPr>
          <p:cNvGrpSpPr/>
          <p:nvPr/>
        </p:nvGrpSpPr>
        <p:grpSpPr>
          <a:xfrm>
            <a:off x="1141887" y="7561575"/>
            <a:ext cx="4434454" cy="855993"/>
            <a:chOff x="1141887" y="7530380"/>
            <a:chExt cx="4434454" cy="8559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CEDE9F-CDA6-DF4B-84D8-950216EDB05F}"/>
                </a:ext>
              </a:extLst>
            </p:cNvPr>
            <p:cNvSpPr txBox="1"/>
            <p:nvPr/>
          </p:nvSpPr>
          <p:spPr>
            <a:xfrm>
              <a:off x="1141887" y="7863153"/>
              <a:ext cx="4434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9252F5-BAAA-1A4F-ABD6-DF3568A0B71D}"/>
                </a:ext>
              </a:extLst>
            </p:cNvPr>
            <p:cNvSpPr/>
            <p:nvPr/>
          </p:nvSpPr>
          <p:spPr>
            <a:xfrm>
              <a:off x="1141887" y="7530380"/>
              <a:ext cx="304940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F076D5-FE98-A94C-B3C5-BEB6AB106DDC}"/>
              </a:ext>
            </a:extLst>
          </p:cNvPr>
          <p:cNvGrpSpPr/>
          <p:nvPr/>
        </p:nvGrpSpPr>
        <p:grpSpPr>
          <a:xfrm>
            <a:off x="1257669" y="6880452"/>
            <a:ext cx="3529122" cy="307777"/>
            <a:chOff x="16009865" y="1596476"/>
            <a:chExt cx="6068681" cy="529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FCCEEC-87BC-2E4B-88F5-9B213D848D10}"/>
                </a:ext>
              </a:extLst>
            </p:cNvPr>
            <p:cNvGrpSpPr/>
            <p:nvPr/>
          </p:nvGrpSpPr>
          <p:grpSpPr>
            <a:xfrm>
              <a:off x="16009865" y="1596476"/>
              <a:ext cx="2883616" cy="529255"/>
              <a:chOff x="16009865" y="1596476"/>
              <a:chExt cx="2883616" cy="52925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85C8D-5C8D-B84C-943D-E3F8A54589DE}"/>
                  </a:ext>
                </a:extLst>
              </p:cNvPr>
              <p:cNvSpPr/>
              <p:nvPr/>
            </p:nvSpPr>
            <p:spPr>
              <a:xfrm>
                <a:off x="16627702" y="1596476"/>
                <a:ext cx="2265779" cy="52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A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E891789-33A4-3C41-8E61-2F68C7B0AF19}"/>
                  </a:ext>
                </a:extLst>
              </p:cNvPr>
              <p:cNvSpPr/>
              <p:nvPr/>
            </p:nvSpPr>
            <p:spPr>
              <a:xfrm>
                <a:off x="16009865" y="1662334"/>
                <a:ext cx="316388" cy="3163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84D2F6-04AA-6F43-ADC9-EA10413DE49E}"/>
                </a:ext>
              </a:extLst>
            </p:cNvPr>
            <p:cNvGrpSpPr/>
            <p:nvPr/>
          </p:nvGrpSpPr>
          <p:grpSpPr>
            <a:xfrm>
              <a:off x="19194930" y="1596476"/>
              <a:ext cx="2883616" cy="529255"/>
              <a:chOff x="16009865" y="1596476"/>
              <a:chExt cx="2883616" cy="5292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9816FE-D9BD-024C-B829-F9A0F32332F5}"/>
                  </a:ext>
                </a:extLst>
              </p:cNvPr>
              <p:cNvSpPr/>
              <p:nvPr/>
            </p:nvSpPr>
            <p:spPr>
              <a:xfrm>
                <a:off x="16627702" y="1596476"/>
                <a:ext cx="2265779" cy="529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B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427E57D-A783-BA4D-8CB5-21A3689B7EDB}"/>
                  </a:ext>
                </a:extLst>
              </p:cNvPr>
              <p:cNvSpPr/>
              <p:nvPr/>
            </p:nvSpPr>
            <p:spPr>
              <a:xfrm>
                <a:off x="16009865" y="1662334"/>
                <a:ext cx="316388" cy="3163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FC86F35-70E8-CF48-AEFC-A0C00BC3A8E5}"/>
              </a:ext>
            </a:extLst>
          </p:cNvPr>
          <p:cNvSpPr txBox="1"/>
          <p:nvPr/>
        </p:nvSpPr>
        <p:spPr>
          <a:xfrm>
            <a:off x="1126897" y="5644025"/>
            <a:ext cx="423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219609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35CC8AC-B4DE-F242-A209-1E8F988E7F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704936"/>
              </p:ext>
            </p:extLst>
          </p:nvPr>
        </p:nvGraphicFramePr>
        <p:xfrm>
          <a:off x="515566" y="1608430"/>
          <a:ext cx="5826868" cy="403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1CD5EB5-6318-9F46-AC86-35B41ECBF5EA}"/>
              </a:ext>
            </a:extLst>
          </p:cNvPr>
          <p:cNvGrpSpPr/>
          <p:nvPr/>
        </p:nvGrpSpPr>
        <p:grpSpPr>
          <a:xfrm>
            <a:off x="425596" y="6296454"/>
            <a:ext cx="6006807" cy="2295932"/>
            <a:chOff x="390884" y="6114084"/>
            <a:chExt cx="6006807" cy="22959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026F65A-22B9-2141-BCC1-454AC686FC21}"/>
                </a:ext>
              </a:extLst>
            </p:cNvPr>
            <p:cNvSpPr/>
            <p:nvPr/>
          </p:nvSpPr>
          <p:spPr>
            <a:xfrm>
              <a:off x="1056574" y="6114084"/>
              <a:ext cx="1625710" cy="41735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EC6A1C-7313-314F-AAD6-78BFDF72466E}"/>
                </a:ext>
              </a:extLst>
            </p:cNvPr>
            <p:cNvSpPr txBox="1"/>
            <p:nvPr/>
          </p:nvSpPr>
          <p:spPr>
            <a:xfrm>
              <a:off x="390884" y="6615082"/>
              <a:ext cx="295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B37BF0D-0390-704E-B87F-C197C45DDDCA}"/>
                </a:ext>
              </a:extLst>
            </p:cNvPr>
            <p:cNvSpPr/>
            <p:nvPr/>
          </p:nvSpPr>
          <p:spPr>
            <a:xfrm>
              <a:off x="1150991" y="6135568"/>
              <a:ext cx="139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54AEE95-C337-E94D-ADDF-D2E52A44DE29}"/>
                </a:ext>
              </a:extLst>
            </p:cNvPr>
            <p:cNvSpPr/>
            <p:nvPr/>
          </p:nvSpPr>
          <p:spPr>
            <a:xfrm>
              <a:off x="1056574" y="7570464"/>
              <a:ext cx="1625710" cy="41735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AEC24D1-F942-8C4D-AED6-D7299509F1BF}"/>
                </a:ext>
              </a:extLst>
            </p:cNvPr>
            <p:cNvSpPr txBox="1"/>
            <p:nvPr/>
          </p:nvSpPr>
          <p:spPr>
            <a:xfrm>
              <a:off x="390884" y="8071462"/>
              <a:ext cx="295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621807-D20A-A149-81C4-49CD5E019DCB}"/>
                </a:ext>
              </a:extLst>
            </p:cNvPr>
            <p:cNvSpPr/>
            <p:nvPr/>
          </p:nvSpPr>
          <p:spPr>
            <a:xfrm>
              <a:off x="1150991" y="7591948"/>
              <a:ext cx="139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2F5418D-1D92-A94A-AEFA-1CE143397763}"/>
                </a:ext>
              </a:extLst>
            </p:cNvPr>
            <p:cNvSpPr/>
            <p:nvPr/>
          </p:nvSpPr>
          <p:spPr>
            <a:xfrm>
              <a:off x="4106289" y="6114084"/>
              <a:ext cx="1625710" cy="4173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C16EDA2-84BB-2D40-88CA-BBC65CBDE8F2}"/>
                </a:ext>
              </a:extLst>
            </p:cNvPr>
            <p:cNvSpPr txBox="1"/>
            <p:nvPr/>
          </p:nvSpPr>
          <p:spPr>
            <a:xfrm>
              <a:off x="3440599" y="6615082"/>
              <a:ext cx="295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28597C-110D-3148-A4E1-6ED3F21AC011}"/>
                </a:ext>
              </a:extLst>
            </p:cNvPr>
            <p:cNvSpPr/>
            <p:nvPr/>
          </p:nvSpPr>
          <p:spPr>
            <a:xfrm>
              <a:off x="4200706" y="6135568"/>
              <a:ext cx="139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DA6A56A-B043-E34A-A61E-5A42D7BA71FB}"/>
                </a:ext>
              </a:extLst>
            </p:cNvPr>
            <p:cNvSpPr/>
            <p:nvPr/>
          </p:nvSpPr>
          <p:spPr>
            <a:xfrm>
              <a:off x="4106289" y="7570464"/>
              <a:ext cx="1625710" cy="41735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64149D-9991-7E47-88E0-11577D75E905}"/>
                </a:ext>
              </a:extLst>
            </p:cNvPr>
            <p:cNvSpPr txBox="1"/>
            <p:nvPr/>
          </p:nvSpPr>
          <p:spPr>
            <a:xfrm>
              <a:off x="3440599" y="8071462"/>
              <a:ext cx="29570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FF0AD39-7BCC-8544-A747-226443810F78}"/>
                </a:ext>
              </a:extLst>
            </p:cNvPr>
            <p:cNvSpPr/>
            <p:nvPr/>
          </p:nvSpPr>
          <p:spPr>
            <a:xfrm>
              <a:off x="4200706" y="7591948"/>
              <a:ext cx="13958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10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75CA6A8-9E70-A945-9210-B3C35F8FB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186361"/>
              </p:ext>
            </p:extLst>
          </p:nvPr>
        </p:nvGraphicFramePr>
        <p:xfrm>
          <a:off x="477520" y="1849120"/>
          <a:ext cx="5902960" cy="4007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D91E547-BF9B-2E44-B520-C5D444BB4F61}"/>
              </a:ext>
            </a:extLst>
          </p:cNvPr>
          <p:cNvGrpSpPr/>
          <p:nvPr/>
        </p:nvGrpSpPr>
        <p:grpSpPr>
          <a:xfrm>
            <a:off x="477521" y="6236955"/>
            <a:ext cx="2844445" cy="1123274"/>
            <a:chOff x="477521" y="6401851"/>
            <a:chExt cx="2844445" cy="1123274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E6521C98-E632-5D49-BA56-BE6E5A85AAF8}"/>
                </a:ext>
              </a:extLst>
            </p:cNvPr>
            <p:cNvSpPr/>
            <p:nvPr/>
          </p:nvSpPr>
          <p:spPr>
            <a:xfrm>
              <a:off x="734369" y="6401851"/>
              <a:ext cx="2587597" cy="1123274"/>
            </a:xfrm>
            <a:prstGeom prst="rightArrow">
              <a:avLst>
                <a:gd name="adj1" fmla="val 69608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574ED3-2F71-F148-A776-6792C2BEB89F}"/>
                </a:ext>
              </a:extLst>
            </p:cNvPr>
            <p:cNvSpPr txBox="1"/>
            <p:nvPr/>
          </p:nvSpPr>
          <p:spPr>
            <a:xfrm>
              <a:off x="1058123" y="6737155"/>
              <a:ext cx="190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0158C8-1FC5-E940-9A73-298262EC8E9A}"/>
                </a:ext>
              </a:extLst>
            </p:cNvPr>
            <p:cNvSpPr/>
            <p:nvPr/>
          </p:nvSpPr>
          <p:spPr>
            <a:xfrm>
              <a:off x="477521" y="6706638"/>
              <a:ext cx="513699" cy="5136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A14D3B-5C5D-384A-A385-1859627FBF30}"/>
                </a:ext>
              </a:extLst>
            </p:cNvPr>
            <p:cNvSpPr txBox="1"/>
            <p:nvPr/>
          </p:nvSpPr>
          <p:spPr>
            <a:xfrm>
              <a:off x="579057" y="6751242"/>
              <a:ext cx="3106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7D2C30-1E2A-0A44-A9E2-4E9D0BC3B6A1}"/>
              </a:ext>
            </a:extLst>
          </p:cNvPr>
          <p:cNvGrpSpPr/>
          <p:nvPr/>
        </p:nvGrpSpPr>
        <p:grpSpPr>
          <a:xfrm>
            <a:off x="477521" y="7504058"/>
            <a:ext cx="2844445" cy="1123274"/>
            <a:chOff x="3536034" y="6400556"/>
            <a:chExt cx="2844445" cy="1123274"/>
          </a:xfrm>
        </p:grpSpPr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5C679BB-8F13-4549-884D-590DFEC759B9}"/>
                </a:ext>
              </a:extLst>
            </p:cNvPr>
            <p:cNvSpPr/>
            <p:nvPr/>
          </p:nvSpPr>
          <p:spPr>
            <a:xfrm>
              <a:off x="3792882" y="6400556"/>
              <a:ext cx="2587597" cy="1123274"/>
            </a:xfrm>
            <a:prstGeom prst="rightArrow">
              <a:avLst>
                <a:gd name="adj1" fmla="val 6960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D35E2-8C22-4C42-B46A-359568F5A275}"/>
                </a:ext>
              </a:extLst>
            </p:cNvPr>
            <p:cNvSpPr txBox="1"/>
            <p:nvPr/>
          </p:nvSpPr>
          <p:spPr>
            <a:xfrm>
              <a:off x="4116636" y="6735860"/>
              <a:ext cx="190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4BC5FF0-786C-DC43-9D6C-4B8106B49A26}"/>
                </a:ext>
              </a:extLst>
            </p:cNvPr>
            <p:cNvSpPr/>
            <p:nvPr/>
          </p:nvSpPr>
          <p:spPr>
            <a:xfrm>
              <a:off x="3536034" y="6705343"/>
              <a:ext cx="513699" cy="51369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93DF38-B027-B544-9CBA-8FF9BB2E9C61}"/>
                </a:ext>
              </a:extLst>
            </p:cNvPr>
            <p:cNvSpPr txBox="1"/>
            <p:nvPr/>
          </p:nvSpPr>
          <p:spPr>
            <a:xfrm>
              <a:off x="3637570" y="6749947"/>
              <a:ext cx="3106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F36380F-27F3-3649-9635-847D7F700D24}"/>
              </a:ext>
            </a:extLst>
          </p:cNvPr>
          <p:cNvSpPr txBox="1"/>
          <p:nvPr/>
        </p:nvSpPr>
        <p:spPr>
          <a:xfrm>
            <a:off x="3806825" y="6236955"/>
            <a:ext cx="25736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To get your company’s name out there, </a:t>
            </a:r>
          </a:p>
          <a:p>
            <a:endParaRPr lang="en-US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 To get your company’s name out there. To get your company’s name out there, </a:t>
            </a:r>
          </a:p>
        </p:txBody>
      </p:sp>
    </p:spTree>
    <p:extLst>
      <p:ext uri="{BB962C8B-B14F-4D97-AF65-F5344CB8AC3E}">
        <p14:creationId xmlns:p14="http://schemas.microsoft.com/office/powerpoint/2010/main" val="6754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5016099A-8F38-D144-A52B-0420C09CEFD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3358132"/>
                  </p:ext>
                </p:extLst>
              </p:nvPr>
            </p:nvGraphicFramePr>
            <p:xfrm>
              <a:off x="480645" y="1574546"/>
              <a:ext cx="5896710" cy="54593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5016099A-8F38-D144-A52B-0420C09CEF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645" y="1574546"/>
                <a:ext cx="5896710" cy="54593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4CEB0A1-1154-E348-9724-49BB578140F7}"/>
              </a:ext>
            </a:extLst>
          </p:cNvPr>
          <p:cNvGrpSpPr/>
          <p:nvPr/>
        </p:nvGrpSpPr>
        <p:grpSpPr>
          <a:xfrm>
            <a:off x="622989" y="7569454"/>
            <a:ext cx="1340283" cy="338554"/>
            <a:chOff x="3015513" y="11449890"/>
            <a:chExt cx="1340283" cy="33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1EFDAE-DA7D-A14D-80EC-87A141D171EA}"/>
                </a:ext>
              </a:extLst>
            </p:cNvPr>
            <p:cNvSpPr/>
            <p:nvPr/>
          </p:nvSpPr>
          <p:spPr>
            <a:xfrm>
              <a:off x="3272660" y="11449890"/>
              <a:ext cx="10831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33BA28D-F7CB-404F-AD1A-BABA5E62DCCA}"/>
                </a:ext>
              </a:extLst>
            </p:cNvPr>
            <p:cNvSpPr/>
            <p:nvPr/>
          </p:nvSpPr>
          <p:spPr>
            <a:xfrm>
              <a:off x="3015513" y="11521717"/>
              <a:ext cx="182555" cy="18089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1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004593-E21B-7E4B-971F-DF18FDB2D302}"/>
              </a:ext>
            </a:extLst>
          </p:cNvPr>
          <p:cNvGrpSpPr/>
          <p:nvPr/>
        </p:nvGrpSpPr>
        <p:grpSpPr>
          <a:xfrm>
            <a:off x="2758858" y="7569454"/>
            <a:ext cx="1340283" cy="338554"/>
            <a:chOff x="3015513" y="11449890"/>
            <a:chExt cx="1340283" cy="33855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44730F-ABAE-144B-8049-1195883940B3}"/>
                </a:ext>
              </a:extLst>
            </p:cNvPr>
            <p:cNvSpPr/>
            <p:nvPr/>
          </p:nvSpPr>
          <p:spPr>
            <a:xfrm>
              <a:off x="3272660" y="11449890"/>
              <a:ext cx="10831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BD88B4E-3AE9-7A44-81A3-2EA3589C23CE}"/>
                </a:ext>
              </a:extLst>
            </p:cNvPr>
            <p:cNvSpPr/>
            <p:nvPr/>
          </p:nvSpPr>
          <p:spPr>
            <a:xfrm>
              <a:off x="3015513" y="11521717"/>
              <a:ext cx="182555" cy="180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1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BC00B9-B8DB-8549-B4F1-B3AB5E46168B}"/>
              </a:ext>
            </a:extLst>
          </p:cNvPr>
          <p:cNvGrpSpPr/>
          <p:nvPr/>
        </p:nvGrpSpPr>
        <p:grpSpPr>
          <a:xfrm>
            <a:off x="4894728" y="7569454"/>
            <a:ext cx="1340283" cy="338554"/>
            <a:chOff x="3015513" y="11449890"/>
            <a:chExt cx="1340283" cy="3385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9C79079-B52B-3240-94A0-32056DC46AF5}"/>
                </a:ext>
              </a:extLst>
            </p:cNvPr>
            <p:cNvSpPr/>
            <p:nvPr/>
          </p:nvSpPr>
          <p:spPr>
            <a:xfrm>
              <a:off x="3272660" y="11449890"/>
              <a:ext cx="108313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A77177-DF8A-8945-9262-65710CD5D59E}"/>
                </a:ext>
              </a:extLst>
            </p:cNvPr>
            <p:cNvSpPr/>
            <p:nvPr/>
          </p:nvSpPr>
          <p:spPr>
            <a:xfrm>
              <a:off x="3015513" y="11521717"/>
              <a:ext cx="182555" cy="18089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50A00-AA00-5C46-8CF5-72F0DAB8EDD5}"/>
              </a:ext>
            </a:extLst>
          </p:cNvPr>
          <p:cNvGrpSpPr/>
          <p:nvPr/>
        </p:nvGrpSpPr>
        <p:grpSpPr>
          <a:xfrm>
            <a:off x="1690924" y="8274236"/>
            <a:ext cx="3476152" cy="338554"/>
            <a:chOff x="1558983" y="8274236"/>
            <a:chExt cx="3476152" cy="33855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EE1F2E1-3994-4B4A-AA2E-A16178AF6230}"/>
                </a:ext>
              </a:extLst>
            </p:cNvPr>
            <p:cNvGrpSpPr/>
            <p:nvPr/>
          </p:nvGrpSpPr>
          <p:grpSpPr>
            <a:xfrm>
              <a:off x="1558983" y="8274236"/>
              <a:ext cx="1340283" cy="338554"/>
              <a:chOff x="3015513" y="11449890"/>
              <a:chExt cx="1340283" cy="33855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A7D61CE-E3ED-C849-B610-ECE0A2B8FDFC}"/>
                  </a:ext>
                </a:extLst>
              </p:cNvPr>
              <p:cNvSpPr/>
              <p:nvPr/>
            </p:nvSpPr>
            <p:spPr>
              <a:xfrm>
                <a:off x="3272660" y="11449890"/>
                <a:ext cx="108313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6A5CF3F-1AA0-5047-BDC1-B328BC0569A9}"/>
                  </a:ext>
                </a:extLst>
              </p:cNvPr>
              <p:cNvSpPr/>
              <p:nvPr/>
            </p:nvSpPr>
            <p:spPr>
              <a:xfrm>
                <a:off x="3015513" y="11521717"/>
                <a:ext cx="182555" cy="1808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1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0B00800-5296-8742-8A04-AD297BC6E31C}"/>
                </a:ext>
              </a:extLst>
            </p:cNvPr>
            <p:cNvGrpSpPr/>
            <p:nvPr/>
          </p:nvGrpSpPr>
          <p:grpSpPr>
            <a:xfrm>
              <a:off x="3694852" y="8274236"/>
              <a:ext cx="1340283" cy="338554"/>
              <a:chOff x="3015513" y="11449890"/>
              <a:chExt cx="1340283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8F7F611-DA8F-DA40-8125-A4B62118349A}"/>
                  </a:ext>
                </a:extLst>
              </p:cNvPr>
              <p:cNvSpPr/>
              <p:nvPr/>
            </p:nvSpPr>
            <p:spPr>
              <a:xfrm>
                <a:off x="3272660" y="11449890"/>
                <a:ext cx="108313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09F18B7-5D45-0149-B89A-5D827F262543}"/>
                  </a:ext>
                </a:extLst>
              </p:cNvPr>
              <p:cNvSpPr/>
              <p:nvPr/>
            </p:nvSpPr>
            <p:spPr>
              <a:xfrm>
                <a:off x="3015513" y="11521717"/>
                <a:ext cx="182555" cy="18089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6476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AFB9BDAC-E739-A94A-B4F2-292422CB1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311096"/>
              </p:ext>
            </p:extLst>
          </p:nvPr>
        </p:nvGraphicFramePr>
        <p:xfrm>
          <a:off x="551793" y="2620532"/>
          <a:ext cx="5754414" cy="4501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0D54E309-8AAD-304D-811A-F9597E1FF75F}"/>
              </a:ext>
            </a:extLst>
          </p:cNvPr>
          <p:cNvGrpSpPr/>
          <p:nvPr/>
        </p:nvGrpSpPr>
        <p:grpSpPr>
          <a:xfrm>
            <a:off x="530580" y="7530072"/>
            <a:ext cx="2844445" cy="1123274"/>
            <a:chOff x="530580" y="7204200"/>
            <a:chExt cx="2844445" cy="1123274"/>
          </a:xfrm>
        </p:grpSpPr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439EDB3-6D07-4842-B7D6-AA4BFA5BE937}"/>
                </a:ext>
              </a:extLst>
            </p:cNvPr>
            <p:cNvSpPr/>
            <p:nvPr/>
          </p:nvSpPr>
          <p:spPr>
            <a:xfrm>
              <a:off x="787428" y="7204200"/>
              <a:ext cx="2587597" cy="1123274"/>
            </a:xfrm>
            <a:prstGeom prst="rightArrow">
              <a:avLst>
                <a:gd name="adj1" fmla="val 69608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26E0E-5815-4441-8AC9-6BE83A70A9AC}"/>
                </a:ext>
              </a:extLst>
            </p:cNvPr>
            <p:cNvSpPr txBox="1"/>
            <p:nvPr/>
          </p:nvSpPr>
          <p:spPr>
            <a:xfrm>
              <a:off x="1111182" y="7539504"/>
              <a:ext cx="190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A2F73E3-31D4-4A4E-B4F4-377E0F069073}"/>
                </a:ext>
              </a:extLst>
            </p:cNvPr>
            <p:cNvSpPr/>
            <p:nvPr/>
          </p:nvSpPr>
          <p:spPr>
            <a:xfrm>
              <a:off x="530580" y="7508987"/>
              <a:ext cx="513699" cy="51369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BD7207-6BC1-1C4E-84B1-AB43161063BF}"/>
                </a:ext>
              </a:extLst>
            </p:cNvPr>
            <p:cNvSpPr txBox="1"/>
            <p:nvPr/>
          </p:nvSpPr>
          <p:spPr>
            <a:xfrm>
              <a:off x="632116" y="7553591"/>
              <a:ext cx="3106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6B0C86-B992-0B4E-A7CB-B45686D9FA40}"/>
              </a:ext>
            </a:extLst>
          </p:cNvPr>
          <p:cNvGrpSpPr/>
          <p:nvPr/>
        </p:nvGrpSpPr>
        <p:grpSpPr>
          <a:xfrm>
            <a:off x="3482975" y="7530071"/>
            <a:ext cx="2844445" cy="1123274"/>
            <a:chOff x="530580" y="8471303"/>
            <a:chExt cx="2844445" cy="1123274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58D1EF69-F378-B743-A78D-E7BB42CD3835}"/>
                </a:ext>
              </a:extLst>
            </p:cNvPr>
            <p:cNvSpPr/>
            <p:nvPr/>
          </p:nvSpPr>
          <p:spPr>
            <a:xfrm>
              <a:off x="787428" y="8471303"/>
              <a:ext cx="2587597" cy="1123274"/>
            </a:xfrm>
            <a:prstGeom prst="rightArrow">
              <a:avLst>
                <a:gd name="adj1" fmla="val 6960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06C410-36BB-7D45-BDFE-8B5A5DC7B3A9}"/>
                </a:ext>
              </a:extLst>
            </p:cNvPr>
            <p:cNvSpPr txBox="1"/>
            <p:nvPr/>
          </p:nvSpPr>
          <p:spPr>
            <a:xfrm>
              <a:off x="1111182" y="8806607"/>
              <a:ext cx="1904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1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17297F-1F80-714B-81F0-A21B6E51ED66}"/>
                </a:ext>
              </a:extLst>
            </p:cNvPr>
            <p:cNvSpPr/>
            <p:nvPr/>
          </p:nvSpPr>
          <p:spPr>
            <a:xfrm>
              <a:off x="530580" y="8776090"/>
              <a:ext cx="513699" cy="51369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DE559D0-ED17-DC44-B14A-4E79758A9BCF}"/>
                </a:ext>
              </a:extLst>
            </p:cNvPr>
            <p:cNvSpPr txBox="1"/>
            <p:nvPr/>
          </p:nvSpPr>
          <p:spPr>
            <a:xfrm>
              <a:off x="632116" y="8820694"/>
              <a:ext cx="31062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7322D5A-6EC0-2848-87C9-E03B42467517}"/>
              </a:ext>
            </a:extLst>
          </p:cNvPr>
          <p:cNvSpPr txBox="1"/>
          <p:nvPr/>
        </p:nvSpPr>
        <p:spPr>
          <a:xfrm>
            <a:off x="530580" y="1708690"/>
            <a:ext cx="560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 need to make sure you promote it in the right place. To get your company’s name out there. To get your company’s name out there, </a:t>
            </a:r>
          </a:p>
        </p:txBody>
      </p:sp>
    </p:spTree>
    <p:extLst>
      <p:ext uri="{BB962C8B-B14F-4D97-AF65-F5344CB8AC3E}">
        <p14:creationId xmlns:p14="http://schemas.microsoft.com/office/powerpoint/2010/main" val="206780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5E819269-09EF-D846-AF35-3283DF9B0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1539398"/>
              </p:ext>
            </p:extLst>
          </p:nvPr>
        </p:nvGraphicFramePr>
        <p:xfrm>
          <a:off x="365868" y="1964640"/>
          <a:ext cx="6126264" cy="308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EB6DE649-50E7-7049-AA7D-2A7C8440A0A9}"/>
              </a:ext>
            </a:extLst>
          </p:cNvPr>
          <p:cNvGrpSpPr/>
          <p:nvPr/>
        </p:nvGrpSpPr>
        <p:grpSpPr>
          <a:xfrm>
            <a:off x="665919" y="5562364"/>
            <a:ext cx="5616473" cy="307777"/>
            <a:chOff x="657862" y="5451740"/>
            <a:chExt cx="5616473" cy="3077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F539E3-3F3E-2347-AE09-E00057A329BA}"/>
                </a:ext>
              </a:extLst>
            </p:cNvPr>
            <p:cNvSpPr/>
            <p:nvPr/>
          </p:nvSpPr>
          <p:spPr>
            <a:xfrm>
              <a:off x="955433" y="5451740"/>
              <a:ext cx="9536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1D39D2-B75E-E947-9A80-B3EBA637BF98}"/>
                </a:ext>
              </a:extLst>
            </p:cNvPr>
            <p:cNvSpPr/>
            <p:nvPr/>
          </p:nvSpPr>
          <p:spPr>
            <a:xfrm>
              <a:off x="657862" y="5508912"/>
              <a:ext cx="216015" cy="2160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ECE1EE-64E8-CF40-9097-906C0E68283B}"/>
                </a:ext>
              </a:extLst>
            </p:cNvPr>
            <p:cNvSpPr/>
            <p:nvPr/>
          </p:nvSpPr>
          <p:spPr>
            <a:xfrm>
              <a:off x="3138040" y="5451740"/>
              <a:ext cx="9536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304542F-D7BA-324B-B6A3-414EF6989158}"/>
                </a:ext>
              </a:extLst>
            </p:cNvPr>
            <p:cNvSpPr/>
            <p:nvPr/>
          </p:nvSpPr>
          <p:spPr>
            <a:xfrm>
              <a:off x="2840470" y="5508912"/>
              <a:ext cx="216015" cy="2160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C5A849-E0F6-3B43-8B7B-894CF869E9CD}"/>
                </a:ext>
              </a:extLst>
            </p:cNvPr>
            <p:cNvSpPr/>
            <p:nvPr/>
          </p:nvSpPr>
          <p:spPr>
            <a:xfrm>
              <a:off x="5320648" y="5451740"/>
              <a:ext cx="9536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1FC2E1-47DC-BD44-8220-CA81A53328E8}"/>
                </a:ext>
              </a:extLst>
            </p:cNvPr>
            <p:cNvSpPr/>
            <p:nvPr/>
          </p:nvSpPr>
          <p:spPr>
            <a:xfrm>
              <a:off x="5023078" y="5508912"/>
              <a:ext cx="216015" cy="216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D1A313B-D4F6-7A4C-A7EF-A36A24B3163E}"/>
              </a:ext>
            </a:extLst>
          </p:cNvPr>
          <p:cNvGrpSpPr/>
          <p:nvPr/>
        </p:nvGrpSpPr>
        <p:grpSpPr>
          <a:xfrm>
            <a:off x="425431" y="6517591"/>
            <a:ext cx="5848903" cy="539138"/>
            <a:chOff x="425431" y="6363245"/>
            <a:chExt cx="5848903" cy="539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5A6435-0EE4-2B45-A105-6C769D77AABA}"/>
                </a:ext>
              </a:extLst>
            </p:cNvPr>
            <p:cNvGrpSpPr/>
            <p:nvPr/>
          </p:nvGrpSpPr>
          <p:grpSpPr>
            <a:xfrm>
              <a:off x="425431" y="6363245"/>
              <a:ext cx="703116" cy="539138"/>
              <a:chOff x="425431" y="6474707"/>
              <a:chExt cx="703116" cy="53913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1F8A51F-2036-F546-BDF3-9557302F446B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5377A7-AE4A-D640-83C7-8CB373E4B1E6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B3927F-EB00-CE41-8F83-762CE98533F2}"/>
                </a:ext>
              </a:extLst>
            </p:cNvPr>
            <p:cNvSpPr txBox="1"/>
            <p:nvPr/>
          </p:nvSpPr>
          <p:spPr>
            <a:xfrm flipH="1">
              <a:off x="1128540" y="6363245"/>
              <a:ext cx="5145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To get your company’s name.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E148FA-7824-2747-8AAA-A42711B84652}"/>
              </a:ext>
            </a:extLst>
          </p:cNvPr>
          <p:cNvGrpSpPr/>
          <p:nvPr/>
        </p:nvGrpSpPr>
        <p:grpSpPr>
          <a:xfrm>
            <a:off x="425431" y="7323732"/>
            <a:ext cx="5848903" cy="539138"/>
            <a:chOff x="425431" y="6363245"/>
            <a:chExt cx="5848903" cy="53913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6F7730B-7545-4845-848B-5F0949BB3658}"/>
                </a:ext>
              </a:extLst>
            </p:cNvPr>
            <p:cNvGrpSpPr/>
            <p:nvPr/>
          </p:nvGrpSpPr>
          <p:grpSpPr>
            <a:xfrm>
              <a:off x="425431" y="6363245"/>
              <a:ext cx="703116" cy="539138"/>
              <a:chOff x="425431" y="6474707"/>
              <a:chExt cx="703116" cy="539138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9D51BFC-FE88-524F-80B9-52620DB5B053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474E6B1-810D-E244-B4F3-3C3211561773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F4202CD-665E-3644-8256-3B134A65F98F}"/>
                </a:ext>
              </a:extLst>
            </p:cNvPr>
            <p:cNvSpPr txBox="1"/>
            <p:nvPr/>
          </p:nvSpPr>
          <p:spPr>
            <a:xfrm flipH="1">
              <a:off x="1128540" y="6363245"/>
              <a:ext cx="5145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To get your company’s name.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440529A-5DA3-7D46-A03D-7CA980C4878F}"/>
              </a:ext>
            </a:extLst>
          </p:cNvPr>
          <p:cNvGrpSpPr/>
          <p:nvPr/>
        </p:nvGrpSpPr>
        <p:grpSpPr>
          <a:xfrm>
            <a:off x="425431" y="8113955"/>
            <a:ext cx="5848903" cy="539138"/>
            <a:chOff x="425431" y="6363245"/>
            <a:chExt cx="5848903" cy="53913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9F0F278-D2F5-FF45-98E9-2309243F3040}"/>
                </a:ext>
              </a:extLst>
            </p:cNvPr>
            <p:cNvGrpSpPr/>
            <p:nvPr/>
          </p:nvGrpSpPr>
          <p:grpSpPr>
            <a:xfrm>
              <a:off x="425431" y="6363245"/>
              <a:ext cx="703116" cy="539138"/>
              <a:chOff x="425431" y="6474707"/>
              <a:chExt cx="703116" cy="53913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94B99B8-8E3F-9F4B-A4E8-5A8B083BED50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561B0B-B031-8C47-8600-FB50D5016144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838DBF-BEC4-1A4F-AF8E-D28D043D0DA9}"/>
                </a:ext>
              </a:extLst>
            </p:cNvPr>
            <p:cNvSpPr txBox="1"/>
            <p:nvPr/>
          </p:nvSpPr>
          <p:spPr>
            <a:xfrm flipH="1">
              <a:off x="1128540" y="6363245"/>
              <a:ext cx="5145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To get your company’s name.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25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4E85A61D-E6CF-9D49-B6B0-00EF0A225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67587"/>
              </p:ext>
            </p:extLst>
          </p:nvPr>
        </p:nvGraphicFramePr>
        <p:xfrm>
          <a:off x="609600" y="1698171"/>
          <a:ext cx="5638800" cy="490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8A95C85-5782-F94A-8E43-7A907BCAFF1C}"/>
              </a:ext>
            </a:extLst>
          </p:cNvPr>
          <p:cNvGrpSpPr/>
          <p:nvPr/>
        </p:nvGrpSpPr>
        <p:grpSpPr>
          <a:xfrm>
            <a:off x="425431" y="7151046"/>
            <a:ext cx="2758640" cy="1345279"/>
            <a:chOff x="425431" y="7151046"/>
            <a:chExt cx="2758640" cy="134527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ECFA0FA-06E6-7040-9055-5A6219333DB3}"/>
                </a:ext>
              </a:extLst>
            </p:cNvPr>
            <p:cNvGrpSpPr/>
            <p:nvPr/>
          </p:nvGrpSpPr>
          <p:grpSpPr>
            <a:xfrm>
              <a:off x="425431" y="7151046"/>
              <a:ext cx="703116" cy="539138"/>
              <a:chOff x="425431" y="6474707"/>
              <a:chExt cx="703116" cy="53913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4005CB5-7604-384B-A53B-BDA6D6B22182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90D6CA-8BDE-8F42-AFE8-636227EB7DB9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8C6111-DDE2-204F-8055-F6FB3ECA7DB5}"/>
                </a:ext>
              </a:extLst>
            </p:cNvPr>
            <p:cNvSpPr txBox="1"/>
            <p:nvPr/>
          </p:nvSpPr>
          <p:spPr>
            <a:xfrm flipH="1">
              <a:off x="1128540" y="7151046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DCB20FE-B50E-704B-A24A-7D0A51CBBAF2}"/>
                </a:ext>
              </a:extLst>
            </p:cNvPr>
            <p:cNvGrpSpPr/>
            <p:nvPr/>
          </p:nvGrpSpPr>
          <p:grpSpPr>
            <a:xfrm>
              <a:off x="425431" y="7957187"/>
              <a:ext cx="703116" cy="539138"/>
              <a:chOff x="425431" y="6474707"/>
              <a:chExt cx="703116" cy="539138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E39BE8-63C9-B248-8B19-70085F88BE29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9A32DC-7E79-9E46-85CE-131ADE7C2F8F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2C5315-D1D2-B64D-AD11-AF9A1200925D}"/>
                </a:ext>
              </a:extLst>
            </p:cNvPr>
            <p:cNvSpPr txBox="1"/>
            <p:nvPr/>
          </p:nvSpPr>
          <p:spPr>
            <a:xfrm flipH="1">
              <a:off x="1128540" y="7957187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FE72F6-F56D-9241-84F4-370299959035}"/>
              </a:ext>
            </a:extLst>
          </p:cNvPr>
          <p:cNvGrpSpPr/>
          <p:nvPr/>
        </p:nvGrpSpPr>
        <p:grpSpPr>
          <a:xfrm>
            <a:off x="3591940" y="7151046"/>
            <a:ext cx="2758640" cy="1345279"/>
            <a:chOff x="425431" y="7151046"/>
            <a:chExt cx="2758640" cy="134527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3E01011-9D2A-DA48-B753-BCE51FAB9B49}"/>
                </a:ext>
              </a:extLst>
            </p:cNvPr>
            <p:cNvGrpSpPr/>
            <p:nvPr/>
          </p:nvGrpSpPr>
          <p:grpSpPr>
            <a:xfrm>
              <a:off x="425431" y="7151046"/>
              <a:ext cx="703116" cy="539138"/>
              <a:chOff x="425431" y="6474707"/>
              <a:chExt cx="703116" cy="539138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12E7423-52E1-3E44-A108-C259F5CDA86E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02099C-7F16-024E-BD5F-105DA95BDECD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DA190A2-D4BC-DF4D-98F4-9E689EDF3B82}"/>
                </a:ext>
              </a:extLst>
            </p:cNvPr>
            <p:cNvSpPr txBox="1"/>
            <p:nvPr/>
          </p:nvSpPr>
          <p:spPr>
            <a:xfrm flipH="1">
              <a:off x="1128540" y="7151046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D82A5-8A56-6940-AF35-D242E3E088B5}"/>
                </a:ext>
              </a:extLst>
            </p:cNvPr>
            <p:cNvGrpSpPr/>
            <p:nvPr/>
          </p:nvGrpSpPr>
          <p:grpSpPr>
            <a:xfrm>
              <a:off x="425431" y="7957187"/>
              <a:ext cx="703116" cy="539138"/>
              <a:chOff x="425431" y="6474707"/>
              <a:chExt cx="703116" cy="53913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D1477FB-E2DD-974C-B927-0E97790F7CE7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3C5816A-2F25-6B44-9D90-7E04EEDB92AA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04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22B211-166A-7F4D-8CBD-45677156D2F3}"/>
                </a:ext>
              </a:extLst>
            </p:cNvPr>
            <p:cNvSpPr txBox="1"/>
            <p:nvPr/>
          </p:nvSpPr>
          <p:spPr>
            <a:xfrm flipH="1">
              <a:off x="1128540" y="7957187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07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C3A435C-17C1-404B-99BF-0F527B375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927142"/>
              </p:ext>
            </p:extLst>
          </p:nvPr>
        </p:nvGraphicFramePr>
        <p:xfrm>
          <a:off x="207818" y="1520392"/>
          <a:ext cx="6442364" cy="467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3BB5363-C221-9746-9F5F-14B04643EA6A}"/>
              </a:ext>
            </a:extLst>
          </p:cNvPr>
          <p:cNvGrpSpPr/>
          <p:nvPr/>
        </p:nvGrpSpPr>
        <p:grpSpPr>
          <a:xfrm>
            <a:off x="3503629" y="6971593"/>
            <a:ext cx="2929506" cy="1620793"/>
            <a:chOff x="4035003" y="6944553"/>
            <a:chExt cx="2929506" cy="1620793"/>
          </a:xfrm>
        </p:grpSpPr>
        <p:sp>
          <p:nvSpPr>
            <p:cNvPr id="17" name="Freeform 305">
              <a:extLst>
                <a:ext uri="{FF2B5EF4-FFF2-40B4-BE49-F238E27FC236}">
                  <a16:creationId xmlns:a16="http://schemas.microsoft.com/office/drawing/2014/main" id="{A13C37F1-DAB9-D842-8275-1BC81AAC3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304" y="7444554"/>
              <a:ext cx="173801" cy="173799"/>
            </a:xfrm>
            <a:custGeom>
              <a:avLst/>
              <a:gdLst>
                <a:gd name="T0" fmla="*/ 0 w 252"/>
                <a:gd name="T1" fmla="*/ 126 h 252"/>
                <a:gd name="T2" fmla="*/ 125 w 252"/>
                <a:gd name="T3" fmla="*/ 251 h 252"/>
                <a:gd name="T4" fmla="*/ 251 w 252"/>
                <a:gd name="T5" fmla="*/ 126 h 252"/>
                <a:gd name="T6" fmla="*/ 125 w 252"/>
                <a:gd name="T7" fmla="*/ 0 h 252"/>
                <a:gd name="T8" fmla="*/ 0 w 252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6"/>
                  </a:cubicBezTo>
                  <a:cubicBezTo>
                    <a:pt x="251" y="57"/>
                    <a:pt x="194" y="0"/>
                    <a:pt x="125" y="0"/>
                  </a:cubicBezTo>
                  <a:cubicBezTo>
                    <a:pt x="56" y="0"/>
                    <a:pt x="0" y="57"/>
                    <a:pt x="0" y="12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8" name="Freeform 305">
              <a:extLst>
                <a:ext uri="{FF2B5EF4-FFF2-40B4-BE49-F238E27FC236}">
                  <a16:creationId xmlns:a16="http://schemas.microsoft.com/office/drawing/2014/main" id="{F565348F-CE9E-AA40-8AAC-0246E80C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304" y="7889832"/>
              <a:ext cx="173801" cy="173799"/>
            </a:xfrm>
            <a:custGeom>
              <a:avLst/>
              <a:gdLst>
                <a:gd name="T0" fmla="*/ 0 w 252"/>
                <a:gd name="T1" fmla="*/ 126 h 252"/>
                <a:gd name="T2" fmla="*/ 125 w 252"/>
                <a:gd name="T3" fmla="*/ 251 h 252"/>
                <a:gd name="T4" fmla="*/ 251 w 252"/>
                <a:gd name="T5" fmla="*/ 126 h 252"/>
                <a:gd name="T6" fmla="*/ 125 w 252"/>
                <a:gd name="T7" fmla="*/ 0 h 252"/>
                <a:gd name="T8" fmla="*/ 0 w 252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6"/>
                  </a:cubicBezTo>
                  <a:cubicBezTo>
                    <a:pt x="251" y="57"/>
                    <a:pt x="194" y="0"/>
                    <a:pt x="125" y="0"/>
                  </a:cubicBezTo>
                  <a:cubicBezTo>
                    <a:pt x="56" y="0"/>
                    <a:pt x="0" y="57"/>
                    <a:pt x="0" y="126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19" name="Freeform 305">
              <a:extLst>
                <a:ext uri="{FF2B5EF4-FFF2-40B4-BE49-F238E27FC236}">
                  <a16:creationId xmlns:a16="http://schemas.microsoft.com/office/drawing/2014/main" id="{22D2F25B-AD1F-C34E-AD6B-204009E22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304" y="8340411"/>
              <a:ext cx="173801" cy="173799"/>
            </a:xfrm>
            <a:custGeom>
              <a:avLst/>
              <a:gdLst>
                <a:gd name="T0" fmla="*/ 0 w 252"/>
                <a:gd name="T1" fmla="*/ 126 h 252"/>
                <a:gd name="T2" fmla="*/ 125 w 252"/>
                <a:gd name="T3" fmla="*/ 251 h 252"/>
                <a:gd name="T4" fmla="*/ 251 w 252"/>
                <a:gd name="T5" fmla="*/ 126 h 252"/>
                <a:gd name="T6" fmla="*/ 125 w 252"/>
                <a:gd name="T7" fmla="*/ 0 h 252"/>
                <a:gd name="T8" fmla="*/ 0 w 252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6"/>
                  </a:cubicBezTo>
                  <a:cubicBezTo>
                    <a:pt x="251" y="57"/>
                    <a:pt x="194" y="0"/>
                    <a:pt x="125" y="0"/>
                  </a:cubicBezTo>
                  <a:cubicBezTo>
                    <a:pt x="56" y="0"/>
                    <a:pt x="0" y="57"/>
                    <a:pt x="0" y="1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73E4EE-9076-634D-BF43-ED9C16DD200D}"/>
                </a:ext>
              </a:extLst>
            </p:cNvPr>
            <p:cNvSpPr/>
            <p:nvPr/>
          </p:nvSpPr>
          <p:spPr>
            <a:xfrm>
              <a:off x="4035003" y="6993976"/>
              <a:ext cx="173801" cy="1738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6" name="Freeform 305">
              <a:extLst>
                <a:ext uri="{FF2B5EF4-FFF2-40B4-BE49-F238E27FC236}">
                  <a16:creationId xmlns:a16="http://schemas.microsoft.com/office/drawing/2014/main" id="{B2C63C03-7448-EC49-B5F6-407CEE1D9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304" y="6993976"/>
              <a:ext cx="173801" cy="173799"/>
            </a:xfrm>
            <a:custGeom>
              <a:avLst/>
              <a:gdLst>
                <a:gd name="T0" fmla="*/ 0 w 252"/>
                <a:gd name="T1" fmla="*/ 126 h 252"/>
                <a:gd name="T2" fmla="*/ 125 w 252"/>
                <a:gd name="T3" fmla="*/ 251 h 252"/>
                <a:gd name="T4" fmla="*/ 251 w 252"/>
                <a:gd name="T5" fmla="*/ 126 h 252"/>
                <a:gd name="T6" fmla="*/ 125 w 252"/>
                <a:gd name="T7" fmla="*/ 0 h 252"/>
                <a:gd name="T8" fmla="*/ 0 w 252"/>
                <a:gd name="T9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52">
                  <a:moveTo>
                    <a:pt x="0" y="126"/>
                  </a:moveTo>
                  <a:cubicBezTo>
                    <a:pt x="0" y="195"/>
                    <a:pt x="56" y="251"/>
                    <a:pt x="125" y="251"/>
                  </a:cubicBezTo>
                  <a:cubicBezTo>
                    <a:pt x="194" y="251"/>
                    <a:pt x="251" y="195"/>
                    <a:pt x="251" y="126"/>
                  </a:cubicBezTo>
                  <a:cubicBezTo>
                    <a:pt x="251" y="57"/>
                    <a:pt x="194" y="0"/>
                    <a:pt x="125" y="0"/>
                  </a:cubicBezTo>
                  <a:cubicBezTo>
                    <a:pt x="56" y="0"/>
                    <a:pt x="0" y="57"/>
                    <a:pt x="0" y="12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30" name="CuadroTexto 361">
              <a:extLst>
                <a:ext uri="{FF2B5EF4-FFF2-40B4-BE49-F238E27FC236}">
                  <a16:creationId xmlns:a16="http://schemas.microsoft.com/office/drawing/2014/main" id="{FB0F594A-4E1B-884F-AC90-1BA1B12AB6D2}"/>
                </a:ext>
              </a:extLst>
            </p:cNvPr>
            <p:cNvSpPr txBox="1"/>
            <p:nvPr/>
          </p:nvSpPr>
          <p:spPr>
            <a:xfrm>
              <a:off x="4227874" y="6944553"/>
              <a:ext cx="272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31" name="CuadroTexto 362">
              <a:extLst>
                <a:ext uri="{FF2B5EF4-FFF2-40B4-BE49-F238E27FC236}">
                  <a16:creationId xmlns:a16="http://schemas.microsoft.com/office/drawing/2014/main" id="{AA436E5C-5DC5-A941-AE01-2938E85B020F}"/>
                </a:ext>
              </a:extLst>
            </p:cNvPr>
            <p:cNvSpPr txBox="1"/>
            <p:nvPr/>
          </p:nvSpPr>
          <p:spPr>
            <a:xfrm>
              <a:off x="4227874" y="7385763"/>
              <a:ext cx="272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35" name="CuadroTexto 363">
              <a:extLst>
                <a:ext uri="{FF2B5EF4-FFF2-40B4-BE49-F238E27FC236}">
                  <a16:creationId xmlns:a16="http://schemas.microsoft.com/office/drawing/2014/main" id="{4A29A4EA-B0C5-3743-9AE9-6CFA97288AE9}"/>
                </a:ext>
              </a:extLst>
            </p:cNvPr>
            <p:cNvSpPr txBox="1"/>
            <p:nvPr/>
          </p:nvSpPr>
          <p:spPr>
            <a:xfrm>
              <a:off x="4227874" y="7838306"/>
              <a:ext cx="272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  <p:sp>
          <p:nvSpPr>
            <p:cNvPr id="36" name="CuadroTexto 364">
              <a:extLst>
                <a:ext uri="{FF2B5EF4-FFF2-40B4-BE49-F238E27FC236}">
                  <a16:creationId xmlns:a16="http://schemas.microsoft.com/office/drawing/2014/main" id="{87E9F98B-24FA-6A43-9A85-FD8253159E34}"/>
                </a:ext>
              </a:extLst>
            </p:cNvPr>
            <p:cNvSpPr txBox="1"/>
            <p:nvPr/>
          </p:nvSpPr>
          <p:spPr>
            <a:xfrm>
              <a:off x="4236389" y="8288347"/>
              <a:ext cx="2728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2DFB4B-4B67-DE4A-8DF6-CA3EBC185B70}"/>
              </a:ext>
            </a:extLst>
          </p:cNvPr>
          <p:cNvGrpSpPr/>
          <p:nvPr/>
        </p:nvGrpSpPr>
        <p:grpSpPr>
          <a:xfrm>
            <a:off x="562785" y="7032341"/>
            <a:ext cx="2728119" cy="1499301"/>
            <a:chOff x="-9592096" y="4572000"/>
            <a:chExt cx="5974301" cy="32833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822ACD-B38A-CB48-BED4-BA3BFABBE16B}"/>
                </a:ext>
              </a:extLst>
            </p:cNvPr>
            <p:cNvSpPr/>
            <p:nvPr/>
          </p:nvSpPr>
          <p:spPr>
            <a:xfrm>
              <a:off x="-9592096" y="4572000"/>
              <a:ext cx="5974301" cy="328331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42C1C7-501E-584E-AA68-418625D5821A}"/>
                </a:ext>
              </a:extLst>
            </p:cNvPr>
            <p:cNvSpPr txBox="1"/>
            <p:nvPr/>
          </p:nvSpPr>
          <p:spPr>
            <a:xfrm>
              <a:off x="-9082303" y="5101557"/>
              <a:ext cx="5075144" cy="2224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247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806F94E-5F32-3E4E-BCDB-9C4286626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24975"/>
              </p:ext>
            </p:extLst>
          </p:nvPr>
        </p:nvGraphicFramePr>
        <p:xfrm>
          <a:off x="508178" y="1642534"/>
          <a:ext cx="5807956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D297FC3-2763-0745-AE0F-7AFC08F3E99B}"/>
              </a:ext>
            </a:extLst>
          </p:cNvPr>
          <p:cNvSpPr txBox="1"/>
          <p:nvPr/>
        </p:nvSpPr>
        <p:spPr>
          <a:xfrm>
            <a:off x="1579521" y="5779427"/>
            <a:ext cx="1619315" cy="10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02C06D-39F4-4340-A181-A47DC25D2A25}"/>
              </a:ext>
            </a:extLst>
          </p:cNvPr>
          <p:cNvGrpSpPr/>
          <p:nvPr/>
        </p:nvGrpSpPr>
        <p:grpSpPr>
          <a:xfrm>
            <a:off x="300490" y="5605097"/>
            <a:ext cx="1300660" cy="1219343"/>
            <a:chOff x="14417063" y="3622698"/>
            <a:chExt cx="3140611" cy="2944264"/>
          </a:xfrm>
        </p:grpSpPr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9C155BAD-E3AA-C043-AF84-513EC2D0B562}"/>
                </a:ext>
              </a:extLst>
            </p:cNvPr>
            <p:cNvGraphicFramePr/>
            <p:nvPr/>
          </p:nvGraphicFramePr>
          <p:xfrm>
            <a:off x="14417063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B2D8B0-95B1-5D41-B11A-DA8F0201E127}"/>
                </a:ext>
              </a:extLst>
            </p:cNvPr>
            <p:cNvSpPr txBox="1"/>
            <p:nvPr/>
          </p:nvSpPr>
          <p:spPr>
            <a:xfrm>
              <a:off x="15058340" y="4409590"/>
              <a:ext cx="1858059" cy="12138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FABDB0D-E3E1-4F49-B845-C7B73FAEFA19}"/>
              </a:ext>
            </a:extLst>
          </p:cNvPr>
          <p:cNvSpPr txBox="1"/>
          <p:nvPr/>
        </p:nvSpPr>
        <p:spPr>
          <a:xfrm>
            <a:off x="1579518" y="7501466"/>
            <a:ext cx="1834019" cy="10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B4960F-083C-5D42-AB52-0D0278C9ABB7}"/>
              </a:ext>
            </a:extLst>
          </p:cNvPr>
          <p:cNvGrpSpPr/>
          <p:nvPr/>
        </p:nvGrpSpPr>
        <p:grpSpPr>
          <a:xfrm>
            <a:off x="300490" y="7327139"/>
            <a:ext cx="1300660" cy="1219344"/>
            <a:chOff x="14417063" y="9091094"/>
            <a:chExt cx="3140611" cy="2944264"/>
          </a:xfrm>
        </p:grpSpPr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880393FE-4ED1-6648-A3F8-4B4323254E78}"/>
                </a:ext>
              </a:extLst>
            </p:cNvPr>
            <p:cNvGraphicFramePr/>
            <p:nvPr/>
          </p:nvGraphicFramePr>
          <p:xfrm>
            <a:off x="14417063" y="909109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CF6B72-6BE8-6C44-9A44-216FEBC58759}"/>
                </a:ext>
              </a:extLst>
            </p:cNvPr>
            <p:cNvSpPr txBox="1"/>
            <p:nvPr/>
          </p:nvSpPr>
          <p:spPr>
            <a:xfrm>
              <a:off x="15058340" y="9852605"/>
              <a:ext cx="1858059" cy="12138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08EC48-7886-7C43-A431-E18FF3A5F203}"/>
              </a:ext>
            </a:extLst>
          </p:cNvPr>
          <p:cNvSpPr/>
          <p:nvPr/>
        </p:nvSpPr>
        <p:spPr>
          <a:xfrm>
            <a:off x="3442787" y="5668646"/>
            <a:ext cx="2849144" cy="288458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961BF4-3015-8543-A8B7-41DCD6360E6F}"/>
              </a:ext>
            </a:extLst>
          </p:cNvPr>
          <p:cNvGrpSpPr/>
          <p:nvPr/>
        </p:nvGrpSpPr>
        <p:grpSpPr>
          <a:xfrm>
            <a:off x="3610219" y="7365975"/>
            <a:ext cx="2363291" cy="875157"/>
            <a:chOff x="3788947" y="7492388"/>
            <a:chExt cx="2363291" cy="87515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EFF700-5C05-0F4E-BC13-CDFBD2C6C9EF}"/>
                </a:ext>
              </a:extLst>
            </p:cNvPr>
            <p:cNvSpPr txBox="1"/>
            <p:nvPr/>
          </p:nvSpPr>
          <p:spPr>
            <a:xfrm>
              <a:off x="3800245" y="7767381"/>
              <a:ext cx="235199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0CC1-6575-C341-B480-EBAB929F92C3}"/>
                </a:ext>
              </a:extLst>
            </p:cNvPr>
            <p:cNvSpPr/>
            <p:nvPr/>
          </p:nvSpPr>
          <p:spPr>
            <a:xfrm>
              <a:off x="3788947" y="7492388"/>
              <a:ext cx="173849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0CED2A3-DA02-C946-926F-C951C340A546}"/>
              </a:ext>
            </a:extLst>
          </p:cNvPr>
          <p:cNvGrpSpPr/>
          <p:nvPr/>
        </p:nvGrpSpPr>
        <p:grpSpPr>
          <a:xfrm>
            <a:off x="3719943" y="6821985"/>
            <a:ext cx="2011987" cy="246221"/>
            <a:chOff x="16009865" y="1445808"/>
            <a:chExt cx="6068681" cy="74266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C5F6E46-42E6-474B-B19F-8B64D8E9DBBB}"/>
                </a:ext>
              </a:extLst>
            </p:cNvPr>
            <p:cNvGrpSpPr/>
            <p:nvPr/>
          </p:nvGrpSpPr>
          <p:grpSpPr>
            <a:xfrm>
              <a:off x="16009865" y="1445808"/>
              <a:ext cx="2883616" cy="742666"/>
              <a:chOff x="16009865" y="1445808"/>
              <a:chExt cx="2883616" cy="74266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0AA7187-EABD-0249-BD57-1C215192705B}"/>
                  </a:ext>
                </a:extLst>
              </p:cNvPr>
              <p:cNvSpPr/>
              <p:nvPr/>
            </p:nvSpPr>
            <p:spPr>
              <a:xfrm>
                <a:off x="16627701" y="1445808"/>
                <a:ext cx="2265780" cy="742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A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AE73FB5-3202-A242-B353-42523C048731}"/>
                  </a:ext>
                </a:extLst>
              </p:cNvPr>
              <p:cNvSpPr/>
              <p:nvPr/>
            </p:nvSpPr>
            <p:spPr>
              <a:xfrm>
                <a:off x="16009865" y="1662334"/>
                <a:ext cx="316388" cy="3163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758B4B8-6DD0-6F49-9735-700A35AD562E}"/>
                </a:ext>
              </a:extLst>
            </p:cNvPr>
            <p:cNvGrpSpPr/>
            <p:nvPr/>
          </p:nvGrpSpPr>
          <p:grpSpPr>
            <a:xfrm>
              <a:off x="19194930" y="1445808"/>
              <a:ext cx="2883616" cy="742666"/>
              <a:chOff x="16009865" y="1445808"/>
              <a:chExt cx="2883616" cy="74266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37C9F1-EDD4-4A4E-8CCD-6065CE4AD073}"/>
                  </a:ext>
                </a:extLst>
              </p:cNvPr>
              <p:cNvSpPr/>
              <p:nvPr/>
            </p:nvSpPr>
            <p:spPr>
              <a:xfrm>
                <a:off x="16627701" y="1445808"/>
                <a:ext cx="2265780" cy="742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B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7040DCE-61B5-064B-9665-76CE4CD78265}"/>
                  </a:ext>
                </a:extLst>
              </p:cNvPr>
              <p:cNvSpPr/>
              <p:nvPr/>
            </p:nvSpPr>
            <p:spPr>
              <a:xfrm>
                <a:off x="16009865" y="1662334"/>
                <a:ext cx="316388" cy="31638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65B7B46-B793-9446-870E-FD4D7AF5C91F}"/>
              </a:ext>
            </a:extLst>
          </p:cNvPr>
          <p:cNvSpPr txBox="1"/>
          <p:nvPr/>
        </p:nvSpPr>
        <p:spPr>
          <a:xfrm>
            <a:off x="3621517" y="5928464"/>
            <a:ext cx="2491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201710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FB961489-0F62-C24C-AB98-0D9783331BE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78437"/>
                  </p:ext>
                </p:extLst>
              </p:nvPr>
            </p:nvGraphicFramePr>
            <p:xfrm>
              <a:off x="495919" y="1753896"/>
              <a:ext cx="5866162" cy="45295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1" name="Chart 30">
                <a:extLst>
                  <a:ext uri="{FF2B5EF4-FFF2-40B4-BE49-F238E27FC236}">
                    <a16:creationId xmlns:a16="http://schemas.microsoft.com/office/drawing/2014/main" id="{FB961489-0F62-C24C-AB98-0D9783331B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919" y="1753896"/>
                <a:ext cx="5866162" cy="4529538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9E6AE9B-05EA-4141-A8D0-F279D3E54E7C}"/>
              </a:ext>
            </a:extLst>
          </p:cNvPr>
          <p:cNvGrpSpPr/>
          <p:nvPr/>
        </p:nvGrpSpPr>
        <p:grpSpPr>
          <a:xfrm>
            <a:off x="495917" y="6904232"/>
            <a:ext cx="5866164" cy="1667604"/>
            <a:chOff x="575732" y="6904232"/>
            <a:chExt cx="6951206" cy="16676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0DF0353-A65C-4D4E-81DC-00DFCC284A5D}"/>
                </a:ext>
              </a:extLst>
            </p:cNvPr>
            <p:cNvGrpSpPr/>
            <p:nvPr/>
          </p:nvGrpSpPr>
          <p:grpSpPr>
            <a:xfrm>
              <a:off x="575732" y="6904232"/>
              <a:ext cx="2230933" cy="1667604"/>
              <a:chOff x="1639577" y="10756619"/>
              <a:chExt cx="3866540" cy="230554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EE7A232-4218-434A-9A2F-F17D18B6784C}"/>
                  </a:ext>
                </a:extLst>
              </p:cNvPr>
              <p:cNvSpPr/>
              <p:nvPr/>
            </p:nvSpPr>
            <p:spPr>
              <a:xfrm>
                <a:off x="1639577" y="10756619"/>
                <a:ext cx="3866540" cy="2305541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1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1B6BCA7-5C5E-E04F-9770-83D0A44F5281}"/>
                  </a:ext>
                </a:extLst>
              </p:cNvPr>
              <p:cNvGrpSpPr/>
              <p:nvPr/>
            </p:nvGrpSpPr>
            <p:grpSpPr>
              <a:xfrm>
                <a:off x="1916240" y="10995469"/>
                <a:ext cx="3425963" cy="1909769"/>
                <a:chOff x="2436220" y="16235295"/>
                <a:chExt cx="3432855" cy="1909770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6B96F85-C6C4-114A-A752-EF9909BBDDBA}"/>
                    </a:ext>
                  </a:extLst>
                </p:cNvPr>
                <p:cNvSpPr txBox="1"/>
                <p:nvPr/>
              </p:nvSpPr>
              <p:spPr>
                <a:xfrm>
                  <a:off x="2436222" y="16825966"/>
                  <a:ext cx="3432853" cy="1319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6839739-8CDA-0A4D-92BC-14C935473205}"/>
                    </a:ext>
                  </a:extLst>
                </p:cNvPr>
                <p:cNvSpPr/>
                <p:nvPr/>
              </p:nvSpPr>
              <p:spPr>
                <a:xfrm>
                  <a:off x="2436220" y="16235295"/>
                  <a:ext cx="3432855" cy="3616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Yellow Color</a:t>
                  </a:r>
                  <a:endPara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3A470C-16BE-4B40-9E0B-24ED2624239B}"/>
                </a:ext>
              </a:extLst>
            </p:cNvPr>
            <p:cNvGrpSpPr/>
            <p:nvPr/>
          </p:nvGrpSpPr>
          <p:grpSpPr>
            <a:xfrm>
              <a:off x="2935869" y="6904232"/>
              <a:ext cx="2230933" cy="1667604"/>
              <a:chOff x="1639577" y="10756619"/>
              <a:chExt cx="3866540" cy="230554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22AAE0F-F721-BC47-A7E2-453B60E8DCE3}"/>
                  </a:ext>
                </a:extLst>
              </p:cNvPr>
              <p:cNvSpPr/>
              <p:nvPr/>
            </p:nvSpPr>
            <p:spPr>
              <a:xfrm>
                <a:off x="1639577" y="10756619"/>
                <a:ext cx="3866540" cy="2305541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1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39593DC-A910-9C45-89A3-5BAC9736AB80}"/>
                  </a:ext>
                </a:extLst>
              </p:cNvPr>
              <p:cNvGrpSpPr/>
              <p:nvPr/>
            </p:nvGrpSpPr>
            <p:grpSpPr>
              <a:xfrm>
                <a:off x="1916240" y="10995469"/>
                <a:ext cx="3425963" cy="1909769"/>
                <a:chOff x="2436220" y="16235295"/>
                <a:chExt cx="3432855" cy="1909770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0D4BB2D-30F5-A745-92A4-68066C7F4AA6}"/>
                    </a:ext>
                  </a:extLst>
                </p:cNvPr>
                <p:cNvSpPr txBox="1"/>
                <p:nvPr/>
              </p:nvSpPr>
              <p:spPr>
                <a:xfrm>
                  <a:off x="2436222" y="16825966"/>
                  <a:ext cx="3432853" cy="1319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0A35984-3C68-FA4F-B1DD-EE37D7DB5129}"/>
                    </a:ext>
                  </a:extLst>
                </p:cNvPr>
                <p:cNvSpPr/>
                <p:nvPr/>
              </p:nvSpPr>
              <p:spPr>
                <a:xfrm>
                  <a:off x="2436220" y="16235295"/>
                  <a:ext cx="3432855" cy="3616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Yellow Color</a:t>
                  </a:r>
                  <a:endPara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697E1D5-591A-3F4F-BDCC-8A10F8B3B57A}"/>
                </a:ext>
              </a:extLst>
            </p:cNvPr>
            <p:cNvGrpSpPr/>
            <p:nvPr/>
          </p:nvGrpSpPr>
          <p:grpSpPr>
            <a:xfrm>
              <a:off x="5296005" y="6904232"/>
              <a:ext cx="2230933" cy="1667604"/>
              <a:chOff x="1639577" y="10756619"/>
              <a:chExt cx="3866540" cy="230554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20874EE-44BB-004B-B542-744756799BED}"/>
                  </a:ext>
                </a:extLst>
              </p:cNvPr>
              <p:cNvSpPr/>
              <p:nvPr/>
            </p:nvSpPr>
            <p:spPr>
              <a:xfrm>
                <a:off x="1639577" y="10756619"/>
                <a:ext cx="3866540" cy="2305541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11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58B44A9-1F9C-774A-BFC5-4E1CBE8C1B11}"/>
                  </a:ext>
                </a:extLst>
              </p:cNvPr>
              <p:cNvGrpSpPr/>
              <p:nvPr/>
            </p:nvGrpSpPr>
            <p:grpSpPr>
              <a:xfrm>
                <a:off x="1916240" y="10995469"/>
                <a:ext cx="3425963" cy="1909769"/>
                <a:chOff x="2436220" y="16235295"/>
                <a:chExt cx="3432855" cy="1909770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13324BC-F0D0-744E-A116-19579A5CB76B}"/>
                    </a:ext>
                  </a:extLst>
                </p:cNvPr>
                <p:cNvSpPr txBox="1"/>
                <p:nvPr/>
              </p:nvSpPr>
              <p:spPr>
                <a:xfrm>
                  <a:off x="2436222" y="16825966"/>
                  <a:ext cx="3432853" cy="1319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0F73FBD-D256-6241-9E23-E305657BE3D9}"/>
                    </a:ext>
                  </a:extLst>
                </p:cNvPr>
                <p:cNvSpPr/>
                <p:nvPr/>
              </p:nvSpPr>
              <p:spPr>
                <a:xfrm>
                  <a:off x="2436220" y="16235295"/>
                  <a:ext cx="3432855" cy="3616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Yellow Color</a:t>
                  </a:r>
                  <a:endPara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760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D9C0534-0783-F94A-AE3E-D984DF07D061}"/>
              </a:ext>
            </a:extLst>
          </p:cNvPr>
          <p:cNvGrpSpPr/>
          <p:nvPr/>
        </p:nvGrpSpPr>
        <p:grpSpPr>
          <a:xfrm>
            <a:off x="89687" y="2237128"/>
            <a:ext cx="6316080" cy="4220216"/>
            <a:chOff x="74447" y="2016113"/>
            <a:chExt cx="6316080" cy="42202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3907D0E-B354-9A43-A07A-E082B1C7F78C}"/>
                </a:ext>
              </a:extLst>
            </p:cNvPr>
            <p:cNvGrpSpPr/>
            <p:nvPr/>
          </p:nvGrpSpPr>
          <p:grpSpPr>
            <a:xfrm>
              <a:off x="745095" y="2438920"/>
              <a:ext cx="5645432" cy="2864991"/>
              <a:chOff x="3616325" y="4362739"/>
              <a:chExt cx="17145000" cy="6249112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26D0AA5-3F07-584E-A1E0-8BEC55795837}"/>
                  </a:ext>
                </a:extLst>
              </p:cNvPr>
              <p:cNvCxnSpPr/>
              <p:nvPr/>
            </p:nvCxnSpPr>
            <p:spPr>
              <a:xfrm>
                <a:off x="3616325" y="10611851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2741D58-82F2-6F4D-8881-15E3461631AE}"/>
                  </a:ext>
                </a:extLst>
              </p:cNvPr>
              <p:cNvCxnSpPr/>
              <p:nvPr/>
            </p:nvCxnSpPr>
            <p:spPr>
              <a:xfrm>
                <a:off x="3616325" y="9927650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C32276E-D9FF-DC48-AFF5-DA42212AA4E2}"/>
                  </a:ext>
                </a:extLst>
              </p:cNvPr>
              <p:cNvCxnSpPr/>
              <p:nvPr/>
            </p:nvCxnSpPr>
            <p:spPr>
              <a:xfrm>
                <a:off x="3616325" y="9234922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C2E4532-E64A-614D-9734-A73285536817}"/>
                  </a:ext>
                </a:extLst>
              </p:cNvPr>
              <p:cNvCxnSpPr/>
              <p:nvPr/>
            </p:nvCxnSpPr>
            <p:spPr>
              <a:xfrm>
                <a:off x="3616325" y="8542194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B77B53F-5878-3845-ACA5-D7D8484CE152}"/>
                  </a:ext>
                </a:extLst>
              </p:cNvPr>
              <p:cNvCxnSpPr/>
              <p:nvPr/>
            </p:nvCxnSpPr>
            <p:spPr>
              <a:xfrm>
                <a:off x="3616325" y="7826377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008D884-15E5-1548-ADF9-5861081B22CE}"/>
                  </a:ext>
                </a:extLst>
              </p:cNvPr>
              <p:cNvCxnSpPr/>
              <p:nvPr/>
            </p:nvCxnSpPr>
            <p:spPr>
              <a:xfrm>
                <a:off x="3616325" y="7142176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2F0AB02-B708-C847-8E0B-42068B4AD41B}"/>
                  </a:ext>
                </a:extLst>
              </p:cNvPr>
              <p:cNvCxnSpPr/>
              <p:nvPr/>
            </p:nvCxnSpPr>
            <p:spPr>
              <a:xfrm>
                <a:off x="3616325" y="6449448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4B1F4C2-20AE-2349-AD79-B8601C7B87EA}"/>
                  </a:ext>
                </a:extLst>
              </p:cNvPr>
              <p:cNvCxnSpPr/>
              <p:nvPr/>
            </p:nvCxnSpPr>
            <p:spPr>
              <a:xfrm>
                <a:off x="3616325" y="5756720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938BF4D-515D-2E4E-B7E5-81DF56E66AA2}"/>
                  </a:ext>
                </a:extLst>
              </p:cNvPr>
              <p:cNvCxnSpPr/>
              <p:nvPr/>
            </p:nvCxnSpPr>
            <p:spPr>
              <a:xfrm>
                <a:off x="3616325" y="5055467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6ECFF2B-F576-6143-85AF-3FAF2BC1E03C}"/>
                  </a:ext>
                </a:extLst>
              </p:cNvPr>
              <p:cNvCxnSpPr/>
              <p:nvPr/>
            </p:nvCxnSpPr>
            <p:spPr>
              <a:xfrm>
                <a:off x="3616325" y="4362739"/>
                <a:ext cx="17145000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7593897-74A9-3B45-81DE-3F0157B51C32}"/>
                </a:ext>
              </a:extLst>
            </p:cNvPr>
            <p:cNvSpPr/>
            <p:nvPr/>
          </p:nvSpPr>
          <p:spPr>
            <a:xfrm rot="10800000">
              <a:off x="1121715" y="3907590"/>
              <a:ext cx="322189" cy="139631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343F304-2880-C04D-B3E7-4E016800E7C2}"/>
                </a:ext>
              </a:extLst>
            </p:cNvPr>
            <p:cNvSpPr/>
            <p:nvPr/>
          </p:nvSpPr>
          <p:spPr>
            <a:xfrm rot="10800000">
              <a:off x="1774571" y="3332193"/>
              <a:ext cx="322189" cy="197171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4F24381-D2D9-EE4F-B808-D09E41BD3B74}"/>
                </a:ext>
              </a:extLst>
            </p:cNvPr>
            <p:cNvSpPr/>
            <p:nvPr/>
          </p:nvSpPr>
          <p:spPr>
            <a:xfrm rot="10800000">
              <a:off x="2427430" y="2755500"/>
              <a:ext cx="322189" cy="254841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EFCB4EB-0EA4-EE42-B173-764E6DDA64D0}"/>
                </a:ext>
              </a:extLst>
            </p:cNvPr>
            <p:cNvSpPr/>
            <p:nvPr/>
          </p:nvSpPr>
          <p:spPr>
            <a:xfrm rot="10800000">
              <a:off x="3080287" y="4367914"/>
              <a:ext cx="322189" cy="93599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6CF4A69-0F53-E842-B989-D4BC17CB03C7}"/>
                </a:ext>
              </a:extLst>
            </p:cNvPr>
            <p:cNvSpPr/>
            <p:nvPr/>
          </p:nvSpPr>
          <p:spPr>
            <a:xfrm rot="10800000">
              <a:off x="3733145" y="3582905"/>
              <a:ext cx="322189" cy="172100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DF2881D-5798-2D42-B69C-8A4D2C3DC7FE}"/>
                </a:ext>
              </a:extLst>
            </p:cNvPr>
            <p:cNvSpPr/>
            <p:nvPr/>
          </p:nvSpPr>
          <p:spPr>
            <a:xfrm rot="10800000">
              <a:off x="4386002" y="3110252"/>
              <a:ext cx="322189" cy="21936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5F25CD8-25C5-1846-9801-DEBB4D76CB06}"/>
                </a:ext>
              </a:extLst>
            </p:cNvPr>
            <p:cNvSpPr/>
            <p:nvPr/>
          </p:nvSpPr>
          <p:spPr>
            <a:xfrm rot="10800000">
              <a:off x="5038857" y="3907590"/>
              <a:ext cx="322189" cy="139631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6887BA8A-EA50-FB46-AC3F-57959ACC8146}"/>
                </a:ext>
              </a:extLst>
            </p:cNvPr>
            <p:cNvSpPr/>
            <p:nvPr/>
          </p:nvSpPr>
          <p:spPr>
            <a:xfrm rot="10800000">
              <a:off x="5691715" y="3455494"/>
              <a:ext cx="322189" cy="184841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0651090-6768-D345-89CC-774B39DFF361}"/>
                </a:ext>
              </a:extLst>
            </p:cNvPr>
            <p:cNvGrpSpPr/>
            <p:nvPr/>
          </p:nvGrpSpPr>
          <p:grpSpPr>
            <a:xfrm>
              <a:off x="74447" y="2016113"/>
              <a:ext cx="928220" cy="3918731"/>
              <a:chOff x="3181081" y="5321875"/>
              <a:chExt cx="1054820" cy="854752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B542E2-F93F-2F48-9750-FB3822C1C289}"/>
                  </a:ext>
                </a:extLst>
              </p:cNvPr>
              <p:cNvSpPr txBox="1"/>
              <p:nvPr/>
            </p:nvSpPr>
            <p:spPr>
              <a:xfrm flipH="1">
                <a:off x="3352655" y="11586220"/>
                <a:ext cx="711674" cy="2283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DC78E7C-4B15-8349-99CC-39418D3B8309}"/>
                  </a:ext>
                </a:extLst>
              </p:cNvPr>
              <p:cNvSpPr txBox="1"/>
              <p:nvPr/>
            </p:nvSpPr>
            <p:spPr>
              <a:xfrm flipH="1">
                <a:off x="3181081" y="10863265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A1ED8A3-62D0-2C42-89F6-79031B64FCD5}"/>
                  </a:ext>
                </a:extLst>
              </p:cNvPr>
              <p:cNvSpPr txBox="1"/>
              <p:nvPr/>
            </p:nvSpPr>
            <p:spPr>
              <a:xfrm flipH="1">
                <a:off x="3181081" y="10204887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150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E404DAB-7EC4-4644-A39E-8D301FE7DF4B}"/>
                  </a:ext>
                </a:extLst>
              </p:cNvPr>
              <p:cNvSpPr txBox="1"/>
              <p:nvPr/>
            </p:nvSpPr>
            <p:spPr>
              <a:xfrm flipH="1">
                <a:off x="3181081" y="9546514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200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18AF61-91A3-A245-AACE-ED32CC70E38B}"/>
                  </a:ext>
                </a:extLst>
              </p:cNvPr>
              <p:cNvSpPr txBox="1"/>
              <p:nvPr/>
            </p:nvSpPr>
            <p:spPr>
              <a:xfrm flipH="1">
                <a:off x="3181081" y="8799708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250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045C259-9515-2748-A3B8-2985292B9B07}"/>
                  </a:ext>
                </a:extLst>
              </p:cNvPr>
              <p:cNvSpPr txBox="1"/>
              <p:nvPr/>
            </p:nvSpPr>
            <p:spPr>
              <a:xfrm flipH="1">
                <a:off x="3181081" y="8116548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14FD759-E094-2D4A-B677-BD0F95A3E582}"/>
                  </a:ext>
                </a:extLst>
              </p:cNvPr>
              <p:cNvSpPr txBox="1"/>
              <p:nvPr/>
            </p:nvSpPr>
            <p:spPr>
              <a:xfrm flipH="1">
                <a:off x="3181081" y="7410214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350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0D68CD-7D0B-AF40-8AB7-3F4640B3F2EF}"/>
                  </a:ext>
                </a:extLst>
              </p:cNvPr>
              <p:cNvSpPr txBox="1"/>
              <p:nvPr/>
            </p:nvSpPr>
            <p:spPr>
              <a:xfrm flipH="1">
                <a:off x="3181081" y="6751836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B94FD8-B185-184D-B934-A51BC5AC555B}"/>
                  </a:ext>
                </a:extLst>
              </p:cNvPr>
              <p:cNvSpPr txBox="1"/>
              <p:nvPr/>
            </p:nvSpPr>
            <p:spPr>
              <a:xfrm flipH="1">
                <a:off x="3181081" y="6005039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450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208837-BEB5-CA46-B13B-D6E412007BC1}"/>
                  </a:ext>
                </a:extLst>
              </p:cNvPr>
              <p:cNvSpPr txBox="1"/>
              <p:nvPr/>
            </p:nvSpPr>
            <p:spPr>
              <a:xfrm flipH="1">
                <a:off x="3181081" y="5321875"/>
                <a:ext cx="1054820" cy="222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301"/>
                  </a:lnSpc>
                </a:pPr>
                <a:r>
                  <a:rPr lang="en-US" sz="9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500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2BE250-7F9A-AF45-81DE-3247B645A5A9}"/>
                </a:ext>
              </a:extLst>
            </p:cNvPr>
            <p:cNvSpPr txBox="1"/>
            <p:nvPr/>
          </p:nvSpPr>
          <p:spPr>
            <a:xfrm flipH="1">
              <a:off x="1157429" y="5168600"/>
              <a:ext cx="250759" cy="106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301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3B03BB9-E62F-2448-B73D-3D42CE64ABF8}"/>
                </a:ext>
              </a:extLst>
            </p:cNvPr>
            <p:cNvSpPr txBox="1"/>
            <p:nvPr/>
          </p:nvSpPr>
          <p:spPr>
            <a:xfrm flipH="1">
              <a:off x="1810287" y="5168600"/>
              <a:ext cx="250759" cy="106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301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A573626-46E3-DD4A-B0C2-4F0EAA900CB2}"/>
                </a:ext>
              </a:extLst>
            </p:cNvPr>
            <p:cNvSpPr txBox="1"/>
            <p:nvPr/>
          </p:nvSpPr>
          <p:spPr>
            <a:xfrm flipH="1">
              <a:off x="2463143" y="5168601"/>
              <a:ext cx="250759" cy="106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301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951C6A-0DAB-C040-82A1-A438ECB2D1FB}"/>
                </a:ext>
              </a:extLst>
            </p:cNvPr>
            <p:cNvSpPr txBox="1"/>
            <p:nvPr/>
          </p:nvSpPr>
          <p:spPr>
            <a:xfrm flipH="1">
              <a:off x="3116002" y="5168601"/>
              <a:ext cx="250759" cy="106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301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F43066-48A3-5947-B5EC-1A08B0D19A7E}"/>
                </a:ext>
              </a:extLst>
            </p:cNvPr>
            <p:cNvSpPr txBox="1"/>
            <p:nvPr/>
          </p:nvSpPr>
          <p:spPr>
            <a:xfrm flipH="1">
              <a:off x="3768858" y="5168601"/>
              <a:ext cx="250759" cy="106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301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7B1DE14-03B1-AE4C-BAD5-202AFD341E1E}"/>
                </a:ext>
              </a:extLst>
            </p:cNvPr>
            <p:cNvSpPr txBox="1"/>
            <p:nvPr/>
          </p:nvSpPr>
          <p:spPr>
            <a:xfrm flipH="1">
              <a:off x="4421716" y="5168600"/>
              <a:ext cx="250759" cy="106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301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BE9A23-487B-2E41-AE7E-58955C67D78A}"/>
                </a:ext>
              </a:extLst>
            </p:cNvPr>
            <p:cNvSpPr txBox="1"/>
            <p:nvPr/>
          </p:nvSpPr>
          <p:spPr>
            <a:xfrm flipH="1">
              <a:off x="5074573" y="5168600"/>
              <a:ext cx="250759" cy="106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301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39B449-2272-3C4A-A74F-28B0E80EDA78}"/>
                </a:ext>
              </a:extLst>
            </p:cNvPr>
            <p:cNvSpPr txBox="1"/>
            <p:nvPr/>
          </p:nvSpPr>
          <p:spPr>
            <a:xfrm flipH="1">
              <a:off x="5727430" y="5168600"/>
              <a:ext cx="250759" cy="1067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301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9EBDB4-1461-4946-856E-E3328DCA9C72}"/>
                </a:ext>
              </a:extLst>
            </p:cNvPr>
            <p:cNvCxnSpPr>
              <a:cxnSpLocks/>
              <a:stCxn id="30" idx="0"/>
              <a:endCxn id="59" idx="2"/>
            </p:cNvCxnSpPr>
            <p:nvPr/>
          </p:nvCxnSpPr>
          <p:spPr>
            <a:xfrm flipV="1">
              <a:off x="3894239" y="2850400"/>
              <a:ext cx="1244" cy="245350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8D859F6-8FEE-8643-9C38-F854B40B7373}"/>
                </a:ext>
              </a:extLst>
            </p:cNvPr>
            <p:cNvSpPr/>
            <p:nvPr/>
          </p:nvSpPr>
          <p:spPr>
            <a:xfrm>
              <a:off x="3115909" y="2139436"/>
              <a:ext cx="1559149" cy="7109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143705-2758-F64D-B954-63A849D6BBAB}"/>
                </a:ext>
              </a:extLst>
            </p:cNvPr>
            <p:cNvSpPr/>
            <p:nvPr/>
          </p:nvSpPr>
          <p:spPr>
            <a:xfrm>
              <a:off x="3277179" y="2201592"/>
              <a:ext cx="123411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Average ROAS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08407D-35D9-D845-A4C9-1A3F5562D1A2}"/>
              </a:ext>
            </a:extLst>
          </p:cNvPr>
          <p:cNvGrpSpPr/>
          <p:nvPr/>
        </p:nvGrpSpPr>
        <p:grpSpPr>
          <a:xfrm>
            <a:off x="425431" y="6884721"/>
            <a:ext cx="5848903" cy="539138"/>
            <a:chOff x="425431" y="6363245"/>
            <a:chExt cx="5848903" cy="53913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2F7EB63-D993-2041-A3B5-36F78DD62C5B}"/>
                </a:ext>
              </a:extLst>
            </p:cNvPr>
            <p:cNvGrpSpPr/>
            <p:nvPr/>
          </p:nvGrpSpPr>
          <p:grpSpPr>
            <a:xfrm>
              <a:off x="425431" y="6363245"/>
              <a:ext cx="703116" cy="539138"/>
              <a:chOff x="425431" y="6474707"/>
              <a:chExt cx="703116" cy="539138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E6B8F27-A035-2D45-928D-22533DFFEB92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D9C460B-467F-A042-B1CE-18595359CA75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66525A-B003-C746-A264-75C7C72B7711}"/>
                </a:ext>
              </a:extLst>
            </p:cNvPr>
            <p:cNvSpPr txBox="1"/>
            <p:nvPr/>
          </p:nvSpPr>
          <p:spPr>
            <a:xfrm flipH="1">
              <a:off x="1128540" y="6363245"/>
              <a:ext cx="5145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To get your company’s name.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034A12F-2238-0045-AC2F-19671AC2DB57}"/>
              </a:ext>
            </a:extLst>
          </p:cNvPr>
          <p:cNvGrpSpPr/>
          <p:nvPr/>
        </p:nvGrpSpPr>
        <p:grpSpPr>
          <a:xfrm>
            <a:off x="425431" y="7851236"/>
            <a:ext cx="5848903" cy="539138"/>
            <a:chOff x="425431" y="6363245"/>
            <a:chExt cx="5848903" cy="53913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2D1254B-1B1F-E24B-A83C-6123EC88067C}"/>
                </a:ext>
              </a:extLst>
            </p:cNvPr>
            <p:cNvGrpSpPr/>
            <p:nvPr/>
          </p:nvGrpSpPr>
          <p:grpSpPr>
            <a:xfrm>
              <a:off x="425431" y="6363245"/>
              <a:ext cx="703116" cy="539138"/>
              <a:chOff x="425431" y="6474707"/>
              <a:chExt cx="703116" cy="539138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482293A-D862-414E-9995-804D86D71531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6309FA9-2338-8F44-BA2A-0ABEE38691D3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C6F167-9DDF-4445-AC91-D69F29AEC1DF}"/>
                </a:ext>
              </a:extLst>
            </p:cNvPr>
            <p:cNvSpPr txBox="1"/>
            <p:nvPr/>
          </p:nvSpPr>
          <p:spPr>
            <a:xfrm flipH="1">
              <a:off x="1128540" y="6363245"/>
              <a:ext cx="5145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To get your company’s name.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45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91" name="Chart 90">
            <a:extLst>
              <a:ext uri="{FF2B5EF4-FFF2-40B4-BE49-F238E27FC236}">
                <a16:creationId xmlns:a16="http://schemas.microsoft.com/office/drawing/2014/main" id="{A77C97AC-DE44-7C4B-A4B7-30076F22E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790235"/>
              </p:ext>
            </p:extLst>
          </p:nvPr>
        </p:nvGraphicFramePr>
        <p:xfrm>
          <a:off x="486697" y="2713704"/>
          <a:ext cx="5884606" cy="573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2" name="Group 91">
            <a:extLst>
              <a:ext uri="{FF2B5EF4-FFF2-40B4-BE49-F238E27FC236}">
                <a16:creationId xmlns:a16="http://schemas.microsoft.com/office/drawing/2014/main" id="{B8F3A460-2DA5-5F42-AE0D-C6052ADBC32E}"/>
              </a:ext>
            </a:extLst>
          </p:cNvPr>
          <p:cNvGrpSpPr/>
          <p:nvPr/>
        </p:nvGrpSpPr>
        <p:grpSpPr>
          <a:xfrm>
            <a:off x="3080671" y="4452581"/>
            <a:ext cx="955372" cy="744892"/>
            <a:chOff x="11476852" y="6965506"/>
            <a:chExt cx="955372" cy="744892"/>
          </a:xfrm>
        </p:grpSpPr>
        <p:sp>
          <p:nvSpPr>
            <p:cNvPr id="93" name="Freeform 227">
              <a:extLst>
                <a:ext uri="{FF2B5EF4-FFF2-40B4-BE49-F238E27FC236}">
                  <a16:creationId xmlns:a16="http://schemas.microsoft.com/office/drawing/2014/main" id="{B59DF765-57FF-0440-A2B9-2126CC81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306" y="6965506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94" name="CuadroTexto 4">
              <a:extLst>
                <a:ext uri="{FF2B5EF4-FFF2-40B4-BE49-F238E27FC236}">
                  <a16:creationId xmlns:a16="http://schemas.microsoft.com/office/drawing/2014/main" id="{72DEAFDB-63CC-364C-8EF4-58D90B6E3923}"/>
                </a:ext>
              </a:extLst>
            </p:cNvPr>
            <p:cNvSpPr txBox="1"/>
            <p:nvPr/>
          </p:nvSpPr>
          <p:spPr>
            <a:xfrm>
              <a:off x="11476852" y="7068390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F9DBC2A-058A-874B-A19C-01EB6FBFD39D}"/>
              </a:ext>
            </a:extLst>
          </p:cNvPr>
          <p:cNvGrpSpPr/>
          <p:nvPr/>
        </p:nvGrpSpPr>
        <p:grpSpPr>
          <a:xfrm>
            <a:off x="4864624" y="3371189"/>
            <a:ext cx="955372" cy="744892"/>
            <a:chOff x="14112303" y="4681391"/>
            <a:chExt cx="955372" cy="744892"/>
          </a:xfrm>
        </p:grpSpPr>
        <p:sp>
          <p:nvSpPr>
            <p:cNvPr id="96" name="Freeform 227">
              <a:extLst>
                <a:ext uri="{FF2B5EF4-FFF2-40B4-BE49-F238E27FC236}">
                  <a16:creationId xmlns:a16="http://schemas.microsoft.com/office/drawing/2014/main" id="{FE35836C-A76D-8C4D-8FA6-C45DEF09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0757" y="4681391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97" name="CuadroTexto 4">
              <a:extLst>
                <a:ext uri="{FF2B5EF4-FFF2-40B4-BE49-F238E27FC236}">
                  <a16:creationId xmlns:a16="http://schemas.microsoft.com/office/drawing/2014/main" id="{2163DBB7-944A-604D-AB05-17FF13CC745A}"/>
                </a:ext>
              </a:extLst>
            </p:cNvPr>
            <p:cNvSpPr txBox="1"/>
            <p:nvPr/>
          </p:nvSpPr>
          <p:spPr>
            <a:xfrm>
              <a:off x="14112303" y="4784275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0ECA1F-9F31-3744-A65D-1C7C69370F67}"/>
              </a:ext>
            </a:extLst>
          </p:cNvPr>
          <p:cNvGrpSpPr/>
          <p:nvPr/>
        </p:nvGrpSpPr>
        <p:grpSpPr>
          <a:xfrm>
            <a:off x="1385524" y="2583031"/>
            <a:ext cx="955372" cy="744892"/>
            <a:chOff x="9934655" y="5655321"/>
            <a:chExt cx="955372" cy="744892"/>
          </a:xfrm>
        </p:grpSpPr>
        <p:sp>
          <p:nvSpPr>
            <p:cNvPr id="99" name="Freeform 227">
              <a:extLst>
                <a:ext uri="{FF2B5EF4-FFF2-40B4-BE49-F238E27FC236}">
                  <a16:creationId xmlns:a16="http://schemas.microsoft.com/office/drawing/2014/main" id="{F984C90B-34DE-C243-B576-64FA2B788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109" y="5655321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00" name="CuadroTexto 4">
              <a:extLst>
                <a:ext uri="{FF2B5EF4-FFF2-40B4-BE49-F238E27FC236}">
                  <a16:creationId xmlns:a16="http://schemas.microsoft.com/office/drawing/2014/main" id="{52F11D02-A43F-DB48-8626-0977B432B24C}"/>
                </a:ext>
              </a:extLst>
            </p:cNvPr>
            <p:cNvSpPr txBox="1"/>
            <p:nvPr/>
          </p:nvSpPr>
          <p:spPr>
            <a:xfrm>
              <a:off x="9934655" y="5758205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255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BBA4A-E55C-8746-9091-982325343A1E}"/>
              </a:ext>
            </a:extLst>
          </p:cNvPr>
          <p:cNvGrpSpPr/>
          <p:nvPr/>
        </p:nvGrpSpPr>
        <p:grpSpPr>
          <a:xfrm>
            <a:off x="331694" y="1974272"/>
            <a:ext cx="6194612" cy="3763140"/>
            <a:chOff x="1813486" y="3945181"/>
            <a:chExt cx="11445314" cy="671407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DD9A09-12A4-8542-A7E9-D121D39A3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9925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35E7E0-210A-DE43-9625-B1845FAE5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7298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7F152E-69C1-EB4A-991F-437CE9E9A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671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A2B6C2-A777-184F-B320-BBFA60AA6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7331" y="3945181"/>
              <a:ext cx="0" cy="5267326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0D69D6F2-7A05-A04B-A402-1AD0995520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1024797"/>
                </p:ext>
              </p:extLst>
            </p:nvPr>
          </p:nvGraphicFramePr>
          <p:xfrm>
            <a:off x="1813486" y="4670855"/>
            <a:ext cx="11445314" cy="5988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59A274-2BAC-6949-BC02-D01E5A6C7ACB}"/>
              </a:ext>
            </a:extLst>
          </p:cNvPr>
          <p:cNvGrpSpPr/>
          <p:nvPr/>
        </p:nvGrpSpPr>
        <p:grpSpPr>
          <a:xfrm>
            <a:off x="3671218" y="6094721"/>
            <a:ext cx="2898346" cy="1219343"/>
            <a:chOff x="3671218" y="5764412"/>
            <a:chExt cx="2898346" cy="12193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92CDC0D-DD7A-AA41-8003-D9143E32E674}"/>
                </a:ext>
              </a:extLst>
            </p:cNvPr>
            <p:cNvSpPr txBox="1"/>
            <p:nvPr/>
          </p:nvSpPr>
          <p:spPr>
            <a:xfrm>
              <a:off x="4950249" y="5864456"/>
              <a:ext cx="1619315" cy="101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F072A3-846B-964C-90B5-A995255D3334}"/>
                </a:ext>
              </a:extLst>
            </p:cNvPr>
            <p:cNvGrpSpPr/>
            <p:nvPr/>
          </p:nvGrpSpPr>
          <p:grpSpPr>
            <a:xfrm>
              <a:off x="3671218" y="5764412"/>
              <a:ext cx="1300660" cy="1219343"/>
              <a:chOff x="14417063" y="3622698"/>
              <a:chExt cx="3140611" cy="2944264"/>
            </a:xfrm>
          </p:grpSpPr>
          <p:graphicFrame>
            <p:nvGraphicFramePr>
              <p:cNvPr id="28" name="Chart 27">
                <a:extLst>
                  <a:ext uri="{FF2B5EF4-FFF2-40B4-BE49-F238E27FC236}">
                    <a16:creationId xmlns:a16="http://schemas.microsoft.com/office/drawing/2014/main" id="{55BD9929-619F-644B-96BC-6E01563B326D}"/>
                  </a:ext>
                </a:extLst>
              </p:cNvPr>
              <p:cNvGraphicFramePr/>
              <p:nvPr/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7E8B9D-0EEC-3B45-87C6-D8F3F5D8E99F}"/>
                  </a:ext>
                </a:extLst>
              </p:cNvPr>
              <p:cNvSpPr txBox="1"/>
              <p:nvPr/>
            </p:nvSpPr>
            <p:spPr>
              <a:xfrm>
                <a:off x="15058340" y="4409590"/>
                <a:ext cx="1858059" cy="1213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9DF2EF-B20B-9E40-AFE3-4D2C22C3D541}"/>
              </a:ext>
            </a:extLst>
          </p:cNvPr>
          <p:cNvGrpSpPr/>
          <p:nvPr/>
        </p:nvGrpSpPr>
        <p:grpSpPr>
          <a:xfrm>
            <a:off x="3671218" y="7522312"/>
            <a:ext cx="3113047" cy="1219344"/>
            <a:chOff x="3671218" y="7486454"/>
            <a:chExt cx="3113047" cy="12193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E9CF3A-6BEA-6D45-93C3-8E7C7CA901D9}"/>
                </a:ext>
              </a:extLst>
            </p:cNvPr>
            <p:cNvSpPr txBox="1"/>
            <p:nvPr/>
          </p:nvSpPr>
          <p:spPr>
            <a:xfrm>
              <a:off x="4950246" y="7543552"/>
              <a:ext cx="1834019" cy="1019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27CDF72-4D5E-AD4B-A58F-5A482162C5D5}"/>
                </a:ext>
              </a:extLst>
            </p:cNvPr>
            <p:cNvGrpSpPr/>
            <p:nvPr/>
          </p:nvGrpSpPr>
          <p:grpSpPr>
            <a:xfrm>
              <a:off x="3671218" y="7486454"/>
              <a:ext cx="1300660" cy="1219344"/>
              <a:chOff x="14417063" y="9091094"/>
              <a:chExt cx="3140611" cy="2944264"/>
            </a:xfrm>
          </p:grpSpPr>
          <p:graphicFrame>
            <p:nvGraphicFramePr>
              <p:cNvPr id="32" name="Chart 31">
                <a:extLst>
                  <a:ext uri="{FF2B5EF4-FFF2-40B4-BE49-F238E27FC236}">
                    <a16:creationId xmlns:a16="http://schemas.microsoft.com/office/drawing/2014/main" id="{515D43BD-58FF-7E43-8913-987F92CB9824}"/>
                  </a:ext>
                </a:extLst>
              </p:cNvPr>
              <p:cNvGraphicFramePr/>
              <p:nvPr/>
            </p:nvGraphicFramePr>
            <p:xfrm>
              <a:off x="14417063" y="9091094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3EDAEA-C4E5-4248-AA06-23E217F64A95}"/>
                  </a:ext>
                </a:extLst>
              </p:cNvPr>
              <p:cNvSpPr txBox="1"/>
              <p:nvPr/>
            </p:nvSpPr>
            <p:spPr>
              <a:xfrm>
                <a:off x="15058340" y="9852605"/>
                <a:ext cx="1858059" cy="1213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45%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7F35411-2FF8-1941-8AD6-D558F5CDCDD9}"/>
              </a:ext>
            </a:extLst>
          </p:cNvPr>
          <p:cNvGrpSpPr/>
          <p:nvPr/>
        </p:nvGrpSpPr>
        <p:grpSpPr>
          <a:xfrm>
            <a:off x="570008" y="6202035"/>
            <a:ext cx="2541788" cy="2444138"/>
            <a:chOff x="644995" y="6148248"/>
            <a:chExt cx="2541788" cy="24441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45653A-771D-D14C-9CC6-BF541EFEB912}"/>
                </a:ext>
              </a:extLst>
            </p:cNvPr>
            <p:cNvGrpSpPr/>
            <p:nvPr/>
          </p:nvGrpSpPr>
          <p:grpSpPr>
            <a:xfrm>
              <a:off x="644995" y="6148248"/>
              <a:ext cx="2541788" cy="954107"/>
              <a:chOff x="644995" y="6272995"/>
              <a:chExt cx="2541788" cy="954107"/>
            </a:xfrm>
          </p:grpSpPr>
          <p:sp>
            <p:nvSpPr>
              <p:cNvPr id="34" name="CuadroTexto 4">
                <a:extLst>
                  <a:ext uri="{FF2B5EF4-FFF2-40B4-BE49-F238E27FC236}">
                    <a16:creationId xmlns:a16="http://schemas.microsoft.com/office/drawing/2014/main" id="{54B1DC22-EB1D-9743-99CE-7D3C09B0E32C}"/>
                  </a:ext>
                </a:extLst>
              </p:cNvPr>
              <p:cNvSpPr txBox="1"/>
              <p:nvPr/>
            </p:nvSpPr>
            <p:spPr>
              <a:xfrm>
                <a:off x="1025665" y="6272995"/>
                <a:ext cx="216111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marketers must link the price to the real.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64952D8-9273-6944-ADEC-F5BC4CEE1509}"/>
                  </a:ext>
                </a:extLst>
              </p:cNvPr>
              <p:cNvSpPr/>
              <p:nvPr/>
            </p:nvSpPr>
            <p:spPr>
              <a:xfrm>
                <a:off x="644995" y="6430870"/>
                <a:ext cx="168777" cy="16877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latin typeface="Montserrat Light" pitchFamily="2" charset="77"/>
                </a:endParaRPr>
              </a:p>
            </p:txBody>
          </p:sp>
        </p:grpSp>
        <p:sp>
          <p:nvSpPr>
            <p:cNvPr id="36" name="CuadroTexto 4">
              <a:extLst>
                <a:ext uri="{FF2B5EF4-FFF2-40B4-BE49-F238E27FC236}">
                  <a16:creationId xmlns:a16="http://schemas.microsoft.com/office/drawing/2014/main" id="{794E79DD-37C2-3345-9DD0-E5E6CDB87ED5}"/>
                </a:ext>
              </a:extLst>
            </p:cNvPr>
            <p:cNvSpPr txBox="1"/>
            <p:nvPr/>
          </p:nvSpPr>
          <p:spPr>
            <a:xfrm>
              <a:off x="1025665" y="7638279"/>
              <a:ext cx="2161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marketers must link the price to the real.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EE17F22-29C0-6D4F-B5D6-D58C3C836370}"/>
                </a:ext>
              </a:extLst>
            </p:cNvPr>
            <p:cNvSpPr/>
            <p:nvPr/>
          </p:nvSpPr>
          <p:spPr>
            <a:xfrm>
              <a:off x="644995" y="7796155"/>
              <a:ext cx="168777" cy="1687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Montserrat Ligh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922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5DE9E8B-AF31-594C-9C7E-03634A827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663238"/>
              </p:ext>
            </p:extLst>
          </p:nvPr>
        </p:nvGraphicFramePr>
        <p:xfrm>
          <a:off x="440487" y="1658389"/>
          <a:ext cx="5977026" cy="43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4984D96-9923-FC4A-81B3-E7EAA353B73A}"/>
              </a:ext>
            </a:extLst>
          </p:cNvPr>
          <p:cNvGrpSpPr/>
          <p:nvPr/>
        </p:nvGrpSpPr>
        <p:grpSpPr>
          <a:xfrm>
            <a:off x="526118" y="6589439"/>
            <a:ext cx="2902883" cy="2087560"/>
            <a:chOff x="526118" y="6589439"/>
            <a:chExt cx="2902883" cy="20875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9CAAD5D-B1E4-AB44-BC03-6554763C06F3}"/>
                </a:ext>
              </a:extLst>
            </p:cNvPr>
            <p:cNvSpPr/>
            <p:nvPr/>
          </p:nvSpPr>
          <p:spPr>
            <a:xfrm>
              <a:off x="526118" y="6645030"/>
              <a:ext cx="94123" cy="6943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6DC52F-111D-6F4A-B7AD-592DBED0C7A5}"/>
                </a:ext>
              </a:extLst>
            </p:cNvPr>
            <p:cNvSpPr txBox="1"/>
            <p:nvPr/>
          </p:nvSpPr>
          <p:spPr>
            <a:xfrm>
              <a:off x="810681" y="6907659"/>
              <a:ext cx="2618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15917C-32D8-C44D-B573-0C9884C2F58F}"/>
                </a:ext>
              </a:extLst>
            </p:cNvPr>
            <p:cNvSpPr/>
            <p:nvPr/>
          </p:nvSpPr>
          <p:spPr>
            <a:xfrm>
              <a:off x="810682" y="6589439"/>
              <a:ext cx="183640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D1231A-6E5A-C641-A4E4-139978F0C6D0}"/>
                </a:ext>
              </a:extLst>
            </p:cNvPr>
            <p:cNvSpPr/>
            <p:nvPr/>
          </p:nvSpPr>
          <p:spPr>
            <a:xfrm>
              <a:off x="526118" y="7891148"/>
              <a:ext cx="94123" cy="69437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8E467D-F228-794C-B496-341AA4487310}"/>
                </a:ext>
              </a:extLst>
            </p:cNvPr>
            <p:cNvSpPr txBox="1"/>
            <p:nvPr/>
          </p:nvSpPr>
          <p:spPr>
            <a:xfrm>
              <a:off x="810681" y="8153779"/>
              <a:ext cx="2618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C814129-DE0D-A740-A674-DCB6D74CBEDD}"/>
                </a:ext>
              </a:extLst>
            </p:cNvPr>
            <p:cNvSpPr/>
            <p:nvPr/>
          </p:nvSpPr>
          <p:spPr>
            <a:xfrm>
              <a:off x="810682" y="7835558"/>
              <a:ext cx="183640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C96362-A23E-134F-B82A-9EFBD542D56B}"/>
              </a:ext>
            </a:extLst>
          </p:cNvPr>
          <p:cNvGrpSpPr/>
          <p:nvPr/>
        </p:nvGrpSpPr>
        <p:grpSpPr>
          <a:xfrm>
            <a:off x="3671104" y="6589439"/>
            <a:ext cx="2902883" cy="2087560"/>
            <a:chOff x="526118" y="6589439"/>
            <a:chExt cx="2902883" cy="20875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EC4D6B4-454A-7C49-8167-B510F38C1F44}"/>
                </a:ext>
              </a:extLst>
            </p:cNvPr>
            <p:cNvSpPr/>
            <p:nvPr/>
          </p:nvSpPr>
          <p:spPr>
            <a:xfrm>
              <a:off x="526118" y="6645030"/>
              <a:ext cx="94123" cy="69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20D3F3-8F35-5A4F-A5E3-136BCF483A11}"/>
                </a:ext>
              </a:extLst>
            </p:cNvPr>
            <p:cNvSpPr txBox="1"/>
            <p:nvPr/>
          </p:nvSpPr>
          <p:spPr>
            <a:xfrm>
              <a:off x="810681" y="6907659"/>
              <a:ext cx="2618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75A4498-0269-3843-8854-53BFCCE1F707}"/>
                </a:ext>
              </a:extLst>
            </p:cNvPr>
            <p:cNvSpPr/>
            <p:nvPr/>
          </p:nvSpPr>
          <p:spPr>
            <a:xfrm>
              <a:off x="810682" y="6589439"/>
              <a:ext cx="183640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A5F5B53-8A25-564A-B4DA-D03215DE001E}"/>
                </a:ext>
              </a:extLst>
            </p:cNvPr>
            <p:cNvSpPr/>
            <p:nvPr/>
          </p:nvSpPr>
          <p:spPr>
            <a:xfrm>
              <a:off x="526118" y="7891148"/>
              <a:ext cx="94123" cy="6943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834A5AA-0A9F-2A47-9C4F-6F421664D9F9}"/>
                </a:ext>
              </a:extLst>
            </p:cNvPr>
            <p:cNvSpPr txBox="1"/>
            <p:nvPr/>
          </p:nvSpPr>
          <p:spPr>
            <a:xfrm>
              <a:off x="810681" y="8153779"/>
              <a:ext cx="2618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86FD10-A2CE-004C-9F18-E7709DA24969}"/>
                </a:ext>
              </a:extLst>
            </p:cNvPr>
            <p:cNvSpPr/>
            <p:nvPr/>
          </p:nvSpPr>
          <p:spPr>
            <a:xfrm>
              <a:off x="810682" y="7835558"/>
              <a:ext cx="183640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247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0620C17-3A77-2047-8BA3-9B8BA4A95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689000"/>
              </p:ext>
            </p:extLst>
          </p:nvPr>
        </p:nvGraphicFramePr>
        <p:xfrm>
          <a:off x="362607" y="1970690"/>
          <a:ext cx="6132786" cy="646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0508C652-E1C5-1F4C-BC0F-3CD72A397DC7}"/>
              </a:ext>
            </a:extLst>
          </p:cNvPr>
          <p:cNvGrpSpPr/>
          <p:nvPr/>
        </p:nvGrpSpPr>
        <p:grpSpPr>
          <a:xfrm>
            <a:off x="2449980" y="4199554"/>
            <a:ext cx="955372" cy="744892"/>
            <a:chOff x="11476852" y="6965506"/>
            <a:chExt cx="955372" cy="744892"/>
          </a:xfrm>
        </p:grpSpPr>
        <p:sp>
          <p:nvSpPr>
            <p:cNvPr id="26" name="Freeform 227">
              <a:extLst>
                <a:ext uri="{FF2B5EF4-FFF2-40B4-BE49-F238E27FC236}">
                  <a16:creationId xmlns:a16="http://schemas.microsoft.com/office/drawing/2014/main" id="{C5F14390-41FD-804A-B984-98346988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306" y="6965506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27" name="CuadroTexto 4">
              <a:extLst>
                <a:ext uri="{FF2B5EF4-FFF2-40B4-BE49-F238E27FC236}">
                  <a16:creationId xmlns:a16="http://schemas.microsoft.com/office/drawing/2014/main" id="{7C79818C-F5E8-7F44-84DC-3F2139640764}"/>
                </a:ext>
              </a:extLst>
            </p:cNvPr>
            <p:cNvSpPr txBox="1"/>
            <p:nvPr/>
          </p:nvSpPr>
          <p:spPr>
            <a:xfrm>
              <a:off x="11476852" y="7068390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B75E39-D068-1448-B355-728428D11C41}"/>
              </a:ext>
            </a:extLst>
          </p:cNvPr>
          <p:cNvGrpSpPr/>
          <p:nvPr/>
        </p:nvGrpSpPr>
        <p:grpSpPr>
          <a:xfrm>
            <a:off x="3822591" y="2995333"/>
            <a:ext cx="955372" cy="744892"/>
            <a:chOff x="14112303" y="4681391"/>
            <a:chExt cx="955372" cy="744892"/>
          </a:xfrm>
        </p:grpSpPr>
        <p:sp>
          <p:nvSpPr>
            <p:cNvPr id="29" name="Freeform 227">
              <a:extLst>
                <a:ext uri="{FF2B5EF4-FFF2-40B4-BE49-F238E27FC236}">
                  <a16:creationId xmlns:a16="http://schemas.microsoft.com/office/drawing/2014/main" id="{7D824E16-673D-D44A-8DCF-85232618F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0757" y="4681391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30" name="CuadroTexto 4">
              <a:extLst>
                <a:ext uri="{FF2B5EF4-FFF2-40B4-BE49-F238E27FC236}">
                  <a16:creationId xmlns:a16="http://schemas.microsoft.com/office/drawing/2014/main" id="{F43D0123-9B9C-D840-9BAA-06EE1851BC23}"/>
                </a:ext>
              </a:extLst>
            </p:cNvPr>
            <p:cNvSpPr txBox="1"/>
            <p:nvPr/>
          </p:nvSpPr>
          <p:spPr>
            <a:xfrm>
              <a:off x="14112303" y="4784275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5DFDD0-7831-4C46-8941-E9075FC342B0}"/>
              </a:ext>
            </a:extLst>
          </p:cNvPr>
          <p:cNvGrpSpPr/>
          <p:nvPr/>
        </p:nvGrpSpPr>
        <p:grpSpPr>
          <a:xfrm>
            <a:off x="1074438" y="2049520"/>
            <a:ext cx="955372" cy="744892"/>
            <a:chOff x="9934655" y="5655321"/>
            <a:chExt cx="955372" cy="744892"/>
          </a:xfrm>
        </p:grpSpPr>
        <p:sp>
          <p:nvSpPr>
            <p:cNvPr id="32" name="Freeform 227">
              <a:extLst>
                <a:ext uri="{FF2B5EF4-FFF2-40B4-BE49-F238E27FC236}">
                  <a16:creationId xmlns:a16="http://schemas.microsoft.com/office/drawing/2014/main" id="{89CFCF70-74FF-144E-B67A-2D5B5358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109" y="5655321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984563EA-0A4E-8C43-86C9-55CE14F3D34D}"/>
                </a:ext>
              </a:extLst>
            </p:cNvPr>
            <p:cNvSpPr txBox="1"/>
            <p:nvPr/>
          </p:nvSpPr>
          <p:spPr>
            <a:xfrm>
              <a:off x="9934655" y="5758205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C5EACC-73AC-3741-9756-890FA2DFED89}"/>
              </a:ext>
            </a:extLst>
          </p:cNvPr>
          <p:cNvGrpSpPr/>
          <p:nvPr/>
        </p:nvGrpSpPr>
        <p:grpSpPr>
          <a:xfrm>
            <a:off x="5178426" y="1781388"/>
            <a:ext cx="955372" cy="744892"/>
            <a:chOff x="14112303" y="4681391"/>
            <a:chExt cx="955372" cy="744892"/>
          </a:xfrm>
        </p:grpSpPr>
        <p:sp>
          <p:nvSpPr>
            <p:cNvPr id="35" name="Freeform 227">
              <a:extLst>
                <a:ext uri="{FF2B5EF4-FFF2-40B4-BE49-F238E27FC236}">
                  <a16:creationId xmlns:a16="http://schemas.microsoft.com/office/drawing/2014/main" id="{E5E46B8B-E761-8542-B909-46498E0EC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0757" y="4681391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36" name="CuadroTexto 4">
              <a:extLst>
                <a:ext uri="{FF2B5EF4-FFF2-40B4-BE49-F238E27FC236}">
                  <a16:creationId xmlns:a16="http://schemas.microsoft.com/office/drawing/2014/main" id="{349BBBAE-AD6C-4948-BD05-7A549B44E83F}"/>
                </a:ext>
              </a:extLst>
            </p:cNvPr>
            <p:cNvSpPr txBox="1"/>
            <p:nvPr/>
          </p:nvSpPr>
          <p:spPr>
            <a:xfrm>
              <a:off x="14112303" y="4784275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749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CEE96670-A384-9344-A184-F4851AAE6F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49031660"/>
                  </p:ext>
                </p:extLst>
              </p:nvPr>
            </p:nvGraphicFramePr>
            <p:xfrm>
              <a:off x="561702" y="1881053"/>
              <a:ext cx="5734596" cy="464919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CEE96670-A384-9344-A184-F4851AAE6F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702" y="1881053"/>
                <a:ext cx="5734596" cy="4649196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BE03960D-7846-9245-940B-042AF7819916}"/>
              </a:ext>
            </a:extLst>
          </p:cNvPr>
          <p:cNvGrpSpPr/>
          <p:nvPr/>
        </p:nvGrpSpPr>
        <p:grpSpPr>
          <a:xfrm>
            <a:off x="581071" y="7151046"/>
            <a:ext cx="2758640" cy="1345279"/>
            <a:chOff x="425431" y="7151046"/>
            <a:chExt cx="2758640" cy="134527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D5BEDB-7A60-CE47-ADFA-A92AC7A50AD7}"/>
                </a:ext>
              </a:extLst>
            </p:cNvPr>
            <p:cNvGrpSpPr/>
            <p:nvPr/>
          </p:nvGrpSpPr>
          <p:grpSpPr>
            <a:xfrm>
              <a:off x="425431" y="7151046"/>
              <a:ext cx="703116" cy="539138"/>
              <a:chOff x="425431" y="6474707"/>
              <a:chExt cx="703116" cy="53913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50CCFC9-1C8D-E94E-BBFC-F4E3E871C4A2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95851E-E2C1-CE49-A91A-D0B0CAD84BAC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589E7A-AE6B-D743-BC85-6B410DAE2718}"/>
                </a:ext>
              </a:extLst>
            </p:cNvPr>
            <p:cNvSpPr txBox="1"/>
            <p:nvPr/>
          </p:nvSpPr>
          <p:spPr>
            <a:xfrm flipH="1">
              <a:off x="1128540" y="7151046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069D09-02E7-B04E-B3A1-0DD82F3D07D8}"/>
                </a:ext>
              </a:extLst>
            </p:cNvPr>
            <p:cNvGrpSpPr/>
            <p:nvPr/>
          </p:nvGrpSpPr>
          <p:grpSpPr>
            <a:xfrm>
              <a:off x="425431" y="7957187"/>
              <a:ext cx="703116" cy="539138"/>
              <a:chOff x="425431" y="6474707"/>
              <a:chExt cx="703116" cy="53913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BC6D7F0-1957-EA46-B37A-44068165E877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B4D1AF7-F407-1846-B015-8746FC2845D4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E760CA-6521-EF41-B677-E2495B72A197}"/>
                </a:ext>
              </a:extLst>
            </p:cNvPr>
            <p:cNvSpPr txBox="1"/>
            <p:nvPr/>
          </p:nvSpPr>
          <p:spPr>
            <a:xfrm flipH="1">
              <a:off x="1128540" y="7957187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0C5556-25EC-7E47-98A8-18F6DB5DD56F}"/>
              </a:ext>
            </a:extLst>
          </p:cNvPr>
          <p:cNvGrpSpPr/>
          <p:nvPr/>
        </p:nvGrpSpPr>
        <p:grpSpPr>
          <a:xfrm>
            <a:off x="3591940" y="7151046"/>
            <a:ext cx="2758640" cy="1345279"/>
            <a:chOff x="425431" y="7151046"/>
            <a:chExt cx="2758640" cy="134527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7B3979C-2769-4541-81E4-9DC6116642D6}"/>
                </a:ext>
              </a:extLst>
            </p:cNvPr>
            <p:cNvGrpSpPr/>
            <p:nvPr/>
          </p:nvGrpSpPr>
          <p:grpSpPr>
            <a:xfrm>
              <a:off x="425431" y="7151046"/>
              <a:ext cx="703116" cy="539138"/>
              <a:chOff x="425431" y="6474707"/>
              <a:chExt cx="703116" cy="53913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5859D7-92A1-3446-880B-28FEEB61FDB6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4C8854-B9B4-0544-B5FF-2CA62F324A57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CF605B-F0CF-8B42-81B7-97A9958DA48A}"/>
                </a:ext>
              </a:extLst>
            </p:cNvPr>
            <p:cNvSpPr txBox="1"/>
            <p:nvPr/>
          </p:nvSpPr>
          <p:spPr>
            <a:xfrm flipH="1">
              <a:off x="1128540" y="7151046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908F245-118C-454D-883D-8906EC7662BF}"/>
                </a:ext>
              </a:extLst>
            </p:cNvPr>
            <p:cNvGrpSpPr/>
            <p:nvPr/>
          </p:nvGrpSpPr>
          <p:grpSpPr>
            <a:xfrm>
              <a:off x="425431" y="7957187"/>
              <a:ext cx="703116" cy="539138"/>
              <a:chOff x="425431" y="6474707"/>
              <a:chExt cx="703116" cy="53913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4AB9AB2-9BC3-BE4A-820A-141E1AF2F351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BA71CA-0361-4744-9882-EB4887ADC769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04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9EB429-FCF7-2342-9B07-4F5B97F42AAF}"/>
                </a:ext>
              </a:extLst>
            </p:cNvPr>
            <p:cNvSpPr txBox="1"/>
            <p:nvPr/>
          </p:nvSpPr>
          <p:spPr>
            <a:xfrm flipH="1">
              <a:off x="1128540" y="7957187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624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64D2BED0-4695-9E44-97CE-236BE1C407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142991"/>
                  </p:ext>
                </p:extLst>
              </p:nvPr>
            </p:nvGraphicFramePr>
            <p:xfrm>
              <a:off x="632298" y="1754605"/>
              <a:ext cx="5593404" cy="369714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64D2BED0-4695-9E44-97CE-236BE1C407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298" y="1754605"/>
                <a:ext cx="5593404" cy="3697149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12F8C6-FE27-464C-9BAB-610DFB88CF6C}"/>
              </a:ext>
            </a:extLst>
          </p:cNvPr>
          <p:cNvGrpSpPr/>
          <p:nvPr/>
        </p:nvGrpSpPr>
        <p:grpSpPr>
          <a:xfrm>
            <a:off x="581071" y="6044115"/>
            <a:ext cx="703116" cy="539138"/>
            <a:chOff x="425431" y="6474707"/>
            <a:chExt cx="703116" cy="53913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746DB2A-9856-3442-A862-7B4ACA653286}"/>
                </a:ext>
              </a:extLst>
            </p:cNvPr>
            <p:cNvSpPr/>
            <p:nvPr/>
          </p:nvSpPr>
          <p:spPr>
            <a:xfrm>
              <a:off x="507420" y="6474707"/>
              <a:ext cx="539140" cy="5391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F0835E-4ECB-594D-A482-C71421ACE555}"/>
                </a:ext>
              </a:extLst>
            </p:cNvPr>
            <p:cNvSpPr txBox="1"/>
            <p:nvPr/>
          </p:nvSpPr>
          <p:spPr>
            <a:xfrm>
              <a:off x="425431" y="6562104"/>
              <a:ext cx="703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5B40D02-361A-C341-A879-FF3421496137}"/>
              </a:ext>
            </a:extLst>
          </p:cNvPr>
          <p:cNvSpPr txBox="1"/>
          <p:nvPr/>
        </p:nvSpPr>
        <p:spPr>
          <a:xfrm flipH="1">
            <a:off x="1284180" y="6044115"/>
            <a:ext cx="205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F3A801-F3C4-3240-936E-080570CF70CE}"/>
              </a:ext>
            </a:extLst>
          </p:cNvPr>
          <p:cNvGrpSpPr/>
          <p:nvPr/>
        </p:nvGrpSpPr>
        <p:grpSpPr>
          <a:xfrm>
            <a:off x="581071" y="7005807"/>
            <a:ext cx="2758640" cy="539138"/>
            <a:chOff x="581071" y="6850256"/>
            <a:chExt cx="2758640" cy="53913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239C12-06D4-CB48-BEB3-72009EB08A18}"/>
                </a:ext>
              </a:extLst>
            </p:cNvPr>
            <p:cNvGrpSpPr/>
            <p:nvPr/>
          </p:nvGrpSpPr>
          <p:grpSpPr>
            <a:xfrm>
              <a:off x="581071" y="6850256"/>
              <a:ext cx="703116" cy="539138"/>
              <a:chOff x="425431" y="6474707"/>
              <a:chExt cx="703116" cy="539138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91A1F36-F0C6-A644-BCE1-0BBDF1908C44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7F7547-0AA1-FA4E-AA32-B9CD55FCA207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23F815-055D-5649-AB06-5A59826C8479}"/>
                </a:ext>
              </a:extLst>
            </p:cNvPr>
            <p:cNvSpPr txBox="1"/>
            <p:nvPr/>
          </p:nvSpPr>
          <p:spPr>
            <a:xfrm flipH="1">
              <a:off x="1284180" y="6850256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739B0B-70AF-C54A-AA3F-1D9C400EDF7C}"/>
              </a:ext>
            </a:extLst>
          </p:cNvPr>
          <p:cNvGrpSpPr/>
          <p:nvPr/>
        </p:nvGrpSpPr>
        <p:grpSpPr>
          <a:xfrm>
            <a:off x="3591940" y="6044115"/>
            <a:ext cx="703116" cy="539138"/>
            <a:chOff x="425431" y="6474707"/>
            <a:chExt cx="703116" cy="53913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6A235B3-7899-2D4E-A2F0-1F19174BABBF}"/>
                </a:ext>
              </a:extLst>
            </p:cNvPr>
            <p:cNvSpPr/>
            <p:nvPr/>
          </p:nvSpPr>
          <p:spPr>
            <a:xfrm>
              <a:off x="507420" y="6474707"/>
              <a:ext cx="539140" cy="5391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38A9D1-1155-EF44-9679-DBF38804A69A}"/>
                </a:ext>
              </a:extLst>
            </p:cNvPr>
            <p:cNvSpPr txBox="1"/>
            <p:nvPr/>
          </p:nvSpPr>
          <p:spPr>
            <a:xfrm>
              <a:off x="425431" y="6562104"/>
              <a:ext cx="703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2B43FC6-0B7E-1F46-922C-A22DC344EDC5}"/>
              </a:ext>
            </a:extLst>
          </p:cNvPr>
          <p:cNvSpPr txBox="1"/>
          <p:nvPr/>
        </p:nvSpPr>
        <p:spPr>
          <a:xfrm flipH="1">
            <a:off x="4295049" y="6044115"/>
            <a:ext cx="205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9816012-88B6-C347-9034-D849DCBBE26B}"/>
              </a:ext>
            </a:extLst>
          </p:cNvPr>
          <p:cNvGrpSpPr/>
          <p:nvPr/>
        </p:nvGrpSpPr>
        <p:grpSpPr>
          <a:xfrm>
            <a:off x="3591940" y="7005807"/>
            <a:ext cx="703116" cy="539138"/>
            <a:chOff x="425431" y="6474707"/>
            <a:chExt cx="703116" cy="53913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5208BCC-B380-9C4C-9F9D-336B05536BB2}"/>
                </a:ext>
              </a:extLst>
            </p:cNvPr>
            <p:cNvSpPr/>
            <p:nvPr/>
          </p:nvSpPr>
          <p:spPr>
            <a:xfrm>
              <a:off x="507420" y="6474707"/>
              <a:ext cx="539140" cy="5391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D370E1-66DC-1744-AC58-F8D4E894FF98}"/>
                </a:ext>
              </a:extLst>
            </p:cNvPr>
            <p:cNvSpPr txBox="1"/>
            <p:nvPr/>
          </p:nvSpPr>
          <p:spPr>
            <a:xfrm>
              <a:off x="425431" y="6562104"/>
              <a:ext cx="703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23D34F6-5970-CA4F-8DD0-E8200CDF5E68}"/>
              </a:ext>
            </a:extLst>
          </p:cNvPr>
          <p:cNvSpPr txBox="1"/>
          <p:nvPr/>
        </p:nvSpPr>
        <p:spPr>
          <a:xfrm flipH="1">
            <a:off x="4295049" y="7005807"/>
            <a:ext cx="205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EBA066A-EE37-7548-802E-3B3BB56B22DC}"/>
              </a:ext>
            </a:extLst>
          </p:cNvPr>
          <p:cNvGrpSpPr/>
          <p:nvPr/>
        </p:nvGrpSpPr>
        <p:grpSpPr>
          <a:xfrm>
            <a:off x="581071" y="7988405"/>
            <a:ext cx="2758640" cy="539138"/>
            <a:chOff x="581071" y="6850256"/>
            <a:chExt cx="2758640" cy="53913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AFD0D39-0A37-694E-806F-B2019D210C1F}"/>
                </a:ext>
              </a:extLst>
            </p:cNvPr>
            <p:cNvGrpSpPr/>
            <p:nvPr/>
          </p:nvGrpSpPr>
          <p:grpSpPr>
            <a:xfrm>
              <a:off x="581071" y="6850256"/>
              <a:ext cx="703116" cy="539138"/>
              <a:chOff x="425431" y="6474707"/>
              <a:chExt cx="703116" cy="539138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421023E-4A3E-0248-AE66-0A1F6B5E9CDC}"/>
                  </a:ext>
                </a:extLst>
              </p:cNvPr>
              <p:cNvSpPr/>
              <p:nvPr/>
            </p:nvSpPr>
            <p:spPr>
              <a:xfrm>
                <a:off x="507420" y="6474707"/>
                <a:ext cx="539140" cy="53913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D66C137-3D8C-8B40-85D7-AC37B950B181}"/>
                  </a:ext>
                </a:extLst>
              </p:cNvPr>
              <p:cNvSpPr txBox="1"/>
              <p:nvPr/>
            </p:nvSpPr>
            <p:spPr>
              <a:xfrm>
                <a:off x="425431" y="6562104"/>
                <a:ext cx="7031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B8264A-E04D-7A4A-944F-06FD39C55E23}"/>
                </a:ext>
              </a:extLst>
            </p:cNvPr>
            <p:cNvSpPr txBox="1"/>
            <p:nvPr/>
          </p:nvSpPr>
          <p:spPr>
            <a:xfrm flipH="1">
              <a:off x="1284180" y="6850256"/>
              <a:ext cx="2055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43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C46B77D-0C61-3146-B3DB-A951F5CF9EC3}"/>
              </a:ext>
            </a:extLst>
          </p:cNvPr>
          <p:cNvGrpSpPr/>
          <p:nvPr/>
        </p:nvGrpSpPr>
        <p:grpSpPr>
          <a:xfrm>
            <a:off x="487679" y="1912160"/>
            <a:ext cx="5882642" cy="6522412"/>
            <a:chOff x="487679" y="1962036"/>
            <a:chExt cx="5882642" cy="6522412"/>
          </a:xfrm>
        </p:grpSpPr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24" name="Chart 23">
                  <a:extLst>
                    <a:ext uri="{FF2B5EF4-FFF2-40B4-BE49-F238E27FC236}">
                      <a16:creationId xmlns:a16="http://schemas.microsoft.com/office/drawing/2014/main" id="{B42ADA79-4120-1E44-9171-C57D3D7F26C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924141841"/>
                    </p:ext>
                  </p:extLst>
                </p:nvPr>
              </p:nvGraphicFramePr>
              <p:xfrm>
                <a:off x="487679" y="1962036"/>
                <a:ext cx="5882642" cy="3243069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 xmlns="">
            <p:pic>
              <p:nvPicPr>
                <p:cNvPr id="24" name="Chart 23">
                  <a:extLst>
                    <a:ext uri="{FF2B5EF4-FFF2-40B4-BE49-F238E27FC236}">
                      <a16:creationId xmlns:a16="http://schemas.microsoft.com/office/drawing/2014/main" id="{B42ADA79-4120-1E44-9171-C57D3D7F26C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7679" y="1912160"/>
                  <a:ext cx="5882642" cy="324306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EA1E15-9C2F-704F-8B16-6CDAAE23D632}"/>
                </a:ext>
              </a:extLst>
            </p:cNvPr>
            <p:cNvGrpSpPr/>
            <p:nvPr/>
          </p:nvGrpSpPr>
          <p:grpSpPr>
            <a:xfrm>
              <a:off x="807155" y="5634542"/>
              <a:ext cx="5243690" cy="2849906"/>
              <a:chOff x="823401" y="5634542"/>
              <a:chExt cx="5058111" cy="2849906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790EED32-D51C-B947-B986-74DAE5EA1DCD}"/>
                  </a:ext>
                </a:extLst>
              </p:cNvPr>
              <p:cNvSpPr/>
              <p:nvPr/>
            </p:nvSpPr>
            <p:spPr>
              <a:xfrm>
                <a:off x="823401" y="7935661"/>
                <a:ext cx="548787" cy="548787"/>
              </a:xfrm>
              <a:prstGeom prst="rightArrow">
                <a:avLst>
                  <a:gd name="adj1" fmla="val 76691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3BEE6575-74F6-7E4B-AA3D-C8A642B349DD}"/>
                  </a:ext>
                </a:extLst>
              </p:cNvPr>
              <p:cNvSpPr/>
              <p:nvPr/>
            </p:nvSpPr>
            <p:spPr>
              <a:xfrm>
                <a:off x="823401" y="7168621"/>
                <a:ext cx="548787" cy="548787"/>
              </a:xfrm>
              <a:prstGeom prst="rightArrow">
                <a:avLst>
                  <a:gd name="adj1" fmla="val 76691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" name="Right Arrow 31">
                <a:extLst>
                  <a:ext uri="{FF2B5EF4-FFF2-40B4-BE49-F238E27FC236}">
                    <a16:creationId xmlns:a16="http://schemas.microsoft.com/office/drawing/2014/main" id="{581B8C53-211C-C44B-8A97-94543788ED8E}"/>
                  </a:ext>
                </a:extLst>
              </p:cNvPr>
              <p:cNvSpPr/>
              <p:nvPr/>
            </p:nvSpPr>
            <p:spPr>
              <a:xfrm>
                <a:off x="823401" y="6401582"/>
                <a:ext cx="548787" cy="548787"/>
              </a:xfrm>
              <a:prstGeom prst="rightArrow">
                <a:avLst>
                  <a:gd name="adj1" fmla="val 76691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E65401E1-57D7-CE4E-A68C-4B00CAF2DC7A}"/>
                  </a:ext>
                </a:extLst>
              </p:cNvPr>
              <p:cNvSpPr/>
              <p:nvPr/>
            </p:nvSpPr>
            <p:spPr>
              <a:xfrm>
                <a:off x="823401" y="5634542"/>
                <a:ext cx="548787" cy="548787"/>
              </a:xfrm>
              <a:prstGeom prst="rightArrow">
                <a:avLst>
                  <a:gd name="adj1" fmla="val 76691"/>
                  <a:gd name="adj2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25A740-94AF-324D-B676-8EF5A1841236}"/>
                  </a:ext>
                </a:extLst>
              </p:cNvPr>
              <p:cNvSpPr txBox="1"/>
              <p:nvPr/>
            </p:nvSpPr>
            <p:spPr>
              <a:xfrm>
                <a:off x="891362" y="5715829"/>
                <a:ext cx="29154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DF9C9A-EC3D-9E44-B007-BB6376AC10DC}"/>
                  </a:ext>
                </a:extLst>
              </p:cNvPr>
              <p:cNvSpPr txBox="1"/>
              <p:nvPr/>
            </p:nvSpPr>
            <p:spPr>
              <a:xfrm>
                <a:off x="1503690" y="5737681"/>
                <a:ext cx="43778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85B00C-769B-AA47-BB74-3AE3FDD713C9}"/>
                  </a:ext>
                </a:extLst>
              </p:cNvPr>
              <p:cNvSpPr txBox="1"/>
              <p:nvPr/>
            </p:nvSpPr>
            <p:spPr>
              <a:xfrm>
                <a:off x="891362" y="6484063"/>
                <a:ext cx="29154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C90D14-AF8D-AB44-AF95-1B7735A0EA2C}"/>
                  </a:ext>
                </a:extLst>
              </p:cNvPr>
              <p:cNvSpPr txBox="1"/>
              <p:nvPr/>
            </p:nvSpPr>
            <p:spPr>
              <a:xfrm>
                <a:off x="1503690" y="6500089"/>
                <a:ext cx="43778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12F2E7-187B-724B-A45F-2EB8983D3AF9}"/>
                  </a:ext>
                </a:extLst>
              </p:cNvPr>
              <p:cNvSpPr txBox="1"/>
              <p:nvPr/>
            </p:nvSpPr>
            <p:spPr>
              <a:xfrm>
                <a:off x="891362" y="7252297"/>
                <a:ext cx="29154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8B7E13-0C2D-7248-9B48-BEA93DC22C39}"/>
                  </a:ext>
                </a:extLst>
              </p:cNvPr>
              <p:cNvSpPr txBox="1"/>
              <p:nvPr/>
            </p:nvSpPr>
            <p:spPr>
              <a:xfrm>
                <a:off x="1503690" y="7272349"/>
                <a:ext cx="43778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8B51BA9-0F82-274E-BF69-3471E4728E1F}"/>
                  </a:ext>
                </a:extLst>
              </p:cNvPr>
              <p:cNvSpPr txBox="1"/>
              <p:nvPr/>
            </p:nvSpPr>
            <p:spPr>
              <a:xfrm>
                <a:off x="881463" y="8020531"/>
                <a:ext cx="29154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C01F7C-424C-0F4D-AA83-B651125EC170}"/>
                  </a:ext>
                </a:extLst>
              </p:cNvPr>
              <p:cNvSpPr txBox="1"/>
              <p:nvPr/>
            </p:nvSpPr>
            <p:spPr>
              <a:xfrm>
                <a:off x="1503690" y="8040583"/>
                <a:ext cx="43778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68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53F976-AEB2-8D4F-A9A3-E5EBA6BC7F76}"/>
              </a:ext>
            </a:extLst>
          </p:cNvPr>
          <p:cNvGrpSpPr/>
          <p:nvPr/>
        </p:nvGrpSpPr>
        <p:grpSpPr>
          <a:xfrm>
            <a:off x="344271" y="1889760"/>
            <a:ext cx="6200454" cy="5106910"/>
            <a:chOff x="1913237" y="3943417"/>
            <a:chExt cx="20045681" cy="607996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3CC13B9-C231-0643-BA3D-D291BEF0810B}"/>
                </a:ext>
              </a:extLst>
            </p:cNvPr>
            <p:cNvGrpSpPr/>
            <p:nvPr/>
          </p:nvGrpSpPr>
          <p:grpSpPr>
            <a:xfrm>
              <a:off x="3536545" y="4108114"/>
              <a:ext cx="18422373" cy="5758848"/>
              <a:chOff x="2345635" y="4564059"/>
              <a:chExt cx="20344548" cy="7292956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960BF9D-195E-CE42-A523-782D5DD93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5625548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AB0BCA0-DECE-364E-9C4A-5536BF46B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6675414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2D80BB4-54FC-7942-93B2-D0E31274C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7708348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1B9CFE-32EC-7A48-953C-2C8321B37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8758215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AF65C1A-8F5F-C843-AB9E-4DB39D5B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9808082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EEEE64D-6920-6B48-9AF1-0348B6DD3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10824082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017E065-64CA-B54F-A657-A133F3B20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11857015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3CE5BFD-E5E9-AC4A-8F38-F84F1FDAC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5635" y="4564059"/>
                <a:ext cx="2034454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BB68275-1313-934A-9F6F-07284AE8DB38}"/>
                </a:ext>
              </a:extLst>
            </p:cNvPr>
            <p:cNvSpPr/>
            <p:nvPr/>
          </p:nvSpPr>
          <p:spPr>
            <a:xfrm>
              <a:off x="4625172" y="5945299"/>
              <a:ext cx="2290436" cy="393690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DF84959-36E2-BA4D-AA06-B5A3286B3690}"/>
                </a:ext>
              </a:extLst>
            </p:cNvPr>
            <p:cNvSpPr/>
            <p:nvPr/>
          </p:nvSpPr>
          <p:spPr>
            <a:xfrm>
              <a:off x="8113842" y="7011189"/>
              <a:ext cx="2290436" cy="287101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B878B4D-9556-0142-92F5-37D7727027F4}"/>
                </a:ext>
              </a:extLst>
            </p:cNvPr>
            <p:cNvSpPr/>
            <p:nvPr/>
          </p:nvSpPr>
          <p:spPr>
            <a:xfrm>
              <a:off x="11602512" y="5293579"/>
              <a:ext cx="2290436" cy="45886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62D8C7-5C15-1A46-8338-5B85EB210D20}"/>
                </a:ext>
              </a:extLst>
            </p:cNvPr>
            <p:cNvSpPr/>
            <p:nvPr/>
          </p:nvSpPr>
          <p:spPr>
            <a:xfrm>
              <a:off x="15091182" y="8249033"/>
              <a:ext cx="2290436" cy="163317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6A52AB-2F89-2741-8E98-0E4FDE1BFE51}"/>
                </a:ext>
              </a:extLst>
            </p:cNvPr>
            <p:cNvSpPr/>
            <p:nvPr/>
          </p:nvSpPr>
          <p:spPr>
            <a:xfrm>
              <a:off x="18579852" y="7011189"/>
              <a:ext cx="2290436" cy="2871014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AC8D3C-6052-C842-B7E7-EFEC543A77A6}"/>
                </a:ext>
              </a:extLst>
            </p:cNvPr>
            <p:cNvGrpSpPr/>
            <p:nvPr/>
          </p:nvGrpSpPr>
          <p:grpSpPr>
            <a:xfrm>
              <a:off x="1913237" y="3943417"/>
              <a:ext cx="1862699" cy="6079963"/>
              <a:chOff x="1514393" y="4355487"/>
              <a:chExt cx="1955222" cy="769961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CAF9A3-50B3-054B-AF36-6828E5AA1472}"/>
                  </a:ext>
                </a:extLst>
              </p:cNvPr>
              <p:cNvSpPr txBox="1"/>
              <p:nvPr/>
            </p:nvSpPr>
            <p:spPr>
              <a:xfrm>
                <a:off x="1514393" y="11669772"/>
                <a:ext cx="1955222" cy="38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pc="302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B7348F-C562-E34C-A0B9-1032374686DF}"/>
                  </a:ext>
                </a:extLst>
              </p:cNvPr>
              <p:cNvSpPr txBox="1"/>
              <p:nvPr/>
            </p:nvSpPr>
            <p:spPr>
              <a:xfrm>
                <a:off x="1514393" y="10602970"/>
                <a:ext cx="1955218" cy="38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pc="302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EFDC39-1831-F140-9A80-A80282AA2795}"/>
                  </a:ext>
                </a:extLst>
              </p:cNvPr>
              <p:cNvSpPr txBox="1"/>
              <p:nvPr/>
            </p:nvSpPr>
            <p:spPr>
              <a:xfrm>
                <a:off x="1514393" y="9611990"/>
                <a:ext cx="1955218" cy="38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pc="302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20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916D76-65BA-8C40-A26F-55092191E8FE}"/>
                  </a:ext>
                </a:extLst>
              </p:cNvPr>
              <p:cNvSpPr txBox="1"/>
              <p:nvPr/>
            </p:nvSpPr>
            <p:spPr>
              <a:xfrm>
                <a:off x="1514393" y="8545192"/>
                <a:ext cx="1955218" cy="38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pc="302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8229E-1799-B442-BBB2-1E24ED90E44A}"/>
                  </a:ext>
                </a:extLst>
              </p:cNvPr>
              <p:cNvSpPr txBox="1"/>
              <p:nvPr/>
            </p:nvSpPr>
            <p:spPr>
              <a:xfrm>
                <a:off x="1514393" y="7521102"/>
                <a:ext cx="1955218" cy="38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pc="302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40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BDD434-1AFE-CB42-8341-ADACCC3335A8}"/>
                  </a:ext>
                </a:extLst>
              </p:cNvPr>
              <p:cNvSpPr txBox="1"/>
              <p:nvPr/>
            </p:nvSpPr>
            <p:spPr>
              <a:xfrm>
                <a:off x="1514393" y="6488170"/>
                <a:ext cx="1955218" cy="38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pc="302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50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B9587A3-E9F4-1643-896B-8979F8AEEF59}"/>
                  </a:ext>
                </a:extLst>
              </p:cNvPr>
              <p:cNvSpPr txBox="1"/>
              <p:nvPr/>
            </p:nvSpPr>
            <p:spPr>
              <a:xfrm>
                <a:off x="1514393" y="5432883"/>
                <a:ext cx="1955218" cy="38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pc="302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AF839BD-5404-314A-BA10-A2D6B21517A4}"/>
                  </a:ext>
                </a:extLst>
              </p:cNvPr>
              <p:cNvSpPr txBox="1"/>
              <p:nvPr/>
            </p:nvSpPr>
            <p:spPr>
              <a:xfrm>
                <a:off x="1514393" y="4355487"/>
                <a:ext cx="1955218" cy="38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spc="302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70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C0233E4-6439-0446-9CD3-125588BA7D6C}"/>
                </a:ext>
              </a:extLst>
            </p:cNvPr>
            <p:cNvSpPr/>
            <p:nvPr/>
          </p:nvSpPr>
          <p:spPr>
            <a:xfrm>
              <a:off x="5805485" y="7167798"/>
              <a:ext cx="1110125" cy="271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7EE8DC-515D-D948-98D0-AB2FE66A30DB}"/>
                </a:ext>
              </a:extLst>
            </p:cNvPr>
            <p:cNvSpPr/>
            <p:nvPr/>
          </p:nvSpPr>
          <p:spPr>
            <a:xfrm>
              <a:off x="9294156" y="8692566"/>
              <a:ext cx="1110125" cy="11896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6FE5EFB-B610-4B47-BE31-94AE5E0208C0}"/>
                </a:ext>
              </a:extLst>
            </p:cNvPr>
            <p:cNvSpPr/>
            <p:nvPr/>
          </p:nvSpPr>
          <p:spPr>
            <a:xfrm>
              <a:off x="12782823" y="6280425"/>
              <a:ext cx="1110125" cy="36017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8FEDCD-FFDF-F942-AF93-3150995C2BE7}"/>
                </a:ext>
              </a:extLst>
            </p:cNvPr>
            <p:cNvSpPr/>
            <p:nvPr/>
          </p:nvSpPr>
          <p:spPr>
            <a:xfrm>
              <a:off x="16271490" y="9101389"/>
              <a:ext cx="1110125" cy="780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547443C-0AEB-354A-A68F-D3D71F798B79}"/>
                </a:ext>
              </a:extLst>
            </p:cNvPr>
            <p:cNvSpPr/>
            <p:nvPr/>
          </p:nvSpPr>
          <p:spPr>
            <a:xfrm>
              <a:off x="19760158" y="7597363"/>
              <a:ext cx="1110125" cy="22848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AA28BA5-27EB-9C49-B440-9051C1B05B80}"/>
              </a:ext>
            </a:extLst>
          </p:cNvPr>
          <p:cNvGrpSpPr/>
          <p:nvPr/>
        </p:nvGrpSpPr>
        <p:grpSpPr>
          <a:xfrm>
            <a:off x="489320" y="7528255"/>
            <a:ext cx="5879360" cy="1025078"/>
            <a:chOff x="483399" y="7514713"/>
            <a:chExt cx="5879360" cy="1025078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5F40C19-4EA4-1D49-A3C1-2C3CAD5CFAF2}"/>
                </a:ext>
              </a:extLst>
            </p:cNvPr>
            <p:cNvSpPr/>
            <p:nvPr/>
          </p:nvSpPr>
          <p:spPr>
            <a:xfrm>
              <a:off x="507085" y="7514713"/>
              <a:ext cx="1078486" cy="46656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1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E645A1A2-5D2F-BB44-B229-61A9FFE9E0AD}"/>
                </a:ext>
              </a:extLst>
            </p:cNvPr>
            <p:cNvSpPr/>
            <p:nvPr/>
          </p:nvSpPr>
          <p:spPr>
            <a:xfrm>
              <a:off x="1698422" y="7514713"/>
              <a:ext cx="1078486" cy="46656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1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0C099EA8-4D46-744A-B0F1-D3D54FE904AA}"/>
                </a:ext>
              </a:extLst>
            </p:cNvPr>
            <p:cNvSpPr/>
            <p:nvPr/>
          </p:nvSpPr>
          <p:spPr>
            <a:xfrm>
              <a:off x="2889758" y="7514713"/>
              <a:ext cx="1078486" cy="46656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1"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43F192FA-7726-3942-ABDC-501FC14EF160}"/>
                </a:ext>
              </a:extLst>
            </p:cNvPr>
            <p:cNvSpPr/>
            <p:nvPr/>
          </p:nvSpPr>
          <p:spPr>
            <a:xfrm>
              <a:off x="4081094" y="7514713"/>
              <a:ext cx="1078486" cy="46656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1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FE621771-99CF-3E43-917F-1563B49D2111}"/>
                </a:ext>
              </a:extLst>
            </p:cNvPr>
            <p:cNvSpPr/>
            <p:nvPr/>
          </p:nvSpPr>
          <p:spPr>
            <a:xfrm>
              <a:off x="5272430" y="7514713"/>
              <a:ext cx="1078486" cy="46656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1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0332E1-0E31-1844-A549-80350A3B97C1}"/>
                </a:ext>
              </a:extLst>
            </p:cNvPr>
            <p:cNvSpPr txBox="1"/>
            <p:nvPr/>
          </p:nvSpPr>
          <p:spPr>
            <a:xfrm>
              <a:off x="507084" y="8108904"/>
              <a:ext cx="1078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3A3EB6A-D203-9B40-88EB-88AB3FAE9489}"/>
                </a:ext>
              </a:extLst>
            </p:cNvPr>
            <p:cNvSpPr/>
            <p:nvPr/>
          </p:nvSpPr>
          <p:spPr>
            <a:xfrm>
              <a:off x="483399" y="7617468"/>
              <a:ext cx="11021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951AE46-781B-AD4C-91BB-74DB94AFE73E}"/>
                </a:ext>
              </a:extLst>
            </p:cNvPr>
            <p:cNvSpPr/>
            <p:nvPr/>
          </p:nvSpPr>
          <p:spPr>
            <a:xfrm>
              <a:off x="1686445" y="7617468"/>
              <a:ext cx="11021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5645FE3-7382-CB4F-BD4F-CBFCD1814B69}"/>
                </a:ext>
              </a:extLst>
            </p:cNvPr>
            <p:cNvSpPr/>
            <p:nvPr/>
          </p:nvSpPr>
          <p:spPr>
            <a:xfrm>
              <a:off x="2877914" y="7617468"/>
              <a:ext cx="11021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64E7A97-7A83-E84E-A5C2-46BFF1FB1BCA}"/>
                </a:ext>
              </a:extLst>
            </p:cNvPr>
            <p:cNvSpPr/>
            <p:nvPr/>
          </p:nvSpPr>
          <p:spPr>
            <a:xfrm>
              <a:off x="4069250" y="7617468"/>
              <a:ext cx="11021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7272301-F179-114D-AA02-4FEAA92D8BDB}"/>
                </a:ext>
              </a:extLst>
            </p:cNvPr>
            <p:cNvSpPr/>
            <p:nvPr/>
          </p:nvSpPr>
          <p:spPr>
            <a:xfrm>
              <a:off x="5260587" y="7617468"/>
              <a:ext cx="11021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B7D26B9-5575-4E43-9D55-92D21E885E2F}"/>
                </a:ext>
              </a:extLst>
            </p:cNvPr>
            <p:cNvSpPr txBox="1"/>
            <p:nvPr/>
          </p:nvSpPr>
          <p:spPr>
            <a:xfrm>
              <a:off x="1698287" y="8108904"/>
              <a:ext cx="1078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8152CE-56C4-2444-B1E0-957C0BEACAA8}"/>
                </a:ext>
              </a:extLst>
            </p:cNvPr>
            <p:cNvSpPr txBox="1"/>
            <p:nvPr/>
          </p:nvSpPr>
          <p:spPr>
            <a:xfrm>
              <a:off x="2889491" y="8108904"/>
              <a:ext cx="1078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B24CA3D-062E-2642-BC44-9AC2207A3EEF}"/>
                </a:ext>
              </a:extLst>
            </p:cNvPr>
            <p:cNvSpPr txBox="1"/>
            <p:nvPr/>
          </p:nvSpPr>
          <p:spPr>
            <a:xfrm>
              <a:off x="4080695" y="8108904"/>
              <a:ext cx="1078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ECD4AB-3A0D-A646-BEC9-E865B2F95E2E}"/>
                </a:ext>
              </a:extLst>
            </p:cNvPr>
            <p:cNvSpPr txBox="1"/>
            <p:nvPr/>
          </p:nvSpPr>
          <p:spPr>
            <a:xfrm>
              <a:off x="5272430" y="8108904"/>
              <a:ext cx="1078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81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70C9C-200B-1F44-BD9E-0C1C34A00CA9}"/>
              </a:ext>
            </a:extLst>
          </p:cNvPr>
          <p:cNvGrpSpPr/>
          <p:nvPr/>
        </p:nvGrpSpPr>
        <p:grpSpPr>
          <a:xfrm>
            <a:off x="695704" y="7620215"/>
            <a:ext cx="1867238" cy="1081334"/>
            <a:chOff x="678770" y="7620215"/>
            <a:chExt cx="1867238" cy="1081334"/>
          </a:xfrm>
        </p:grpSpPr>
        <p:sp>
          <p:nvSpPr>
            <p:cNvPr id="82" name="Subtitle 2">
              <a:extLst>
                <a:ext uri="{FF2B5EF4-FFF2-40B4-BE49-F238E27FC236}">
                  <a16:creationId xmlns:a16="http://schemas.microsoft.com/office/drawing/2014/main" id="{AD47DE66-3D46-774A-8930-2C9D7634823D}"/>
                </a:ext>
              </a:extLst>
            </p:cNvPr>
            <p:cNvSpPr txBox="1">
              <a:spLocks/>
            </p:cNvSpPr>
            <p:nvPr/>
          </p:nvSpPr>
          <p:spPr>
            <a:xfrm>
              <a:off x="765140" y="7620215"/>
              <a:ext cx="1780868" cy="10813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BB64D32-D2D2-BE4C-8F41-6E16F836D781}"/>
                </a:ext>
              </a:extLst>
            </p:cNvPr>
            <p:cNvSpPr/>
            <p:nvPr/>
          </p:nvSpPr>
          <p:spPr>
            <a:xfrm>
              <a:off x="678770" y="7779810"/>
              <a:ext cx="144819" cy="1448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B6EEA-D4C5-B34A-AED2-158FAC2F525E}"/>
              </a:ext>
            </a:extLst>
          </p:cNvPr>
          <p:cNvGrpSpPr/>
          <p:nvPr/>
        </p:nvGrpSpPr>
        <p:grpSpPr>
          <a:xfrm>
            <a:off x="4539728" y="7620215"/>
            <a:ext cx="1867238" cy="1081334"/>
            <a:chOff x="4539728" y="7620215"/>
            <a:chExt cx="1867238" cy="1081334"/>
          </a:xfrm>
        </p:grpSpPr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0A9333EB-E405-6241-A73D-239F05F3D9D4}"/>
                </a:ext>
              </a:extLst>
            </p:cNvPr>
            <p:cNvSpPr txBox="1">
              <a:spLocks/>
            </p:cNvSpPr>
            <p:nvPr/>
          </p:nvSpPr>
          <p:spPr>
            <a:xfrm>
              <a:off x="4626098" y="7620215"/>
              <a:ext cx="1780868" cy="10813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A66AA7-7752-7248-BA8D-A6A0188B933E}"/>
                </a:ext>
              </a:extLst>
            </p:cNvPr>
            <p:cNvSpPr/>
            <p:nvPr/>
          </p:nvSpPr>
          <p:spPr>
            <a:xfrm>
              <a:off x="4539728" y="7779810"/>
              <a:ext cx="144819" cy="1448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6E1A68-E425-9545-8271-8249EF6CBC08}"/>
              </a:ext>
            </a:extLst>
          </p:cNvPr>
          <p:cNvGrpSpPr/>
          <p:nvPr/>
        </p:nvGrpSpPr>
        <p:grpSpPr>
          <a:xfrm>
            <a:off x="2649312" y="7620215"/>
            <a:ext cx="1867238" cy="1081334"/>
            <a:chOff x="2785364" y="7620215"/>
            <a:chExt cx="1867238" cy="1081334"/>
          </a:xfrm>
        </p:grpSpPr>
        <p:sp>
          <p:nvSpPr>
            <p:cNvPr id="88" name="Subtitle 2">
              <a:extLst>
                <a:ext uri="{FF2B5EF4-FFF2-40B4-BE49-F238E27FC236}">
                  <a16:creationId xmlns:a16="http://schemas.microsoft.com/office/drawing/2014/main" id="{BF7CD74A-5B22-E04C-AB10-5FF181574D9E}"/>
                </a:ext>
              </a:extLst>
            </p:cNvPr>
            <p:cNvSpPr txBox="1">
              <a:spLocks/>
            </p:cNvSpPr>
            <p:nvPr/>
          </p:nvSpPr>
          <p:spPr>
            <a:xfrm>
              <a:off x="2871734" y="7620215"/>
              <a:ext cx="1780868" cy="108133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7DCE3DE-82A5-F642-92AC-C47315F0A97A}"/>
                </a:ext>
              </a:extLst>
            </p:cNvPr>
            <p:cNvSpPr/>
            <p:nvPr/>
          </p:nvSpPr>
          <p:spPr>
            <a:xfrm>
              <a:off x="2785364" y="7779810"/>
              <a:ext cx="144819" cy="1448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FDDA3AB5-E5E3-8849-9F4D-6C635545A8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639315"/>
              </p:ext>
            </p:extLst>
          </p:nvPr>
        </p:nvGraphicFramePr>
        <p:xfrm>
          <a:off x="636435" y="1865543"/>
          <a:ext cx="5585130" cy="5426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094BE3D-7B09-5241-B817-5D01B6FB024E}"/>
              </a:ext>
            </a:extLst>
          </p:cNvPr>
          <p:cNvGrpSpPr/>
          <p:nvPr/>
        </p:nvGrpSpPr>
        <p:grpSpPr>
          <a:xfrm>
            <a:off x="1767130" y="4267050"/>
            <a:ext cx="955372" cy="744892"/>
            <a:chOff x="11476852" y="6965506"/>
            <a:chExt cx="955372" cy="744892"/>
          </a:xfrm>
        </p:grpSpPr>
        <p:sp>
          <p:nvSpPr>
            <p:cNvPr id="95" name="Freeform 227">
              <a:extLst>
                <a:ext uri="{FF2B5EF4-FFF2-40B4-BE49-F238E27FC236}">
                  <a16:creationId xmlns:a16="http://schemas.microsoft.com/office/drawing/2014/main" id="{D4BF5DE6-FDB3-624E-82E9-15B5CE4C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306" y="6965506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96" name="CuadroTexto 4">
              <a:extLst>
                <a:ext uri="{FF2B5EF4-FFF2-40B4-BE49-F238E27FC236}">
                  <a16:creationId xmlns:a16="http://schemas.microsoft.com/office/drawing/2014/main" id="{D8A3BD6B-D7C2-8744-B626-1DFA2D9AC9CD}"/>
                </a:ext>
              </a:extLst>
            </p:cNvPr>
            <p:cNvSpPr txBox="1"/>
            <p:nvPr/>
          </p:nvSpPr>
          <p:spPr>
            <a:xfrm>
              <a:off x="11476852" y="7068390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F53B4B6-21FB-5349-A154-69AA34E4B705}"/>
              </a:ext>
            </a:extLst>
          </p:cNvPr>
          <p:cNvGrpSpPr/>
          <p:nvPr/>
        </p:nvGrpSpPr>
        <p:grpSpPr>
          <a:xfrm>
            <a:off x="5168604" y="1892834"/>
            <a:ext cx="955372" cy="744892"/>
            <a:chOff x="14112303" y="4681391"/>
            <a:chExt cx="955372" cy="744892"/>
          </a:xfrm>
        </p:grpSpPr>
        <p:sp>
          <p:nvSpPr>
            <p:cNvPr id="98" name="Freeform 227">
              <a:extLst>
                <a:ext uri="{FF2B5EF4-FFF2-40B4-BE49-F238E27FC236}">
                  <a16:creationId xmlns:a16="http://schemas.microsoft.com/office/drawing/2014/main" id="{D4879E0E-5BD8-DF49-9F06-6B7122B85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0757" y="4681391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99" name="CuadroTexto 4">
              <a:extLst>
                <a:ext uri="{FF2B5EF4-FFF2-40B4-BE49-F238E27FC236}">
                  <a16:creationId xmlns:a16="http://schemas.microsoft.com/office/drawing/2014/main" id="{7DB83661-378C-1F43-A121-174293B3F391}"/>
                </a:ext>
              </a:extLst>
            </p:cNvPr>
            <p:cNvSpPr txBox="1"/>
            <p:nvPr/>
          </p:nvSpPr>
          <p:spPr>
            <a:xfrm>
              <a:off x="14112303" y="4784275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7E0FE1-E837-9043-9663-B416ADC9AB3D}"/>
              </a:ext>
            </a:extLst>
          </p:cNvPr>
          <p:cNvGrpSpPr/>
          <p:nvPr/>
        </p:nvGrpSpPr>
        <p:grpSpPr>
          <a:xfrm>
            <a:off x="907838" y="2913694"/>
            <a:ext cx="955372" cy="744892"/>
            <a:chOff x="9934655" y="5655321"/>
            <a:chExt cx="955372" cy="744892"/>
          </a:xfrm>
        </p:grpSpPr>
        <p:sp>
          <p:nvSpPr>
            <p:cNvPr id="100" name="Freeform 227">
              <a:extLst>
                <a:ext uri="{FF2B5EF4-FFF2-40B4-BE49-F238E27FC236}">
                  <a16:creationId xmlns:a16="http://schemas.microsoft.com/office/drawing/2014/main" id="{0D777614-66E8-E44B-A23E-1F926DE7B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109" y="5655321"/>
              <a:ext cx="747190" cy="744892"/>
            </a:xfrm>
            <a:custGeom>
              <a:avLst/>
              <a:gdLst>
                <a:gd name="T0" fmla="*/ 0 w 1431"/>
                <a:gd name="T1" fmla="*/ 257175 h 1430"/>
                <a:gd name="T2" fmla="*/ 0 w 1431"/>
                <a:gd name="T3" fmla="*/ 257175 h 1430"/>
                <a:gd name="T4" fmla="*/ 257789 w 1431"/>
                <a:gd name="T5" fmla="*/ 513990 h 1430"/>
                <a:gd name="T6" fmla="*/ 257789 w 1431"/>
                <a:gd name="T7" fmla="*/ 513990 h 1430"/>
                <a:gd name="T8" fmla="*/ 515577 w 1431"/>
                <a:gd name="T9" fmla="*/ 257175 h 1430"/>
                <a:gd name="T10" fmla="*/ 515577 w 1431"/>
                <a:gd name="T11" fmla="*/ 257175 h 1430"/>
                <a:gd name="T12" fmla="*/ 257789 w 1431"/>
                <a:gd name="T13" fmla="*/ 0 h 1430"/>
                <a:gd name="T14" fmla="*/ 257789 w 1431"/>
                <a:gd name="T15" fmla="*/ 0 h 1430"/>
                <a:gd name="T16" fmla="*/ 0 w 1431"/>
                <a:gd name="T17" fmla="*/ 257175 h 14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31" h="1430">
                  <a:moveTo>
                    <a:pt x="0" y="715"/>
                  </a:moveTo>
                  <a:lnTo>
                    <a:pt x="0" y="715"/>
                  </a:lnTo>
                  <a:cubicBezTo>
                    <a:pt x="0" y="1109"/>
                    <a:pt x="321" y="1429"/>
                    <a:pt x="715" y="1429"/>
                  </a:cubicBezTo>
                  <a:cubicBezTo>
                    <a:pt x="1110" y="1429"/>
                    <a:pt x="1430" y="1109"/>
                    <a:pt x="1430" y="715"/>
                  </a:cubicBezTo>
                  <a:cubicBezTo>
                    <a:pt x="1430" y="320"/>
                    <a:pt x="1110" y="0"/>
                    <a:pt x="715" y="0"/>
                  </a:cubicBezTo>
                  <a:cubicBezTo>
                    <a:pt x="321" y="0"/>
                    <a:pt x="0" y="320"/>
                    <a:pt x="0" y="7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101" name="CuadroTexto 4">
              <a:extLst>
                <a:ext uri="{FF2B5EF4-FFF2-40B4-BE49-F238E27FC236}">
                  <a16:creationId xmlns:a16="http://schemas.microsoft.com/office/drawing/2014/main" id="{6985BA66-491F-A941-B9B6-6548F135C75F}"/>
                </a:ext>
              </a:extLst>
            </p:cNvPr>
            <p:cNvSpPr txBox="1"/>
            <p:nvPr/>
          </p:nvSpPr>
          <p:spPr>
            <a:xfrm>
              <a:off x="9934655" y="5758205"/>
              <a:ext cx="9553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94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058E8D22-088D-7344-9627-1FAB2CB2EA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20037815"/>
                  </p:ext>
                </p:extLst>
              </p:nvPr>
            </p:nvGraphicFramePr>
            <p:xfrm>
              <a:off x="577515" y="1880558"/>
              <a:ext cx="5702970" cy="50978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6" name="Chart 25">
                <a:extLst>
                  <a:ext uri="{FF2B5EF4-FFF2-40B4-BE49-F238E27FC236}">
                    <a16:creationId xmlns:a16="http://schemas.microsoft.com/office/drawing/2014/main" id="{058E8D22-088D-7344-9627-1FAB2CB2EA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515" y="1880558"/>
                <a:ext cx="5702970" cy="509780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2430119-555E-0247-9EDF-3EC6DC62E063}"/>
              </a:ext>
            </a:extLst>
          </p:cNvPr>
          <p:cNvGrpSpPr/>
          <p:nvPr/>
        </p:nvGrpSpPr>
        <p:grpSpPr>
          <a:xfrm>
            <a:off x="636662" y="7599161"/>
            <a:ext cx="5862875" cy="1001507"/>
            <a:chOff x="741150" y="7250291"/>
            <a:chExt cx="5862875" cy="10015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B70BF9-A3E5-A547-A02A-D8FE59D3C4AE}"/>
                </a:ext>
              </a:extLst>
            </p:cNvPr>
            <p:cNvSpPr/>
            <p:nvPr/>
          </p:nvSpPr>
          <p:spPr>
            <a:xfrm>
              <a:off x="741150" y="7311251"/>
              <a:ext cx="77954" cy="8614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CAEA5D-C401-F942-81A6-2E2054F654B3}"/>
                </a:ext>
              </a:extLst>
            </p:cNvPr>
            <p:cNvSpPr txBox="1"/>
            <p:nvPr/>
          </p:nvSpPr>
          <p:spPr>
            <a:xfrm>
              <a:off x="920792" y="7513134"/>
              <a:ext cx="15672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F8EB18-79D4-1C43-95A4-7D03E17BE48C}"/>
                </a:ext>
              </a:extLst>
            </p:cNvPr>
            <p:cNvSpPr/>
            <p:nvPr/>
          </p:nvSpPr>
          <p:spPr>
            <a:xfrm>
              <a:off x="920793" y="7250291"/>
              <a:ext cx="14884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E3E210-0A21-6F4D-8AA9-DF25ADAAF6F7}"/>
                </a:ext>
              </a:extLst>
            </p:cNvPr>
            <p:cNvSpPr/>
            <p:nvPr/>
          </p:nvSpPr>
          <p:spPr>
            <a:xfrm>
              <a:off x="2741480" y="7311251"/>
              <a:ext cx="77954" cy="8614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051ACE-13BA-FA4A-84A1-AEB687D2B346}"/>
                </a:ext>
              </a:extLst>
            </p:cNvPr>
            <p:cNvSpPr txBox="1"/>
            <p:nvPr/>
          </p:nvSpPr>
          <p:spPr>
            <a:xfrm>
              <a:off x="2921121" y="7513134"/>
              <a:ext cx="16825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41AAD68-6FD5-2A44-88C3-16124DC7C103}"/>
                </a:ext>
              </a:extLst>
            </p:cNvPr>
            <p:cNvSpPr/>
            <p:nvPr/>
          </p:nvSpPr>
          <p:spPr>
            <a:xfrm>
              <a:off x="2921122" y="7250291"/>
              <a:ext cx="14884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757C048-83EE-374B-AE5E-5EDF05B072DD}"/>
                </a:ext>
              </a:extLst>
            </p:cNvPr>
            <p:cNvSpPr/>
            <p:nvPr/>
          </p:nvSpPr>
          <p:spPr>
            <a:xfrm>
              <a:off x="4741818" y="7311251"/>
              <a:ext cx="77954" cy="8614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B0C98B1-F220-F14D-AC75-B37562F34682}"/>
                </a:ext>
              </a:extLst>
            </p:cNvPr>
            <p:cNvSpPr txBox="1"/>
            <p:nvPr/>
          </p:nvSpPr>
          <p:spPr>
            <a:xfrm>
              <a:off x="4921459" y="7513134"/>
              <a:ext cx="16825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A5F2711-6830-7343-833D-06F360FB64BB}"/>
                </a:ext>
              </a:extLst>
            </p:cNvPr>
            <p:cNvSpPr/>
            <p:nvPr/>
          </p:nvSpPr>
          <p:spPr>
            <a:xfrm>
              <a:off x="4921460" y="7250291"/>
              <a:ext cx="1488458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26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13995-6580-0B4E-B494-167C2EF49144}"/>
              </a:ext>
            </a:extLst>
          </p:cNvPr>
          <p:cNvCxnSpPr>
            <a:cxnSpLocks/>
          </p:cNvCxnSpPr>
          <p:nvPr/>
        </p:nvCxnSpPr>
        <p:spPr>
          <a:xfrm flipV="1">
            <a:off x="5667253" y="1966766"/>
            <a:ext cx="0" cy="3921585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CE3F3D-ECF1-3949-AC81-3C5D313D3E61}"/>
              </a:ext>
            </a:extLst>
          </p:cNvPr>
          <p:cNvCxnSpPr>
            <a:cxnSpLocks/>
          </p:cNvCxnSpPr>
          <p:nvPr/>
        </p:nvCxnSpPr>
        <p:spPr>
          <a:xfrm flipV="1">
            <a:off x="4182001" y="1966768"/>
            <a:ext cx="0" cy="3921585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4EE6D7-D2FD-E04F-B280-14792C395234}"/>
              </a:ext>
            </a:extLst>
          </p:cNvPr>
          <p:cNvCxnSpPr>
            <a:cxnSpLocks/>
          </p:cNvCxnSpPr>
          <p:nvPr/>
        </p:nvCxnSpPr>
        <p:spPr>
          <a:xfrm flipV="1">
            <a:off x="2673304" y="1966768"/>
            <a:ext cx="0" cy="3921585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B0D465-D167-4948-A6B4-70D0DC2FAFA1}"/>
              </a:ext>
            </a:extLst>
          </p:cNvPr>
          <p:cNvCxnSpPr>
            <a:cxnSpLocks/>
          </p:cNvCxnSpPr>
          <p:nvPr/>
        </p:nvCxnSpPr>
        <p:spPr>
          <a:xfrm flipV="1">
            <a:off x="1187008" y="1966766"/>
            <a:ext cx="0" cy="3921585"/>
          </a:xfrm>
          <a:prstGeom prst="line">
            <a:avLst/>
          </a:prstGeom>
          <a:ln w="254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F740A04-5E84-D847-B7C1-DC3572351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62176"/>
              </p:ext>
            </p:extLst>
          </p:nvPr>
        </p:nvGraphicFramePr>
        <p:xfrm>
          <a:off x="299544" y="2131396"/>
          <a:ext cx="6258912" cy="504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0583924-793B-1142-BCDA-F47596807424}"/>
              </a:ext>
            </a:extLst>
          </p:cNvPr>
          <p:cNvGrpSpPr/>
          <p:nvPr/>
        </p:nvGrpSpPr>
        <p:grpSpPr>
          <a:xfrm>
            <a:off x="425431" y="7720021"/>
            <a:ext cx="6007138" cy="954108"/>
            <a:chOff x="410898" y="7065770"/>
            <a:chExt cx="6007138" cy="95410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C5E477-71F4-7148-8A9F-4F5107A08F1F}"/>
                </a:ext>
              </a:extLst>
            </p:cNvPr>
            <p:cNvSpPr/>
            <p:nvPr/>
          </p:nvSpPr>
          <p:spPr>
            <a:xfrm>
              <a:off x="492887" y="7177232"/>
              <a:ext cx="539140" cy="5391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6022FE-2AA4-FF4C-AB14-65FF896EACCB}"/>
                </a:ext>
              </a:extLst>
            </p:cNvPr>
            <p:cNvSpPr txBox="1"/>
            <p:nvPr/>
          </p:nvSpPr>
          <p:spPr>
            <a:xfrm>
              <a:off x="410898" y="7264629"/>
              <a:ext cx="703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125ACC-89A7-D24C-898F-62E7E3A682C9}"/>
                </a:ext>
              </a:extLst>
            </p:cNvPr>
            <p:cNvSpPr txBox="1"/>
            <p:nvPr/>
          </p:nvSpPr>
          <p:spPr>
            <a:xfrm flipH="1">
              <a:off x="1114009" y="7065770"/>
              <a:ext cx="12883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0453F5F-EF5F-3E44-B4AE-0FCC03447080}"/>
                </a:ext>
              </a:extLst>
            </p:cNvPr>
            <p:cNvSpPr/>
            <p:nvPr/>
          </p:nvSpPr>
          <p:spPr>
            <a:xfrm>
              <a:off x="2500725" y="7177233"/>
              <a:ext cx="539140" cy="5391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EF2369-66B0-444A-A1CB-FD39C2BF6969}"/>
                </a:ext>
              </a:extLst>
            </p:cNvPr>
            <p:cNvSpPr txBox="1"/>
            <p:nvPr/>
          </p:nvSpPr>
          <p:spPr>
            <a:xfrm>
              <a:off x="2418736" y="7264630"/>
              <a:ext cx="703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BD7BEF-6C10-EB48-A370-322FB26B7D36}"/>
                </a:ext>
              </a:extLst>
            </p:cNvPr>
            <p:cNvSpPr txBox="1"/>
            <p:nvPr/>
          </p:nvSpPr>
          <p:spPr>
            <a:xfrm flipH="1">
              <a:off x="3121847" y="7065771"/>
              <a:ext cx="12883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BDA6481-AFB6-CC47-B11C-FA3A2C69A536}"/>
                </a:ext>
              </a:extLst>
            </p:cNvPr>
            <p:cNvSpPr/>
            <p:nvPr/>
          </p:nvSpPr>
          <p:spPr>
            <a:xfrm>
              <a:off x="4508563" y="7177232"/>
              <a:ext cx="539140" cy="5391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C0332E-CD8C-FF40-80C2-BB78C9A2E994}"/>
                </a:ext>
              </a:extLst>
            </p:cNvPr>
            <p:cNvSpPr txBox="1"/>
            <p:nvPr/>
          </p:nvSpPr>
          <p:spPr>
            <a:xfrm>
              <a:off x="4426574" y="7264629"/>
              <a:ext cx="703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3AA9CE-9759-5048-8062-3160469CCE05}"/>
                </a:ext>
              </a:extLst>
            </p:cNvPr>
            <p:cNvSpPr txBox="1"/>
            <p:nvPr/>
          </p:nvSpPr>
          <p:spPr>
            <a:xfrm flipH="1">
              <a:off x="5129685" y="7065770"/>
              <a:ext cx="12883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77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73728E4-A962-0B44-AA79-5F1F4FFD4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611402"/>
              </p:ext>
            </p:extLst>
          </p:nvPr>
        </p:nvGraphicFramePr>
        <p:xfrm>
          <a:off x="400048" y="1749999"/>
          <a:ext cx="6057902" cy="6209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80E2057-64AC-7340-AA07-76DFC860FF49}"/>
              </a:ext>
            </a:extLst>
          </p:cNvPr>
          <p:cNvSpPr txBox="1"/>
          <p:nvPr/>
        </p:nvSpPr>
        <p:spPr>
          <a:xfrm>
            <a:off x="520993" y="8105543"/>
            <a:ext cx="885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85B4B3-7C81-9247-96C3-A6AA40D07142}"/>
              </a:ext>
            </a:extLst>
          </p:cNvPr>
          <p:cNvSpPr txBox="1"/>
          <p:nvPr/>
        </p:nvSpPr>
        <p:spPr>
          <a:xfrm>
            <a:off x="1353931" y="8105543"/>
            <a:ext cx="885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9877BA-25A9-6A44-A6E7-D790F1C5701A}"/>
              </a:ext>
            </a:extLst>
          </p:cNvPr>
          <p:cNvSpPr txBox="1"/>
          <p:nvPr/>
        </p:nvSpPr>
        <p:spPr>
          <a:xfrm>
            <a:off x="2173139" y="8105543"/>
            <a:ext cx="885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2D3121-7F22-4445-AA74-538B478835A5}"/>
              </a:ext>
            </a:extLst>
          </p:cNvPr>
          <p:cNvSpPr txBox="1"/>
          <p:nvPr/>
        </p:nvSpPr>
        <p:spPr>
          <a:xfrm>
            <a:off x="3006077" y="8105543"/>
            <a:ext cx="885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9A8E94-255C-274D-A5CD-B8095BB91913}"/>
              </a:ext>
            </a:extLst>
          </p:cNvPr>
          <p:cNvSpPr txBox="1"/>
          <p:nvPr/>
        </p:nvSpPr>
        <p:spPr>
          <a:xfrm>
            <a:off x="3811554" y="8105543"/>
            <a:ext cx="885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A7AC12-99C7-1F44-A503-E316A19A2ACC}"/>
              </a:ext>
            </a:extLst>
          </p:cNvPr>
          <p:cNvSpPr txBox="1"/>
          <p:nvPr/>
        </p:nvSpPr>
        <p:spPr>
          <a:xfrm>
            <a:off x="4630763" y="8105543"/>
            <a:ext cx="885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F39A49-1236-6643-9157-C2816D9387CC}"/>
              </a:ext>
            </a:extLst>
          </p:cNvPr>
          <p:cNvSpPr txBox="1"/>
          <p:nvPr/>
        </p:nvSpPr>
        <p:spPr>
          <a:xfrm>
            <a:off x="5449971" y="8105543"/>
            <a:ext cx="8851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</p:spTree>
    <p:extLst>
      <p:ext uri="{BB962C8B-B14F-4D97-AF65-F5344CB8AC3E}">
        <p14:creationId xmlns:p14="http://schemas.microsoft.com/office/powerpoint/2010/main" val="141516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1A0DAB8-835F-704B-8670-E774A143C4C1}"/>
              </a:ext>
            </a:extLst>
          </p:cNvPr>
          <p:cNvGrpSpPr/>
          <p:nvPr/>
        </p:nvGrpSpPr>
        <p:grpSpPr>
          <a:xfrm>
            <a:off x="1443686" y="469871"/>
            <a:ext cx="3970628" cy="908291"/>
            <a:chOff x="10203511" y="1094848"/>
            <a:chExt cx="3970628" cy="9082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38F30-1EBF-1740-9BBA-19DB50B08FB1}"/>
                </a:ext>
              </a:extLst>
            </p:cNvPr>
            <p:cNvSpPr txBox="1"/>
            <p:nvPr/>
          </p:nvSpPr>
          <p:spPr>
            <a:xfrm>
              <a:off x="10203511" y="1176591"/>
              <a:ext cx="39706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Statistical Analysis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472CBC-5119-0F4D-B83F-714EDA4B56A3}"/>
                </a:ext>
              </a:extLst>
            </p:cNvPr>
            <p:cNvSpPr txBox="1"/>
            <p:nvPr/>
          </p:nvSpPr>
          <p:spPr>
            <a:xfrm>
              <a:off x="10623035" y="1787695"/>
              <a:ext cx="3131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pc="600" dirty="0">
                  <a:latin typeface="Montserrat Light" pitchFamily="2" charset="77"/>
                  <a:ea typeface="Lato Medium" panose="020F0502020204030203" pitchFamily="34" charset="0"/>
                  <a:cs typeface="Lato Medium" panose="020F0502020204030203" pitchFamily="34" charset="0"/>
                </a:rPr>
                <a:t>WRITE SOMETHING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AF86B2-F520-4E46-BA95-CBE8E2D13218}"/>
                </a:ext>
              </a:extLst>
            </p:cNvPr>
            <p:cNvSpPr/>
            <p:nvPr/>
          </p:nvSpPr>
          <p:spPr>
            <a:xfrm>
              <a:off x="11811000" y="1094848"/>
              <a:ext cx="755650" cy="457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B789461-463C-8D4C-BC14-66BA58A87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917652"/>
              </p:ext>
            </p:extLst>
          </p:nvPr>
        </p:nvGraphicFramePr>
        <p:xfrm>
          <a:off x="552450" y="1638301"/>
          <a:ext cx="57531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CuadroTexto 4">
            <a:extLst>
              <a:ext uri="{FF2B5EF4-FFF2-40B4-BE49-F238E27FC236}">
                <a16:creationId xmlns:a16="http://schemas.microsoft.com/office/drawing/2014/main" id="{734DE8F7-D9B6-474C-A557-D06857C17C79}"/>
              </a:ext>
            </a:extLst>
          </p:cNvPr>
          <p:cNvSpPr txBox="1"/>
          <p:nvPr/>
        </p:nvSpPr>
        <p:spPr>
          <a:xfrm>
            <a:off x="1025665" y="6272995"/>
            <a:ext cx="518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marketers must link the price to the real.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F7D3DD-7C77-E044-AD96-CA2693E166A8}"/>
              </a:ext>
            </a:extLst>
          </p:cNvPr>
          <p:cNvSpPr/>
          <p:nvPr/>
        </p:nvSpPr>
        <p:spPr>
          <a:xfrm>
            <a:off x="644995" y="6430870"/>
            <a:ext cx="168777" cy="16877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Montserrat Light" pitchFamily="2" charset="77"/>
            </a:endParaRPr>
          </a:p>
        </p:txBody>
      </p:sp>
      <p:sp>
        <p:nvSpPr>
          <p:cNvPr id="17" name="CuadroTexto 4">
            <a:extLst>
              <a:ext uri="{FF2B5EF4-FFF2-40B4-BE49-F238E27FC236}">
                <a16:creationId xmlns:a16="http://schemas.microsoft.com/office/drawing/2014/main" id="{12558BE5-9DE4-F245-A051-C586580EF82D}"/>
              </a:ext>
            </a:extLst>
          </p:cNvPr>
          <p:cNvSpPr txBox="1"/>
          <p:nvPr/>
        </p:nvSpPr>
        <p:spPr>
          <a:xfrm>
            <a:off x="1025665" y="6870482"/>
            <a:ext cx="518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marketers must link the price to the real.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8DBD93-46D0-7842-8B3C-8E9614C0BCEF}"/>
              </a:ext>
            </a:extLst>
          </p:cNvPr>
          <p:cNvSpPr/>
          <p:nvPr/>
        </p:nvSpPr>
        <p:spPr>
          <a:xfrm>
            <a:off x="644995" y="7028358"/>
            <a:ext cx="168777" cy="1687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Montserrat Light" pitchFamily="2" charset="77"/>
            </a:endParaRPr>
          </a:p>
        </p:txBody>
      </p:sp>
      <p:sp>
        <p:nvSpPr>
          <p:cNvPr id="19" name="CuadroTexto 4">
            <a:extLst>
              <a:ext uri="{FF2B5EF4-FFF2-40B4-BE49-F238E27FC236}">
                <a16:creationId xmlns:a16="http://schemas.microsoft.com/office/drawing/2014/main" id="{47316A4D-F53E-EB44-BAE3-68B956BC3558}"/>
              </a:ext>
            </a:extLst>
          </p:cNvPr>
          <p:cNvSpPr txBox="1"/>
          <p:nvPr/>
        </p:nvSpPr>
        <p:spPr>
          <a:xfrm>
            <a:off x="1025665" y="7467969"/>
            <a:ext cx="518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marketers must link the price to the real.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CFD217-0AF9-3847-85F3-4D4EB75F2462}"/>
              </a:ext>
            </a:extLst>
          </p:cNvPr>
          <p:cNvSpPr/>
          <p:nvPr/>
        </p:nvSpPr>
        <p:spPr>
          <a:xfrm>
            <a:off x="644995" y="7625056"/>
            <a:ext cx="168777" cy="1687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Montserrat Light" pitchFamily="2" charset="77"/>
            </a:endParaRPr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1F385053-5554-C246-B2B3-26FFAA8CC33A}"/>
              </a:ext>
            </a:extLst>
          </p:cNvPr>
          <p:cNvSpPr txBox="1"/>
          <p:nvPr/>
        </p:nvSpPr>
        <p:spPr>
          <a:xfrm>
            <a:off x="1025665" y="8065456"/>
            <a:ext cx="518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marketers must link the price to the real.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0A406C-CF96-FF47-8501-E6E1D1D96E7E}"/>
              </a:ext>
            </a:extLst>
          </p:cNvPr>
          <p:cNvSpPr/>
          <p:nvPr/>
        </p:nvSpPr>
        <p:spPr>
          <a:xfrm>
            <a:off x="644995" y="8222544"/>
            <a:ext cx="168777" cy="1687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Montserrat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90478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ustom 197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45ED0"/>
      </a:accent1>
      <a:accent2>
        <a:srgbClr val="109FE4"/>
      </a:accent2>
      <a:accent3>
        <a:srgbClr val="6EDD4D"/>
      </a:accent3>
      <a:accent4>
        <a:srgbClr val="98DE91"/>
      </a:accent4>
      <a:accent5>
        <a:srgbClr val="AFF3F9"/>
      </a:accent5>
      <a:accent6>
        <a:srgbClr val="D8D9D8"/>
      </a:accent6>
      <a:hlink>
        <a:srgbClr val="9FD368"/>
      </a:hlink>
      <a:folHlink>
        <a:srgbClr val="B5414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96702</TotalTime>
  <Words>1392</Words>
  <Application>Microsoft Macintosh PowerPoint</Application>
  <PresentationFormat>Letter Paper (8.5x11 in)</PresentationFormat>
  <Paragraphs>263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Lato Light</vt:lpstr>
      <vt:lpstr>Montserrat Light</vt:lpstr>
      <vt:lpstr>Roboto Light</vt:lpstr>
      <vt:lpstr>Roboto Medium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17602</cp:revision>
  <dcterms:created xsi:type="dcterms:W3CDTF">2014-11-12T21:47:38Z</dcterms:created>
  <dcterms:modified xsi:type="dcterms:W3CDTF">2019-11-08T14:14:16Z</dcterms:modified>
  <cp:category/>
</cp:coreProperties>
</file>