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4" autoAdjust="0"/>
    <p:restoredTop sz="96327" autoAdjust="0"/>
  </p:normalViewPr>
  <p:slideViewPr>
    <p:cSldViewPr snapToGrid="0" snapToObjects="1">
      <p:cViewPr varScale="1">
        <p:scale>
          <a:sx n="33" d="100"/>
          <a:sy n="33" d="100"/>
        </p:scale>
        <p:origin x="296" y="146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32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2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13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85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2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75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17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202264-47CA-BE4D-BF72-D743754BAA8C}"/>
              </a:ext>
            </a:extLst>
          </p:cNvPr>
          <p:cNvSpPr/>
          <p:nvPr/>
        </p:nvSpPr>
        <p:spPr>
          <a:xfrm>
            <a:off x="5132439" y="3967535"/>
            <a:ext cx="7705737" cy="15466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26B8B-FD22-4F4A-B478-47ACEEB9503D}"/>
              </a:ext>
            </a:extLst>
          </p:cNvPr>
          <p:cNvSpPr/>
          <p:nvPr/>
        </p:nvSpPr>
        <p:spPr>
          <a:xfrm>
            <a:off x="11539474" y="5514204"/>
            <a:ext cx="7705737" cy="15466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9A36DE-9E6F-204F-AE84-F645810284DA}"/>
              </a:ext>
            </a:extLst>
          </p:cNvPr>
          <p:cNvSpPr/>
          <p:nvPr/>
        </p:nvSpPr>
        <p:spPr>
          <a:xfrm>
            <a:off x="14075875" y="9500988"/>
            <a:ext cx="5151407" cy="15466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D81103-1F80-3949-B84A-1413EE142DEF}"/>
              </a:ext>
            </a:extLst>
          </p:cNvPr>
          <p:cNvSpPr/>
          <p:nvPr/>
        </p:nvSpPr>
        <p:spPr>
          <a:xfrm>
            <a:off x="7692829" y="11006936"/>
            <a:ext cx="7797108" cy="15466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CuadroTexto 499"/>
          <p:cNvSpPr txBox="1"/>
          <p:nvPr/>
        </p:nvSpPr>
        <p:spPr>
          <a:xfrm>
            <a:off x="9113304" y="550768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501" name="CuadroTexto 500"/>
          <p:cNvSpPr txBox="1"/>
          <p:nvPr/>
        </p:nvSpPr>
        <p:spPr>
          <a:xfrm>
            <a:off x="2032436" y="207111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169D8EB8-79CB-854D-8A9B-ECEBC3C72708}"/>
              </a:ext>
            </a:extLst>
          </p:cNvPr>
          <p:cNvSpPr txBox="1"/>
          <p:nvPr/>
        </p:nvSpPr>
        <p:spPr>
          <a:xfrm>
            <a:off x="5916560" y="4556692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224D3223-4558-0D4E-A2AF-3359D37F16A7}"/>
              </a:ext>
            </a:extLst>
          </p:cNvPr>
          <p:cNvSpPr txBox="1"/>
          <p:nvPr/>
        </p:nvSpPr>
        <p:spPr>
          <a:xfrm>
            <a:off x="5939016" y="4032890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A7CF8DB6-7FEA-3746-AA7E-8BF2C6003FC2}"/>
              </a:ext>
            </a:extLst>
          </p:cNvPr>
          <p:cNvSpPr txBox="1"/>
          <p:nvPr/>
        </p:nvSpPr>
        <p:spPr>
          <a:xfrm>
            <a:off x="12351775" y="6109722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EB87D3F8-5A8F-B247-8428-BBA5822F16C5}"/>
              </a:ext>
            </a:extLst>
          </p:cNvPr>
          <p:cNvSpPr txBox="1"/>
          <p:nvPr/>
        </p:nvSpPr>
        <p:spPr>
          <a:xfrm>
            <a:off x="12374231" y="5585920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420BC479-AFFC-BF4F-8E0E-A6C387ECB3F6}"/>
              </a:ext>
            </a:extLst>
          </p:cNvPr>
          <p:cNvSpPr txBox="1"/>
          <p:nvPr/>
        </p:nvSpPr>
        <p:spPr>
          <a:xfrm>
            <a:off x="15011400" y="10086583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148D7C49-68CC-1240-93F7-7DA6227B181A}"/>
              </a:ext>
            </a:extLst>
          </p:cNvPr>
          <p:cNvSpPr txBox="1"/>
          <p:nvPr/>
        </p:nvSpPr>
        <p:spPr>
          <a:xfrm>
            <a:off x="15033856" y="9562781"/>
            <a:ext cx="185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D0C9E1BA-AAE1-3D4A-9A65-A6E9DC9DD2E2}"/>
              </a:ext>
            </a:extLst>
          </p:cNvPr>
          <p:cNvSpPr txBox="1"/>
          <p:nvPr/>
        </p:nvSpPr>
        <p:spPr>
          <a:xfrm>
            <a:off x="8602286" y="11634783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DC8F15CE-46C5-7149-83CD-ADC45626A7A7}"/>
              </a:ext>
            </a:extLst>
          </p:cNvPr>
          <p:cNvSpPr txBox="1"/>
          <p:nvPr/>
        </p:nvSpPr>
        <p:spPr>
          <a:xfrm>
            <a:off x="8624742" y="11110981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303D72-3CBB-E049-91A2-63A65F266A65}"/>
              </a:ext>
            </a:extLst>
          </p:cNvPr>
          <p:cNvGrpSpPr/>
          <p:nvPr/>
        </p:nvGrpSpPr>
        <p:grpSpPr>
          <a:xfrm>
            <a:off x="5132439" y="7739743"/>
            <a:ext cx="15360142" cy="1023257"/>
            <a:chOff x="5132439" y="7739743"/>
            <a:chExt cx="15479369" cy="10232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6B7664-1D50-884E-8B77-E27B5333B5EE}"/>
                </a:ext>
              </a:extLst>
            </p:cNvPr>
            <p:cNvSpPr/>
            <p:nvPr/>
          </p:nvSpPr>
          <p:spPr>
            <a:xfrm>
              <a:off x="5132439" y="7739743"/>
              <a:ext cx="1290132" cy="10232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983A2E-59EE-9C4E-8AFA-BB2EBF7A1178}"/>
                </a:ext>
              </a:extLst>
            </p:cNvPr>
            <p:cNvSpPr/>
            <p:nvPr/>
          </p:nvSpPr>
          <p:spPr>
            <a:xfrm>
              <a:off x="6422571" y="7739743"/>
              <a:ext cx="1290132" cy="10232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10D89F-4A5B-2447-8E48-F53185184647}"/>
                </a:ext>
              </a:extLst>
            </p:cNvPr>
            <p:cNvSpPr/>
            <p:nvPr/>
          </p:nvSpPr>
          <p:spPr>
            <a:xfrm>
              <a:off x="7712703" y="7739743"/>
              <a:ext cx="1290132" cy="10232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21F0F3-AB2C-4040-802F-2136C55048C5}"/>
                </a:ext>
              </a:extLst>
            </p:cNvPr>
            <p:cNvSpPr/>
            <p:nvPr/>
          </p:nvSpPr>
          <p:spPr>
            <a:xfrm>
              <a:off x="9002835" y="7739743"/>
              <a:ext cx="1290132" cy="10232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B01328-3EE7-9C45-AB9E-FD2B73995445}"/>
                </a:ext>
              </a:extLst>
            </p:cNvPr>
            <p:cNvSpPr/>
            <p:nvPr/>
          </p:nvSpPr>
          <p:spPr>
            <a:xfrm>
              <a:off x="10292967" y="7739743"/>
              <a:ext cx="1290132" cy="10232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D06D79-EBCB-7040-9034-9DB4580C3ED0}"/>
                </a:ext>
              </a:extLst>
            </p:cNvPr>
            <p:cNvSpPr/>
            <p:nvPr/>
          </p:nvSpPr>
          <p:spPr>
            <a:xfrm>
              <a:off x="11583099" y="7739743"/>
              <a:ext cx="1290132" cy="10232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7722F3-024C-0948-86BD-4BB3DBFAA5CE}"/>
                </a:ext>
              </a:extLst>
            </p:cNvPr>
            <p:cNvSpPr/>
            <p:nvPr/>
          </p:nvSpPr>
          <p:spPr>
            <a:xfrm>
              <a:off x="12873231" y="7739743"/>
              <a:ext cx="1290132" cy="10232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28CB58-E52E-D045-A688-AB4781ECF1DA}"/>
                </a:ext>
              </a:extLst>
            </p:cNvPr>
            <p:cNvSpPr/>
            <p:nvPr/>
          </p:nvSpPr>
          <p:spPr>
            <a:xfrm>
              <a:off x="14163363" y="7739743"/>
              <a:ext cx="1290132" cy="10232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F9F0D3-3759-804B-AA7D-D67569AD677B}"/>
                </a:ext>
              </a:extLst>
            </p:cNvPr>
            <p:cNvSpPr/>
            <p:nvPr/>
          </p:nvSpPr>
          <p:spPr>
            <a:xfrm>
              <a:off x="15451280" y="7739743"/>
              <a:ext cx="1290132" cy="10232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9D638C-C6F4-4B4A-8DA0-FDCB74B6A133}"/>
                </a:ext>
              </a:extLst>
            </p:cNvPr>
            <p:cNvSpPr/>
            <p:nvPr/>
          </p:nvSpPr>
          <p:spPr>
            <a:xfrm>
              <a:off x="16741412" y="7739743"/>
              <a:ext cx="1290132" cy="10232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858B05-BFAF-C94E-83B1-246992AECC3B}"/>
                </a:ext>
              </a:extLst>
            </p:cNvPr>
            <p:cNvSpPr/>
            <p:nvPr/>
          </p:nvSpPr>
          <p:spPr>
            <a:xfrm>
              <a:off x="18031544" y="7739743"/>
              <a:ext cx="1290132" cy="10232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F1E3200-45E5-E041-8E70-AA06A7465ACB}"/>
                </a:ext>
              </a:extLst>
            </p:cNvPr>
            <p:cNvSpPr/>
            <p:nvPr/>
          </p:nvSpPr>
          <p:spPr>
            <a:xfrm>
              <a:off x="19321676" y="7739743"/>
              <a:ext cx="1290132" cy="10232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9B6745-04ED-734D-8A3E-EFFF5DBD1F17}"/>
              </a:ext>
            </a:extLst>
          </p:cNvPr>
          <p:cNvCxnSpPr/>
          <p:nvPr/>
        </p:nvCxnSpPr>
        <p:spPr>
          <a:xfrm>
            <a:off x="5146976" y="5514204"/>
            <a:ext cx="0" cy="2441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5850BE-ADA7-984A-AD6D-F5BAB997F09A}"/>
              </a:ext>
            </a:extLst>
          </p:cNvPr>
          <p:cNvCxnSpPr/>
          <p:nvPr/>
        </p:nvCxnSpPr>
        <p:spPr>
          <a:xfrm>
            <a:off x="7707296" y="8568300"/>
            <a:ext cx="0" cy="2441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E00836-7770-4147-A25D-B417D7E74640}"/>
              </a:ext>
            </a:extLst>
          </p:cNvPr>
          <p:cNvCxnSpPr>
            <a:cxnSpLocks/>
          </p:cNvCxnSpPr>
          <p:nvPr/>
        </p:nvCxnSpPr>
        <p:spPr>
          <a:xfrm>
            <a:off x="14072238" y="8568300"/>
            <a:ext cx="0" cy="93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166">
            <a:extLst>
              <a:ext uri="{FF2B5EF4-FFF2-40B4-BE49-F238E27FC236}">
                <a16:creationId xmlns:a16="http://schemas.microsoft.com/office/drawing/2014/main" id="{746C1939-B3EC-BF4E-8D3C-92B8F17E5BEC}"/>
              </a:ext>
            </a:extLst>
          </p:cNvPr>
          <p:cNvSpPr txBox="1"/>
          <p:nvPr/>
        </p:nvSpPr>
        <p:spPr>
          <a:xfrm>
            <a:off x="5465386" y="7866650"/>
            <a:ext cx="575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</a:t>
            </a:r>
          </a:p>
        </p:txBody>
      </p:sp>
      <p:sp>
        <p:nvSpPr>
          <p:cNvPr id="37" name="CuadroTexto 166">
            <a:extLst>
              <a:ext uri="{FF2B5EF4-FFF2-40B4-BE49-F238E27FC236}">
                <a16:creationId xmlns:a16="http://schemas.microsoft.com/office/drawing/2014/main" id="{31BDA4D3-89D1-3742-A0CA-FA76C5614CEB}"/>
              </a:ext>
            </a:extLst>
          </p:cNvPr>
          <p:cNvSpPr txBox="1"/>
          <p:nvPr/>
        </p:nvSpPr>
        <p:spPr>
          <a:xfrm>
            <a:off x="6793727" y="7866650"/>
            <a:ext cx="575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</a:t>
            </a:r>
          </a:p>
        </p:txBody>
      </p:sp>
      <p:sp>
        <p:nvSpPr>
          <p:cNvPr id="38" name="CuadroTexto 166">
            <a:extLst>
              <a:ext uri="{FF2B5EF4-FFF2-40B4-BE49-F238E27FC236}">
                <a16:creationId xmlns:a16="http://schemas.microsoft.com/office/drawing/2014/main" id="{FDA0AB60-B812-D045-BF4C-124B7A2419B0}"/>
              </a:ext>
            </a:extLst>
          </p:cNvPr>
          <p:cNvSpPr txBox="1"/>
          <p:nvPr/>
        </p:nvSpPr>
        <p:spPr>
          <a:xfrm>
            <a:off x="8020696" y="7866650"/>
            <a:ext cx="575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</a:t>
            </a:r>
          </a:p>
        </p:txBody>
      </p:sp>
      <p:sp>
        <p:nvSpPr>
          <p:cNvPr id="39" name="CuadroTexto 166">
            <a:extLst>
              <a:ext uri="{FF2B5EF4-FFF2-40B4-BE49-F238E27FC236}">
                <a16:creationId xmlns:a16="http://schemas.microsoft.com/office/drawing/2014/main" id="{6369382C-01AB-F944-8544-2EC55723AF26}"/>
              </a:ext>
            </a:extLst>
          </p:cNvPr>
          <p:cNvSpPr txBox="1"/>
          <p:nvPr/>
        </p:nvSpPr>
        <p:spPr>
          <a:xfrm>
            <a:off x="9329802" y="7866650"/>
            <a:ext cx="6142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</a:t>
            </a:r>
          </a:p>
        </p:txBody>
      </p:sp>
      <p:sp>
        <p:nvSpPr>
          <p:cNvPr id="40" name="CuadroTexto 166">
            <a:extLst>
              <a:ext uri="{FF2B5EF4-FFF2-40B4-BE49-F238E27FC236}">
                <a16:creationId xmlns:a16="http://schemas.microsoft.com/office/drawing/2014/main" id="{D95F0C84-1440-7A4E-9589-4047495FDC15}"/>
              </a:ext>
            </a:extLst>
          </p:cNvPr>
          <p:cNvSpPr txBox="1"/>
          <p:nvPr/>
        </p:nvSpPr>
        <p:spPr>
          <a:xfrm>
            <a:off x="10622778" y="7866650"/>
            <a:ext cx="508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</a:t>
            </a:r>
          </a:p>
        </p:txBody>
      </p:sp>
      <p:sp>
        <p:nvSpPr>
          <p:cNvPr id="41" name="CuadroTexto 166">
            <a:extLst>
              <a:ext uri="{FF2B5EF4-FFF2-40B4-BE49-F238E27FC236}">
                <a16:creationId xmlns:a16="http://schemas.microsoft.com/office/drawing/2014/main" id="{21F9C56D-935F-6A4D-B304-31F317633CFC}"/>
              </a:ext>
            </a:extLst>
          </p:cNvPr>
          <p:cNvSpPr txBox="1"/>
          <p:nvPr/>
        </p:nvSpPr>
        <p:spPr>
          <a:xfrm>
            <a:off x="11927306" y="7866650"/>
            <a:ext cx="503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</a:t>
            </a:r>
          </a:p>
        </p:txBody>
      </p:sp>
      <p:sp>
        <p:nvSpPr>
          <p:cNvPr id="42" name="CuadroTexto 166">
            <a:extLst>
              <a:ext uri="{FF2B5EF4-FFF2-40B4-BE49-F238E27FC236}">
                <a16:creationId xmlns:a16="http://schemas.microsoft.com/office/drawing/2014/main" id="{2B28AD70-B957-C444-B3A2-081D4E359CDA}"/>
              </a:ext>
            </a:extLst>
          </p:cNvPr>
          <p:cNvSpPr txBox="1"/>
          <p:nvPr/>
        </p:nvSpPr>
        <p:spPr>
          <a:xfrm>
            <a:off x="13209962" y="7866650"/>
            <a:ext cx="5950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</a:t>
            </a:r>
          </a:p>
        </p:txBody>
      </p:sp>
      <p:sp>
        <p:nvSpPr>
          <p:cNvPr id="43" name="CuadroTexto 166">
            <a:extLst>
              <a:ext uri="{FF2B5EF4-FFF2-40B4-BE49-F238E27FC236}">
                <a16:creationId xmlns:a16="http://schemas.microsoft.com/office/drawing/2014/main" id="{845B6EE3-CC14-8A4F-97FB-4FEAE8F31C92}"/>
              </a:ext>
            </a:extLst>
          </p:cNvPr>
          <p:cNvSpPr txBox="1"/>
          <p:nvPr/>
        </p:nvSpPr>
        <p:spPr>
          <a:xfrm>
            <a:off x="14424908" y="7866650"/>
            <a:ext cx="619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H</a:t>
            </a:r>
          </a:p>
        </p:txBody>
      </p:sp>
      <p:sp>
        <p:nvSpPr>
          <p:cNvPr id="44" name="CuadroTexto 166">
            <a:extLst>
              <a:ext uri="{FF2B5EF4-FFF2-40B4-BE49-F238E27FC236}">
                <a16:creationId xmlns:a16="http://schemas.microsoft.com/office/drawing/2014/main" id="{7E65BE15-63F2-CE4D-AE46-5678297C7870}"/>
              </a:ext>
            </a:extLst>
          </p:cNvPr>
          <p:cNvSpPr txBox="1"/>
          <p:nvPr/>
        </p:nvSpPr>
        <p:spPr>
          <a:xfrm>
            <a:off x="15887100" y="7866650"/>
            <a:ext cx="3513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</a:t>
            </a:r>
          </a:p>
        </p:txBody>
      </p:sp>
      <p:sp>
        <p:nvSpPr>
          <p:cNvPr id="45" name="CuadroTexto 166">
            <a:extLst>
              <a:ext uri="{FF2B5EF4-FFF2-40B4-BE49-F238E27FC236}">
                <a16:creationId xmlns:a16="http://schemas.microsoft.com/office/drawing/2014/main" id="{531DC89B-1D14-B644-AE1B-ACAD95FC3FC9}"/>
              </a:ext>
            </a:extLst>
          </p:cNvPr>
          <p:cNvSpPr txBox="1"/>
          <p:nvPr/>
        </p:nvSpPr>
        <p:spPr>
          <a:xfrm>
            <a:off x="17089507" y="7866650"/>
            <a:ext cx="426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J</a:t>
            </a:r>
          </a:p>
        </p:txBody>
      </p:sp>
      <p:sp>
        <p:nvSpPr>
          <p:cNvPr id="46" name="CuadroTexto 166">
            <a:extLst>
              <a:ext uri="{FF2B5EF4-FFF2-40B4-BE49-F238E27FC236}">
                <a16:creationId xmlns:a16="http://schemas.microsoft.com/office/drawing/2014/main" id="{A3AC03DA-8D63-6642-AB6A-E9E0DA5E3C60}"/>
              </a:ext>
            </a:extLst>
          </p:cNvPr>
          <p:cNvSpPr txBox="1"/>
          <p:nvPr/>
        </p:nvSpPr>
        <p:spPr>
          <a:xfrm>
            <a:off x="18269973" y="7866650"/>
            <a:ext cx="570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K</a:t>
            </a:r>
          </a:p>
        </p:txBody>
      </p:sp>
      <p:sp>
        <p:nvSpPr>
          <p:cNvPr id="47" name="CuadroTexto 166">
            <a:extLst>
              <a:ext uri="{FF2B5EF4-FFF2-40B4-BE49-F238E27FC236}">
                <a16:creationId xmlns:a16="http://schemas.microsoft.com/office/drawing/2014/main" id="{9726D733-9EFA-044E-AF7E-F40529ECDD39}"/>
              </a:ext>
            </a:extLst>
          </p:cNvPr>
          <p:cNvSpPr txBox="1"/>
          <p:nvPr/>
        </p:nvSpPr>
        <p:spPr>
          <a:xfrm>
            <a:off x="19581590" y="7866650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844528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adroTexto 441"/>
          <p:cNvSpPr txBox="1"/>
          <p:nvPr/>
        </p:nvSpPr>
        <p:spPr>
          <a:xfrm>
            <a:off x="9113304" y="805829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443" name="CuadroTexto 442"/>
          <p:cNvSpPr txBox="1"/>
          <p:nvPr/>
        </p:nvSpPr>
        <p:spPr>
          <a:xfrm>
            <a:off x="2032436" y="2326172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3A00E70-28E6-5543-A9FA-CCC494A0A530}"/>
              </a:ext>
            </a:extLst>
          </p:cNvPr>
          <p:cNvSpPr txBox="1"/>
          <p:nvPr/>
        </p:nvSpPr>
        <p:spPr>
          <a:xfrm>
            <a:off x="16434621" y="4948537"/>
            <a:ext cx="3579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4D3DAE3-599C-8A41-ADDC-2ABD8B03BE04}"/>
              </a:ext>
            </a:extLst>
          </p:cNvPr>
          <p:cNvSpPr txBox="1"/>
          <p:nvPr/>
        </p:nvSpPr>
        <p:spPr>
          <a:xfrm>
            <a:off x="16457077" y="4424735"/>
            <a:ext cx="220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6B2B042-F312-CA4D-BB54-A945759DC91C}"/>
              </a:ext>
            </a:extLst>
          </p:cNvPr>
          <p:cNvSpPr txBox="1"/>
          <p:nvPr/>
        </p:nvSpPr>
        <p:spPr>
          <a:xfrm>
            <a:off x="7973963" y="6605272"/>
            <a:ext cx="3579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8233E7C9-37A3-7049-BB81-2EA686D6A07E}"/>
              </a:ext>
            </a:extLst>
          </p:cNvPr>
          <p:cNvSpPr txBox="1"/>
          <p:nvPr/>
        </p:nvSpPr>
        <p:spPr>
          <a:xfrm>
            <a:off x="7996419" y="6081470"/>
            <a:ext cx="177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77CE73B8-5795-2F44-B4FC-12165DFEF466}"/>
              </a:ext>
            </a:extLst>
          </p:cNvPr>
          <p:cNvSpPr txBox="1"/>
          <p:nvPr/>
        </p:nvSpPr>
        <p:spPr>
          <a:xfrm>
            <a:off x="4555131" y="10117577"/>
            <a:ext cx="3579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88DDE52-63DD-1A49-8814-849354F70BCF}"/>
              </a:ext>
            </a:extLst>
          </p:cNvPr>
          <p:cNvSpPr txBox="1"/>
          <p:nvPr/>
        </p:nvSpPr>
        <p:spPr>
          <a:xfrm>
            <a:off x="4577587" y="9593775"/>
            <a:ext cx="205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2802B0F-A895-2745-8850-4C35C811FAE0}"/>
              </a:ext>
            </a:extLst>
          </p:cNvPr>
          <p:cNvSpPr txBox="1"/>
          <p:nvPr/>
        </p:nvSpPr>
        <p:spPr>
          <a:xfrm>
            <a:off x="14674124" y="8411038"/>
            <a:ext cx="3579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B3911AF-9FF6-6F4C-9029-B9FFDD9758FC}"/>
              </a:ext>
            </a:extLst>
          </p:cNvPr>
          <p:cNvSpPr txBox="1"/>
          <p:nvPr/>
        </p:nvSpPr>
        <p:spPr>
          <a:xfrm>
            <a:off x="14696580" y="7887236"/>
            <a:ext cx="216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E0C6F50-0D1E-BD48-98C2-D51972D6DC26}"/>
              </a:ext>
            </a:extLst>
          </p:cNvPr>
          <p:cNvSpPr/>
          <p:nvPr/>
        </p:nvSpPr>
        <p:spPr>
          <a:xfrm flipV="1">
            <a:off x="22279185" y="5071066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E4F90C2F-B400-1543-B998-F42E13F1BA84}"/>
              </a:ext>
            </a:extLst>
          </p:cNvPr>
          <p:cNvSpPr/>
          <p:nvPr/>
        </p:nvSpPr>
        <p:spPr>
          <a:xfrm flipV="1">
            <a:off x="13751225" y="5075749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8D705F3F-9048-8842-834D-74FFB2B5D3F0}"/>
              </a:ext>
            </a:extLst>
          </p:cNvPr>
          <p:cNvSpPr/>
          <p:nvPr/>
        </p:nvSpPr>
        <p:spPr>
          <a:xfrm flipV="1">
            <a:off x="13839715" y="6798331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4C033360-E35C-5347-8FE9-61BD30A10602}"/>
              </a:ext>
            </a:extLst>
          </p:cNvPr>
          <p:cNvSpPr/>
          <p:nvPr/>
        </p:nvSpPr>
        <p:spPr>
          <a:xfrm flipV="1">
            <a:off x="5334210" y="6798330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E49AA7F9-DAA6-ED4C-B104-1E0A56D9540F}"/>
              </a:ext>
            </a:extLst>
          </p:cNvPr>
          <p:cNvSpPr/>
          <p:nvPr/>
        </p:nvSpPr>
        <p:spPr>
          <a:xfrm flipV="1">
            <a:off x="1943945" y="10240106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1CF481B3-7B36-4F47-9B69-1023E8DD389A}"/>
              </a:ext>
            </a:extLst>
          </p:cNvPr>
          <p:cNvSpPr/>
          <p:nvPr/>
        </p:nvSpPr>
        <p:spPr>
          <a:xfrm flipV="1">
            <a:off x="10480833" y="10246626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37A40202-05D6-D644-A260-11DCD0E068B6}"/>
              </a:ext>
            </a:extLst>
          </p:cNvPr>
          <p:cNvSpPr/>
          <p:nvPr/>
        </p:nvSpPr>
        <p:spPr>
          <a:xfrm flipV="1">
            <a:off x="12100334" y="8533567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70BE3EFF-4497-F94E-913F-B3567EB82875}"/>
              </a:ext>
            </a:extLst>
          </p:cNvPr>
          <p:cNvSpPr/>
          <p:nvPr/>
        </p:nvSpPr>
        <p:spPr>
          <a:xfrm flipV="1">
            <a:off x="20622621" y="8533566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736EA-8D1F-534C-8F0B-7D1146132937}"/>
              </a:ext>
            </a:extLst>
          </p:cNvPr>
          <p:cNvCxnSpPr>
            <a:cxnSpLocks/>
          </p:cNvCxnSpPr>
          <p:nvPr/>
        </p:nvCxnSpPr>
        <p:spPr>
          <a:xfrm>
            <a:off x="13839716" y="5170999"/>
            <a:ext cx="8590532" cy="2123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60D99D-18DE-224B-8812-058DE5AFAEE5}"/>
              </a:ext>
            </a:extLst>
          </p:cNvPr>
          <p:cNvCxnSpPr>
            <a:cxnSpLocks/>
          </p:cNvCxnSpPr>
          <p:nvPr/>
        </p:nvCxnSpPr>
        <p:spPr>
          <a:xfrm>
            <a:off x="12182366" y="8619049"/>
            <a:ext cx="8590532" cy="2123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FB605F-F5DB-1B4B-97D4-71CD6F437E9B}"/>
              </a:ext>
            </a:extLst>
          </p:cNvPr>
          <p:cNvCxnSpPr>
            <a:cxnSpLocks/>
          </p:cNvCxnSpPr>
          <p:nvPr/>
        </p:nvCxnSpPr>
        <p:spPr>
          <a:xfrm>
            <a:off x="2009666" y="10314499"/>
            <a:ext cx="8590532" cy="2123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48449A-A2A5-3D49-BEAD-E3A5C8D471E2}"/>
              </a:ext>
            </a:extLst>
          </p:cNvPr>
          <p:cNvCxnSpPr>
            <a:cxnSpLocks/>
          </p:cNvCxnSpPr>
          <p:nvPr/>
        </p:nvCxnSpPr>
        <p:spPr>
          <a:xfrm>
            <a:off x="5399237" y="6865585"/>
            <a:ext cx="8590532" cy="2123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636470B-5248-C847-93A3-2C469B7CDDE8}"/>
              </a:ext>
            </a:extLst>
          </p:cNvPr>
          <p:cNvSpPr/>
          <p:nvPr/>
        </p:nvSpPr>
        <p:spPr>
          <a:xfrm>
            <a:off x="7069873" y="6005411"/>
            <a:ext cx="5118951" cy="1751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69A90C-233F-4048-985F-C4A944FF763E}"/>
              </a:ext>
            </a:extLst>
          </p:cNvPr>
          <p:cNvSpPr/>
          <p:nvPr/>
        </p:nvSpPr>
        <p:spPr>
          <a:xfrm>
            <a:off x="15517117" y="4284427"/>
            <a:ext cx="5118951" cy="1751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139369-B026-744D-86BF-89045FCE5EA0}"/>
              </a:ext>
            </a:extLst>
          </p:cNvPr>
          <p:cNvSpPr/>
          <p:nvPr/>
        </p:nvSpPr>
        <p:spPr>
          <a:xfrm>
            <a:off x="13875145" y="7754111"/>
            <a:ext cx="5118951" cy="1751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CAE004-5F27-0242-96F1-D9F6E73B2D6F}"/>
              </a:ext>
            </a:extLst>
          </p:cNvPr>
          <p:cNvSpPr/>
          <p:nvPr/>
        </p:nvSpPr>
        <p:spPr>
          <a:xfrm>
            <a:off x="3718756" y="9474363"/>
            <a:ext cx="5118951" cy="1751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32FCEB-8FFB-B246-A10B-46F6BF573255}"/>
              </a:ext>
            </a:extLst>
          </p:cNvPr>
          <p:cNvGrpSpPr/>
          <p:nvPr/>
        </p:nvGrpSpPr>
        <p:grpSpPr>
          <a:xfrm>
            <a:off x="2014431" y="11901143"/>
            <a:ext cx="20330783" cy="1023257"/>
            <a:chOff x="5132439" y="7739743"/>
            <a:chExt cx="15360142" cy="102325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7ECD6DD-7259-584D-BF9C-95289C921E86}"/>
                </a:ext>
              </a:extLst>
            </p:cNvPr>
            <p:cNvGrpSpPr/>
            <p:nvPr/>
          </p:nvGrpSpPr>
          <p:grpSpPr>
            <a:xfrm>
              <a:off x="5132439" y="7739743"/>
              <a:ext cx="15360142" cy="1023257"/>
              <a:chOff x="5132439" y="7739743"/>
              <a:chExt cx="15479369" cy="102325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9CAB88C-554E-D247-BC93-CE6F0AF65FDE}"/>
                  </a:ext>
                </a:extLst>
              </p:cNvPr>
              <p:cNvSpPr/>
              <p:nvPr/>
            </p:nvSpPr>
            <p:spPr>
              <a:xfrm>
                <a:off x="5132439" y="7739743"/>
                <a:ext cx="1290132" cy="10232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51AAD53-C001-9843-AB15-3CD61D77230A}"/>
                  </a:ext>
                </a:extLst>
              </p:cNvPr>
              <p:cNvSpPr/>
              <p:nvPr/>
            </p:nvSpPr>
            <p:spPr>
              <a:xfrm>
                <a:off x="6422571" y="7739743"/>
                <a:ext cx="1290132" cy="102325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3C3005D-4DD3-C346-B72F-7A00A5A30B70}"/>
                  </a:ext>
                </a:extLst>
              </p:cNvPr>
              <p:cNvSpPr/>
              <p:nvPr/>
            </p:nvSpPr>
            <p:spPr>
              <a:xfrm>
                <a:off x="7712703" y="7739743"/>
                <a:ext cx="1290132" cy="10232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4859B73-F1A7-F241-BE38-1BEFC8809E6E}"/>
                  </a:ext>
                </a:extLst>
              </p:cNvPr>
              <p:cNvSpPr/>
              <p:nvPr/>
            </p:nvSpPr>
            <p:spPr>
              <a:xfrm>
                <a:off x="9002835" y="7739743"/>
                <a:ext cx="1290132" cy="102325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476CED6-1746-4A44-A087-D6582FB46D1E}"/>
                  </a:ext>
                </a:extLst>
              </p:cNvPr>
              <p:cNvSpPr/>
              <p:nvPr/>
            </p:nvSpPr>
            <p:spPr>
              <a:xfrm>
                <a:off x="10292967" y="7739743"/>
                <a:ext cx="1290132" cy="10232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82B4441-5B74-0746-9C83-30C6DE565116}"/>
                  </a:ext>
                </a:extLst>
              </p:cNvPr>
              <p:cNvSpPr/>
              <p:nvPr/>
            </p:nvSpPr>
            <p:spPr>
              <a:xfrm>
                <a:off x="11583099" y="7739743"/>
                <a:ext cx="1290132" cy="102325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722D704-A6B6-B54D-837C-3850BB207BA9}"/>
                  </a:ext>
                </a:extLst>
              </p:cNvPr>
              <p:cNvSpPr/>
              <p:nvPr/>
            </p:nvSpPr>
            <p:spPr>
              <a:xfrm>
                <a:off x="12873231" y="7739743"/>
                <a:ext cx="1290132" cy="10232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D4C6FE4-7F94-8846-A51A-EE45F8917AAE}"/>
                  </a:ext>
                </a:extLst>
              </p:cNvPr>
              <p:cNvSpPr/>
              <p:nvPr/>
            </p:nvSpPr>
            <p:spPr>
              <a:xfrm>
                <a:off x="14163363" y="7739743"/>
                <a:ext cx="1290132" cy="102325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05D3DB-A8E4-B64A-8A94-9BA65CC758EA}"/>
                  </a:ext>
                </a:extLst>
              </p:cNvPr>
              <p:cNvSpPr/>
              <p:nvPr/>
            </p:nvSpPr>
            <p:spPr>
              <a:xfrm>
                <a:off x="15451280" y="7739743"/>
                <a:ext cx="1290132" cy="10232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1DBD3BE-091D-9446-B1C0-BA8398258C68}"/>
                  </a:ext>
                </a:extLst>
              </p:cNvPr>
              <p:cNvSpPr/>
              <p:nvPr/>
            </p:nvSpPr>
            <p:spPr>
              <a:xfrm>
                <a:off x="16741412" y="7739743"/>
                <a:ext cx="1290132" cy="102325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B7733D7-1EF6-DB48-8430-1C1F5B4428E6}"/>
                  </a:ext>
                </a:extLst>
              </p:cNvPr>
              <p:cNvSpPr/>
              <p:nvPr/>
            </p:nvSpPr>
            <p:spPr>
              <a:xfrm>
                <a:off x="18031544" y="7739743"/>
                <a:ext cx="1290132" cy="10232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69DFDE1-F7FF-564F-93FA-B835E97FF191}"/>
                  </a:ext>
                </a:extLst>
              </p:cNvPr>
              <p:cNvSpPr/>
              <p:nvPr/>
            </p:nvSpPr>
            <p:spPr>
              <a:xfrm>
                <a:off x="19321676" y="7739743"/>
                <a:ext cx="1290132" cy="102325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CuadroTexto 166">
              <a:extLst>
                <a:ext uri="{FF2B5EF4-FFF2-40B4-BE49-F238E27FC236}">
                  <a16:creationId xmlns:a16="http://schemas.microsoft.com/office/drawing/2014/main" id="{B531CB87-19EE-F340-87C6-BF3340C3A607}"/>
                </a:ext>
              </a:extLst>
            </p:cNvPr>
            <p:cNvSpPr txBox="1"/>
            <p:nvPr/>
          </p:nvSpPr>
          <p:spPr>
            <a:xfrm>
              <a:off x="5465386" y="7866650"/>
              <a:ext cx="575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</a:t>
              </a:r>
            </a:p>
          </p:txBody>
        </p:sp>
        <p:sp>
          <p:nvSpPr>
            <p:cNvPr id="44" name="CuadroTexto 166">
              <a:extLst>
                <a:ext uri="{FF2B5EF4-FFF2-40B4-BE49-F238E27FC236}">
                  <a16:creationId xmlns:a16="http://schemas.microsoft.com/office/drawing/2014/main" id="{8FF99DFE-C40D-2841-9BBD-0BD732966FCA}"/>
                </a:ext>
              </a:extLst>
            </p:cNvPr>
            <p:cNvSpPr txBox="1"/>
            <p:nvPr/>
          </p:nvSpPr>
          <p:spPr>
            <a:xfrm>
              <a:off x="6793727" y="7866650"/>
              <a:ext cx="575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B</a:t>
              </a:r>
            </a:p>
          </p:txBody>
        </p:sp>
        <p:sp>
          <p:nvSpPr>
            <p:cNvPr id="45" name="CuadroTexto 166">
              <a:extLst>
                <a:ext uri="{FF2B5EF4-FFF2-40B4-BE49-F238E27FC236}">
                  <a16:creationId xmlns:a16="http://schemas.microsoft.com/office/drawing/2014/main" id="{713E4919-DAAE-3D4F-91A4-8C4B93CB1DEE}"/>
                </a:ext>
              </a:extLst>
            </p:cNvPr>
            <p:cNvSpPr txBox="1"/>
            <p:nvPr/>
          </p:nvSpPr>
          <p:spPr>
            <a:xfrm>
              <a:off x="8020696" y="7866650"/>
              <a:ext cx="575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C</a:t>
              </a:r>
            </a:p>
          </p:txBody>
        </p:sp>
        <p:sp>
          <p:nvSpPr>
            <p:cNvPr id="46" name="CuadroTexto 166">
              <a:extLst>
                <a:ext uri="{FF2B5EF4-FFF2-40B4-BE49-F238E27FC236}">
                  <a16:creationId xmlns:a16="http://schemas.microsoft.com/office/drawing/2014/main" id="{27FC6314-2556-5542-8761-79CFAEBC3630}"/>
                </a:ext>
              </a:extLst>
            </p:cNvPr>
            <p:cNvSpPr txBox="1"/>
            <p:nvPr/>
          </p:nvSpPr>
          <p:spPr>
            <a:xfrm>
              <a:off x="9329802" y="7866650"/>
              <a:ext cx="6142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</a:t>
              </a:r>
            </a:p>
          </p:txBody>
        </p:sp>
        <p:sp>
          <p:nvSpPr>
            <p:cNvPr id="47" name="CuadroTexto 166">
              <a:extLst>
                <a:ext uri="{FF2B5EF4-FFF2-40B4-BE49-F238E27FC236}">
                  <a16:creationId xmlns:a16="http://schemas.microsoft.com/office/drawing/2014/main" id="{E31DD232-5F2F-CA44-8E40-2CDA8FD9EA97}"/>
                </a:ext>
              </a:extLst>
            </p:cNvPr>
            <p:cNvSpPr txBox="1"/>
            <p:nvPr/>
          </p:nvSpPr>
          <p:spPr>
            <a:xfrm>
              <a:off x="10622778" y="7866650"/>
              <a:ext cx="50847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E</a:t>
              </a:r>
            </a:p>
          </p:txBody>
        </p:sp>
        <p:sp>
          <p:nvSpPr>
            <p:cNvPr id="48" name="CuadroTexto 166">
              <a:extLst>
                <a:ext uri="{FF2B5EF4-FFF2-40B4-BE49-F238E27FC236}">
                  <a16:creationId xmlns:a16="http://schemas.microsoft.com/office/drawing/2014/main" id="{AD9A595D-26BC-F047-A474-DE72CD631354}"/>
                </a:ext>
              </a:extLst>
            </p:cNvPr>
            <p:cNvSpPr txBox="1"/>
            <p:nvPr/>
          </p:nvSpPr>
          <p:spPr>
            <a:xfrm>
              <a:off x="11927306" y="7866650"/>
              <a:ext cx="50366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F</a:t>
              </a:r>
            </a:p>
          </p:txBody>
        </p:sp>
        <p:sp>
          <p:nvSpPr>
            <p:cNvPr id="49" name="CuadroTexto 166">
              <a:extLst>
                <a:ext uri="{FF2B5EF4-FFF2-40B4-BE49-F238E27FC236}">
                  <a16:creationId xmlns:a16="http://schemas.microsoft.com/office/drawing/2014/main" id="{CF053979-74F3-AE46-BED2-48FF249BF81A}"/>
                </a:ext>
              </a:extLst>
            </p:cNvPr>
            <p:cNvSpPr txBox="1"/>
            <p:nvPr/>
          </p:nvSpPr>
          <p:spPr>
            <a:xfrm>
              <a:off x="13209962" y="7866650"/>
              <a:ext cx="5950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G</a:t>
              </a:r>
            </a:p>
          </p:txBody>
        </p:sp>
        <p:sp>
          <p:nvSpPr>
            <p:cNvPr id="50" name="CuadroTexto 166">
              <a:extLst>
                <a:ext uri="{FF2B5EF4-FFF2-40B4-BE49-F238E27FC236}">
                  <a16:creationId xmlns:a16="http://schemas.microsoft.com/office/drawing/2014/main" id="{CE3AD2B8-D6B1-B24D-B6F4-3584C4FB38C3}"/>
                </a:ext>
              </a:extLst>
            </p:cNvPr>
            <p:cNvSpPr txBox="1"/>
            <p:nvPr/>
          </p:nvSpPr>
          <p:spPr>
            <a:xfrm>
              <a:off x="14424908" y="7866650"/>
              <a:ext cx="6190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H</a:t>
              </a:r>
            </a:p>
          </p:txBody>
        </p:sp>
        <p:sp>
          <p:nvSpPr>
            <p:cNvPr id="51" name="CuadroTexto 166">
              <a:extLst>
                <a:ext uri="{FF2B5EF4-FFF2-40B4-BE49-F238E27FC236}">
                  <a16:creationId xmlns:a16="http://schemas.microsoft.com/office/drawing/2014/main" id="{9435EBFB-18C8-3C43-8155-7EE4E732E445}"/>
                </a:ext>
              </a:extLst>
            </p:cNvPr>
            <p:cNvSpPr txBox="1"/>
            <p:nvPr/>
          </p:nvSpPr>
          <p:spPr>
            <a:xfrm>
              <a:off x="15887100" y="7866650"/>
              <a:ext cx="35137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</a:t>
              </a:r>
            </a:p>
          </p:txBody>
        </p:sp>
        <p:sp>
          <p:nvSpPr>
            <p:cNvPr id="52" name="CuadroTexto 166">
              <a:extLst>
                <a:ext uri="{FF2B5EF4-FFF2-40B4-BE49-F238E27FC236}">
                  <a16:creationId xmlns:a16="http://schemas.microsoft.com/office/drawing/2014/main" id="{20AE9B61-7214-8E42-AFF1-2979F86AE55C}"/>
                </a:ext>
              </a:extLst>
            </p:cNvPr>
            <p:cNvSpPr txBox="1"/>
            <p:nvPr/>
          </p:nvSpPr>
          <p:spPr>
            <a:xfrm>
              <a:off x="17089507" y="7866650"/>
              <a:ext cx="42671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J</a:t>
              </a:r>
            </a:p>
          </p:txBody>
        </p:sp>
        <p:sp>
          <p:nvSpPr>
            <p:cNvPr id="53" name="CuadroTexto 166">
              <a:extLst>
                <a:ext uri="{FF2B5EF4-FFF2-40B4-BE49-F238E27FC236}">
                  <a16:creationId xmlns:a16="http://schemas.microsoft.com/office/drawing/2014/main" id="{DD730432-DE5A-5140-9450-FD3E2D5D6CD7}"/>
                </a:ext>
              </a:extLst>
            </p:cNvPr>
            <p:cNvSpPr txBox="1"/>
            <p:nvPr/>
          </p:nvSpPr>
          <p:spPr>
            <a:xfrm>
              <a:off x="18269973" y="7866650"/>
              <a:ext cx="57099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K</a:t>
              </a:r>
            </a:p>
          </p:txBody>
        </p:sp>
        <p:sp>
          <p:nvSpPr>
            <p:cNvPr id="54" name="CuadroTexto 166">
              <a:extLst>
                <a:ext uri="{FF2B5EF4-FFF2-40B4-BE49-F238E27FC236}">
                  <a16:creationId xmlns:a16="http://schemas.microsoft.com/office/drawing/2014/main" id="{9C509339-267B-8042-BA64-152EC2E90E8F}"/>
                </a:ext>
              </a:extLst>
            </p:cNvPr>
            <p:cNvSpPr txBox="1"/>
            <p:nvPr/>
          </p:nvSpPr>
          <p:spPr>
            <a:xfrm>
              <a:off x="19581590" y="7866650"/>
              <a:ext cx="4780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72CA15-B345-334D-97F3-04E128303A00}"/>
              </a:ext>
            </a:extLst>
          </p:cNvPr>
          <p:cNvGrpSpPr/>
          <p:nvPr/>
        </p:nvGrpSpPr>
        <p:grpSpPr>
          <a:xfrm>
            <a:off x="7848116" y="6181845"/>
            <a:ext cx="3579988" cy="1367479"/>
            <a:chOff x="5779581" y="4050377"/>
            <a:chExt cx="3579988" cy="1367479"/>
          </a:xfrm>
        </p:grpSpPr>
        <p:sp>
          <p:nvSpPr>
            <p:cNvPr id="56" name="CuadroTexto 165">
              <a:extLst>
                <a:ext uri="{FF2B5EF4-FFF2-40B4-BE49-F238E27FC236}">
                  <a16:creationId xmlns:a16="http://schemas.microsoft.com/office/drawing/2014/main" id="{11B735DA-664F-7942-B8DB-B945EB87188B}"/>
                </a:ext>
              </a:extLst>
            </p:cNvPr>
            <p:cNvSpPr txBox="1"/>
            <p:nvPr/>
          </p:nvSpPr>
          <p:spPr>
            <a:xfrm>
              <a:off x="5779581" y="4586859"/>
              <a:ext cx="3579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57" name="CuadroTexto 166">
              <a:extLst>
                <a:ext uri="{FF2B5EF4-FFF2-40B4-BE49-F238E27FC236}">
                  <a16:creationId xmlns:a16="http://schemas.microsoft.com/office/drawing/2014/main" id="{379850CE-6FEE-FD4F-9BC4-B1E6A0273E22}"/>
                </a:ext>
              </a:extLst>
            </p:cNvPr>
            <p:cNvSpPr txBox="1"/>
            <p:nvPr/>
          </p:nvSpPr>
          <p:spPr>
            <a:xfrm>
              <a:off x="6583234" y="4050377"/>
              <a:ext cx="1984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A8330D9-78FB-7047-8F8A-3D472DF39657}"/>
              </a:ext>
            </a:extLst>
          </p:cNvPr>
          <p:cNvGrpSpPr/>
          <p:nvPr/>
        </p:nvGrpSpPr>
        <p:grpSpPr>
          <a:xfrm>
            <a:off x="4577587" y="9633493"/>
            <a:ext cx="3579988" cy="1367479"/>
            <a:chOff x="5779581" y="4050377"/>
            <a:chExt cx="3579988" cy="1367479"/>
          </a:xfrm>
        </p:grpSpPr>
        <p:sp>
          <p:nvSpPr>
            <p:cNvPr id="60" name="CuadroTexto 165">
              <a:extLst>
                <a:ext uri="{FF2B5EF4-FFF2-40B4-BE49-F238E27FC236}">
                  <a16:creationId xmlns:a16="http://schemas.microsoft.com/office/drawing/2014/main" id="{F79DDDF2-40FB-B84B-811B-D1990C5D615A}"/>
                </a:ext>
              </a:extLst>
            </p:cNvPr>
            <p:cNvSpPr txBox="1"/>
            <p:nvPr/>
          </p:nvSpPr>
          <p:spPr>
            <a:xfrm>
              <a:off x="5779581" y="4586859"/>
              <a:ext cx="3579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61" name="CuadroTexto 166">
              <a:extLst>
                <a:ext uri="{FF2B5EF4-FFF2-40B4-BE49-F238E27FC236}">
                  <a16:creationId xmlns:a16="http://schemas.microsoft.com/office/drawing/2014/main" id="{0DADC265-9E2F-C040-BF87-3BB230BF0049}"/>
                </a:ext>
              </a:extLst>
            </p:cNvPr>
            <p:cNvSpPr txBox="1"/>
            <p:nvPr/>
          </p:nvSpPr>
          <p:spPr>
            <a:xfrm>
              <a:off x="6583234" y="4050377"/>
              <a:ext cx="1984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F71B863-BB56-594E-AC0E-90EA5694CDC2}"/>
              </a:ext>
            </a:extLst>
          </p:cNvPr>
          <p:cNvGrpSpPr/>
          <p:nvPr/>
        </p:nvGrpSpPr>
        <p:grpSpPr>
          <a:xfrm>
            <a:off x="16214876" y="4421625"/>
            <a:ext cx="3579988" cy="1367479"/>
            <a:chOff x="5779581" y="4050377"/>
            <a:chExt cx="3579988" cy="1367479"/>
          </a:xfrm>
        </p:grpSpPr>
        <p:sp>
          <p:nvSpPr>
            <p:cNvPr id="78" name="CuadroTexto 165">
              <a:extLst>
                <a:ext uri="{FF2B5EF4-FFF2-40B4-BE49-F238E27FC236}">
                  <a16:creationId xmlns:a16="http://schemas.microsoft.com/office/drawing/2014/main" id="{7604D024-36A4-2747-8D74-27A31863D1EB}"/>
                </a:ext>
              </a:extLst>
            </p:cNvPr>
            <p:cNvSpPr txBox="1"/>
            <p:nvPr/>
          </p:nvSpPr>
          <p:spPr>
            <a:xfrm>
              <a:off x="5779581" y="4586859"/>
              <a:ext cx="3579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79" name="CuadroTexto 166">
              <a:extLst>
                <a:ext uri="{FF2B5EF4-FFF2-40B4-BE49-F238E27FC236}">
                  <a16:creationId xmlns:a16="http://schemas.microsoft.com/office/drawing/2014/main" id="{5D02F65A-9AA3-404E-BE30-B24AD5AB9885}"/>
                </a:ext>
              </a:extLst>
            </p:cNvPr>
            <p:cNvSpPr txBox="1"/>
            <p:nvPr/>
          </p:nvSpPr>
          <p:spPr>
            <a:xfrm>
              <a:off x="6583234" y="4050377"/>
              <a:ext cx="1984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5E81F04-8B27-6C47-9DD2-A8D73D4E440D}"/>
              </a:ext>
            </a:extLst>
          </p:cNvPr>
          <p:cNvGrpSpPr/>
          <p:nvPr/>
        </p:nvGrpSpPr>
        <p:grpSpPr>
          <a:xfrm>
            <a:off x="14637536" y="7942065"/>
            <a:ext cx="3579988" cy="1367479"/>
            <a:chOff x="5779581" y="4050377"/>
            <a:chExt cx="3579988" cy="1367479"/>
          </a:xfrm>
        </p:grpSpPr>
        <p:sp>
          <p:nvSpPr>
            <p:cNvPr id="81" name="CuadroTexto 165">
              <a:extLst>
                <a:ext uri="{FF2B5EF4-FFF2-40B4-BE49-F238E27FC236}">
                  <a16:creationId xmlns:a16="http://schemas.microsoft.com/office/drawing/2014/main" id="{1D375123-6841-F643-A258-5B09FA981DAA}"/>
                </a:ext>
              </a:extLst>
            </p:cNvPr>
            <p:cNvSpPr txBox="1"/>
            <p:nvPr/>
          </p:nvSpPr>
          <p:spPr>
            <a:xfrm>
              <a:off x="5779581" y="4586859"/>
              <a:ext cx="3579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82" name="CuadroTexto 166">
              <a:extLst>
                <a:ext uri="{FF2B5EF4-FFF2-40B4-BE49-F238E27FC236}">
                  <a16:creationId xmlns:a16="http://schemas.microsoft.com/office/drawing/2014/main" id="{8566ECA3-95B4-5F46-B71C-30E15F22E06A}"/>
                </a:ext>
              </a:extLst>
            </p:cNvPr>
            <p:cNvSpPr txBox="1"/>
            <p:nvPr/>
          </p:nvSpPr>
          <p:spPr>
            <a:xfrm>
              <a:off x="6583234" y="4050377"/>
              <a:ext cx="1984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9937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1F73D94-B7A8-AF46-B736-D8083BC8080F}"/>
              </a:ext>
            </a:extLst>
          </p:cNvPr>
          <p:cNvGrpSpPr/>
          <p:nvPr/>
        </p:nvGrpSpPr>
        <p:grpSpPr>
          <a:xfrm>
            <a:off x="2520110" y="4304699"/>
            <a:ext cx="19337430" cy="8577277"/>
            <a:chOff x="2520110" y="4304699"/>
            <a:chExt cx="19337430" cy="857727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AAA2E4F-E6E2-8840-9F95-E598B2C55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20110" y="5950236"/>
              <a:ext cx="1933743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C057226-8D70-AF4F-8D1A-8053445DAD2E}"/>
                </a:ext>
              </a:extLst>
            </p:cNvPr>
            <p:cNvCxnSpPr>
              <a:cxnSpLocks/>
            </p:cNvCxnSpPr>
            <p:nvPr/>
          </p:nvCxnSpPr>
          <p:spPr>
            <a:xfrm>
              <a:off x="2520110" y="7115358"/>
              <a:ext cx="1933743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CD46B76-31D9-C34C-AE83-0F88D6B71E7C}"/>
                </a:ext>
              </a:extLst>
            </p:cNvPr>
            <p:cNvCxnSpPr>
              <a:cxnSpLocks/>
            </p:cNvCxnSpPr>
            <p:nvPr/>
          </p:nvCxnSpPr>
          <p:spPr>
            <a:xfrm>
              <a:off x="2520110" y="8265732"/>
              <a:ext cx="1933743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D2C51AA-6D93-F249-9CF2-A247EBF875D6}"/>
                </a:ext>
              </a:extLst>
            </p:cNvPr>
            <p:cNvCxnSpPr>
              <a:cxnSpLocks/>
            </p:cNvCxnSpPr>
            <p:nvPr/>
          </p:nvCxnSpPr>
          <p:spPr>
            <a:xfrm>
              <a:off x="2520110" y="9416106"/>
              <a:ext cx="1933743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3E739FD-D5D6-B543-8F84-C9900C627F67}"/>
                </a:ext>
              </a:extLst>
            </p:cNvPr>
            <p:cNvCxnSpPr>
              <a:cxnSpLocks/>
            </p:cNvCxnSpPr>
            <p:nvPr/>
          </p:nvCxnSpPr>
          <p:spPr>
            <a:xfrm>
              <a:off x="2520110" y="10581228"/>
              <a:ext cx="1933743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D54F37-5B7F-7B48-B855-952D8AFC0316}"/>
                </a:ext>
              </a:extLst>
            </p:cNvPr>
            <p:cNvCxnSpPr>
              <a:cxnSpLocks/>
            </p:cNvCxnSpPr>
            <p:nvPr/>
          </p:nvCxnSpPr>
          <p:spPr>
            <a:xfrm>
              <a:off x="2520110" y="11731602"/>
              <a:ext cx="1933743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F14C4B3-3C30-D244-A140-622D885994FA}"/>
                </a:ext>
              </a:extLst>
            </p:cNvPr>
            <p:cNvCxnSpPr>
              <a:cxnSpLocks/>
            </p:cNvCxnSpPr>
            <p:nvPr/>
          </p:nvCxnSpPr>
          <p:spPr>
            <a:xfrm>
              <a:off x="2520110" y="12881976"/>
              <a:ext cx="1933743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00CABA-A1B0-7645-A95C-C6BCCF2DC4B9}"/>
                </a:ext>
              </a:extLst>
            </p:cNvPr>
            <p:cNvCxnSpPr/>
            <p:nvPr/>
          </p:nvCxnSpPr>
          <p:spPr>
            <a:xfrm>
              <a:off x="5770852" y="4304699"/>
              <a:ext cx="0" cy="8577277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97F0DAE-C4B3-3B41-A7D0-46CE0C8092AD}"/>
              </a:ext>
            </a:extLst>
          </p:cNvPr>
          <p:cNvCxnSpPr/>
          <p:nvPr/>
        </p:nvCxnSpPr>
        <p:spPr>
          <a:xfrm>
            <a:off x="7369470" y="6299200"/>
            <a:ext cx="0" cy="496223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17BAC1F9-9243-FA46-B3AF-9D286EA0B60B}"/>
              </a:ext>
            </a:extLst>
          </p:cNvPr>
          <p:cNvCxnSpPr>
            <a:cxnSpLocks/>
          </p:cNvCxnSpPr>
          <p:nvPr/>
        </p:nvCxnSpPr>
        <p:spPr>
          <a:xfrm>
            <a:off x="10569870" y="8749150"/>
            <a:ext cx="0" cy="3823981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05884708-A043-B344-97E5-7EC2A5035AB8}"/>
              </a:ext>
            </a:extLst>
          </p:cNvPr>
          <p:cNvCxnSpPr>
            <a:cxnSpLocks/>
          </p:cNvCxnSpPr>
          <p:nvPr/>
        </p:nvCxnSpPr>
        <p:spPr>
          <a:xfrm>
            <a:off x="16988144" y="7315200"/>
            <a:ext cx="0" cy="5567437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E326F6E8-3931-7042-B66E-D9607B99146C}"/>
              </a:ext>
            </a:extLst>
          </p:cNvPr>
          <p:cNvCxnSpPr>
            <a:cxnSpLocks/>
          </p:cNvCxnSpPr>
          <p:nvPr/>
        </p:nvCxnSpPr>
        <p:spPr>
          <a:xfrm>
            <a:off x="20299711" y="6168867"/>
            <a:ext cx="0" cy="5002221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42B16615-4DCB-F648-A69A-0DDF7C24E428}"/>
              </a:ext>
            </a:extLst>
          </p:cNvPr>
          <p:cNvCxnSpPr>
            <a:cxnSpLocks/>
          </p:cNvCxnSpPr>
          <p:nvPr/>
        </p:nvCxnSpPr>
        <p:spPr>
          <a:xfrm>
            <a:off x="13784464" y="6299200"/>
            <a:ext cx="0" cy="6273931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CuadroTexto 608"/>
          <p:cNvSpPr txBox="1"/>
          <p:nvPr/>
        </p:nvSpPr>
        <p:spPr>
          <a:xfrm>
            <a:off x="9113304" y="805829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610" name="CuadroTexto 609"/>
          <p:cNvSpPr txBox="1"/>
          <p:nvPr/>
        </p:nvSpPr>
        <p:spPr>
          <a:xfrm>
            <a:off x="2032436" y="2326172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7" name="Freeform 287">
            <a:extLst>
              <a:ext uri="{FF2B5EF4-FFF2-40B4-BE49-F238E27FC236}">
                <a16:creationId xmlns:a16="http://schemas.microsoft.com/office/drawing/2014/main" id="{FAD0FB82-63C2-114F-95D6-775FBF258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102" y="4586750"/>
            <a:ext cx="541774" cy="541774"/>
          </a:xfrm>
          <a:custGeom>
            <a:avLst/>
            <a:gdLst>
              <a:gd name="T0" fmla="*/ 499 w 508"/>
              <a:gd name="T1" fmla="*/ 469 h 507"/>
              <a:gd name="T2" fmla="*/ 499 w 508"/>
              <a:gd name="T3" fmla="*/ 469 h 507"/>
              <a:gd name="T4" fmla="*/ 499 w 508"/>
              <a:gd name="T5" fmla="*/ 500 h 507"/>
              <a:gd name="T6" fmla="*/ 499 w 508"/>
              <a:gd name="T7" fmla="*/ 500 h 507"/>
              <a:gd name="T8" fmla="*/ 484 w 508"/>
              <a:gd name="T9" fmla="*/ 506 h 507"/>
              <a:gd name="T10" fmla="*/ 484 w 508"/>
              <a:gd name="T11" fmla="*/ 506 h 507"/>
              <a:gd name="T12" fmla="*/ 469 w 508"/>
              <a:gd name="T13" fmla="*/ 500 h 507"/>
              <a:gd name="T14" fmla="*/ 254 w 508"/>
              <a:gd name="T15" fmla="*/ 284 h 507"/>
              <a:gd name="T16" fmla="*/ 38 w 508"/>
              <a:gd name="T17" fmla="*/ 500 h 507"/>
              <a:gd name="T18" fmla="*/ 38 w 508"/>
              <a:gd name="T19" fmla="*/ 500 h 507"/>
              <a:gd name="T20" fmla="*/ 23 w 508"/>
              <a:gd name="T21" fmla="*/ 506 h 507"/>
              <a:gd name="T22" fmla="*/ 23 w 508"/>
              <a:gd name="T23" fmla="*/ 506 h 507"/>
              <a:gd name="T24" fmla="*/ 8 w 508"/>
              <a:gd name="T25" fmla="*/ 500 h 507"/>
              <a:gd name="T26" fmla="*/ 8 w 508"/>
              <a:gd name="T27" fmla="*/ 500 h 507"/>
              <a:gd name="T28" fmla="*/ 8 w 508"/>
              <a:gd name="T29" fmla="*/ 469 h 507"/>
              <a:gd name="T30" fmla="*/ 223 w 508"/>
              <a:gd name="T31" fmla="*/ 254 h 507"/>
              <a:gd name="T32" fmla="*/ 8 w 508"/>
              <a:gd name="T33" fmla="*/ 38 h 507"/>
              <a:gd name="T34" fmla="*/ 8 w 508"/>
              <a:gd name="T35" fmla="*/ 38 h 507"/>
              <a:gd name="T36" fmla="*/ 8 w 508"/>
              <a:gd name="T37" fmla="*/ 8 h 507"/>
              <a:gd name="T38" fmla="*/ 8 w 508"/>
              <a:gd name="T39" fmla="*/ 8 h 507"/>
              <a:gd name="T40" fmla="*/ 38 w 508"/>
              <a:gd name="T41" fmla="*/ 8 h 507"/>
              <a:gd name="T42" fmla="*/ 254 w 508"/>
              <a:gd name="T43" fmla="*/ 224 h 507"/>
              <a:gd name="T44" fmla="*/ 469 w 508"/>
              <a:gd name="T45" fmla="*/ 8 h 507"/>
              <a:gd name="T46" fmla="*/ 469 w 508"/>
              <a:gd name="T47" fmla="*/ 8 h 507"/>
              <a:gd name="T48" fmla="*/ 499 w 508"/>
              <a:gd name="T49" fmla="*/ 8 h 507"/>
              <a:gd name="T50" fmla="*/ 499 w 508"/>
              <a:gd name="T51" fmla="*/ 8 h 507"/>
              <a:gd name="T52" fmla="*/ 499 w 508"/>
              <a:gd name="T53" fmla="*/ 38 h 507"/>
              <a:gd name="T54" fmla="*/ 284 w 508"/>
              <a:gd name="T55" fmla="*/ 254 h 507"/>
              <a:gd name="T56" fmla="*/ 499 w 508"/>
              <a:gd name="T57" fmla="*/ 469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8" h="507">
                <a:moveTo>
                  <a:pt x="499" y="469"/>
                </a:moveTo>
                <a:lnTo>
                  <a:pt x="499" y="469"/>
                </a:lnTo>
                <a:cubicBezTo>
                  <a:pt x="507" y="478"/>
                  <a:pt x="507" y="491"/>
                  <a:pt x="499" y="500"/>
                </a:cubicBezTo>
                <a:lnTo>
                  <a:pt x="499" y="500"/>
                </a:lnTo>
                <a:cubicBezTo>
                  <a:pt x="495" y="503"/>
                  <a:pt x="490" y="506"/>
                  <a:pt x="484" y="506"/>
                </a:cubicBezTo>
                <a:lnTo>
                  <a:pt x="484" y="506"/>
                </a:lnTo>
                <a:cubicBezTo>
                  <a:pt x="479" y="506"/>
                  <a:pt x="473" y="503"/>
                  <a:pt x="469" y="500"/>
                </a:cubicBezTo>
                <a:lnTo>
                  <a:pt x="254" y="284"/>
                </a:lnTo>
                <a:lnTo>
                  <a:pt x="38" y="500"/>
                </a:lnTo>
                <a:lnTo>
                  <a:pt x="38" y="500"/>
                </a:lnTo>
                <a:cubicBezTo>
                  <a:pt x="34" y="503"/>
                  <a:pt x="29" y="506"/>
                  <a:pt x="23" y="506"/>
                </a:cubicBezTo>
                <a:lnTo>
                  <a:pt x="23" y="506"/>
                </a:lnTo>
                <a:cubicBezTo>
                  <a:pt x="18" y="506"/>
                  <a:pt x="12" y="503"/>
                  <a:pt x="8" y="500"/>
                </a:cubicBezTo>
                <a:lnTo>
                  <a:pt x="8" y="500"/>
                </a:lnTo>
                <a:cubicBezTo>
                  <a:pt x="0" y="491"/>
                  <a:pt x="0" y="478"/>
                  <a:pt x="8" y="469"/>
                </a:cubicBezTo>
                <a:lnTo>
                  <a:pt x="223" y="254"/>
                </a:lnTo>
                <a:lnTo>
                  <a:pt x="8" y="38"/>
                </a:lnTo>
                <a:lnTo>
                  <a:pt x="8" y="38"/>
                </a:lnTo>
                <a:cubicBezTo>
                  <a:pt x="0" y="30"/>
                  <a:pt x="0" y="16"/>
                  <a:pt x="8" y="8"/>
                </a:cubicBezTo>
                <a:lnTo>
                  <a:pt x="8" y="8"/>
                </a:lnTo>
                <a:cubicBezTo>
                  <a:pt x="16" y="0"/>
                  <a:pt x="30" y="0"/>
                  <a:pt x="38" y="8"/>
                </a:cubicBezTo>
                <a:lnTo>
                  <a:pt x="254" y="224"/>
                </a:lnTo>
                <a:lnTo>
                  <a:pt x="469" y="8"/>
                </a:lnTo>
                <a:lnTo>
                  <a:pt x="469" y="8"/>
                </a:lnTo>
                <a:cubicBezTo>
                  <a:pt x="477" y="0"/>
                  <a:pt x="491" y="0"/>
                  <a:pt x="499" y="8"/>
                </a:cubicBezTo>
                <a:lnTo>
                  <a:pt x="499" y="8"/>
                </a:lnTo>
                <a:cubicBezTo>
                  <a:pt x="507" y="16"/>
                  <a:pt x="507" y="30"/>
                  <a:pt x="499" y="38"/>
                </a:cubicBezTo>
                <a:lnTo>
                  <a:pt x="284" y="254"/>
                </a:lnTo>
                <a:lnTo>
                  <a:pt x="499" y="46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88">
            <a:extLst>
              <a:ext uri="{FF2B5EF4-FFF2-40B4-BE49-F238E27FC236}">
                <a16:creationId xmlns:a16="http://schemas.microsoft.com/office/drawing/2014/main" id="{691AC3B6-579C-C24F-9A83-67DDC84A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470" y="4897682"/>
            <a:ext cx="301510" cy="287375"/>
          </a:xfrm>
          <a:custGeom>
            <a:avLst/>
            <a:gdLst>
              <a:gd name="T0" fmla="*/ 71 w 281"/>
              <a:gd name="T1" fmla="*/ 42 h 271"/>
              <a:gd name="T2" fmla="*/ 71 w 281"/>
              <a:gd name="T3" fmla="*/ 42 h 271"/>
              <a:gd name="T4" fmla="*/ 71 w 281"/>
              <a:gd name="T5" fmla="*/ 42 h 271"/>
              <a:gd name="T6" fmla="*/ 56 w 281"/>
              <a:gd name="T7" fmla="*/ 49 h 271"/>
              <a:gd name="T8" fmla="*/ 56 w 281"/>
              <a:gd name="T9" fmla="*/ 49 h 271"/>
              <a:gd name="T10" fmla="*/ 56 w 281"/>
              <a:gd name="T11" fmla="*/ 81 h 271"/>
              <a:gd name="T12" fmla="*/ 196 w 281"/>
              <a:gd name="T13" fmla="*/ 219 h 271"/>
              <a:gd name="T14" fmla="*/ 228 w 281"/>
              <a:gd name="T15" fmla="*/ 189 h 271"/>
              <a:gd name="T16" fmla="*/ 87 w 281"/>
              <a:gd name="T17" fmla="*/ 49 h 271"/>
              <a:gd name="T18" fmla="*/ 87 w 281"/>
              <a:gd name="T19" fmla="*/ 49 h 271"/>
              <a:gd name="T20" fmla="*/ 71 w 281"/>
              <a:gd name="T21" fmla="*/ 42 h 271"/>
              <a:gd name="T22" fmla="*/ 196 w 281"/>
              <a:gd name="T23" fmla="*/ 270 h 271"/>
              <a:gd name="T24" fmla="*/ 196 w 281"/>
              <a:gd name="T25" fmla="*/ 270 h 271"/>
              <a:gd name="T26" fmla="*/ 180 w 281"/>
              <a:gd name="T27" fmla="*/ 264 h 271"/>
              <a:gd name="T28" fmla="*/ 26 w 281"/>
              <a:gd name="T29" fmla="*/ 111 h 271"/>
              <a:gd name="T30" fmla="*/ 26 w 281"/>
              <a:gd name="T31" fmla="*/ 111 h 271"/>
              <a:gd name="T32" fmla="*/ 25 w 281"/>
              <a:gd name="T33" fmla="*/ 19 h 271"/>
              <a:gd name="T34" fmla="*/ 25 w 281"/>
              <a:gd name="T35" fmla="*/ 19 h 271"/>
              <a:gd name="T36" fmla="*/ 71 w 281"/>
              <a:gd name="T37" fmla="*/ 0 h 271"/>
              <a:gd name="T38" fmla="*/ 71 w 281"/>
              <a:gd name="T39" fmla="*/ 0 h 271"/>
              <a:gd name="T40" fmla="*/ 118 w 281"/>
              <a:gd name="T41" fmla="*/ 18 h 271"/>
              <a:gd name="T42" fmla="*/ 273 w 281"/>
              <a:gd name="T43" fmla="*/ 174 h 271"/>
              <a:gd name="T44" fmla="*/ 273 w 281"/>
              <a:gd name="T45" fmla="*/ 174 h 271"/>
              <a:gd name="T46" fmla="*/ 280 w 281"/>
              <a:gd name="T47" fmla="*/ 190 h 271"/>
              <a:gd name="T48" fmla="*/ 280 w 281"/>
              <a:gd name="T49" fmla="*/ 190 h 271"/>
              <a:gd name="T50" fmla="*/ 273 w 281"/>
              <a:gd name="T51" fmla="*/ 205 h 271"/>
              <a:gd name="T52" fmla="*/ 210 w 281"/>
              <a:gd name="T53" fmla="*/ 264 h 271"/>
              <a:gd name="T54" fmla="*/ 210 w 281"/>
              <a:gd name="T55" fmla="*/ 264 h 271"/>
              <a:gd name="T56" fmla="*/ 196 w 281"/>
              <a:gd name="T5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1">
                <a:moveTo>
                  <a:pt x="71" y="42"/>
                </a:moveTo>
                <a:lnTo>
                  <a:pt x="71" y="42"/>
                </a:lnTo>
                <a:lnTo>
                  <a:pt x="71" y="42"/>
                </a:lnTo>
                <a:cubicBezTo>
                  <a:pt x="65" y="42"/>
                  <a:pt x="60" y="45"/>
                  <a:pt x="56" y="49"/>
                </a:cubicBezTo>
                <a:lnTo>
                  <a:pt x="56" y="49"/>
                </a:lnTo>
                <a:cubicBezTo>
                  <a:pt x="47" y="58"/>
                  <a:pt x="47" y="72"/>
                  <a:pt x="56" y="81"/>
                </a:cubicBezTo>
                <a:lnTo>
                  <a:pt x="196" y="219"/>
                </a:lnTo>
                <a:lnTo>
                  <a:pt x="228" y="189"/>
                </a:lnTo>
                <a:lnTo>
                  <a:pt x="87" y="49"/>
                </a:lnTo>
                <a:lnTo>
                  <a:pt x="87" y="49"/>
                </a:lnTo>
                <a:cubicBezTo>
                  <a:pt x="83" y="45"/>
                  <a:pt x="78" y="42"/>
                  <a:pt x="71" y="42"/>
                </a:cubicBezTo>
                <a:close/>
                <a:moveTo>
                  <a:pt x="196" y="270"/>
                </a:moveTo>
                <a:lnTo>
                  <a:pt x="196" y="270"/>
                </a:lnTo>
                <a:cubicBezTo>
                  <a:pt x="190" y="270"/>
                  <a:pt x="184" y="269"/>
                  <a:pt x="180" y="264"/>
                </a:cubicBezTo>
                <a:lnTo>
                  <a:pt x="26" y="111"/>
                </a:lnTo>
                <a:lnTo>
                  <a:pt x="26" y="111"/>
                </a:lnTo>
                <a:cubicBezTo>
                  <a:pt x="0" y="86"/>
                  <a:pt x="0" y="45"/>
                  <a:pt x="25" y="19"/>
                </a:cubicBezTo>
                <a:lnTo>
                  <a:pt x="25" y="19"/>
                </a:lnTo>
                <a:cubicBezTo>
                  <a:pt x="37" y="6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6" y="6"/>
                  <a:pt x="118" y="18"/>
                </a:cubicBezTo>
                <a:lnTo>
                  <a:pt x="273" y="174"/>
                </a:lnTo>
                <a:lnTo>
                  <a:pt x="273" y="174"/>
                </a:lnTo>
                <a:cubicBezTo>
                  <a:pt x="277" y="179"/>
                  <a:pt x="280" y="184"/>
                  <a:pt x="280" y="190"/>
                </a:cubicBezTo>
                <a:lnTo>
                  <a:pt x="280" y="190"/>
                </a:lnTo>
                <a:cubicBezTo>
                  <a:pt x="280" y="195"/>
                  <a:pt x="277" y="201"/>
                  <a:pt x="273" y="205"/>
                </a:cubicBezTo>
                <a:lnTo>
                  <a:pt x="210" y="264"/>
                </a:lnTo>
                <a:lnTo>
                  <a:pt x="210" y="264"/>
                </a:lnTo>
                <a:cubicBezTo>
                  <a:pt x="206" y="269"/>
                  <a:pt x="201" y="270"/>
                  <a:pt x="196" y="2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89">
            <a:extLst>
              <a:ext uri="{FF2B5EF4-FFF2-40B4-BE49-F238E27FC236}">
                <a16:creationId xmlns:a16="http://schemas.microsoft.com/office/drawing/2014/main" id="{F24B7DE6-F36C-D44A-9B15-F306AB9C3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005" y="4525504"/>
            <a:ext cx="447552" cy="447555"/>
          </a:xfrm>
          <a:custGeom>
            <a:avLst/>
            <a:gdLst>
              <a:gd name="T0" fmla="*/ 209 w 418"/>
              <a:gd name="T1" fmla="*/ 43 h 419"/>
              <a:gd name="T2" fmla="*/ 209 w 418"/>
              <a:gd name="T3" fmla="*/ 43 h 419"/>
              <a:gd name="T4" fmla="*/ 42 w 418"/>
              <a:gd name="T5" fmla="*/ 209 h 419"/>
              <a:gd name="T6" fmla="*/ 42 w 418"/>
              <a:gd name="T7" fmla="*/ 209 h 419"/>
              <a:gd name="T8" fmla="*/ 209 w 418"/>
              <a:gd name="T9" fmla="*/ 375 h 419"/>
              <a:gd name="T10" fmla="*/ 209 w 418"/>
              <a:gd name="T11" fmla="*/ 375 h 419"/>
              <a:gd name="T12" fmla="*/ 375 w 418"/>
              <a:gd name="T13" fmla="*/ 209 h 419"/>
              <a:gd name="T14" fmla="*/ 375 w 418"/>
              <a:gd name="T15" fmla="*/ 209 h 419"/>
              <a:gd name="T16" fmla="*/ 209 w 418"/>
              <a:gd name="T17" fmla="*/ 43 h 419"/>
              <a:gd name="T18" fmla="*/ 209 w 418"/>
              <a:gd name="T19" fmla="*/ 418 h 419"/>
              <a:gd name="T20" fmla="*/ 209 w 418"/>
              <a:gd name="T21" fmla="*/ 418 h 419"/>
              <a:gd name="T22" fmla="*/ 0 w 418"/>
              <a:gd name="T23" fmla="*/ 209 h 419"/>
              <a:gd name="T24" fmla="*/ 0 w 418"/>
              <a:gd name="T25" fmla="*/ 209 h 419"/>
              <a:gd name="T26" fmla="*/ 209 w 418"/>
              <a:gd name="T27" fmla="*/ 0 h 419"/>
              <a:gd name="T28" fmla="*/ 209 w 418"/>
              <a:gd name="T29" fmla="*/ 0 h 419"/>
              <a:gd name="T30" fmla="*/ 417 w 418"/>
              <a:gd name="T31" fmla="*/ 209 h 419"/>
              <a:gd name="T32" fmla="*/ 417 w 418"/>
              <a:gd name="T33" fmla="*/ 209 h 419"/>
              <a:gd name="T34" fmla="*/ 209 w 418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8" h="419">
                <a:moveTo>
                  <a:pt x="209" y="43"/>
                </a:moveTo>
                <a:lnTo>
                  <a:pt x="209" y="43"/>
                </a:lnTo>
                <a:cubicBezTo>
                  <a:pt x="117" y="43"/>
                  <a:pt x="42" y="117"/>
                  <a:pt x="42" y="209"/>
                </a:cubicBezTo>
                <a:lnTo>
                  <a:pt x="42" y="209"/>
                </a:lnTo>
                <a:cubicBezTo>
                  <a:pt x="42" y="301"/>
                  <a:pt x="117" y="375"/>
                  <a:pt x="209" y="375"/>
                </a:cubicBezTo>
                <a:lnTo>
                  <a:pt x="209" y="375"/>
                </a:lnTo>
                <a:cubicBezTo>
                  <a:pt x="300" y="375"/>
                  <a:pt x="375" y="301"/>
                  <a:pt x="375" y="209"/>
                </a:cubicBezTo>
                <a:lnTo>
                  <a:pt x="375" y="209"/>
                </a:lnTo>
                <a:cubicBezTo>
                  <a:pt x="375" y="117"/>
                  <a:pt x="300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3" y="418"/>
                  <a:pt x="0" y="324"/>
                  <a:pt x="0" y="209"/>
                </a:cubicBezTo>
                <a:lnTo>
                  <a:pt x="0" y="209"/>
                </a:lnTo>
                <a:cubicBezTo>
                  <a:pt x="0" y="94"/>
                  <a:pt x="93" y="0"/>
                  <a:pt x="209" y="0"/>
                </a:cubicBezTo>
                <a:lnTo>
                  <a:pt x="209" y="0"/>
                </a:lnTo>
                <a:cubicBezTo>
                  <a:pt x="324" y="0"/>
                  <a:pt x="417" y="94"/>
                  <a:pt x="417" y="209"/>
                </a:cubicBezTo>
                <a:lnTo>
                  <a:pt x="417" y="209"/>
                </a:lnTo>
                <a:cubicBezTo>
                  <a:pt x="417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90">
            <a:extLst>
              <a:ext uri="{FF2B5EF4-FFF2-40B4-BE49-F238E27FC236}">
                <a16:creationId xmlns:a16="http://schemas.microsoft.com/office/drawing/2014/main" id="{0387F3F3-1DA0-6247-9EA7-3473A027D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309" y="4553771"/>
            <a:ext cx="541774" cy="598310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5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3 w 505"/>
              <a:gd name="T19" fmla="*/ 440 h 562"/>
              <a:gd name="T20" fmla="*/ 43 w 505"/>
              <a:gd name="T21" fmla="*/ 174 h 562"/>
              <a:gd name="T22" fmla="*/ 104 w 505"/>
              <a:gd name="T23" fmla="*/ 174 h 562"/>
              <a:gd name="T24" fmla="*/ 405 w 505"/>
              <a:gd name="T25" fmla="*/ 174 h 562"/>
              <a:gd name="T26" fmla="*/ 461 w 505"/>
              <a:gd name="T27" fmla="*/ 174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2 h 562"/>
              <a:gd name="T46" fmla="*/ 120 w 505"/>
              <a:gd name="T47" fmla="*/ 132 h 562"/>
              <a:gd name="T48" fmla="*/ 120 w 505"/>
              <a:gd name="T49" fmla="*/ 43 h 562"/>
              <a:gd name="T50" fmla="*/ 474 w 505"/>
              <a:gd name="T51" fmla="*/ 132 h 562"/>
              <a:gd name="T52" fmla="*/ 432 w 505"/>
              <a:gd name="T53" fmla="*/ 132 h 562"/>
              <a:gd name="T54" fmla="*/ 432 w 505"/>
              <a:gd name="T55" fmla="*/ 25 h 562"/>
              <a:gd name="T56" fmla="*/ 432 w 505"/>
              <a:gd name="T57" fmla="*/ 25 h 562"/>
              <a:gd name="T58" fmla="*/ 405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2 h 562"/>
              <a:gd name="T68" fmla="*/ 30 w 505"/>
              <a:gd name="T69" fmla="*/ 132 h 562"/>
              <a:gd name="T70" fmla="*/ 30 w 505"/>
              <a:gd name="T71" fmla="*/ 132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3 h 562"/>
              <a:gd name="T80" fmla="*/ 77 w 505"/>
              <a:gd name="T81" fmla="*/ 483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5 w 505"/>
              <a:gd name="T89" fmla="*/ 561 h 562"/>
              <a:gd name="T90" fmla="*/ 405 w 505"/>
              <a:gd name="T91" fmla="*/ 561 h 562"/>
              <a:gd name="T92" fmla="*/ 432 w 505"/>
              <a:gd name="T93" fmla="*/ 534 h 562"/>
              <a:gd name="T94" fmla="*/ 432 w 505"/>
              <a:gd name="T95" fmla="*/ 483 h 562"/>
              <a:gd name="T96" fmla="*/ 474 w 505"/>
              <a:gd name="T97" fmla="*/ 483 h 562"/>
              <a:gd name="T98" fmla="*/ 474 w 505"/>
              <a:gd name="T99" fmla="*/ 483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19" y="324"/>
                  <a:pt x="405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3" y="440"/>
                </a:lnTo>
                <a:lnTo>
                  <a:pt x="43" y="174"/>
                </a:lnTo>
                <a:lnTo>
                  <a:pt x="104" y="174"/>
                </a:lnTo>
                <a:lnTo>
                  <a:pt x="405" y="174"/>
                </a:lnTo>
                <a:lnTo>
                  <a:pt x="461" y="174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2"/>
                </a:lnTo>
                <a:lnTo>
                  <a:pt x="120" y="132"/>
                </a:lnTo>
                <a:lnTo>
                  <a:pt x="120" y="43"/>
                </a:lnTo>
                <a:close/>
                <a:moveTo>
                  <a:pt x="474" y="132"/>
                </a:moveTo>
                <a:lnTo>
                  <a:pt x="432" y="132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5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7" y="11"/>
                  <a:pt x="77" y="25"/>
                </a:cubicBezTo>
                <a:lnTo>
                  <a:pt x="77" y="132"/>
                </a:lnTo>
                <a:lnTo>
                  <a:pt x="30" y="132"/>
                </a:lnTo>
                <a:lnTo>
                  <a:pt x="30" y="132"/>
                </a:lnTo>
                <a:cubicBezTo>
                  <a:pt x="13" y="132"/>
                  <a:pt x="0" y="145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70"/>
                  <a:pt x="13" y="483"/>
                  <a:pt x="30" y="483"/>
                </a:cubicBezTo>
                <a:lnTo>
                  <a:pt x="77" y="483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5" y="561"/>
                </a:lnTo>
                <a:lnTo>
                  <a:pt x="405" y="561"/>
                </a:lnTo>
                <a:cubicBezTo>
                  <a:pt x="419" y="561"/>
                  <a:pt x="432" y="549"/>
                  <a:pt x="432" y="534"/>
                </a:cubicBezTo>
                <a:lnTo>
                  <a:pt x="432" y="483"/>
                </a:lnTo>
                <a:lnTo>
                  <a:pt x="474" y="483"/>
                </a:lnTo>
                <a:lnTo>
                  <a:pt x="474" y="483"/>
                </a:lnTo>
                <a:cubicBezTo>
                  <a:pt x="490" y="483"/>
                  <a:pt x="504" y="470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5"/>
                  <a:pt x="490" y="132"/>
                  <a:pt x="474" y="1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91">
            <a:extLst>
              <a:ext uri="{FF2B5EF4-FFF2-40B4-BE49-F238E27FC236}">
                <a16:creationId xmlns:a16="http://schemas.microsoft.com/office/drawing/2014/main" id="{22F00603-40EA-544F-ABE6-00FBE6B1A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1533" y="4784616"/>
            <a:ext cx="127198" cy="47111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92">
            <a:extLst>
              <a:ext uri="{FF2B5EF4-FFF2-40B4-BE49-F238E27FC236}">
                <a16:creationId xmlns:a16="http://schemas.microsoft.com/office/drawing/2014/main" id="{ADB3A872-8396-C04A-A7FC-29D250796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5029" y="4629148"/>
            <a:ext cx="706664" cy="452265"/>
          </a:xfrm>
          <a:custGeom>
            <a:avLst/>
            <a:gdLst>
              <a:gd name="T0" fmla="*/ 43 w 662"/>
              <a:gd name="T1" fmla="*/ 63 h 425"/>
              <a:gd name="T2" fmla="*/ 320 w 662"/>
              <a:gd name="T3" fmla="*/ 204 h 425"/>
              <a:gd name="T4" fmla="*/ 320 w 662"/>
              <a:gd name="T5" fmla="*/ 204 h 425"/>
              <a:gd name="T6" fmla="*/ 321 w 662"/>
              <a:gd name="T7" fmla="*/ 205 h 425"/>
              <a:gd name="T8" fmla="*/ 321 w 662"/>
              <a:gd name="T9" fmla="*/ 206 h 425"/>
              <a:gd name="T10" fmla="*/ 322 w 662"/>
              <a:gd name="T11" fmla="*/ 206 h 425"/>
              <a:gd name="T12" fmla="*/ 324 w 662"/>
              <a:gd name="T13" fmla="*/ 206 h 425"/>
              <a:gd name="T14" fmla="*/ 324 w 662"/>
              <a:gd name="T15" fmla="*/ 206 h 425"/>
              <a:gd name="T16" fmla="*/ 325 w 662"/>
              <a:gd name="T17" fmla="*/ 206 h 425"/>
              <a:gd name="T18" fmla="*/ 326 w 662"/>
              <a:gd name="T19" fmla="*/ 207 h 425"/>
              <a:gd name="T20" fmla="*/ 327 w 662"/>
              <a:gd name="T21" fmla="*/ 207 h 425"/>
              <a:gd name="T22" fmla="*/ 327 w 662"/>
              <a:gd name="T23" fmla="*/ 207 h 425"/>
              <a:gd name="T24" fmla="*/ 328 w 662"/>
              <a:gd name="T25" fmla="*/ 207 h 425"/>
              <a:gd name="T26" fmla="*/ 328 w 662"/>
              <a:gd name="T27" fmla="*/ 207 h 425"/>
              <a:gd name="T28" fmla="*/ 330 w 662"/>
              <a:gd name="T29" fmla="*/ 207 h 425"/>
              <a:gd name="T30" fmla="*/ 330 w 662"/>
              <a:gd name="T31" fmla="*/ 207 h 425"/>
              <a:gd name="T32" fmla="*/ 331 w 662"/>
              <a:gd name="T33" fmla="*/ 207 h 425"/>
              <a:gd name="T34" fmla="*/ 331 w 662"/>
              <a:gd name="T35" fmla="*/ 207 h 425"/>
              <a:gd name="T36" fmla="*/ 332 w 662"/>
              <a:gd name="T37" fmla="*/ 207 h 425"/>
              <a:gd name="T38" fmla="*/ 333 w 662"/>
              <a:gd name="T39" fmla="*/ 207 h 425"/>
              <a:gd name="T40" fmla="*/ 333 w 662"/>
              <a:gd name="T41" fmla="*/ 207 h 425"/>
              <a:gd name="T42" fmla="*/ 334 w 662"/>
              <a:gd name="T43" fmla="*/ 206 h 425"/>
              <a:gd name="T44" fmla="*/ 335 w 662"/>
              <a:gd name="T45" fmla="*/ 206 h 425"/>
              <a:gd name="T46" fmla="*/ 335 w 662"/>
              <a:gd name="T47" fmla="*/ 206 h 425"/>
              <a:gd name="T48" fmla="*/ 337 w 662"/>
              <a:gd name="T49" fmla="*/ 206 h 425"/>
              <a:gd name="T50" fmla="*/ 337 w 662"/>
              <a:gd name="T51" fmla="*/ 206 h 425"/>
              <a:gd name="T52" fmla="*/ 338 w 662"/>
              <a:gd name="T53" fmla="*/ 206 h 425"/>
              <a:gd name="T54" fmla="*/ 338 w 662"/>
              <a:gd name="T55" fmla="*/ 205 h 425"/>
              <a:gd name="T56" fmla="*/ 339 w 662"/>
              <a:gd name="T57" fmla="*/ 204 h 425"/>
              <a:gd name="T58" fmla="*/ 339 w 662"/>
              <a:gd name="T59" fmla="*/ 204 h 425"/>
              <a:gd name="T60" fmla="*/ 618 w 662"/>
              <a:gd name="T61" fmla="*/ 63 h 425"/>
              <a:gd name="T62" fmla="*/ 43 w 662"/>
              <a:gd name="T63" fmla="*/ 381 h 425"/>
              <a:gd name="T64" fmla="*/ 97 w 662"/>
              <a:gd name="T65" fmla="*/ 43 h 425"/>
              <a:gd name="T66" fmla="*/ 330 w 662"/>
              <a:gd name="T67" fmla="*/ 161 h 425"/>
              <a:gd name="T68" fmla="*/ 661 w 662"/>
              <a:gd name="T69" fmla="*/ 30 h 425"/>
              <a:gd name="T70" fmla="*/ 658 w 662"/>
              <a:gd name="T71" fmla="*/ 18 h 425"/>
              <a:gd name="T72" fmla="*/ 655 w 662"/>
              <a:gd name="T73" fmla="*/ 13 h 425"/>
              <a:gd name="T74" fmla="*/ 33 w 662"/>
              <a:gd name="T75" fmla="*/ 0 h 425"/>
              <a:gd name="T76" fmla="*/ 6 w 662"/>
              <a:gd name="T77" fmla="*/ 13 h 425"/>
              <a:gd name="T78" fmla="*/ 3 w 662"/>
              <a:gd name="T79" fmla="*/ 18 h 425"/>
              <a:gd name="T80" fmla="*/ 0 w 662"/>
              <a:gd name="T81" fmla="*/ 30 h 425"/>
              <a:gd name="T82" fmla="*/ 0 w 662"/>
              <a:gd name="T83" fmla="*/ 32 h 425"/>
              <a:gd name="T84" fmla="*/ 0 w 662"/>
              <a:gd name="T85" fmla="*/ 391 h 425"/>
              <a:gd name="T86" fmla="*/ 628 w 662"/>
              <a:gd name="T87" fmla="*/ 424 h 425"/>
              <a:gd name="T88" fmla="*/ 661 w 662"/>
              <a:gd name="T89" fmla="*/ 391 h 425"/>
              <a:gd name="T90" fmla="*/ 661 w 662"/>
              <a:gd name="T91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2" h="425">
                <a:moveTo>
                  <a:pt x="43" y="381"/>
                </a:moveTo>
                <a:lnTo>
                  <a:pt x="43" y="63"/>
                </a:lnTo>
                <a:lnTo>
                  <a:pt x="320" y="204"/>
                </a:lnTo>
                <a:lnTo>
                  <a:pt x="320" y="204"/>
                </a:lnTo>
                <a:lnTo>
                  <a:pt x="320" y="204"/>
                </a:lnTo>
                <a:lnTo>
                  <a:pt x="320" y="204"/>
                </a:lnTo>
                <a:cubicBezTo>
                  <a:pt x="320" y="205"/>
                  <a:pt x="321" y="205"/>
                  <a:pt x="321" y="205"/>
                </a:cubicBezTo>
                <a:lnTo>
                  <a:pt x="321" y="205"/>
                </a:lnTo>
                <a:cubicBezTo>
                  <a:pt x="321" y="205"/>
                  <a:pt x="321" y="205"/>
                  <a:pt x="321" y="206"/>
                </a:cubicBezTo>
                <a:lnTo>
                  <a:pt x="321" y="206"/>
                </a:lnTo>
                <a:cubicBezTo>
                  <a:pt x="322" y="206"/>
                  <a:pt x="322" y="206"/>
                  <a:pt x="322" y="206"/>
                </a:cubicBezTo>
                <a:lnTo>
                  <a:pt x="322" y="206"/>
                </a:lnTo>
                <a:lnTo>
                  <a:pt x="322" y="206"/>
                </a:lnTo>
                <a:cubicBezTo>
                  <a:pt x="323" y="206"/>
                  <a:pt x="323" y="206"/>
                  <a:pt x="324" y="206"/>
                </a:cubicBezTo>
                <a:lnTo>
                  <a:pt x="324" y="206"/>
                </a:lnTo>
                <a:lnTo>
                  <a:pt x="324" y="206"/>
                </a:lnTo>
                <a:lnTo>
                  <a:pt x="324" y="206"/>
                </a:lnTo>
                <a:lnTo>
                  <a:pt x="325" y="206"/>
                </a:lnTo>
                <a:lnTo>
                  <a:pt x="325" y="206"/>
                </a:lnTo>
                <a:cubicBezTo>
                  <a:pt x="325" y="207"/>
                  <a:pt x="326" y="207"/>
                  <a:pt x="326" y="207"/>
                </a:cubicBezTo>
                <a:lnTo>
                  <a:pt x="326" y="207"/>
                </a:lnTo>
                <a:cubicBezTo>
                  <a:pt x="326" y="207"/>
                  <a:pt x="326" y="207"/>
                  <a:pt x="327" y="207"/>
                </a:cubicBezTo>
                <a:lnTo>
                  <a:pt x="327" y="207"/>
                </a:lnTo>
                <a:lnTo>
                  <a:pt x="327" y="207"/>
                </a:lnTo>
                <a:lnTo>
                  <a:pt x="327" y="207"/>
                </a:lnTo>
                <a:cubicBezTo>
                  <a:pt x="327" y="207"/>
                  <a:pt x="327" y="207"/>
                  <a:pt x="328" y="207"/>
                </a:cubicBezTo>
                <a:lnTo>
                  <a:pt x="328" y="207"/>
                </a:lnTo>
                <a:lnTo>
                  <a:pt x="328" y="207"/>
                </a:lnTo>
                <a:lnTo>
                  <a:pt x="328" y="207"/>
                </a:lnTo>
                <a:cubicBezTo>
                  <a:pt x="328" y="207"/>
                  <a:pt x="329" y="207"/>
                  <a:pt x="330" y="207"/>
                </a:cubicBezTo>
                <a:lnTo>
                  <a:pt x="330" y="207"/>
                </a:lnTo>
                <a:lnTo>
                  <a:pt x="330" y="207"/>
                </a:lnTo>
                <a:lnTo>
                  <a:pt x="330" y="207"/>
                </a:lnTo>
                <a:lnTo>
                  <a:pt x="331" y="207"/>
                </a:lnTo>
                <a:lnTo>
                  <a:pt x="331" y="207"/>
                </a:lnTo>
                <a:lnTo>
                  <a:pt x="331" y="207"/>
                </a:lnTo>
                <a:lnTo>
                  <a:pt x="331" y="207"/>
                </a:lnTo>
                <a:cubicBezTo>
                  <a:pt x="332" y="207"/>
                  <a:pt x="332" y="207"/>
                  <a:pt x="332" y="207"/>
                </a:cubicBezTo>
                <a:lnTo>
                  <a:pt x="332" y="207"/>
                </a:lnTo>
                <a:cubicBezTo>
                  <a:pt x="332" y="207"/>
                  <a:pt x="332" y="207"/>
                  <a:pt x="333" y="207"/>
                </a:cubicBez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cubicBezTo>
                  <a:pt x="334" y="207"/>
                  <a:pt x="334" y="207"/>
                  <a:pt x="334" y="206"/>
                </a:cubicBezTo>
                <a:lnTo>
                  <a:pt x="334" y="206"/>
                </a:lnTo>
                <a:lnTo>
                  <a:pt x="335" y="206"/>
                </a:lnTo>
                <a:lnTo>
                  <a:pt x="335" y="206"/>
                </a:lnTo>
                <a:lnTo>
                  <a:pt x="335" y="206"/>
                </a:lnTo>
                <a:lnTo>
                  <a:pt x="335" y="206"/>
                </a:lnTo>
                <a:cubicBezTo>
                  <a:pt x="336" y="206"/>
                  <a:pt x="336" y="206"/>
                  <a:pt x="337" y="206"/>
                </a:cubicBezTo>
                <a:lnTo>
                  <a:pt x="337" y="206"/>
                </a:lnTo>
                <a:lnTo>
                  <a:pt x="337" y="206"/>
                </a:lnTo>
                <a:lnTo>
                  <a:pt x="337" y="206"/>
                </a:lnTo>
                <a:lnTo>
                  <a:pt x="338" y="206"/>
                </a:lnTo>
                <a:lnTo>
                  <a:pt x="338" y="206"/>
                </a:lnTo>
                <a:cubicBezTo>
                  <a:pt x="338" y="205"/>
                  <a:pt x="338" y="205"/>
                  <a:pt x="338" y="205"/>
                </a:cubicBezTo>
                <a:lnTo>
                  <a:pt x="338" y="205"/>
                </a:lnTo>
                <a:cubicBezTo>
                  <a:pt x="338" y="205"/>
                  <a:pt x="339" y="205"/>
                  <a:pt x="339" y="204"/>
                </a:cubicBezTo>
                <a:lnTo>
                  <a:pt x="339" y="204"/>
                </a:lnTo>
                <a:lnTo>
                  <a:pt x="339" y="204"/>
                </a:lnTo>
                <a:lnTo>
                  <a:pt x="339" y="204"/>
                </a:lnTo>
                <a:lnTo>
                  <a:pt x="618" y="63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1"/>
                </a:moveTo>
                <a:lnTo>
                  <a:pt x="97" y="43"/>
                </a:lnTo>
                <a:lnTo>
                  <a:pt x="563" y="43"/>
                </a:lnTo>
                <a:lnTo>
                  <a:pt x="330" y="161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1" y="26"/>
                  <a:pt x="660" y="22"/>
                  <a:pt x="658" y="18"/>
                </a:cubicBezTo>
                <a:lnTo>
                  <a:pt x="658" y="18"/>
                </a:lnTo>
                <a:cubicBezTo>
                  <a:pt x="657" y="17"/>
                  <a:pt x="656" y="15"/>
                  <a:pt x="655" y="13"/>
                </a:cubicBezTo>
                <a:lnTo>
                  <a:pt x="655" y="13"/>
                </a:lnTo>
                <a:cubicBezTo>
                  <a:pt x="648" y="6"/>
                  <a:pt x="639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2" y="0"/>
                  <a:pt x="12" y="6"/>
                  <a:pt x="6" y="13"/>
                </a:cubicBezTo>
                <a:lnTo>
                  <a:pt x="6" y="13"/>
                </a:lnTo>
                <a:cubicBezTo>
                  <a:pt x="5" y="15"/>
                  <a:pt x="3" y="17"/>
                  <a:pt x="3" y="18"/>
                </a:cubicBezTo>
                <a:lnTo>
                  <a:pt x="3" y="18"/>
                </a:lnTo>
                <a:cubicBezTo>
                  <a:pt x="1" y="22"/>
                  <a:pt x="0" y="26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1"/>
                </a:lnTo>
                <a:lnTo>
                  <a:pt x="0" y="391"/>
                </a:lnTo>
                <a:cubicBezTo>
                  <a:pt x="0" y="409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1" y="409"/>
                  <a:pt x="661" y="391"/>
                </a:cubicBezTo>
                <a:lnTo>
                  <a:pt x="661" y="32"/>
                </a:lnTo>
                <a:lnTo>
                  <a:pt x="661" y="32"/>
                </a:lnTo>
                <a:cubicBezTo>
                  <a:pt x="661" y="31"/>
                  <a:pt x="661" y="31"/>
                  <a:pt x="661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93">
            <a:extLst>
              <a:ext uri="{FF2B5EF4-FFF2-40B4-BE49-F238E27FC236}">
                <a16:creationId xmlns:a16="http://schemas.microsoft.com/office/drawing/2014/main" id="{49571B23-AC45-5343-9E27-613E64A4F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9551" y="4567906"/>
            <a:ext cx="598307" cy="692529"/>
          </a:xfrm>
          <a:custGeom>
            <a:avLst/>
            <a:gdLst>
              <a:gd name="T0" fmla="*/ 294 w 562"/>
              <a:gd name="T1" fmla="*/ 436 h 650"/>
              <a:gd name="T2" fmla="*/ 290 w 562"/>
              <a:gd name="T3" fmla="*/ 434 h 650"/>
              <a:gd name="T4" fmla="*/ 287 w 562"/>
              <a:gd name="T5" fmla="*/ 433 h 650"/>
              <a:gd name="T6" fmla="*/ 284 w 562"/>
              <a:gd name="T7" fmla="*/ 432 h 650"/>
              <a:gd name="T8" fmla="*/ 280 w 562"/>
              <a:gd name="T9" fmla="*/ 432 h 650"/>
              <a:gd name="T10" fmla="*/ 277 w 562"/>
              <a:gd name="T11" fmla="*/ 433 h 650"/>
              <a:gd name="T12" fmla="*/ 273 w 562"/>
              <a:gd name="T13" fmla="*/ 433 h 650"/>
              <a:gd name="T14" fmla="*/ 270 w 562"/>
              <a:gd name="T15" fmla="*/ 435 h 650"/>
              <a:gd name="T16" fmla="*/ 268 w 562"/>
              <a:gd name="T17" fmla="*/ 436 h 650"/>
              <a:gd name="T18" fmla="*/ 556 w 562"/>
              <a:gd name="T19" fmla="*/ 639 h 650"/>
              <a:gd name="T20" fmla="*/ 558 w 562"/>
              <a:gd name="T21" fmla="*/ 636 h 650"/>
              <a:gd name="T22" fmla="*/ 561 w 562"/>
              <a:gd name="T23" fmla="*/ 630 h 650"/>
              <a:gd name="T24" fmla="*/ 561 w 562"/>
              <a:gd name="T25" fmla="*/ 627 h 650"/>
              <a:gd name="T26" fmla="*/ 561 w 562"/>
              <a:gd name="T27" fmla="*/ 624 h 650"/>
              <a:gd name="T28" fmla="*/ 560 w 562"/>
              <a:gd name="T29" fmla="*/ 617 h 650"/>
              <a:gd name="T30" fmla="*/ 303 w 562"/>
              <a:gd name="T31" fmla="*/ 15 h 650"/>
              <a:gd name="T32" fmla="*/ 301 w 562"/>
              <a:gd name="T33" fmla="*/ 12 h 650"/>
              <a:gd name="T34" fmla="*/ 299 w 562"/>
              <a:gd name="T35" fmla="*/ 9 h 650"/>
              <a:gd name="T36" fmla="*/ 297 w 562"/>
              <a:gd name="T37" fmla="*/ 6 h 650"/>
              <a:gd name="T38" fmla="*/ 294 w 562"/>
              <a:gd name="T39" fmla="*/ 4 h 650"/>
              <a:gd name="T40" fmla="*/ 291 w 562"/>
              <a:gd name="T41" fmla="*/ 3 h 650"/>
              <a:gd name="T42" fmla="*/ 289 w 562"/>
              <a:gd name="T43" fmla="*/ 2 h 650"/>
              <a:gd name="T44" fmla="*/ 285 w 562"/>
              <a:gd name="T45" fmla="*/ 1 h 650"/>
              <a:gd name="T46" fmla="*/ 282 w 562"/>
              <a:gd name="T47" fmla="*/ 0 h 650"/>
              <a:gd name="T48" fmla="*/ 279 w 562"/>
              <a:gd name="T49" fmla="*/ 1 h 650"/>
              <a:gd name="T50" fmla="*/ 275 w 562"/>
              <a:gd name="T51" fmla="*/ 1 h 650"/>
              <a:gd name="T52" fmla="*/ 272 w 562"/>
              <a:gd name="T53" fmla="*/ 2 h 650"/>
              <a:gd name="T54" fmla="*/ 269 w 562"/>
              <a:gd name="T55" fmla="*/ 3 h 650"/>
              <a:gd name="T56" fmla="*/ 266 w 562"/>
              <a:gd name="T57" fmla="*/ 5 h 650"/>
              <a:gd name="T58" fmla="*/ 264 w 562"/>
              <a:gd name="T59" fmla="*/ 8 h 650"/>
              <a:gd name="T60" fmla="*/ 262 w 562"/>
              <a:gd name="T61" fmla="*/ 10 h 650"/>
              <a:gd name="T62" fmla="*/ 260 w 562"/>
              <a:gd name="T63" fmla="*/ 13 h 650"/>
              <a:gd name="T64" fmla="*/ 2 w 562"/>
              <a:gd name="T65" fmla="*/ 615 h 650"/>
              <a:gd name="T66" fmla="*/ 1 w 562"/>
              <a:gd name="T67" fmla="*/ 618 h 650"/>
              <a:gd name="T68" fmla="*/ 0 w 562"/>
              <a:gd name="T69" fmla="*/ 624 h 650"/>
              <a:gd name="T70" fmla="*/ 0 w 562"/>
              <a:gd name="T71" fmla="*/ 627 h 650"/>
              <a:gd name="T72" fmla="*/ 0 w 562"/>
              <a:gd name="T73" fmla="*/ 630 h 650"/>
              <a:gd name="T74" fmla="*/ 2 w 562"/>
              <a:gd name="T75" fmla="*/ 635 h 650"/>
              <a:gd name="T76" fmla="*/ 4 w 562"/>
              <a:gd name="T77" fmla="*/ 638 h 650"/>
              <a:gd name="T78" fmla="*/ 5 w 562"/>
              <a:gd name="T79" fmla="*/ 640 h 650"/>
              <a:gd name="T80" fmla="*/ 8 w 562"/>
              <a:gd name="T81" fmla="*/ 643 h 650"/>
              <a:gd name="T82" fmla="*/ 15 w 562"/>
              <a:gd name="T83" fmla="*/ 647 h 650"/>
              <a:gd name="T84" fmla="*/ 17 w 562"/>
              <a:gd name="T85" fmla="*/ 648 h 650"/>
              <a:gd name="T86" fmla="*/ 21 w 562"/>
              <a:gd name="T87" fmla="*/ 648 h 650"/>
              <a:gd name="T88" fmla="*/ 23 w 562"/>
              <a:gd name="T89" fmla="*/ 649 h 650"/>
              <a:gd name="T90" fmla="*/ 35 w 562"/>
              <a:gd name="T91" fmla="*/ 646 h 650"/>
              <a:gd name="T92" fmla="*/ 37 w 562"/>
              <a:gd name="T93" fmla="*/ 645 h 650"/>
              <a:gd name="T94" fmla="*/ 525 w 562"/>
              <a:gd name="T95" fmla="*/ 645 h 650"/>
              <a:gd name="T96" fmla="*/ 535 w 562"/>
              <a:gd name="T97" fmla="*/ 648 h 650"/>
              <a:gd name="T98" fmla="*/ 539 w 562"/>
              <a:gd name="T99" fmla="*/ 648 h 650"/>
              <a:gd name="T100" fmla="*/ 542 w 562"/>
              <a:gd name="T101" fmla="*/ 648 h 650"/>
              <a:gd name="T102" fmla="*/ 546 w 562"/>
              <a:gd name="T103" fmla="*/ 647 h 650"/>
              <a:gd name="T104" fmla="*/ 549 w 562"/>
              <a:gd name="T105" fmla="*/ 646 h 650"/>
              <a:gd name="T106" fmla="*/ 553 w 562"/>
              <a:gd name="T107" fmla="*/ 643 h 650"/>
              <a:gd name="T108" fmla="*/ 556 w 562"/>
              <a:gd name="T109" fmla="*/ 64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50">
                <a:moveTo>
                  <a:pt x="294" y="436"/>
                </a:move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lnTo>
                  <a:pt x="294" y="436"/>
                </a:lnTo>
                <a:cubicBezTo>
                  <a:pt x="293" y="435"/>
                  <a:pt x="293" y="435"/>
                  <a:pt x="292" y="435"/>
                </a:cubicBezTo>
                <a:lnTo>
                  <a:pt x="292" y="435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1" y="434"/>
                  <a:pt x="290" y="434"/>
                </a:cubicBezTo>
                <a:lnTo>
                  <a:pt x="290" y="434"/>
                </a:lnTo>
                <a:cubicBezTo>
                  <a:pt x="290" y="434"/>
                  <a:pt x="290" y="434"/>
                  <a:pt x="289" y="433"/>
                </a:cubicBezTo>
                <a:lnTo>
                  <a:pt x="289" y="433"/>
                </a:lnTo>
                <a:cubicBezTo>
                  <a:pt x="288" y="433"/>
                  <a:pt x="288" y="433"/>
                  <a:pt x="288" y="433"/>
                </a:cubicBezTo>
                <a:lnTo>
                  <a:pt x="288" y="433"/>
                </a:lnTo>
                <a:lnTo>
                  <a:pt x="287" y="433"/>
                </a:lnTo>
                <a:lnTo>
                  <a:pt x="287" y="433"/>
                </a:lnTo>
                <a:lnTo>
                  <a:pt x="286" y="433"/>
                </a:lnTo>
                <a:lnTo>
                  <a:pt x="286" y="433"/>
                </a:lnTo>
                <a:cubicBezTo>
                  <a:pt x="285" y="433"/>
                  <a:pt x="285" y="433"/>
                  <a:pt x="284" y="433"/>
                </a:cubicBezTo>
                <a:lnTo>
                  <a:pt x="284" y="433"/>
                </a:lnTo>
                <a:cubicBezTo>
                  <a:pt x="284" y="433"/>
                  <a:pt x="284" y="433"/>
                  <a:pt x="284" y="432"/>
                </a:cubicBezTo>
                <a:lnTo>
                  <a:pt x="284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cubicBezTo>
                  <a:pt x="282" y="432"/>
                  <a:pt x="282" y="432"/>
                  <a:pt x="281" y="432"/>
                </a:cubicBezTo>
                <a:lnTo>
                  <a:pt x="281" y="432"/>
                </a:lnTo>
                <a:lnTo>
                  <a:pt x="280" y="432"/>
                </a:lnTo>
                <a:lnTo>
                  <a:pt x="280" y="432"/>
                </a:lnTo>
                <a:lnTo>
                  <a:pt x="279" y="432"/>
                </a:lnTo>
                <a:lnTo>
                  <a:pt x="279" y="432"/>
                </a:lnTo>
                <a:cubicBezTo>
                  <a:pt x="279" y="433"/>
                  <a:pt x="278" y="433"/>
                  <a:pt x="278" y="433"/>
                </a:cubicBezTo>
                <a:lnTo>
                  <a:pt x="278" y="433"/>
                </a:lnTo>
                <a:cubicBezTo>
                  <a:pt x="277" y="433"/>
                  <a:pt x="277" y="433"/>
                  <a:pt x="277" y="433"/>
                </a:cubicBezTo>
                <a:lnTo>
                  <a:pt x="277" y="433"/>
                </a:lnTo>
                <a:cubicBezTo>
                  <a:pt x="276" y="433"/>
                  <a:pt x="276" y="433"/>
                  <a:pt x="275" y="433"/>
                </a:cubicBezTo>
                <a:lnTo>
                  <a:pt x="275" y="433"/>
                </a:lnTo>
                <a:cubicBezTo>
                  <a:pt x="275" y="433"/>
                  <a:pt x="275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4"/>
                  <a:pt x="273" y="434"/>
                  <a:pt x="272" y="434"/>
                </a:cubicBezTo>
                <a:lnTo>
                  <a:pt x="272" y="434"/>
                </a:lnTo>
                <a:lnTo>
                  <a:pt x="271" y="434"/>
                </a:lnTo>
                <a:lnTo>
                  <a:pt x="271" y="434"/>
                </a:lnTo>
                <a:lnTo>
                  <a:pt x="270" y="435"/>
                </a:lnTo>
                <a:lnTo>
                  <a:pt x="270" y="435"/>
                </a:lnTo>
                <a:cubicBezTo>
                  <a:pt x="269" y="435"/>
                  <a:pt x="269" y="435"/>
                  <a:pt x="268" y="436"/>
                </a:cubicBez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268" y="436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4" y="436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9"/>
                  <a:pt x="557" y="638"/>
                </a:cubicBezTo>
                <a:lnTo>
                  <a:pt x="557" y="638"/>
                </a:lnTo>
                <a:lnTo>
                  <a:pt x="557" y="638"/>
                </a:lnTo>
                <a:lnTo>
                  <a:pt x="557" y="638"/>
                </a:lnTo>
                <a:cubicBezTo>
                  <a:pt x="557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6"/>
                  <a:pt x="558" y="636"/>
                  <a:pt x="559" y="635"/>
                </a:cubicBezTo>
                <a:lnTo>
                  <a:pt x="559" y="635"/>
                </a:lnTo>
                <a:lnTo>
                  <a:pt x="559" y="635"/>
                </a:lnTo>
                <a:lnTo>
                  <a:pt x="559" y="635"/>
                </a:lnTo>
                <a:cubicBezTo>
                  <a:pt x="560" y="633"/>
                  <a:pt x="560" y="631"/>
                  <a:pt x="561" y="630"/>
                </a:cubicBezTo>
                <a:lnTo>
                  <a:pt x="561" y="630"/>
                </a:lnTo>
                <a:cubicBezTo>
                  <a:pt x="561" y="629"/>
                  <a:pt x="561" y="629"/>
                  <a:pt x="561" y="629"/>
                </a:cubicBezTo>
                <a:lnTo>
                  <a:pt x="561" y="629"/>
                </a:lnTo>
                <a:lnTo>
                  <a:pt x="561" y="628"/>
                </a:lnTo>
                <a:lnTo>
                  <a:pt x="561" y="628"/>
                </a:lnTo>
                <a:cubicBezTo>
                  <a:pt x="561" y="628"/>
                  <a:pt x="561" y="628"/>
                  <a:pt x="561" y="627"/>
                </a:cubicBezTo>
                <a:lnTo>
                  <a:pt x="561" y="627"/>
                </a:lnTo>
                <a:cubicBezTo>
                  <a:pt x="561" y="626"/>
                  <a:pt x="561" y="626"/>
                  <a:pt x="561" y="626"/>
                </a:cubicBezTo>
                <a:lnTo>
                  <a:pt x="561" y="626"/>
                </a:lnTo>
                <a:cubicBezTo>
                  <a:pt x="561" y="626"/>
                  <a:pt x="561" y="625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1" y="618"/>
                </a:cubicBezTo>
                <a:lnTo>
                  <a:pt x="561" y="618"/>
                </a:lnTo>
                <a:cubicBezTo>
                  <a:pt x="560" y="618"/>
                  <a:pt x="560" y="618"/>
                  <a:pt x="560" y="618"/>
                </a:cubicBezTo>
                <a:lnTo>
                  <a:pt x="560" y="618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59" y="616"/>
                  <a:pt x="559" y="615"/>
                </a:cubicBezTo>
                <a:lnTo>
                  <a:pt x="559" y="615"/>
                </a:lnTo>
                <a:lnTo>
                  <a:pt x="559" y="615"/>
                </a:lnTo>
                <a:lnTo>
                  <a:pt x="303" y="15"/>
                </a:lnTo>
                <a:lnTo>
                  <a:pt x="303" y="15"/>
                </a:lnTo>
                <a:lnTo>
                  <a:pt x="303" y="14"/>
                </a:lnTo>
                <a:lnTo>
                  <a:pt x="303" y="14"/>
                </a:lnTo>
                <a:cubicBezTo>
                  <a:pt x="303" y="14"/>
                  <a:pt x="302" y="14"/>
                  <a:pt x="302" y="13"/>
                </a:cubicBezTo>
                <a:lnTo>
                  <a:pt x="302" y="13"/>
                </a:lnTo>
                <a:cubicBezTo>
                  <a:pt x="302" y="12"/>
                  <a:pt x="301" y="12"/>
                  <a:pt x="301" y="12"/>
                </a:cubicBezTo>
                <a:lnTo>
                  <a:pt x="301" y="12"/>
                </a:lnTo>
                <a:lnTo>
                  <a:pt x="301" y="11"/>
                </a:lnTo>
                <a:lnTo>
                  <a:pt x="301" y="11"/>
                </a:lnTo>
                <a:cubicBezTo>
                  <a:pt x="301" y="10"/>
                  <a:pt x="300" y="10"/>
                  <a:pt x="300" y="10"/>
                </a:cubicBezTo>
                <a:lnTo>
                  <a:pt x="300" y="10"/>
                </a:lnTo>
                <a:lnTo>
                  <a:pt x="299" y="9"/>
                </a:lnTo>
                <a:lnTo>
                  <a:pt x="299" y="9"/>
                </a:lnTo>
                <a:cubicBezTo>
                  <a:pt x="299" y="9"/>
                  <a:pt x="299" y="9"/>
                  <a:pt x="298" y="8"/>
                </a:cubicBezTo>
                <a:lnTo>
                  <a:pt x="298" y="8"/>
                </a:lnTo>
                <a:lnTo>
                  <a:pt x="298" y="8"/>
                </a:lnTo>
                <a:lnTo>
                  <a:pt x="298" y="8"/>
                </a:lnTo>
                <a:cubicBezTo>
                  <a:pt x="298" y="7"/>
                  <a:pt x="297" y="7"/>
                  <a:pt x="297" y="6"/>
                </a:cubicBezTo>
                <a:lnTo>
                  <a:pt x="297" y="6"/>
                </a:lnTo>
                <a:cubicBezTo>
                  <a:pt x="296" y="6"/>
                  <a:pt x="296" y="6"/>
                  <a:pt x="296" y="6"/>
                </a:cubicBezTo>
                <a:lnTo>
                  <a:pt x="296" y="6"/>
                </a:lnTo>
                <a:lnTo>
                  <a:pt x="295" y="5"/>
                </a:lnTo>
                <a:lnTo>
                  <a:pt x="295" y="5"/>
                </a:lnTo>
                <a:cubicBezTo>
                  <a:pt x="294" y="5"/>
                  <a:pt x="294" y="4"/>
                  <a:pt x="294" y="4"/>
                </a:cubicBezTo>
                <a:lnTo>
                  <a:pt x="294" y="4"/>
                </a:lnTo>
                <a:lnTo>
                  <a:pt x="293" y="4"/>
                </a:lnTo>
                <a:lnTo>
                  <a:pt x="293" y="4"/>
                </a:lnTo>
                <a:cubicBezTo>
                  <a:pt x="293" y="4"/>
                  <a:pt x="293" y="3"/>
                  <a:pt x="292" y="3"/>
                </a:cubicBezTo>
                <a:lnTo>
                  <a:pt x="292" y="3"/>
                </a:lnTo>
                <a:cubicBezTo>
                  <a:pt x="292" y="3"/>
                  <a:pt x="292" y="3"/>
                  <a:pt x="291" y="3"/>
                </a:cubicBezTo>
                <a:lnTo>
                  <a:pt x="291" y="3"/>
                </a:lnTo>
                <a:cubicBezTo>
                  <a:pt x="291" y="3"/>
                  <a:pt x="290" y="3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lnTo>
                  <a:pt x="289" y="2"/>
                </a:lnTo>
                <a:lnTo>
                  <a:pt x="289" y="2"/>
                </a:lnTo>
                <a:cubicBezTo>
                  <a:pt x="288" y="1"/>
                  <a:pt x="288" y="1"/>
                  <a:pt x="288" y="1"/>
                </a:cubicBezTo>
                <a:lnTo>
                  <a:pt x="288" y="1"/>
                </a:lnTo>
                <a:cubicBezTo>
                  <a:pt x="287" y="1"/>
                  <a:pt x="287" y="1"/>
                  <a:pt x="287" y="1"/>
                </a:cubicBezTo>
                <a:lnTo>
                  <a:pt x="287" y="1"/>
                </a:lnTo>
                <a:cubicBezTo>
                  <a:pt x="286" y="1"/>
                  <a:pt x="286" y="1"/>
                  <a:pt x="285" y="1"/>
                </a:cubicBezTo>
                <a:lnTo>
                  <a:pt x="285" y="1"/>
                </a:lnTo>
                <a:cubicBezTo>
                  <a:pt x="285" y="1"/>
                  <a:pt x="285" y="1"/>
                  <a:pt x="284" y="1"/>
                </a:cubicBezTo>
                <a:lnTo>
                  <a:pt x="284" y="1"/>
                </a:lnTo>
                <a:cubicBezTo>
                  <a:pt x="284" y="1"/>
                  <a:pt x="284" y="1"/>
                  <a:pt x="283" y="1"/>
                </a:cubicBezTo>
                <a:lnTo>
                  <a:pt x="283" y="1"/>
                </a:lnTo>
                <a:cubicBezTo>
                  <a:pt x="283" y="0"/>
                  <a:pt x="282" y="0"/>
                  <a:pt x="282" y="0"/>
                </a:cubicBez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0" y="0"/>
                  <a:pt x="280" y="0"/>
                  <a:pt x="280" y="0"/>
                </a:cubicBezTo>
                <a:lnTo>
                  <a:pt x="280" y="0"/>
                </a:lnTo>
                <a:cubicBezTo>
                  <a:pt x="279" y="0"/>
                  <a:pt x="279" y="0"/>
                  <a:pt x="279" y="1"/>
                </a:cubicBezTo>
                <a:lnTo>
                  <a:pt x="279" y="1"/>
                </a:lnTo>
                <a:cubicBezTo>
                  <a:pt x="278" y="1"/>
                  <a:pt x="277" y="1"/>
                  <a:pt x="277" y="1"/>
                </a:cubicBezTo>
                <a:lnTo>
                  <a:pt x="277" y="1"/>
                </a:lnTo>
                <a:cubicBezTo>
                  <a:pt x="277" y="1"/>
                  <a:pt x="277" y="1"/>
                  <a:pt x="276" y="1"/>
                </a:cubicBezTo>
                <a:lnTo>
                  <a:pt x="276" y="1"/>
                </a:lnTo>
                <a:cubicBezTo>
                  <a:pt x="275" y="1"/>
                  <a:pt x="275" y="1"/>
                  <a:pt x="275" y="1"/>
                </a:cubicBezTo>
                <a:lnTo>
                  <a:pt x="275" y="1"/>
                </a:lnTo>
                <a:lnTo>
                  <a:pt x="274" y="1"/>
                </a:lnTo>
                <a:lnTo>
                  <a:pt x="274" y="1"/>
                </a:lnTo>
                <a:cubicBezTo>
                  <a:pt x="274" y="1"/>
                  <a:pt x="273" y="1"/>
                  <a:pt x="273" y="2"/>
                </a:cubicBezTo>
                <a:lnTo>
                  <a:pt x="273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1" y="3"/>
                  <a:pt x="271" y="3"/>
                  <a:pt x="271" y="3"/>
                </a:cubicBezTo>
                <a:lnTo>
                  <a:pt x="271" y="3"/>
                </a:lnTo>
                <a:cubicBezTo>
                  <a:pt x="270" y="3"/>
                  <a:pt x="270" y="3"/>
                  <a:pt x="269" y="3"/>
                </a:cubicBezTo>
                <a:lnTo>
                  <a:pt x="269" y="3"/>
                </a:lnTo>
                <a:lnTo>
                  <a:pt x="269" y="4"/>
                </a:lnTo>
                <a:lnTo>
                  <a:pt x="269" y="4"/>
                </a:lnTo>
                <a:cubicBezTo>
                  <a:pt x="268" y="4"/>
                  <a:pt x="268" y="4"/>
                  <a:pt x="268" y="4"/>
                </a:cubicBezTo>
                <a:lnTo>
                  <a:pt x="268" y="4"/>
                </a:lnTo>
                <a:cubicBezTo>
                  <a:pt x="267" y="4"/>
                  <a:pt x="267" y="5"/>
                  <a:pt x="266" y="5"/>
                </a:cubicBezTo>
                <a:lnTo>
                  <a:pt x="266" y="5"/>
                </a:lnTo>
                <a:lnTo>
                  <a:pt x="266" y="6"/>
                </a:lnTo>
                <a:lnTo>
                  <a:pt x="266" y="6"/>
                </a:lnTo>
                <a:cubicBezTo>
                  <a:pt x="265" y="6"/>
                  <a:pt x="265" y="6"/>
                  <a:pt x="264" y="6"/>
                </a:cubicBezTo>
                <a:lnTo>
                  <a:pt x="264" y="6"/>
                </a:lnTo>
                <a:cubicBezTo>
                  <a:pt x="264" y="7"/>
                  <a:pt x="264" y="7"/>
                  <a:pt x="264" y="8"/>
                </a:cubicBezTo>
                <a:lnTo>
                  <a:pt x="264" y="8"/>
                </a:lnTo>
                <a:lnTo>
                  <a:pt x="263" y="8"/>
                </a:lnTo>
                <a:lnTo>
                  <a:pt x="263" y="8"/>
                </a:lnTo>
                <a:cubicBezTo>
                  <a:pt x="263" y="9"/>
                  <a:pt x="263" y="9"/>
                  <a:pt x="263" y="9"/>
                </a:cubicBezTo>
                <a:lnTo>
                  <a:pt x="263" y="9"/>
                </a:lnTo>
                <a:cubicBezTo>
                  <a:pt x="262" y="9"/>
                  <a:pt x="262" y="10"/>
                  <a:pt x="262" y="10"/>
                </a:cubicBezTo>
                <a:lnTo>
                  <a:pt x="262" y="10"/>
                </a:lnTo>
                <a:cubicBezTo>
                  <a:pt x="262" y="10"/>
                  <a:pt x="262" y="10"/>
                  <a:pt x="261" y="11"/>
                </a:cubicBezTo>
                <a:lnTo>
                  <a:pt x="261" y="11"/>
                </a:lnTo>
                <a:cubicBezTo>
                  <a:pt x="261" y="11"/>
                  <a:pt x="261" y="12"/>
                  <a:pt x="260" y="12"/>
                </a:cubicBezTo>
                <a:lnTo>
                  <a:pt x="260" y="12"/>
                </a:lnTo>
                <a:cubicBezTo>
                  <a:pt x="260" y="12"/>
                  <a:pt x="260" y="12"/>
                  <a:pt x="260" y="13"/>
                </a:cubicBezTo>
                <a:lnTo>
                  <a:pt x="260" y="13"/>
                </a:lnTo>
                <a:cubicBezTo>
                  <a:pt x="260" y="14"/>
                  <a:pt x="260" y="14"/>
                  <a:pt x="259" y="14"/>
                </a:cubicBezTo>
                <a:lnTo>
                  <a:pt x="259" y="14"/>
                </a:lnTo>
                <a:lnTo>
                  <a:pt x="259" y="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2" y="617"/>
                  <a:pt x="1" y="617"/>
                </a:cubicBezTo>
                <a:lnTo>
                  <a:pt x="1" y="617"/>
                </a:lnTo>
                <a:lnTo>
                  <a:pt x="1" y="618"/>
                </a:lnTo>
                <a:lnTo>
                  <a:pt x="1" y="618"/>
                </a:lnTo>
                <a:lnTo>
                  <a:pt x="1" y="618"/>
                </a:lnTo>
                <a:lnTo>
                  <a:pt x="1" y="618"/>
                </a:lnTo>
                <a:cubicBezTo>
                  <a:pt x="0" y="620"/>
                  <a:pt x="0" y="621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4"/>
                </a:cubicBezTo>
                <a:lnTo>
                  <a:pt x="0" y="624"/>
                </a:lnTo>
                <a:lnTo>
                  <a:pt x="0" y="624"/>
                </a:lnTo>
                <a:lnTo>
                  <a:pt x="0" y="624"/>
                </a:lnTo>
                <a:cubicBezTo>
                  <a:pt x="0" y="625"/>
                  <a:pt x="0" y="626"/>
                  <a:pt x="0" y="626"/>
                </a:cubicBezTo>
                <a:lnTo>
                  <a:pt x="0" y="626"/>
                </a:lnTo>
                <a:cubicBezTo>
                  <a:pt x="0" y="626"/>
                  <a:pt x="0" y="626"/>
                  <a:pt x="0" y="627"/>
                </a:cubicBezTo>
                <a:lnTo>
                  <a:pt x="0" y="627"/>
                </a:lnTo>
                <a:lnTo>
                  <a:pt x="0" y="628"/>
                </a:lnTo>
                <a:lnTo>
                  <a:pt x="0" y="628"/>
                </a:lnTo>
                <a:lnTo>
                  <a:pt x="0" y="629"/>
                </a:lnTo>
                <a:lnTo>
                  <a:pt x="0" y="629"/>
                </a:lnTo>
                <a:cubicBezTo>
                  <a:pt x="0" y="629"/>
                  <a:pt x="0" y="629"/>
                  <a:pt x="0" y="630"/>
                </a:cubicBezTo>
                <a:lnTo>
                  <a:pt x="0" y="630"/>
                </a:lnTo>
                <a:cubicBezTo>
                  <a:pt x="0" y="631"/>
                  <a:pt x="1" y="631"/>
                  <a:pt x="1" y="631"/>
                </a:cubicBezTo>
                <a:lnTo>
                  <a:pt x="1" y="631"/>
                </a:lnTo>
                <a:cubicBezTo>
                  <a:pt x="1" y="632"/>
                  <a:pt x="1" y="632"/>
                  <a:pt x="1" y="632"/>
                </a:cubicBezTo>
                <a:lnTo>
                  <a:pt x="1" y="632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cubicBezTo>
                  <a:pt x="2" y="635"/>
                  <a:pt x="2" y="635"/>
                  <a:pt x="3" y="635"/>
                </a:cubicBezTo>
                <a:lnTo>
                  <a:pt x="3" y="635"/>
                </a:lnTo>
                <a:cubicBezTo>
                  <a:pt x="3" y="636"/>
                  <a:pt x="3" y="636"/>
                  <a:pt x="3" y="636"/>
                </a:cubicBezTo>
                <a:lnTo>
                  <a:pt x="3" y="636"/>
                </a:lnTo>
                <a:cubicBezTo>
                  <a:pt x="3" y="637"/>
                  <a:pt x="4" y="637"/>
                  <a:pt x="4" y="638"/>
                </a:cubicBezTo>
                <a:lnTo>
                  <a:pt x="4" y="638"/>
                </a:lnTo>
                <a:lnTo>
                  <a:pt x="4" y="638"/>
                </a:lnTo>
                <a:lnTo>
                  <a:pt x="4" y="638"/>
                </a:lnTo>
                <a:cubicBezTo>
                  <a:pt x="4" y="639"/>
                  <a:pt x="5" y="639"/>
                  <a:pt x="5" y="639"/>
                </a:cubicBezTo>
                <a:lnTo>
                  <a:pt x="5" y="639"/>
                </a:lnTo>
                <a:cubicBezTo>
                  <a:pt x="5" y="640"/>
                  <a:pt x="5" y="640"/>
                  <a:pt x="5" y="640"/>
                </a:cubicBezTo>
                <a:lnTo>
                  <a:pt x="5" y="640"/>
                </a:lnTo>
                <a:cubicBezTo>
                  <a:pt x="6" y="640"/>
                  <a:pt x="6" y="641"/>
                  <a:pt x="6" y="641"/>
                </a:cubicBezTo>
                <a:lnTo>
                  <a:pt x="6" y="641"/>
                </a:lnTo>
                <a:lnTo>
                  <a:pt x="6" y="642"/>
                </a:lnTo>
                <a:lnTo>
                  <a:pt x="6" y="642"/>
                </a:lnTo>
                <a:cubicBezTo>
                  <a:pt x="7" y="642"/>
                  <a:pt x="8" y="642"/>
                  <a:pt x="8" y="643"/>
                </a:cubicBezTo>
                <a:lnTo>
                  <a:pt x="8" y="643"/>
                </a:lnTo>
                <a:lnTo>
                  <a:pt x="8" y="643"/>
                </a:lnTo>
                <a:cubicBezTo>
                  <a:pt x="10" y="644"/>
                  <a:pt x="11" y="645"/>
                  <a:pt x="12" y="645"/>
                </a:cubicBezTo>
                <a:lnTo>
                  <a:pt x="12" y="645"/>
                </a:lnTo>
                <a:cubicBezTo>
                  <a:pt x="12" y="646"/>
                  <a:pt x="12" y="646"/>
                  <a:pt x="12" y="646"/>
                </a:cubicBezTo>
                <a:lnTo>
                  <a:pt x="12" y="646"/>
                </a:lnTo>
                <a:cubicBezTo>
                  <a:pt x="12" y="646"/>
                  <a:pt x="14" y="647"/>
                  <a:pt x="15" y="647"/>
                </a:cubicBezTo>
                <a:lnTo>
                  <a:pt x="15" y="647"/>
                </a:lnTo>
                <a:lnTo>
                  <a:pt x="15" y="647"/>
                </a:lnTo>
                <a:lnTo>
                  <a:pt x="15" y="647"/>
                </a:lnTo>
                <a:lnTo>
                  <a:pt x="15" y="647"/>
                </a:lnTo>
                <a:lnTo>
                  <a:pt x="15" y="647"/>
                </a:lnTo>
                <a:cubicBezTo>
                  <a:pt x="15" y="647"/>
                  <a:pt x="16" y="647"/>
                  <a:pt x="17" y="648"/>
                </a:cubicBezTo>
                <a:lnTo>
                  <a:pt x="17" y="648"/>
                </a:lnTo>
                <a:lnTo>
                  <a:pt x="17" y="648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1" y="648"/>
                  <a:pt x="21" y="648"/>
                </a:cubicBezTo>
                <a:lnTo>
                  <a:pt x="21" y="648"/>
                </a:lnTo>
                <a:lnTo>
                  <a:pt x="22" y="648"/>
                </a:lnTo>
                <a:lnTo>
                  <a:pt x="22" y="648"/>
                </a:lnTo>
                <a:lnTo>
                  <a:pt x="23" y="648"/>
                </a:lnTo>
                <a:lnTo>
                  <a:pt x="23" y="648"/>
                </a:lnTo>
                <a:lnTo>
                  <a:pt x="23" y="649"/>
                </a:lnTo>
                <a:lnTo>
                  <a:pt x="23" y="649"/>
                </a:lnTo>
                <a:cubicBezTo>
                  <a:pt x="24" y="649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8"/>
                  <a:pt x="35" y="646"/>
                </a:cubicBezTo>
                <a:lnTo>
                  <a:pt x="35" y="646"/>
                </a:lnTo>
                <a:lnTo>
                  <a:pt x="35" y="646"/>
                </a:lnTo>
                <a:lnTo>
                  <a:pt x="35" y="646"/>
                </a:lnTo>
                <a:cubicBezTo>
                  <a:pt x="35" y="646"/>
                  <a:pt x="35" y="645"/>
                  <a:pt x="36" y="645"/>
                </a:cubicBezTo>
                <a:lnTo>
                  <a:pt x="36" y="645"/>
                </a:lnTo>
                <a:cubicBezTo>
                  <a:pt x="36" y="645"/>
                  <a:pt x="36" y="645"/>
                  <a:pt x="37" y="645"/>
                </a:cubicBezTo>
                <a:lnTo>
                  <a:pt x="37" y="645"/>
                </a:lnTo>
                <a:lnTo>
                  <a:pt x="37" y="645"/>
                </a:lnTo>
                <a:lnTo>
                  <a:pt x="281" y="485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4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6"/>
                  <a:pt x="526" y="646"/>
                </a:cubicBezTo>
                <a:lnTo>
                  <a:pt x="526" y="646"/>
                </a:lnTo>
                <a:lnTo>
                  <a:pt x="526" y="646"/>
                </a:lnTo>
                <a:lnTo>
                  <a:pt x="526" y="646"/>
                </a:lnTo>
                <a:cubicBezTo>
                  <a:pt x="529" y="648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7" y="649"/>
                  <a:pt x="537" y="649"/>
                </a:cubicBezTo>
                <a:lnTo>
                  <a:pt x="537" y="649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9" y="648"/>
                  <a:pt x="539" y="648"/>
                </a:cubicBezTo>
                <a:lnTo>
                  <a:pt x="539" y="648"/>
                </a:lnTo>
                <a:cubicBezTo>
                  <a:pt x="540" y="648"/>
                  <a:pt x="540" y="648"/>
                  <a:pt x="540" y="648"/>
                </a:cubicBezTo>
                <a:lnTo>
                  <a:pt x="540" y="648"/>
                </a:lnTo>
                <a:cubicBezTo>
                  <a:pt x="540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8"/>
                </a:cubicBezTo>
                <a:lnTo>
                  <a:pt x="544" y="648"/>
                </a:lnTo>
                <a:cubicBezTo>
                  <a:pt x="544" y="648"/>
                  <a:pt x="544" y="648"/>
                  <a:pt x="545" y="648"/>
                </a:cubicBezTo>
                <a:lnTo>
                  <a:pt x="545" y="648"/>
                </a:lnTo>
                <a:cubicBezTo>
                  <a:pt x="545" y="647"/>
                  <a:pt x="546" y="647"/>
                  <a:pt x="546" y="647"/>
                </a:cubicBezTo>
                <a:lnTo>
                  <a:pt x="546" y="647"/>
                </a:lnTo>
                <a:lnTo>
                  <a:pt x="546" y="647"/>
                </a:lnTo>
                <a:lnTo>
                  <a:pt x="546" y="647"/>
                </a:lnTo>
                <a:lnTo>
                  <a:pt x="546" y="647"/>
                </a:lnTo>
                <a:lnTo>
                  <a:pt x="546" y="647"/>
                </a:lnTo>
                <a:cubicBezTo>
                  <a:pt x="548" y="647"/>
                  <a:pt x="548" y="646"/>
                  <a:pt x="549" y="646"/>
                </a:cubicBezTo>
                <a:lnTo>
                  <a:pt x="549" y="646"/>
                </a:lnTo>
                <a:cubicBezTo>
                  <a:pt x="549" y="646"/>
                  <a:pt x="549" y="646"/>
                  <a:pt x="549" y="645"/>
                </a:cubicBezTo>
                <a:lnTo>
                  <a:pt x="549" y="645"/>
                </a:lnTo>
                <a:cubicBezTo>
                  <a:pt x="550" y="645"/>
                  <a:pt x="551" y="644"/>
                  <a:pt x="553" y="643"/>
                </a:cubicBezTo>
                <a:lnTo>
                  <a:pt x="553" y="643"/>
                </a:lnTo>
                <a:lnTo>
                  <a:pt x="553" y="643"/>
                </a:lnTo>
                <a:lnTo>
                  <a:pt x="553" y="643"/>
                </a:lnTo>
                <a:cubicBezTo>
                  <a:pt x="553" y="642"/>
                  <a:pt x="554" y="642"/>
                  <a:pt x="555" y="642"/>
                </a:cubicBezTo>
                <a:lnTo>
                  <a:pt x="555" y="642"/>
                </a:lnTo>
                <a:lnTo>
                  <a:pt x="555" y="641"/>
                </a:lnTo>
                <a:lnTo>
                  <a:pt x="555" y="641"/>
                </a:lnTo>
                <a:lnTo>
                  <a:pt x="556" y="640"/>
                </a:lnTo>
                <a:lnTo>
                  <a:pt x="556" y="640"/>
                </a:lnTo>
                <a:cubicBezTo>
                  <a:pt x="556" y="640"/>
                  <a:pt x="556" y="640"/>
                  <a:pt x="556" y="6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C203A3D9-DBDA-9242-9438-67B1D1CE6C9F}"/>
              </a:ext>
            </a:extLst>
          </p:cNvPr>
          <p:cNvSpPr txBox="1"/>
          <p:nvPr/>
        </p:nvSpPr>
        <p:spPr>
          <a:xfrm>
            <a:off x="6507696" y="7640063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45F337F-6C28-9D43-B254-1AAACF4F72F8}"/>
              </a:ext>
            </a:extLst>
          </p:cNvPr>
          <p:cNvSpPr txBox="1"/>
          <p:nvPr/>
        </p:nvSpPr>
        <p:spPr>
          <a:xfrm>
            <a:off x="9677844" y="9858565"/>
            <a:ext cx="1851789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9C31631-3112-4E4E-B578-B73A7F2ADA44}"/>
              </a:ext>
            </a:extLst>
          </p:cNvPr>
          <p:cNvSpPr txBox="1"/>
          <p:nvPr/>
        </p:nvSpPr>
        <p:spPr>
          <a:xfrm>
            <a:off x="12049495" y="9253536"/>
            <a:ext cx="357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0497EAA-1BD5-B74C-B4C7-ADA0D674FA86}"/>
              </a:ext>
            </a:extLst>
          </p:cNvPr>
          <p:cNvSpPr txBox="1"/>
          <p:nvPr/>
        </p:nvSpPr>
        <p:spPr>
          <a:xfrm>
            <a:off x="12847071" y="8749150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E201A955-168E-A94F-BBDA-A96B9CCA3F31}"/>
              </a:ext>
            </a:extLst>
          </p:cNvPr>
          <p:cNvSpPr txBox="1"/>
          <p:nvPr/>
        </p:nvSpPr>
        <p:spPr>
          <a:xfrm>
            <a:off x="16165238" y="9926049"/>
            <a:ext cx="1636987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F3C8DDF6-5F07-9446-BC73-1AD9DBED33BC}"/>
              </a:ext>
            </a:extLst>
          </p:cNvPr>
          <p:cNvSpPr txBox="1"/>
          <p:nvPr/>
        </p:nvSpPr>
        <p:spPr>
          <a:xfrm>
            <a:off x="19444249" y="7549469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FC6B2A-E5F5-954F-B6D9-3A0497816CF1}"/>
              </a:ext>
            </a:extLst>
          </p:cNvPr>
          <p:cNvSpPr/>
          <p:nvPr/>
        </p:nvSpPr>
        <p:spPr>
          <a:xfrm>
            <a:off x="5770852" y="4304699"/>
            <a:ext cx="3220313" cy="1664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273594-0E11-D64A-8AE8-61C8BA010E59}"/>
              </a:ext>
            </a:extLst>
          </p:cNvPr>
          <p:cNvSpPr/>
          <p:nvPr/>
        </p:nvSpPr>
        <p:spPr>
          <a:xfrm>
            <a:off x="8987446" y="4304699"/>
            <a:ext cx="3220313" cy="1664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E8A181-476E-F543-B974-0854E792F908}"/>
              </a:ext>
            </a:extLst>
          </p:cNvPr>
          <p:cNvSpPr/>
          <p:nvPr/>
        </p:nvSpPr>
        <p:spPr>
          <a:xfrm>
            <a:off x="12204039" y="4304699"/>
            <a:ext cx="3220313" cy="16646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2DB7C-4BD1-F047-B7D0-2B8B2BEA9203}"/>
              </a:ext>
            </a:extLst>
          </p:cNvPr>
          <p:cNvSpPr/>
          <p:nvPr/>
        </p:nvSpPr>
        <p:spPr>
          <a:xfrm>
            <a:off x="15420633" y="4304699"/>
            <a:ext cx="3220313" cy="1664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303237-BC5A-6F48-86EA-B98476F20036}"/>
              </a:ext>
            </a:extLst>
          </p:cNvPr>
          <p:cNvSpPr/>
          <p:nvPr/>
        </p:nvSpPr>
        <p:spPr>
          <a:xfrm>
            <a:off x="18637226" y="4304699"/>
            <a:ext cx="3220313" cy="1664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CA3157-45CF-B849-A9E7-90F2A3C82493}"/>
              </a:ext>
            </a:extLst>
          </p:cNvPr>
          <p:cNvSpPr/>
          <p:nvPr/>
        </p:nvSpPr>
        <p:spPr>
          <a:xfrm>
            <a:off x="5770852" y="7130120"/>
            <a:ext cx="3220313" cy="2300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0C7722-C849-C949-BCFE-D3DF55980DFF}"/>
              </a:ext>
            </a:extLst>
          </p:cNvPr>
          <p:cNvSpPr/>
          <p:nvPr/>
        </p:nvSpPr>
        <p:spPr>
          <a:xfrm>
            <a:off x="8973907" y="9416113"/>
            <a:ext cx="3220313" cy="23007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3B9549-7F13-AB4D-A1CD-4E533B5549FD}"/>
              </a:ext>
            </a:extLst>
          </p:cNvPr>
          <p:cNvSpPr/>
          <p:nvPr/>
        </p:nvSpPr>
        <p:spPr>
          <a:xfrm>
            <a:off x="12208907" y="8265739"/>
            <a:ext cx="3220313" cy="2300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D7A5D1-1105-B741-A230-99E7B821955D}"/>
              </a:ext>
            </a:extLst>
          </p:cNvPr>
          <p:cNvSpPr/>
          <p:nvPr/>
        </p:nvSpPr>
        <p:spPr>
          <a:xfrm>
            <a:off x="15399186" y="9416113"/>
            <a:ext cx="3220313" cy="23007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9E9233-1E0E-7C4F-8EA8-C3F456B1F824}"/>
              </a:ext>
            </a:extLst>
          </p:cNvPr>
          <p:cNvSpPr/>
          <p:nvPr/>
        </p:nvSpPr>
        <p:spPr>
          <a:xfrm>
            <a:off x="18643007" y="7161793"/>
            <a:ext cx="3220313" cy="2300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2CD687-07F1-CE4C-A13E-3A6E1E7EE4D6}"/>
              </a:ext>
            </a:extLst>
          </p:cNvPr>
          <p:cNvSpPr/>
          <p:nvPr/>
        </p:nvSpPr>
        <p:spPr>
          <a:xfrm>
            <a:off x="7298733" y="6298540"/>
            <a:ext cx="124266" cy="4962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F75092-C581-CD4E-8836-189020CEF7F2}"/>
              </a:ext>
            </a:extLst>
          </p:cNvPr>
          <p:cNvSpPr/>
          <p:nvPr/>
        </p:nvSpPr>
        <p:spPr>
          <a:xfrm>
            <a:off x="10499132" y="8753873"/>
            <a:ext cx="148267" cy="3819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9ED175C-F32B-3242-877E-BBE07C025427}"/>
              </a:ext>
            </a:extLst>
          </p:cNvPr>
          <p:cNvSpPr/>
          <p:nvPr/>
        </p:nvSpPr>
        <p:spPr>
          <a:xfrm>
            <a:off x="13729030" y="6283791"/>
            <a:ext cx="101958" cy="6289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79EA2C-DC0E-4042-8505-AED63284661C}"/>
              </a:ext>
            </a:extLst>
          </p:cNvPr>
          <p:cNvSpPr/>
          <p:nvPr/>
        </p:nvSpPr>
        <p:spPr>
          <a:xfrm>
            <a:off x="16940072" y="7315201"/>
            <a:ext cx="128527" cy="55865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C8B65E-DEFC-3D41-A909-8BAE2D25C50E}"/>
              </a:ext>
            </a:extLst>
          </p:cNvPr>
          <p:cNvSpPr/>
          <p:nvPr/>
        </p:nvSpPr>
        <p:spPr>
          <a:xfrm>
            <a:off x="20247816" y="6171463"/>
            <a:ext cx="119532" cy="5014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adroTexto 166">
            <a:extLst>
              <a:ext uri="{FF2B5EF4-FFF2-40B4-BE49-F238E27FC236}">
                <a16:creationId xmlns:a16="http://schemas.microsoft.com/office/drawing/2014/main" id="{8F9FF3F9-F246-6749-A26E-E9830DA6D9BE}"/>
              </a:ext>
            </a:extLst>
          </p:cNvPr>
          <p:cNvSpPr txBox="1"/>
          <p:nvPr/>
        </p:nvSpPr>
        <p:spPr>
          <a:xfrm>
            <a:off x="2515968" y="5182583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5" name="CuadroTexto 166">
            <a:extLst>
              <a:ext uri="{FF2B5EF4-FFF2-40B4-BE49-F238E27FC236}">
                <a16:creationId xmlns:a16="http://schemas.microsoft.com/office/drawing/2014/main" id="{FCA2FE68-E1F3-CE42-8C71-B05A6D88ED41}"/>
              </a:ext>
            </a:extLst>
          </p:cNvPr>
          <p:cNvSpPr txBox="1"/>
          <p:nvPr/>
        </p:nvSpPr>
        <p:spPr>
          <a:xfrm>
            <a:off x="2515968" y="6325583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6" name="CuadroTexto 166">
            <a:extLst>
              <a:ext uri="{FF2B5EF4-FFF2-40B4-BE49-F238E27FC236}">
                <a16:creationId xmlns:a16="http://schemas.microsoft.com/office/drawing/2014/main" id="{B33B246D-2EF5-814D-A372-62F841841548}"/>
              </a:ext>
            </a:extLst>
          </p:cNvPr>
          <p:cNvSpPr txBox="1"/>
          <p:nvPr/>
        </p:nvSpPr>
        <p:spPr>
          <a:xfrm>
            <a:off x="2515968" y="7443183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7" name="CuadroTexto 166">
            <a:extLst>
              <a:ext uri="{FF2B5EF4-FFF2-40B4-BE49-F238E27FC236}">
                <a16:creationId xmlns:a16="http://schemas.microsoft.com/office/drawing/2014/main" id="{A6C6C014-3714-D741-8798-595F7AF4EEE7}"/>
              </a:ext>
            </a:extLst>
          </p:cNvPr>
          <p:cNvSpPr txBox="1"/>
          <p:nvPr/>
        </p:nvSpPr>
        <p:spPr>
          <a:xfrm>
            <a:off x="2515968" y="8687493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9" name="CuadroTexto 166">
            <a:extLst>
              <a:ext uri="{FF2B5EF4-FFF2-40B4-BE49-F238E27FC236}">
                <a16:creationId xmlns:a16="http://schemas.microsoft.com/office/drawing/2014/main" id="{EDB44030-00AD-9547-9172-6DD8D9B1ADCE}"/>
              </a:ext>
            </a:extLst>
          </p:cNvPr>
          <p:cNvSpPr txBox="1"/>
          <p:nvPr/>
        </p:nvSpPr>
        <p:spPr>
          <a:xfrm>
            <a:off x="2515968" y="9781187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81" name="CuadroTexto 166">
            <a:extLst>
              <a:ext uri="{FF2B5EF4-FFF2-40B4-BE49-F238E27FC236}">
                <a16:creationId xmlns:a16="http://schemas.microsoft.com/office/drawing/2014/main" id="{B7912993-168D-DC4D-AAB4-3E2CC38B9C08}"/>
              </a:ext>
            </a:extLst>
          </p:cNvPr>
          <p:cNvSpPr txBox="1"/>
          <p:nvPr/>
        </p:nvSpPr>
        <p:spPr>
          <a:xfrm>
            <a:off x="2515968" y="10910740"/>
            <a:ext cx="185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82" name="CuadroTexto 166">
            <a:extLst>
              <a:ext uri="{FF2B5EF4-FFF2-40B4-BE49-F238E27FC236}">
                <a16:creationId xmlns:a16="http://schemas.microsoft.com/office/drawing/2014/main" id="{A52A641E-DFAD-AF4A-A2CE-8BD48845DA43}"/>
              </a:ext>
            </a:extLst>
          </p:cNvPr>
          <p:cNvSpPr txBox="1"/>
          <p:nvPr/>
        </p:nvSpPr>
        <p:spPr>
          <a:xfrm>
            <a:off x="2515968" y="12076151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84" name="CuadroTexto 166">
            <a:extLst>
              <a:ext uri="{FF2B5EF4-FFF2-40B4-BE49-F238E27FC236}">
                <a16:creationId xmlns:a16="http://schemas.microsoft.com/office/drawing/2014/main" id="{8E76222A-B273-E741-8E29-295BCE29BF9F}"/>
              </a:ext>
            </a:extLst>
          </p:cNvPr>
          <p:cNvSpPr txBox="1"/>
          <p:nvPr/>
        </p:nvSpPr>
        <p:spPr>
          <a:xfrm>
            <a:off x="6519233" y="5182583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6" name="CuadroTexto 166">
            <a:extLst>
              <a:ext uri="{FF2B5EF4-FFF2-40B4-BE49-F238E27FC236}">
                <a16:creationId xmlns:a16="http://schemas.microsoft.com/office/drawing/2014/main" id="{A9D513DC-31E4-3447-AD42-E921FD103C14}"/>
              </a:ext>
            </a:extLst>
          </p:cNvPr>
          <p:cNvSpPr txBox="1"/>
          <p:nvPr/>
        </p:nvSpPr>
        <p:spPr>
          <a:xfrm>
            <a:off x="9826968" y="5182583"/>
            <a:ext cx="1636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87" name="CuadroTexto 166">
            <a:extLst>
              <a:ext uri="{FF2B5EF4-FFF2-40B4-BE49-F238E27FC236}">
                <a16:creationId xmlns:a16="http://schemas.microsoft.com/office/drawing/2014/main" id="{3502B474-47D6-6F42-9E33-7F118D03D47D}"/>
              </a:ext>
            </a:extLst>
          </p:cNvPr>
          <p:cNvSpPr txBox="1"/>
          <p:nvPr/>
        </p:nvSpPr>
        <p:spPr>
          <a:xfrm>
            <a:off x="13034998" y="5182583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88" name="CuadroTexto 166">
            <a:extLst>
              <a:ext uri="{FF2B5EF4-FFF2-40B4-BE49-F238E27FC236}">
                <a16:creationId xmlns:a16="http://schemas.microsoft.com/office/drawing/2014/main" id="{A090AD51-89A2-2F4C-A2C9-834C738194E1}"/>
              </a:ext>
            </a:extLst>
          </p:cNvPr>
          <p:cNvSpPr txBox="1"/>
          <p:nvPr/>
        </p:nvSpPr>
        <p:spPr>
          <a:xfrm>
            <a:off x="16130335" y="5182583"/>
            <a:ext cx="1947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9" name="CuadroTexto 166">
            <a:extLst>
              <a:ext uri="{FF2B5EF4-FFF2-40B4-BE49-F238E27FC236}">
                <a16:creationId xmlns:a16="http://schemas.microsoft.com/office/drawing/2014/main" id="{618826D2-710F-C048-97AE-EE8111DB23EE}"/>
              </a:ext>
            </a:extLst>
          </p:cNvPr>
          <p:cNvSpPr txBox="1"/>
          <p:nvPr/>
        </p:nvSpPr>
        <p:spPr>
          <a:xfrm>
            <a:off x="19290531" y="5182583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3A37A9F-9D4E-DF4D-9CE9-E260590A7C4C}"/>
              </a:ext>
            </a:extLst>
          </p:cNvPr>
          <p:cNvGrpSpPr/>
          <p:nvPr/>
        </p:nvGrpSpPr>
        <p:grpSpPr>
          <a:xfrm>
            <a:off x="6039495" y="7656334"/>
            <a:ext cx="2679308" cy="1244368"/>
            <a:chOff x="6229921" y="4050377"/>
            <a:chExt cx="2679308" cy="1244368"/>
          </a:xfrm>
        </p:grpSpPr>
        <p:sp>
          <p:nvSpPr>
            <p:cNvPr id="91" name="CuadroTexto 165">
              <a:extLst>
                <a:ext uri="{FF2B5EF4-FFF2-40B4-BE49-F238E27FC236}">
                  <a16:creationId xmlns:a16="http://schemas.microsoft.com/office/drawing/2014/main" id="{99AD750E-AB1A-0B49-9D9D-9BE9776124FE}"/>
                </a:ext>
              </a:extLst>
            </p:cNvPr>
            <p:cNvSpPr txBox="1"/>
            <p:nvPr/>
          </p:nvSpPr>
          <p:spPr>
            <a:xfrm>
              <a:off x="6229921" y="4586859"/>
              <a:ext cx="26793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92" name="CuadroTexto 166">
              <a:extLst>
                <a:ext uri="{FF2B5EF4-FFF2-40B4-BE49-F238E27FC236}">
                  <a16:creationId xmlns:a16="http://schemas.microsoft.com/office/drawing/2014/main" id="{79A4936E-3802-6F4C-9E43-E7583B230695}"/>
                </a:ext>
              </a:extLst>
            </p:cNvPr>
            <p:cNvSpPr txBox="1"/>
            <p:nvPr/>
          </p:nvSpPr>
          <p:spPr>
            <a:xfrm>
              <a:off x="6713880" y="4050377"/>
              <a:ext cx="17235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44EAB8-22BE-B64B-BBB0-BBF1CFCD345C}"/>
              </a:ext>
            </a:extLst>
          </p:cNvPr>
          <p:cNvGrpSpPr/>
          <p:nvPr/>
        </p:nvGrpSpPr>
        <p:grpSpPr>
          <a:xfrm>
            <a:off x="9270591" y="9889935"/>
            <a:ext cx="2679308" cy="1244368"/>
            <a:chOff x="6229921" y="4050377"/>
            <a:chExt cx="2679308" cy="1244368"/>
          </a:xfrm>
        </p:grpSpPr>
        <p:sp>
          <p:nvSpPr>
            <p:cNvPr id="94" name="CuadroTexto 165">
              <a:extLst>
                <a:ext uri="{FF2B5EF4-FFF2-40B4-BE49-F238E27FC236}">
                  <a16:creationId xmlns:a16="http://schemas.microsoft.com/office/drawing/2014/main" id="{3C1FF352-5B6E-5341-B537-E49B3D3E1E8F}"/>
                </a:ext>
              </a:extLst>
            </p:cNvPr>
            <p:cNvSpPr txBox="1"/>
            <p:nvPr/>
          </p:nvSpPr>
          <p:spPr>
            <a:xfrm>
              <a:off x="6229921" y="4586859"/>
              <a:ext cx="26793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95" name="CuadroTexto 166">
              <a:extLst>
                <a:ext uri="{FF2B5EF4-FFF2-40B4-BE49-F238E27FC236}">
                  <a16:creationId xmlns:a16="http://schemas.microsoft.com/office/drawing/2014/main" id="{A742C96F-11FE-B540-8465-599E8AAADEBD}"/>
                </a:ext>
              </a:extLst>
            </p:cNvPr>
            <p:cNvSpPr txBox="1"/>
            <p:nvPr/>
          </p:nvSpPr>
          <p:spPr>
            <a:xfrm>
              <a:off x="6757162" y="4050377"/>
              <a:ext cx="16369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8CFA00B-CD40-4541-A893-DCD739DA6993}"/>
              </a:ext>
            </a:extLst>
          </p:cNvPr>
          <p:cNvGrpSpPr/>
          <p:nvPr/>
        </p:nvGrpSpPr>
        <p:grpSpPr>
          <a:xfrm>
            <a:off x="12420844" y="8738113"/>
            <a:ext cx="2679308" cy="1244368"/>
            <a:chOff x="6229921" y="4050377"/>
            <a:chExt cx="2679308" cy="1244368"/>
          </a:xfrm>
        </p:grpSpPr>
        <p:sp>
          <p:nvSpPr>
            <p:cNvPr id="97" name="CuadroTexto 165">
              <a:extLst>
                <a:ext uri="{FF2B5EF4-FFF2-40B4-BE49-F238E27FC236}">
                  <a16:creationId xmlns:a16="http://schemas.microsoft.com/office/drawing/2014/main" id="{17F2194F-E59B-2E45-B6A4-A5386B05D510}"/>
                </a:ext>
              </a:extLst>
            </p:cNvPr>
            <p:cNvSpPr txBox="1"/>
            <p:nvPr/>
          </p:nvSpPr>
          <p:spPr>
            <a:xfrm>
              <a:off x="6229921" y="4586859"/>
              <a:ext cx="26793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98" name="CuadroTexto 166">
              <a:extLst>
                <a:ext uri="{FF2B5EF4-FFF2-40B4-BE49-F238E27FC236}">
                  <a16:creationId xmlns:a16="http://schemas.microsoft.com/office/drawing/2014/main" id="{43048EF0-999C-A741-B482-971368059E63}"/>
                </a:ext>
              </a:extLst>
            </p:cNvPr>
            <p:cNvSpPr txBox="1"/>
            <p:nvPr/>
          </p:nvSpPr>
          <p:spPr>
            <a:xfrm>
              <a:off x="6770788" y="4050377"/>
              <a:ext cx="16097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6DB9248-34A0-5747-AE11-B17F23793C16}"/>
              </a:ext>
            </a:extLst>
          </p:cNvPr>
          <p:cNvGrpSpPr/>
          <p:nvPr/>
        </p:nvGrpSpPr>
        <p:grpSpPr>
          <a:xfrm>
            <a:off x="15672044" y="9940380"/>
            <a:ext cx="2679308" cy="1244368"/>
            <a:chOff x="6229921" y="4050377"/>
            <a:chExt cx="2679308" cy="1244368"/>
          </a:xfrm>
        </p:grpSpPr>
        <p:sp>
          <p:nvSpPr>
            <p:cNvPr id="100" name="CuadroTexto 165">
              <a:extLst>
                <a:ext uri="{FF2B5EF4-FFF2-40B4-BE49-F238E27FC236}">
                  <a16:creationId xmlns:a16="http://schemas.microsoft.com/office/drawing/2014/main" id="{8C11BB6B-98AA-C049-9269-64C22475427D}"/>
                </a:ext>
              </a:extLst>
            </p:cNvPr>
            <p:cNvSpPr txBox="1"/>
            <p:nvPr/>
          </p:nvSpPr>
          <p:spPr>
            <a:xfrm>
              <a:off x="6229921" y="4586859"/>
              <a:ext cx="26793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101" name="CuadroTexto 166">
              <a:extLst>
                <a:ext uri="{FF2B5EF4-FFF2-40B4-BE49-F238E27FC236}">
                  <a16:creationId xmlns:a16="http://schemas.microsoft.com/office/drawing/2014/main" id="{FDE5AE4D-3FA3-8B4B-BC55-FC0741C7138F}"/>
                </a:ext>
              </a:extLst>
            </p:cNvPr>
            <p:cNvSpPr txBox="1"/>
            <p:nvPr/>
          </p:nvSpPr>
          <p:spPr>
            <a:xfrm>
              <a:off x="6601672" y="4050377"/>
              <a:ext cx="19479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BD816B9-EB95-F74F-BE64-1DFF76F1732D}"/>
              </a:ext>
            </a:extLst>
          </p:cNvPr>
          <p:cNvGrpSpPr/>
          <p:nvPr/>
        </p:nvGrpSpPr>
        <p:grpSpPr>
          <a:xfrm>
            <a:off x="18967928" y="7639142"/>
            <a:ext cx="2679308" cy="1244368"/>
            <a:chOff x="6229921" y="4050377"/>
            <a:chExt cx="2679308" cy="1244368"/>
          </a:xfrm>
        </p:grpSpPr>
        <p:sp>
          <p:nvSpPr>
            <p:cNvPr id="103" name="CuadroTexto 165">
              <a:extLst>
                <a:ext uri="{FF2B5EF4-FFF2-40B4-BE49-F238E27FC236}">
                  <a16:creationId xmlns:a16="http://schemas.microsoft.com/office/drawing/2014/main" id="{B3DC8BF2-E56E-314C-B3FF-E0C2440FB9E9}"/>
                </a:ext>
              </a:extLst>
            </p:cNvPr>
            <p:cNvSpPr txBox="1"/>
            <p:nvPr/>
          </p:nvSpPr>
          <p:spPr>
            <a:xfrm>
              <a:off x="6229921" y="4586859"/>
              <a:ext cx="26793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104" name="CuadroTexto 166">
              <a:extLst>
                <a:ext uri="{FF2B5EF4-FFF2-40B4-BE49-F238E27FC236}">
                  <a16:creationId xmlns:a16="http://schemas.microsoft.com/office/drawing/2014/main" id="{CD31644F-6BBE-CA4E-9B5D-AAD107B14E4E}"/>
                </a:ext>
              </a:extLst>
            </p:cNvPr>
            <p:cNvSpPr txBox="1"/>
            <p:nvPr/>
          </p:nvSpPr>
          <p:spPr>
            <a:xfrm>
              <a:off x="6583239" y="4050377"/>
              <a:ext cx="1984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9784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9EF777-50AF-7B48-A59E-64D064B0A25C}"/>
              </a:ext>
            </a:extLst>
          </p:cNvPr>
          <p:cNvGrpSpPr/>
          <p:nvPr/>
        </p:nvGrpSpPr>
        <p:grpSpPr>
          <a:xfrm>
            <a:off x="5203702" y="4065785"/>
            <a:ext cx="16555346" cy="3737717"/>
            <a:chOff x="5203702" y="4065785"/>
            <a:chExt cx="16878918" cy="373771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64AEDE6-B446-EF49-A94D-CADD4690CB02}"/>
                </a:ext>
              </a:extLst>
            </p:cNvPr>
            <p:cNvSpPr/>
            <p:nvPr/>
          </p:nvSpPr>
          <p:spPr>
            <a:xfrm>
              <a:off x="5203702" y="4065785"/>
              <a:ext cx="1252887" cy="3737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A7205E9-3823-E24D-99A6-7BAB012FAFC3}"/>
                </a:ext>
              </a:extLst>
            </p:cNvPr>
            <p:cNvSpPr/>
            <p:nvPr/>
          </p:nvSpPr>
          <p:spPr>
            <a:xfrm>
              <a:off x="6509074" y="4065785"/>
              <a:ext cx="1252887" cy="37377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55D3D61-988B-9345-96AD-775D40F42D9D}"/>
                </a:ext>
              </a:extLst>
            </p:cNvPr>
            <p:cNvSpPr/>
            <p:nvPr/>
          </p:nvSpPr>
          <p:spPr>
            <a:xfrm>
              <a:off x="7810873" y="4065785"/>
              <a:ext cx="1252887" cy="3737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C2D4D80-6501-DD48-839D-2879D64B5CE7}"/>
                </a:ext>
              </a:extLst>
            </p:cNvPr>
            <p:cNvSpPr/>
            <p:nvPr/>
          </p:nvSpPr>
          <p:spPr>
            <a:xfrm>
              <a:off x="9116245" y="4065785"/>
              <a:ext cx="1252887" cy="37377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0B7D205-B25A-9248-9CF9-18F7872BB112}"/>
                </a:ext>
              </a:extLst>
            </p:cNvPr>
            <p:cNvSpPr/>
            <p:nvPr/>
          </p:nvSpPr>
          <p:spPr>
            <a:xfrm>
              <a:off x="10421617" y="4065785"/>
              <a:ext cx="1252887" cy="3737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CE80A09-6FC5-4C4E-8F79-1B7DAE0BEA45}"/>
                </a:ext>
              </a:extLst>
            </p:cNvPr>
            <p:cNvSpPr/>
            <p:nvPr/>
          </p:nvSpPr>
          <p:spPr>
            <a:xfrm>
              <a:off x="11723416" y="4065785"/>
              <a:ext cx="1252887" cy="37377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A3FAB43-6A81-8341-94FD-52A7F5CF856D}"/>
                </a:ext>
              </a:extLst>
            </p:cNvPr>
            <p:cNvSpPr/>
            <p:nvPr/>
          </p:nvSpPr>
          <p:spPr>
            <a:xfrm>
              <a:off x="13025215" y="4065785"/>
              <a:ext cx="1252887" cy="3737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4939120-6ACB-D84C-877E-93B4EA178940}"/>
                </a:ext>
              </a:extLst>
            </p:cNvPr>
            <p:cNvSpPr/>
            <p:nvPr/>
          </p:nvSpPr>
          <p:spPr>
            <a:xfrm>
              <a:off x="14330587" y="4065785"/>
              <a:ext cx="1252887" cy="37377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CE435E-CCDE-D444-A3CE-207821C1F8A4}"/>
                </a:ext>
              </a:extLst>
            </p:cNvPr>
            <p:cNvSpPr/>
            <p:nvPr/>
          </p:nvSpPr>
          <p:spPr>
            <a:xfrm>
              <a:off x="15632386" y="4065785"/>
              <a:ext cx="1252887" cy="3737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C89C0D3-76CE-FB45-9AD0-057738713D61}"/>
                </a:ext>
              </a:extLst>
            </p:cNvPr>
            <p:cNvSpPr/>
            <p:nvPr/>
          </p:nvSpPr>
          <p:spPr>
            <a:xfrm>
              <a:off x="16937758" y="4065785"/>
              <a:ext cx="1252887" cy="37377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2FC6348-58C9-0946-B46B-F354E2A7CB32}"/>
                </a:ext>
              </a:extLst>
            </p:cNvPr>
            <p:cNvSpPr/>
            <p:nvPr/>
          </p:nvSpPr>
          <p:spPr>
            <a:xfrm>
              <a:off x="18243130" y="4065785"/>
              <a:ext cx="1252887" cy="3737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9F19E06-028F-2C47-A1ED-403AC58B185A}"/>
                </a:ext>
              </a:extLst>
            </p:cNvPr>
            <p:cNvSpPr/>
            <p:nvPr/>
          </p:nvSpPr>
          <p:spPr>
            <a:xfrm>
              <a:off x="19544929" y="4065785"/>
              <a:ext cx="1252887" cy="37377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6789327-EDD8-D449-A9A6-5CF265F1A956}"/>
                </a:ext>
              </a:extLst>
            </p:cNvPr>
            <p:cNvSpPr/>
            <p:nvPr/>
          </p:nvSpPr>
          <p:spPr>
            <a:xfrm>
              <a:off x="20829733" y="4065785"/>
              <a:ext cx="1252887" cy="3737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8C7F4B8-2F07-184F-A899-076C77D00532}"/>
              </a:ext>
            </a:extLst>
          </p:cNvPr>
          <p:cNvSpPr/>
          <p:nvPr/>
        </p:nvSpPr>
        <p:spPr>
          <a:xfrm>
            <a:off x="2646070" y="7847463"/>
            <a:ext cx="2262119" cy="1241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2D28F8-D507-6C49-A518-FE9ADE1C2B31}"/>
              </a:ext>
            </a:extLst>
          </p:cNvPr>
          <p:cNvSpPr/>
          <p:nvPr/>
        </p:nvSpPr>
        <p:spPr>
          <a:xfrm>
            <a:off x="2646070" y="9132617"/>
            <a:ext cx="2262119" cy="12419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0DDBE2-5D13-3D47-B8F0-E6E6676B4F4E}"/>
              </a:ext>
            </a:extLst>
          </p:cNvPr>
          <p:cNvSpPr/>
          <p:nvPr/>
        </p:nvSpPr>
        <p:spPr>
          <a:xfrm>
            <a:off x="2646070" y="10417771"/>
            <a:ext cx="2262119" cy="1241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40F5A6-25E2-7645-BCBE-EC587293AEC5}"/>
              </a:ext>
            </a:extLst>
          </p:cNvPr>
          <p:cNvSpPr/>
          <p:nvPr/>
        </p:nvSpPr>
        <p:spPr>
          <a:xfrm>
            <a:off x="2646070" y="11707657"/>
            <a:ext cx="2262119" cy="12419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C66BE6-5180-614B-8782-17B47CF817F3}"/>
              </a:ext>
            </a:extLst>
          </p:cNvPr>
          <p:cNvSpPr/>
          <p:nvPr/>
        </p:nvSpPr>
        <p:spPr>
          <a:xfrm>
            <a:off x="5203291" y="7847463"/>
            <a:ext cx="16555757" cy="1241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6F7B345-7A43-3741-96BD-D6EBA6B9B055}"/>
              </a:ext>
            </a:extLst>
          </p:cNvPr>
          <p:cNvSpPr/>
          <p:nvPr/>
        </p:nvSpPr>
        <p:spPr>
          <a:xfrm>
            <a:off x="5203291" y="9132617"/>
            <a:ext cx="16555757" cy="12419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3587772-5681-0F4D-A867-2F521071F4A8}"/>
              </a:ext>
            </a:extLst>
          </p:cNvPr>
          <p:cNvSpPr/>
          <p:nvPr/>
        </p:nvSpPr>
        <p:spPr>
          <a:xfrm>
            <a:off x="5203291" y="10417771"/>
            <a:ext cx="16555757" cy="1241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C73A57F-684C-2D42-8A97-CDD56414B77F}"/>
              </a:ext>
            </a:extLst>
          </p:cNvPr>
          <p:cNvSpPr/>
          <p:nvPr/>
        </p:nvSpPr>
        <p:spPr>
          <a:xfrm>
            <a:off x="5203291" y="11707657"/>
            <a:ext cx="16555757" cy="12419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CuadroTexto 646"/>
          <p:cNvSpPr txBox="1"/>
          <p:nvPr/>
        </p:nvSpPr>
        <p:spPr>
          <a:xfrm>
            <a:off x="9113304" y="447330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648" name="CuadroTexto 647"/>
          <p:cNvSpPr txBox="1"/>
          <p:nvPr/>
        </p:nvSpPr>
        <p:spPr>
          <a:xfrm>
            <a:off x="2032436" y="1967673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08C90003-7B5F-B44B-A13F-0FA6FB1737DC}"/>
              </a:ext>
            </a:extLst>
          </p:cNvPr>
          <p:cNvSpPr txBox="1"/>
          <p:nvPr/>
        </p:nvSpPr>
        <p:spPr>
          <a:xfrm>
            <a:off x="2768547" y="8351472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23B61D8-DF35-ED4E-A8AE-CF3745366B80}"/>
              </a:ext>
            </a:extLst>
          </p:cNvPr>
          <p:cNvSpPr txBox="1"/>
          <p:nvPr/>
        </p:nvSpPr>
        <p:spPr>
          <a:xfrm>
            <a:off x="2791003" y="7984835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C5E6E14-C8CC-1348-A10D-33709A097E0B}"/>
              </a:ext>
            </a:extLst>
          </p:cNvPr>
          <p:cNvSpPr txBox="1"/>
          <p:nvPr/>
        </p:nvSpPr>
        <p:spPr>
          <a:xfrm>
            <a:off x="2768547" y="9622478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CC9B8D3-4BF7-D543-A4FB-7FE0A535E093}"/>
              </a:ext>
            </a:extLst>
          </p:cNvPr>
          <p:cNvSpPr txBox="1"/>
          <p:nvPr/>
        </p:nvSpPr>
        <p:spPr>
          <a:xfrm>
            <a:off x="2791003" y="9255841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95D3303D-E49A-2D4B-8EB0-6FACAF87228E}"/>
              </a:ext>
            </a:extLst>
          </p:cNvPr>
          <p:cNvSpPr txBox="1"/>
          <p:nvPr/>
        </p:nvSpPr>
        <p:spPr>
          <a:xfrm>
            <a:off x="2768547" y="10894855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D04B2407-0CB0-EC41-88A2-F0C65E4240D9}"/>
              </a:ext>
            </a:extLst>
          </p:cNvPr>
          <p:cNvSpPr txBox="1"/>
          <p:nvPr/>
        </p:nvSpPr>
        <p:spPr>
          <a:xfrm>
            <a:off x="2791003" y="10528218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8038BDA8-5048-1844-80CF-96EC8F3C8063}"/>
              </a:ext>
            </a:extLst>
          </p:cNvPr>
          <p:cNvSpPr txBox="1"/>
          <p:nvPr/>
        </p:nvSpPr>
        <p:spPr>
          <a:xfrm>
            <a:off x="2768547" y="12167232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D1CA5799-9669-6E45-AE1F-3A6788430E62}"/>
              </a:ext>
            </a:extLst>
          </p:cNvPr>
          <p:cNvSpPr txBox="1"/>
          <p:nvPr/>
        </p:nvSpPr>
        <p:spPr>
          <a:xfrm>
            <a:off x="2791003" y="11800595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1F7DAF37-AFD6-EB48-9A1F-11D09588348C}"/>
              </a:ext>
            </a:extLst>
          </p:cNvPr>
          <p:cNvSpPr txBox="1"/>
          <p:nvPr/>
        </p:nvSpPr>
        <p:spPr>
          <a:xfrm rot="16200000">
            <a:off x="4821337" y="5820877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E0C80F9A-9163-3B4F-8498-988DC89BA872}"/>
              </a:ext>
            </a:extLst>
          </p:cNvPr>
          <p:cNvSpPr txBox="1"/>
          <p:nvPr/>
        </p:nvSpPr>
        <p:spPr>
          <a:xfrm rot="16200000">
            <a:off x="6218808" y="5820877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F43E2992-2BB9-9144-9EA8-5350B74D373B}"/>
              </a:ext>
            </a:extLst>
          </p:cNvPr>
          <p:cNvSpPr txBox="1"/>
          <p:nvPr/>
        </p:nvSpPr>
        <p:spPr>
          <a:xfrm rot="16200000">
            <a:off x="7401998" y="5820877"/>
            <a:ext cx="1947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8A8C479A-E2A4-1641-9CBE-3411FC585C8A}"/>
              </a:ext>
            </a:extLst>
          </p:cNvPr>
          <p:cNvSpPr txBox="1"/>
          <p:nvPr/>
        </p:nvSpPr>
        <p:spPr>
          <a:xfrm rot="16200000">
            <a:off x="8874531" y="5802441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B239EA9E-5418-D040-9DFB-205D3E852487}"/>
              </a:ext>
            </a:extLst>
          </p:cNvPr>
          <p:cNvSpPr txBox="1"/>
          <p:nvPr/>
        </p:nvSpPr>
        <p:spPr>
          <a:xfrm rot="16200000">
            <a:off x="10148293" y="5820876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64ADCD51-C193-6C44-87CF-017CB6ED79FD}"/>
              </a:ext>
            </a:extLst>
          </p:cNvPr>
          <p:cNvSpPr txBox="1"/>
          <p:nvPr/>
        </p:nvSpPr>
        <p:spPr>
          <a:xfrm rot="16200000">
            <a:off x="11457321" y="5820876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62061985-F9CB-9341-924E-07D610ABC1A3}"/>
              </a:ext>
            </a:extLst>
          </p:cNvPr>
          <p:cNvSpPr txBox="1"/>
          <p:nvPr/>
        </p:nvSpPr>
        <p:spPr>
          <a:xfrm rot="16200000">
            <a:off x="12471552" y="5820876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D2E0EF89-67D0-1A4B-9263-28FE6B0F56F9}"/>
              </a:ext>
            </a:extLst>
          </p:cNvPr>
          <p:cNvSpPr txBox="1"/>
          <p:nvPr/>
        </p:nvSpPr>
        <p:spPr>
          <a:xfrm rot="16200000">
            <a:off x="13869023" y="5820876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D1B7C35A-0335-124C-9703-BC545C78038B}"/>
              </a:ext>
            </a:extLst>
          </p:cNvPr>
          <p:cNvSpPr txBox="1"/>
          <p:nvPr/>
        </p:nvSpPr>
        <p:spPr>
          <a:xfrm rot="16200000">
            <a:off x="14987171" y="5820877"/>
            <a:ext cx="1947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F5EF7FBA-CF3C-AD47-93CB-1312635ABDFE}"/>
              </a:ext>
            </a:extLst>
          </p:cNvPr>
          <p:cNvSpPr txBox="1"/>
          <p:nvPr/>
        </p:nvSpPr>
        <p:spPr>
          <a:xfrm rot="16200000">
            <a:off x="16459704" y="5802441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33117308-CEFB-1444-A126-320F6709B9B4}"/>
              </a:ext>
            </a:extLst>
          </p:cNvPr>
          <p:cNvSpPr txBox="1"/>
          <p:nvPr/>
        </p:nvSpPr>
        <p:spPr>
          <a:xfrm rot="16200000">
            <a:off x="17733466" y="5820876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AF2AD925-4E04-0C45-9200-C4DA427F9484}"/>
              </a:ext>
            </a:extLst>
          </p:cNvPr>
          <p:cNvSpPr txBox="1"/>
          <p:nvPr/>
        </p:nvSpPr>
        <p:spPr>
          <a:xfrm rot="16200000">
            <a:off x="19010796" y="5839311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944FB795-59B4-FB46-80EF-82BC281013CB}"/>
              </a:ext>
            </a:extLst>
          </p:cNvPr>
          <p:cNvSpPr txBox="1"/>
          <p:nvPr/>
        </p:nvSpPr>
        <p:spPr>
          <a:xfrm rot="16200000">
            <a:off x="20125043" y="5739295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10" name="Freeform 477">
            <a:extLst>
              <a:ext uri="{FF2B5EF4-FFF2-40B4-BE49-F238E27FC236}">
                <a16:creationId xmlns:a16="http://schemas.microsoft.com/office/drawing/2014/main" id="{2527C63D-5C85-B04A-AAFE-4BEBA19A4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901" y="8273530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Freeform 478">
            <a:extLst>
              <a:ext uri="{FF2B5EF4-FFF2-40B4-BE49-F238E27FC236}">
                <a16:creationId xmlns:a16="http://schemas.microsoft.com/office/drawing/2014/main" id="{E4D1192F-DAA7-8849-A9FB-4B567FBB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5768" y="827353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478">
            <a:extLst>
              <a:ext uri="{FF2B5EF4-FFF2-40B4-BE49-F238E27FC236}">
                <a16:creationId xmlns:a16="http://schemas.microsoft.com/office/drawing/2014/main" id="{C682BC6E-AB15-E14A-97A3-B297D524F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906" y="827353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478">
            <a:extLst>
              <a:ext uri="{FF2B5EF4-FFF2-40B4-BE49-F238E27FC236}">
                <a16:creationId xmlns:a16="http://schemas.microsoft.com/office/drawing/2014/main" id="{C663BEF0-3B8F-5C4F-B9E3-59052C67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774" y="827353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Freeform 478">
            <a:extLst>
              <a:ext uri="{FF2B5EF4-FFF2-40B4-BE49-F238E27FC236}">
                <a16:creationId xmlns:a16="http://schemas.microsoft.com/office/drawing/2014/main" id="{80D18420-47A5-8A43-B065-8E1CA79F1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9780" y="827353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478">
            <a:extLst>
              <a:ext uri="{FF2B5EF4-FFF2-40B4-BE49-F238E27FC236}">
                <a16:creationId xmlns:a16="http://schemas.microsoft.com/office/drawing/2014/main" id="{60F72C52-A3A2-7F43-AD34-CAAB48914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3112" y="8275413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478">
            <a:extLst>
              <a:ext uri="{FF2B5EF4-FFF2-40B4-BE49-F238E27FC236}">
                <a16:creationId xmlns:a16="http://schemas.microsoft.com/office/drawing/2014/main" id="{1B575BFC-C78E-404E-A625-D14147C5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4894" y="827353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477">
            <a:extLst>
              <a:ext uri="{FF2B5EF4-FFF2-40B4-BE49-F238E27FC236}">
                <a16:creationId xmlns:a16="http://schemas.microsoft.com/office/drawing/2014/main" id="{8DCDFEF3-5AAA-3842-94E4-D7242DD4D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0416" y="954417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reeform 478">
            <a:extLst>
              <a:ext uri="{FF2B5EF4-FFF2-40B4-BE49-F238E27FC236}">
                <a16:creationId xmlns:a16="http://schemas.microsoft.com/office/drawing/2014/main" id="{CF52E66C-4E26-3949-80FB-6BB282C0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9777" y="954417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478">
            <a:extLst>
              <a:ext uri="{FF2B5EF4-FFF2-40B4-BE49-F238E27FC236}">
                <a16:creationId xmlns:a16="http://schemas.microsoft.com/office/drawing/2014/main" id="{C560A239-86DD-C84B-915D-EF94B081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0915" y="954417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Freeform 478">
            <a:extLst>
              <a:ext uri="{FF2B5EF4-FFF2-40B4-BE49-F238E27FC236}">
                <a16:creationId xmlns:a16="http://schemas.microsoft.com/office/drawing/2014/main" id="{997DDBDF-BA52-CA47-8BA3-329F524F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5779" y="954417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Freeform 478">
            <a:extLst>
              <a:ext uri="{FF2B5EF4-FFF2-40B4-BE49-F238E27FC236}">
                <a16:creationId xmlns:a16="http://schemas.microsoft.com/office/drawing/2014/main" id="{D410C90E-74DF-254D-83F0-B878F6488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4785" y="954417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Freeform 478">
            <a:extLst>
              <a:ext uri="{FF2B5EF4-FFF2-40B4-BE49-F238E27FC236}">
                <a16:creationId xmlns:a16="http://schemas.microsoft.com/office/drawing/2014/main" id="{A958B842-E07F-2140-9824-6DE04F96C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8117" y="954606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478">
            <a:extLst>
              <a:ext uri="{FF2B5EF4-FFF2-40B4-BE49-F238E27FC236}">
                <a16:creationId xmlns:a16="http://schemas.microsoft.com/office/drawing/2014/main" id="{005369AA-FBD5-6542-97A3-CEC63CEF1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9899" y="954417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477">
            <a:extLst>
              <a:ext uri="{FF2B5EF4-FFF2-40B4-BE49-F238E27FC236}">
                <a16:creationId xmlns:a16="http://schemas.microsoft.com/office/drawing/2014/main" id="{263B09C6-6653-C04D-A359-3DF2619E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9246" y="954417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477">
            <a:extLst>
              <a:ext uri="{FF2B5EF4-FFF2-40B4-BE49-F238E27FC236}">
                <a16:creationId xmlns:a16="http://schemas.microsoft.com/office/drawing/2014/main" id="{AC6601B9-F0AD-9F47-947B-A67252A98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772" y="954012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Freeform 478">
            <a:extLst>
              <a:ext uri="{FF2B5EF4-FFF2-40B4-BE49-F238E27FC236}">
                <a16:creationId xmlns:a16="http://schemas.microsoft.com/office/drawing/2014/main" id="{10960CA2-B446-6049-837B-E0A12E0BA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1178" y="108066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478">
            <a:extLst>
              <a:ext uri="{FF2B5EF4-FFF2-40B4-BE49-F238E27FC236}">
                <a16:creationId xmlns:a16="http://schemas.microsoft.com/office/drawing/2014/main" id="{B77951C8-E9BA-DD48-9CAF-92CE56ED3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6042" y="108066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478">
            <a:extLst>
              <a:ext uri="{FF2B5EF4-FFF2-40B4-BE49-F238E27FC236}">
                <a16:creationId xmlns:a16="http://schemas.microsoft.com/office/drawing/2014/main" id="{13DBE152-F5EA-B64C-A8D1-35A7A50BD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5048" y="108066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Freeform 478">
            <a:extLst>
              <a:ext uri="{FF2B5EF4-FFF2-40B4-BE49-F238E27FC236}">
                <a16:creationId xmlns:a16="http://schemas.microsoft.com/office/drawing/2014/main" id="{9B3A2608-5ACB-CE45-AB42-811FF1569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8380" y="1080857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Freeform 478">
            <a:extLst>
              <a:ext uri="{FF2B5EF4-FFF2-40B4-BE49-F238E27FC236}">
                <a16:creationId xmlns:a16="http://schemas.microsoft.com/office/drawing/2014/main" id="{1E290DF2-26F9-9748-868C-3D5543DA0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0162" y="108066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Freeform 477">
            <a:extLst>
              <a:ext uri="{FF2B5EF4-FFF2-40B4-BE49-F238E27FC236}">
                <a16:creationId xmlns:a16="http://schemas.microsoft.com/office/drawing/2014/main" id="{C35446EA-5271-124C-B3C8-D620EF33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266" y="1209408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Freeform 478">
            <a:extLst>
              <a:ext uri="{FF2B5EF4-FFF2-40B4-BE49-F238E27FC236}">
                <a16:creationId xmlns:a16="http://schemas.microsoft.com/office/drawing/2014/main" id="{7E3F3759-4FE7-C543-B285-64E21BEA7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627" y="120940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478">
            <a:extLst>
              <a:ext uri="{FF2B5EF4-FFF2-40B4-BE49-F238E27FC236}">
                <a16:creationId xmlns:a16="http://schemas.microsoft.com/office/drawing/2014/main" id="{101BA09C-43BF-C841-A698-AC44DA0D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3765" y="120940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Freeform 478">
            <a:extLst>
              <a:ext uri="{FF2B5EF4-FFF2-40B4-BE49-F238E27FC236}">
                <a16:creationId xmlns:a16="http://schemas.microsoft.com/office/drawing/2014/main" id="{F4758917-5511-0A49-A7BC-B45F0E068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8629" y="120940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Freeform 478">
            <a:extLst>
              <a:ext uri="{FF2B5EF4-FFF2-40B4-BE49-F238E27FC236}">
                <a16:creationId xmlns:a16="http://schemas.microsoft.com/office/drawing/2014/main" id="{120DDDBB-2A15-184D-89F5-DA4426A5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7635" y="120940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478">
            <a:extLst>
              <a:ext uri="{FF2B5EF4-FFF2-40B4-BE49-F238E27FC236}">
                <a16:creationId xmlns:a16="http://schemas.microsoft.com/office/drawing/2014/main" id="{6409BD6E-97B5-984D-9E6B-CDD80ED4A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0967" y="12095970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Freeform 478">
            <a:extLst>
              <a:ext uri="{FF2B5EF4-FFF2-40B4-BE49-F238E27FC236}">
                <a16:creationId xmlns:a16="http://schemas.microsoft.com/office/drawing/2014/main" id="{71C28B15-2EC7-144D-987E-323E02398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2749" y="1209408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Freeform 477">
            <a:extLst>
              <a:ext uri="{FF2B5EF4-FFF2-40B4-BE49-F238E27FC236}">
                <a16:creationId xmlns:a16="http://schemas.microsoft.com/office/drawing/2014/main" id="{9A617F40-D159-DF4F-A567-64126A6B7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096" y="1209408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Freeform 477">
            <a:extLst>
              <a:ext uri="{FF2B5EF4-FFF2-40B4-BE49-F238E27FC236}">
                <a16:creationId xmlns:a16="http://schemas.microsoft.com/office/drawing/2014/main" id="{8250C393-68C8-3340-8432-C2D8D71A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622" y="12090037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Freeform 478">
            <a:extLst>
              <a:ext uri="{FF2B5EF4-FFF2-40B4-BE49-F238E27FC236}">
                <a16:creationId xmlns:a16="http://schemas.microsoft.com/office/drawing/2014/main" id="{25679F73-46D3-6444-999D-2DFBE987D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2995" y="12088154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Freeform 478">
            <a:extLst>
              <a:ext uri="{FF2B5EF4-FFF2-40B4-BE49-F238E27FC236}">
                <a16:creationId xmlns:a16="http://schemas.microsoft.com/office/drawing/2014/main" id="{DE38AA15-EE63-BB47-AA76-060B6017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2001" y="12088154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Freeform 478">
            <a:extLst>
              <a:ext uri="{FF2B5EF4-FFF2-40B4-BE49-F238E27FC236}">
                <a16:creationId xmlns:a16="http://schemas.microsoft.com/office/drawing/2014/main" id="{A99F831A-BDED-C746-B30C-F4F05DF2B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5333" y="12090037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478">
            <a:extLst>
              <a:ext uri="{FF2B5EF4-FFF2-40B4-BE49-F238E27FC236}">
                <a16:creationId xmlns:a16="http://schemas.microsoft.com/office/drawing/2014/main" id="{C2BF9DFB-9C18-A14A-BD4C-F31EF75AA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7115" y="12088154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697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02D92C-EE17-9043-B8A3-115662B6C43C}"/>
              </a:ext>
            </a:extLst>
          </p:cNvPr>
          <p:cNvSpPr/>
          <p:nvPr/>
        </p:nvSpPr>
        <p:spPr>
          <a:xfrm>
            <a:off x="5475255" y="5630808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3A65FD-ADA6-2D4B-9BE5-6879D25FD7BF}"/>
              </a:ext>
            </a:extLst>
          </p:cNvPr>
          <p:cNvSpPr/>
          <p:nvPr/>
        </p:nvSpPr>
        <p:spPr>
          <a:xfrm>
            <a:off x="6820186" y="5630808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4A652E-4DBC-5740-AA5D-054250487379}"/>
              </a:ext>
            </a:extLst>
          </p:cNvPr>
          <p:cNvSpPr/>
          <p:nvPr/>
        </p:nvSpPr>
        <p:spPr>
          <a:xfrm>
            <a:off x="8165118" y="5630808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B5499E-4321-2A43-AE4B-908568D34FDD}"/>
              </a:ext>
            </a:extLst>
          </p:cNvPr>
          <p:cNvSpPr/>
          <p:nvPr/>
        </p:nvSpPr>
        <p:spPr>
          <a:xfrm>
            <a:off x="5475255" y="4648513"/>
            <a:ext cx="3986887" cy="911955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234E24-97CB-EF4F-A98C-254E2AF8D01B}"/>
              </a:ext>
            </a:extLst>
          </p:cNvPr>
          <p:cNvSpPr/>
          <p:nvPr/>
        </p:nvSpPr>
        <p:spPr>
          <a:xfrm>
            <a:off x="9510049" y="5630808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466BAB-91BE-4B45-9598-40B3782DC9B8}"/>
              </a:ext>
            </a:extLst>
          </p:cNvPr>
          <p:cNvSpPr/>
          <p:nvPr/>
        </p:nvSpPr>
        <p:spPr>
          <a:xfrm>
            <a:off x="10854980" y="5630808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51B70D-6F95-6D46-B5A6-4C872BF92655}"/>
              </a:ext>
            </a:extLst>
          </p:cNvPr>
          <p:cNvSpPr/>
          <p:nvPr/>
        </p:nvSpPr>
        <p:spPr>
          <a:xfrm>
            <a:off x="12199911" y="5630808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25EF44-4F47-8943-BF52-510292248597}"/>
              </a:ext>
            </a:extLst>
          </p:cNvPr>
          <p:cNvSpPr/>
          <p:nvPr/>
        </p:nvSpPr>
        <p:spPr>
          <a:xfrm>
            <a:off x="9510049" y="4648513"/>
            <a:ext cx="3986887" cy="911955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9E013A4-3CEA-F841-9FFF-A54A3A934251}"/>
              </a:ext>
            </a:extLst>
          </p:cNvPr>
          <p:cNvSpPr/>
          <p:nvPr/>
        </p:nvSpPr>
        <p:spPr>
          <a:xfrm>
            <a:off x="13544843" y="5630808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B7812A-6C79-924E-B8F3-A2AADC89AAC3}"/>
              </a:ext>
            </a:extLst>
          </p:cNvPr>
          <p:cNvSpPr/>
          <p:nvPr/>
        </p:nvSpPr>
        <p:spPr>
          <a:xfrm>
            <a:off x="14889774" y="5630808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E7F6F8-7D41-004A-8852-E36E6B6EE3A7}"/>
              </a:ext>
            </a:extLst>
          </p:cNvPr>
          <p:cNvSpPr/>
          <p:nvPr/>
        </p:nvSpPr>
        <p:spPr>
          <a:xfrm>
            <a:off x="16234705" y="5630808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112A41-AEEA-2A4D-B1F5-30EB9CC22011}"/>
              </a:ext>
            </a:extLst>
          </p:cNvPr>
          <p:cNvSpPr/>
          <p:nvPr/>
        </p:nvSpPr>
        <p:spPr>
          <a:xfrm>
            <a:off x="13544843" y="4648513"/>
            <a:ext cx="3986887" cy="911955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CCB48F-218B-F545-86FE-C7E8823D6178}"/>
              </a:ext>
            </a:extLst>
          </p:cNvPr>
          <p:cNvSpPr/>
          <p:nvPr/>
        </p:nvSpPr>
        <p:spPr>
          <a:xfrm>
            <a:off x="17579636" y="5630808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F2C2C07-556D-E44B-A879-EF785854DC43}"/>
              </a:ext>
            </a:extLst>
          </p:cNvPr>
          <p:cNvSpPr/>
          <p:nvPr/>
        </p:nvSpPr>
        <p:spPr>
          <a:xfrm>
            <a:off x="18924568" y="5630808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B39436-CC1B-8D4C-9504-EBF8BD66494E}"/>
              </a:ext>
            </a:extLst>
          </p:cNvPr>
          <p:cNvSpPr/>
          <p:nvPr/>
        </p:nvSpPr>
        <p:spPr>
          <a:xfrm>
            <a:off x="20269499" y="5630808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B251BD-29D1-014A-80D2-4471E0787601}"/>
              </a:ext>
            </a:extLst>
          </p:cNvPr>
          <p:cNvSpPr/>
          <p:nvPr/>
        </p:nvSpPr>
        <p:spPr>
          <a:xfrm>
            <a:off x="17579636" y="4648513"/>
            <a:ext cx="3986887" cy="911955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76356E-628E-B74D-91CF-B0DE2E1E8B5F}"/>
              </a:ext>
            </a:extLst>
          </p:cNvPr>
          <p:cNvSpPr/>
          <p:nvPr/>
        </p:nvSpPr>
        <p:spPr>
          <a:xfrm>
            <a:off x="2948068" y="7259726"/>
            <a:ext cx="2449641" cy="1574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93DA32-08E8-0343-9F87-7266B7312CA3}"/>
              </a:ext>
            </a:extLst>
          </p:cNvPr>
          <p:cNvSpPr/>
          <p:nvPr/>
        </p:nvSpPr>
        <p:spPr>
          <a:xfrm>
            <a:off x="5475255" y="7259725"/>
            <a:ext cx="16091268" cy="1574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FBB153-1B24-0E4E-AC0E-DEE06F5BDF71}"/>
              </a:ext>
            </a:extLst>
          </p:cNvPr>
          <p:cNvSpPr/>
          <p:nvPr/>
        </p:nvSpPr>
        <p:spPr>
          <a:xfrm>
            <a:off x="2948068" y="8904301"/>
            <a:ext cx="2449641" cy="1574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29B65B-193D-8F4E-A7F2-B630CBDFE035}"/>
              </a:ext>
            </a:extLst>
          </p:cNvPr>
          <p:cNvSpPr/>
          <p:nvPr/>
        </p:nvSpPr>
        <p:spPr>
          <a:xfrm>
            <a:off x="5475255" y="8904300"/>
            <a:ext cx="16091268" cy="15742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027B4C-4288-BD45-834E-6991BB67814A}"/>
              </a:ext>
            </a:extLst>
          </p:cNvPr>
          <p:cNvSpPr/>
          <p:nvPr/>
        </p:nvSpPr>
        <p:spPr>
          <a:xfrm>
            <a:off x="2948068" y="10571735"/>
            <a:ext cx="2449641" cy="1574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EA679C-8AB0-1147-B244-DDD92AB0CCBA}"/>
              </a:ext>
            </a:extLst>
          </p:cNvPr>
          <p:cNvSpPr/>
          <p:nvPr/>
        </p:nvSpPr>
        <p:spPr>
          <a:xfrm>
            <a:off x="5475255" y="10571734"/>
            <a:ext cx="16091268" cy="1574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CuadroTexto 646"/>
          <p:cNvSpPr txBox="1"/>
          <p:nvPr/>
        </p:nvSpPr>
        <p:spPr>
          <a:xfrm>
            <a:off x="9113304" y="447330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648" name="CuadroTexto 647"/>
          <p:cNvSpPr txBox="1"/>
          <p:nvPr/>
        </p:nvSpPr>
        <p:spPr>
          <a:xfrm>
            <a:off x="2032436" y="1967673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5CE34852-3314-3D4B-9251-1CA06F94758E}"/>
              </a:ext>
            </a:extLst>
          </p:cNvPr>
          <p:cNvSpPr txBox="1"/>
          <p:nvPr/>
        </p:nvSpPr>
        <p:spPr>
          <a:xfrm>
            <a:off x="3126928" y="7952888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69FD4C5-D71B-4F40-B2A9-641F848A609A}"/>
              </a:ext>
            </a:extLst>
          </p:cNvPr>
          <p:cNvSpPr txBox="1"/>
          <p:nvPr/>
        </p:nvSpPr>
        <p:spPr>
          <a:xfrm>
            <a:off x="3949484" y="7586251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3A66120E-9D56-8840-B370-FCD8EF33DBC9}"/>
              </a:ext>
            </a:extLst>
          </p:cNvPr>
          <p:cNvSpPr txBox="1"/>
          <p:nvPr/>
        </p:nvSpPr>
        <p:spPr>
          <a:xfrm>
            <a:off x="3126928" y="9558636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BEF8E93-0C86-5548-9287-9AE052B05CB2}"/>
              </a:ext>
            </a:extLst>
          </p:cNvPr>
          <p:cNvSpPr txBox="1"/>
          <p:nvPr/>
        </p:nvSpPr>
        <p:spPr>
          <a:xfrm>
            <a:off x="4127284" y="9191999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E509520A-6417-F342-8435-BF155F13CBC7}"/>
              </a:ext>
            </a:extLst>
          </p:cNvPr>
          <p:cNvSpPr txBox="1"/>
          <p:nvPr/>
        </p:nvSpPr>
        <p:spPr>
          <a:xfrm>
            <a:off x="3172830" y="11257582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681EA0C-CB45-2742-A033-71A1AB91526C}"/>
              </a:ext>
            </a:extLst>
          </p:cNvPr>
          <p:cNvSpPr txBox="1"/>
          <p:nvPr/>
        </p:nvSpPr>
        <p:spPr>
          <a:xfrm>
            <a:off x="4071586" y="10890945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66" name="Freeform 477">
            <a:extLst>
              <a:ext uri="{FF2B5EF4-FFF2-40B4-BE49-F238E27FC236}">
                <a16:creationId xmlns:a16="http://schemas.microsoft.com/office/drawing/2014/main" id="{6919AD28-DDAC-6648-944B-ACD9F25AD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85" y="7880699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478">
            <a:extLst>
              <a:ext uri="{FF2B5EF4-FFF2-40B4-BE49-F238E27FC236}">
                <a16:creationId xmlns:a16="http://schemas.microsoft.com/office/drawing/2014/main" id="{B8293154-493D-DF47-ACA7-8E0C60194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102" y="788069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478">
            <a:extLst>
              <a:ext uri="{FF2B5EF4-FFF2-40B4-BE49-F238E27FC236}">
                <a16:creationId xmlns:a16="http://schemas.microsoft.com/office/drawing/2014/main" id="{CE54DD3D-1C5C-8C44-B6FB-4C3E163CA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741" y="788069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478">
            <a:extLst>
              <a:ext uri="{FF2B5EF4-FFF2-40B4-BE49-F238E27FC236}">
                <a16:creationId xmlns:a16="http://schemas.microsoft.com/office/drawing/2014/main" id="{47180384-4B13-B047-9CBC-FCCC8377F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1861" y="788069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478">
            <a:extLst>
              <a:ext uri="{FF2B5EF4-FFF2-40B4-BE49-F238E27FC236}">
                <a16:creationId xmlns:a16="http://schemas.microsoft.com/office/drawing/2014/main" id="{B85E8DB1-6576-234A-9FCC-01DA1734A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7367" y="788069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478">
            <a:extLst>
              <a:ext uri="{FF2B5EF4-FFF2-40B4-BE49-F238E27FC236}">
                <a16:creationId xmlns:a16="http://schemas.microsoft.com/office/drawing/2014/main" id="{17ED01B9-6838-5F4F-860D-6BF60299B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7327" y="7882582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478">
            <a:extLst>
              <a:ext uri="{FF2B5EF4-FFF2-40B4-BE49-F238E27FC236}">
                <a16:creationId xmlns:a16="http://schemas.microsoft.com/office/drawing/2014/main" id="{ACC685D2-A9C2-2B45-8F76-87B6A5EB0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5358" y="788069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477">
            <a:extLst>
              <a:ext uri="{FF2B5EF4-FFF2-40B4-BE49-F238E27FC236}">
                <a16:creationId xmlns:a16="http://schemas.microsoft.com/office/drawing/2014/main" id="{C9086E77-6D08-3C43-A1BA-2AC94E0C8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8707" y="9558636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478">
            <a:extLst>
              <a:ext uri="{FF2B5EF4-FFF2-40B4-BE49-F238E27FC236}">
                <a16:creationId xmlns:a16="http://schemas.microsoft.com/office/drawing/2014/main" id="{DBB863FF-BEEB-EE40-8430-A3DD6C8D4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1324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478">
            <a:extLst>
              <a:ext uri="{FF2B5EF4-FFF2-40B4-BE49-F238E27FC236}">
                <a16:creationId xmlns:a16="http://schemas.microsoft.com/office/drawing/2014/main" id="{748E6B52-37E7-174F-A0B9-FF52BEA6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8963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478">
            <a:extLst>
              <a:ext uri="{FF2B5EF4-FFF2-40B4-BE49-F238E27FC236}">
                <a16:creationId xmlns:a16="http://schemas.microsoft.com/office/drawing/2014/main" id="{9BD6D88A-A3ED-3C46-A30E-A5641EC47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6083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478">
            <a:extLst>
              <a:ext uri="{FF2B5EF4-FFF2-40B4-BE49-F238E27FC236}">
                <a16:creationId xmlns:a16="http://schemas.microsoft.com/office/drawing/2014/main" id="{F95BA19E-71F0-EA4E-BF7F-E390A4D52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1589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478">
            <a:extLst>
              <a:ext uri="{FF2B5EF4-FFF2-40B4-BE49-F238E27FC236}">
                <a16:creationId xmlns:a16="http://schemas.microsoft.com/office/drawing/2014/main" id="{A1C61886-2790-2140-A911-2BA743F2C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1549" y="9560519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478">
            <a:extLst>
              <a:ext uri="{FF2B5EF4-FFF2-40B4-BE49-F238E27FC236}">
                <a16:creationId xmlns:a16="http://schemas.microsoft.com/office/drawing/2014/main" id="{8A86FD0E-967B-1743-8192-A389B4F87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9580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477">
            <a:extLst>
              <a:ext uri="{FF2B5EF4-FFF2-40B4-BE49-F238E27FC236}">
                <a16:creationId xmlns:a16="http://schemas.microsoft.com/office/drawing/2014/main" id="{4F0CA6E5-A1C6-FF49-8716-6BB290CE4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3365" y="9558636"/>
            <a:ext cx="418156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3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3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478">
            <a:extLst>
              <a:ext uri="{FF2B5EF4-FFF2-40B4-BE49-F238E27FC236}">
                <a16:creationId xmlns:a16="http://schemas.microsoft.com/office/drawing/2014/main" id="{7B4803EC-38F3-7A47-8230-684967B84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0045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478">
            <a:extLst>
              <a:ext uri="{FF2B5EF4-FFF2-40B4-BE49-F238E27FC236}">
                <a16:creationId xmlns:a16="http://schemas.microsoft.com/office/drawing/2014/main" id="{85330B5F-181A-0E4B-99C3-EC52702B3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7684" y="95586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478">
            <a:extLst>
              <a:ext uri="{FF2B5EF4-FFF2-40B4-BE49-F238E27FC236}">
                <a16:creationId xmlns:a16="http://schemas.microsoft.com/office/drawing/2014/main" id="{EE91937C-563B-1C4B-A16D-F8ED91A70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6083" y="11171053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478">
            <a:extLst>
              <a:ext uri="{FF2B5EF4-FFF2-40B4-BE49-F238E27FC236}">
                <a16:creationId xmlns:a16="http://schemas.microsoft.com/office/drawing/2014/main" id="{E9C3F81D-59CB-2147-86EA-34711ADAA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1589" y="11171053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478">
            <a:extLst>
              <a:ext uri="{FF2B5EF4-FFF2-40B4-BE49-F238E27FC236}">
                <a16:creationId xmlns:a16="http://schemas.microsoft.com/office/drawing/2014/main" id="{3DD439A5-EC64-2443-97DA-C0130590F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1549" y="11172936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478">
            <a:extLst>
              <a:ext uri="{FF2B5EF4-FFF2-40B4-BE49-F238E27FC236}">
                <a16:creationId xmlns:a16="http://schemas.microsoft.com/office/drawing/2014/main" id="{DD14D2BF-A0AC-8445-B753-FD210846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9580" y="11171053"/>
            <a:ext cx="418153" cy="413235"/>
          </a:xfrm>
          <a:custGeom>
            <a:avLst/>
            <a:gdLst>
              <a:gd name="T0" fmla="*/ 372 w 373"/>
              <a:gd name="T1" fmla="*/ 186 h 372"/>
              <a:gd name="T2" fmla="*/ 372 w 373"/>
              <a:gd name="T3" fmla="*/ 186 h 372"/>
              <a:gd name="T4" fmla="*/ 186 w 373"/>
              <a:gd name="T5" fmla="*/ 371 h 372"/>
              <a:gd name="T6" fmla="*/ 186 w 373"/>
              <a:gd name="T7" fmla="*/ 371 h 372"/>
              <a:gd name="T8" fmla="*/ 0 w 373"/>
              <a:gd name="T9" fmla="*/ 186 h 372"/>
              <a:gd name="T10" fmla="*/ 0 w 373"/>
              <a:gd name="T11" fmla="*/ 186 h 372"/>
              <a:gd name="T12" fmla="*/ 186 w 373"/>
              <a:gd name="T13" fmla="*/ 0 h 372"/>
              <a:gd name="T14" fmla="*/ 186 w 373"/>
              <a:gd name="T15" fmla="*/ 0 h 372"/>
              <a:gd name="T16" fmla="*/ 372 w 373"/>
              <a:gd name="T17" fmla="*/ 18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" h="372">
                <a:moveTo>
                  <a:pt x="372" y="186"/>
                </a:moveTo>
                <a:lnTo>
                  <a:pt x="372" y="186"/>
                </a:lnTo>
                <a:cubicBezTo>
                  <a:pt x="372" y="288"/>
                  <a:pt x="288" y="371"/>
                  <a:pt x="186" y="371"/>
                </a:cubicBezTo>
                <a:lnTo>
                  <a:pt x="186" y="371"/>
                </a:lnTo>
                <a:cubicBezTo>
                  <a:pt x="84" y="371"/>
                  <a:pt x="0" y="288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2" y="83"/>
                  <a:pt x="372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CuadroTexto 166">
            <a:extLst>
              <a:ext uri="{FF2B5EF4-FFF2-40B4-BE49-F238E27FC236}">
                <a16:creationId xmlns:a16="http://schemas.microsoft.com/office/drawing/2014/main" id="{84000120-0A0F-754E-9554-2C208C2CDC3F}"/>
              </a:ext>
            </a:extLst>
          </p:cNvPr>
          <p:cNvSpPr txBox="1"/>
          <p:nvPr/>
        </p:nvSpPr>
        <p:spPr>
          <a:xfrm>
            <a:off x="6606923" y="4798679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6" name="CuadroTexto 166">
            <a:extLst>
              <a:ext uri="{FF2B5EF4-FFF2-40B4-BE49-F238E27FC236}">
                <a16:creationId xmlns:a16="http://schemas.microsoft.com/office/drawing/2014/main" id="{6C28118A-718C-6349-9978-AB690B434121}"/>
              </a:ext>
            </a:extLst>
          </p:cNvPr>
          <p:cNvSpPr txBox="1"/>
          <p:nvPr/>
        </p:nvSpPr>
        <p:spPr>
          <a:xfrm>
            <a:off x="10718269" y="4798679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7" name="CuadroTexto 166">
            <a:extLst>
              <a:ext uri="{FF2B5EF4-FFF2-40B4-BE49-F238E27FC236}">
                <a16:creationId xmlns:a16="http://schemas.microsoft.com/office/drawing/2014/main" id="{A6F4B4EC-ADC4-1F4E-BC5C-547D783A49BD}"/>
              </a:ext>
            </a:extLst>
          </p:cNvPr>
          <p:cNvSpPr txBox="1"/>
          <p:nvPr/>
        </p:nvSpPr>
        <p:spPr>
          <a:xfrm>
            <a:off x="14733418" y="4798679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8" name="CuadroTexto 166">
            <a:extLst>
              <a:ext uri="{FF2B5EF4-FFF2-40B4-BE49-F238E27FC236}">
                <a16:creationId xmlns:a16="http://schemas.microsoft.com/office/drawing/2014/main" id="{90594961-6ACB-9F4A-8BBD-748AA1D7A494}"/>
              </a:ext>
            </a:extLst>
          </p:cNvPr>
          <p:cNvSpPr txBox="1"/>
          <p:nvPr/>
        </p:nvSpPr>
        <p:spPr>
          <a:xfrm>
            <a:off x="18599095" y="4798679"/>
            <a:ext cx="1947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9" name="CuadroTexto 166">
            <a:extLst>
              <a:ext uri="{FF2B5EF4-FFF2-40B4-BE49-F238E27FC236}">
                <a16:creationId xmlns:a16="http://schemas.microsoft.com/office/drawing/2014/main" id="{3F1336A2-A385-2549-8D10-FF1126DDD574}"/>
              </a:ext>
            </a:extLst>
          </p:cNvPr>
          <p:cNvSpPr txBox="1"/>
          <p:nvPr/>
        </p:nvSpPr>
        <p:spPr>
          <a:xfrm>
            <a:off x="5900962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3" name="CuadroTexto 166">
            <a:extLst>
              <a:ext uri="{FF2B5EF4-FFF2-40B4-BE49-F238E27FC236}">
                <a16:creationId xmlns:a16="http://schemas.microsoft.com/office/drawing/2014/main" id="{BA39D0F9-FA19-BE4C-A07E-EAD146A47543}"/>
              </a:ext>
            </a:extLst>
          </p:cNvPr>
          <p:cNvSpPr txBox="1"/>
          <p:nvPr/>
        </p:nvSpPr>
        <p:spPr>
          <a:xfrm>
            <a:off x="7208902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4" name="CuadroTexto 166">
            <a:extLst>
              <a:ext uri="{FF2B5EF4-FFF2-40B4-BE49-F238E27FC236}">
                <a16:creationId xmlns:a16="http://schemas.microsoft.com/office/drawing/2014/main" id="{9A086BD4-C8A0-A042-89EE-2A2D3F2B56F0}"/>
              </a:ext>
            </a:extLst>
          </p:cNvPr>
          <p:cNvSpPr txBox="1"/>
          <p:nvPr/>
        </p:nvSpPr>
        <p:spPr>
          <a:xfrm>
            <a:off x="8539991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75" name="CuadroTexto 166">
            <a:extLst>
              <a:ext uri="{FF2B5EF4-FFF2-40B4-BE49-F238E27FC236}">
                <a16:creationId xmlns:a16="http://schemas.microsoft.com/office/drawing/2014/main" id="{4F4403DC-2850-8A43-8D2E-1B52163D30C5}"/>
              </a:ext>
            </a:extLst>
          </p:cNvPr>
          <p:cNvSpPr txBox="1"/>
          <p:nvPr/>
        </p:nvSpPr>
        <p:spPr>
          <a:xfrm>
            <a:off x="9905802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89" name="CuadroTexto 166">
            <a:extLst>
              <a:ext uri="{FF2B5EF4-FFF2-40B4-BE49-F238E27FC236}">
                <a16:creationId xmlns:a16="http://schemas.microsoft.com/office/drawing/2014/main" id="{4646A68A-3119-9C44-A5D0-56781ED78BDC}"/>
              </a:ext>
            </a:extLst>
          </p:cNvPr>
          <p:cNvSpPr txBox="1"/>
          <p:nvPr/>
        </p:nvSpPr>
        <p:spPr>
          <a:xfrm>
            <a:off x="11213742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0" name="CuadroTexto 166">
            <a:extLst>
              <a:ext uri="{FF2B5EF4-FFF2-40B4-BE49-F238E27FC236}">
                <a16:creationId xmlns:a16="http://schemas.microsoft.com/office/drawing/2014/main" id="{779A0E2B-A304-1C44-B538-6389B73071DD}"/>
              </a:ext>
            </a:extLst>
          </p:cNvPr>
          <p:cNvSpPr txBox="1"/>
          <p:nvPr/>
        </p:nvSpPr>
        <p:spPr>
          <a:xfrm>
            <a:off x="12544831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91" name="CuadroTexto 166">
            <a:extLst>
              <a:ext uri="{FF2B5EF4-FFF2-40B4-BE49-F238E27FC236}">
                <a16:creationId xmlns:a16="http://schemas.microsoft.com/office/drawing/2014/main" id="{2DFA8656-E15B-FC42-8F3A-36940E90F97E}"/>
              </a:ext>
            </a:extLst>
          </p:cNvPr>
          <p:cNvSpPr txBox="1"/>
          <p:nvPr/>
        </p:nvSpPr>
        <p:spPr>
          <a:xfrm>
            <a:off x="13899068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2" name="CuadroTexto 166">
            <a:extLst>
              <a:ext uri="{FF2B5EF4-FFF2-40B4-BE49-F238E27FC236}">
                <a16:creationId xmlns:a16="http://schemas.microsoft.com/office/drawing/2014/main" id="{3ECB2E52-6929-D64B-95B8-F66CAE4A5C4F}"/>
              </a:ext>
            </a:extLst>
          </p:cNvPr>
          <p:cNvSpPr txBox="1"/>
          <p:nvPr/>
        </p:nvSpPr>
        <p:spPr>
          <a:xfrm>
            <a:off x="15253308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3" name="CuadroTexto 166">
            <a:extLst>
              <a:ext uri="{FF2B5EF4-FFF2-40B4-BE49-F238E27FC236}">
                <a16:creationId xmlns:a16="http://schemas.microsoft.com/office/drawing/2014/main" id="{6146B1AE-E295-5549-8EFA-CDA59A2187E2}"/>
              </a:ext>
            </a:extLst>
          </p:cNvPr>
          <p:cNvSpPr txBox="1"/>
          <p:nvPr/>
        </p:nvSpPr>
        <p:spPr>
          <a:xfrm>
            <a:off x="16584397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94" name="CuadroTexto 166">
            <a:extLst>
              <a:ext uri="{FF2B5EF4-FFF2-40B4-BE49-F238E27FC236}">
                <a16:creationId xmlns:a16="http://schemas.microsoft.com/office/drawing/2014/main" id="{C8FB173F-5CF9-FF48-8EF1-5827EBA50094}"/>
              </a:ext>
            </a:extLst>
          </p:cNvPr>
          <p:cNvSpPr txBox="1"/>
          <p:nvPr/>
        </p:nvSpPr>
        <p:spPr>
          <a:xfrm>
            <a:off x="17996506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5" name="CuadroTexto 166">
            <a:extLst>
              <a:ext uri="{FF2B5EF4-FFF2-40B4-BE49-F238E27FC236}">
                <a16:creationId xmlns:a16="http://schemas.microsoft.com/office/drawing/2014/main" id="{C307989F-4AEB-384D-A7D9-9B52BBD0A6B8}"/>
              </a:ext>
            </a:extLst>
          </p:cNvPr>
          <p:cNvSpPr txBox="1"/>
          <p:nvPr/>
        </p:nvSpPr>
        <p:spPr>
          <a:xfrm>
            <a:off x="19350746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6" name="CuadroTexto 166">
            <a:extLst>
              <a:ext uri="{FF2B5EF4-FFF2-40B4-BE49-F238E27FC236}">
                <a16:creationId xmlns:a16="http://schemas.microsoft.com/office/drawing/2014/main" id="{7DE775BA-FE16-E748-9E81-6B0E322C04F9}"/>
              </a:ext>
            </a:extLst>
          </p:cNvPr>
          <p:cNvSpPr txBox="1"/>
          <p:nvPr/>
        </p:nvSpPr>
        <p:spPr>
          <a:xfrm>
            <a:off x="20658975" y="6015521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8124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adroTexto 604"/>
          <p:cNvSpPr txBox="1"/>
          <p:nvPr/>
        </p:nvSpPr>
        <p:spPr>
          <a:xfrm>
            <a:off x="9113304" y="447330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606" name="CuadroTexto 605"/>
          <p:cNvSpPr txBox="1"/>
          <p:nvPr/>
        </p:nvSpPr>
        <p:spPr>
          <a:xfrm>
            <a:off x="2032436" y="1967673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8B34CAC-D6A0-EF4B-983A-4ABCAD628938}"/>
              </a:ext>
            </a:extLst>
          </p:cNvPr>
          <p:cNvCxnSpPr/>
          <p:nvPr/>
        </p:nvCxnSpPr>
        <p:spPr>
          <a:xfrm>
            <a:off x="5907024" y="7319865"/>
            <a:ext cx="852220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3A79D1B1-6255-0548-B2C9-67EF7C7AF7D1}"/>
              </a:ext>
            </a:extLst>
          </p:cNvPr>
          <p:cNvCxnSpPr>
            <a:cxnSpLocks/>
          </p:cNvCxnSpPr>
          <p:nvPr/>
        </p:nvCxnSpPr>
        <p:spPr>
          <a:xfrm>
            <a:off x="10076688" y="8892140"/>
            <a:ext cx="1106424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0F833E27-764F-9941-BAE2-DD236531A40F}"/>
              </a:ext>
            </a:extLst>
          </p:cNvPr>
          <p:cNvCxnSpPr>
            <a:cxnSpLocks/>
          </p:cNvCxnSpPr>
          <p:nvPr/>
        </p:nvCxnSpPr>
        <p:spPr>
          <a:xfrm>
            <a:off x="5907024" y="10601699"/>
            <a:ext cx="12472416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1F5535F4-948C-C645-93FC-A2B7564E0533}"/>
              </a:ext>
            </a:extLst>
          </p:cNvPr>
          <p:cNvCxnSpPr>
            <a:cxnSpLocks/>
          </p:cNvCxnSpPr>
          <p:nvPr/>
        </p:nvCxnSpPr>
        <p:spPr>
          <a:xfrm>
            <a:off x="14087856" y="12191586"/>
            <a:ext cx="7053072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405">
            <a:extLst>
              <a:ext uri="{FF2B5EF4-FFF2-40B4-BE49-F238E27FC236}">
                <a16:creationId xmlns:a16="http://schemas.microsoft.com/office/drawing/2014/main" id="{D62D8FA1-D926-B740-B3F9-AE9B7313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63" y="7147572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405">
            <a:extLst>
              <a:ext uri="{FF2B5EF4-FFF2-40B4-BE49-F238E27FC236}">
                <a16:creationId xmlns:a16="http://schemas.microsoft.com/office/drawing/2014/main" id="{D614312E-D48A-DC4F-993B-FAD0EC9FE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0000" y="7147571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405">
            <a:extLst>
              <a:ext uri="{FF2B5EF4-FFF2-40B4-BE49-F238E27FC236}">
                <a16:creationId xmlns:a16="http://schemas.microsoft.com/office/drawing/2014/main" id="{7112D6B8-3FAC-BA46-87D6-B02433EAF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240" y="8719847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405">
            <a:extLst>
              <a:ext uri="{FF2B5EF4-FFF2-40B4-BE49-F238E27FC236}">
                <a16:creationId xmlns:a16="http://schemas.microsoft.com/office/drawing/2014/main" id="{8B8CF256-4777-8143-8D42-73F5AB6B1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6222" y="8719846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405">
            <a:extLst>
              <a:ext uri="{FF2B5EF4-FFF2-40B4-BE49-F238E27FC236}">
                <a16:creationId xmlns:a16="http://schemas.microsoft.com/office/drawing/2014/main" id="{AC9C6D16-84C4-3745-AB91-3EF76054E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7973" y="10419560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405">
            <a:extLst>
              <a:ext uri="{FF2B5EF4-FFF2-40B4-BE49-F238E27FC236}">
                <a16:creationId xmlns:a16="http://schemas.microsoft.com/office/drawing/2014/main" id="{42CB17AA-194B-874C-9D61-8B8AC306E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4159" y="12001680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Freeform 405">
            <a:extLst>
              <a:ext uri="{FF2B5EF4-FFF2-40B4-BE49-F238E27FC236}">
                <a16:creationId xmlns:a16="http://schemas.microsoft.com/office/drawing/2014/main" id="{298B8B4D-85C0-B84D-A57E-B5E45EB86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6222" y="12001679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AAC98F-2AE6-AD44-B401-EE77E90568B8}"/>
              </a:ext>
            </a:extLst>
          </p:cNvPr>
          <p:cNvSpPr/>
          <p:nvPr/>
        </p:nvSpPr>
        <p:spPr>
          <a:xfrm>
            <a:off x="5475255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D0C566-37F1-B148-8CFF-B2564F94D59A}"/>
              </a:ext>
            </a:extLst>
          </p:cNvPr>
          <p:cNvSpPr/>
          <p:nvPr/>
        </p:nvSpPr>
        <p:spPr>
          <a:xfrm>
            <a:off x="6820186" y="4899445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5C8223-CBAC-E147-82E7-B2D6FCCB0BB9}"/>
              </a:ext>
            </a:extLst>
          </p:cNvPr>
          <p:cNvSpPr/>
          <p:nvPr/>
        </p:nvSpPr>
        <p:spPr>
          <a:xfrm>
            <a:off x="8165118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73DD37-9394-F64A-81A0-00FC4006D316}"/>
              </a:ext>
            </a:extLst>
          </p:cNvPr>
          <p:cNvSpPr/>
          <p:nvPr/>
        </p:nvSpPr>
        <p:spPr>
          <a:xfrm>
            <a:off x="5475255" y="3917150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92657A-EE41-334E-91DC-D69C3540D6AF}"/>
              </a:ext>
            </a:extLst>
          </p:cNvPr>
          <p:cNvSpPr/>
          <p:nvPr/>
        </p:nvSpPr>
        <p:spPr>
          <a:xfrm>
            <a:off x="9510049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A7CEA5-EBA1-7941-A1CD-B829416930D3}"/>
              </a:ext>
            </a:extLst>
          </p:cNvPr>
          <p:cNvSpPr/>
          <p:nvPr/>
        </p:nvSpPr>
        <p:spPr>
          <a:xfrm>
            <a:off x="10854980" y="4899445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97821E-E7AE-F14D-A488-36A7BB6EE7D8}"/>
              </a:ext>
            </a:extLst>
          </p:cNvPr>
          <p:cNvSpPr/>
          <p:nvPr/>
        </p:nvSpPr>
        <p:spPr>
          <a:xfrm>
            <a:off x="12199911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3D130E-46DA-9742-B386-A6FBF909C81E}"/>
              </a:ext>
            </a:extLst>
          </p:cNvPr>
          <p:cNvSpPr/>
          <p:nvPr/>
        </p:nvSpPr>
        <p:spPr>
          <a:xfrm>
            <a:off x="9510049" y="3917150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18FD31-E824-494C-9938-5C76F32064CA}"/>
              </a:ext>
            </a:extLst>
          </p:cNvPr>
          <p:cNvSpPr/>
          <p:nvPr/>
        </p:nvSpPr>
        <p:spPr>
          <a:xfrm>
            <a:off x="13544843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3CB3FC-DE45-7E4F-AA53-4F5683B15CA9}"/>
              </a:ext>
            </a:extLst>
          </p:cNvPr>
          <p:cNvSpPr/>
          <p:nvPr/>
        </p:nvSpPr>
        <p:spPr>
          <a:xfrm>
            <a:off x="14889774" y="4899445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D17425-5945-8B43-BE32-F3649A0A52AB}"/>
              </a:ext>
            </a:extLst>
          </p:cNvPr>
          <p:cNvSpPr/>
          <p:nvPr/>
        </p:nvSpPr>
        <p:spPr>
          <a:xfrm>
            <a:off x="16234705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EE1755-DD89-C24E-85E5-2C0A00A2ED8E}"/>
              </a:ext>
            </a:extLst>
          </p:cNvPr>
          <p:cNvSpPr/>
          <p:nvPr/>
        </p:nvSpPr>
        <p:spPr>
          <a:xfrm>
            <a:off x="13544843" y="3917150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871945-3922-E24B-A7C5-408D22838C44}"/>
              </a:ext>
            </a:extLst>
          </p:cNvPr>
          <p:cNvSpPr/>
          <p:nvPr/>
        </p:nvSpPr>
        <p:spPr>
          <a:xfrm>
            <a:off x="17579636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195C6A-18C9-BE4D-B5E8-38A98B966466}"/>
              </a:ext>
            </a:extLst>
          </p:cNvPr>
          <p:cNvSpPr/>
          <p:nvPr/>
        </p:nvSpPr>
        <p:spPr>
          <a:xfrm>
            <a:off x="18924568" y="4899445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223FC5-4123-6747-8D19-450345A46BEE}"/>
              </a:ext>
            </a:extLst>
          </p:cNvPr>
          <p:cNvSpPr/>
          <p:nvPr/>
        </p:nvSpPr>
        <p:spPr>
          <a:xfrm>
            <a:off x="20269499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76AA39-3EBC-E540-9202-3F7CF0E35A92}"/>
              </a:ext>
            </a:extLst>
          </p:cNvPr>
          <p:cNvSpPr/>
          <p:nvPr/>
        </p:nvSpPr>
        <p:spPr>
          <a:xfrm>
            <a:off x="17579636" y="3917150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405">
            <a:extLst>
              <a:ext uri="{FF2B5EF4-FFF2-40B4-BE49-F238E27FC236}">
                <a16:creationId xmlns:a16="http://schemas.microsoft.com/office/drawing/2014/main" id="{5BF78933-6A8D-C148-A935-373F27192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653" y="10410801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CuadroTexto 166">
            <a:extLst>
              <a:ext uri="{FF2B5EF4-FFF2-40B4-BE49-F238E27FC236}">
                <a16:creationId xmlns:a16="http://schemas.microsoft.com/office/drawing/2014/main" id="{4759BEED-A802-674B-96F1-0B98D6544769}"/>
              </a:ext>
            </a:extLst>
          </p:cNvPr>
          <p:cNvSpPr txBox="1"/>
          <p:nvPr/>
        </p:nvSpPr>
        <p:spPr>
          <a:xfrm>
            <a:off x="6606923" y="4067316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1" name="CuadroTexto 166">
            <a:extLst>
              <a:ext uri="{FF2B5EF4-FFF2-40B4-BE49-F238E27FC236}">
                <a16:creationId xmlns:a16="http://schemas.microsoft.com/office/drawing/2014/main" id="{B3662B21-764E-F34C-9CF9-0FCFB07DA8B7}"/>
              </a:ext>
            </a:extLst>
          </p:cNvPr>
          <p:cNvSpPr txBox="1"/>
          <p:nvPr/>
        </p:nvSpPr>
        <p:spPr>
          <a:xfrm>
            <a:off x="10718269" y="4067316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2" name="CuadroTexto 166">
            <a:extLst>
              <a:ext uri="{FF2B5EF4-FFF2-40B4-BE49-F238E27FC236}">
                <a16:creationId xmlns:a16="http://schemas.microsoft.com/office/drawing/2014/main" id="{620AFE2C-E2FA-E348-B432-B0532BACCB7A}"/>
              </a:ext>
            </a:extLst>
          </p:cNvPr>
          <p:cNvSpPr txBox="1"/>
          <p:nvPr/>
        </p:nvSpPr>
        <p:spPr>
          <a:xfrm>
            <a:off x="14733418" y="4067316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3" name="CuadroTexto 166">
            <a:extLst>
              <a:ext uri="{FF2B5EF4-FFF2-40B4-BE49-F238E27FC236}">
                <a16:creationId xmlns:a16="http://schemas.microsoft.com/office/drawing/2014/main" id="{7F74F748-9893-8147-A058-DFDF2248CC9B}"/>
              </a:ext>
            </a:extLst>
          </p:cNvPr>
          <p:cNvSpPr txBox="1"/>
          <p:nvPr/>
        </p:nvSpPr>
        <p:spPr>
          <a:xfrm>
            <a:off x="18599095" y="4067316"/>
            <a:ext cx="1947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4" name="CuadroTexto 166">
            <a:extLst>
              <a:ext uri="{FF2B5EF4-FFF2-40B4-BE49-F238E27FC236}">
                <a16:creationId xmlns:a16="http://schemas.microsoft.com/office/drawing/2014/main" id="{8B9E076C-8F4D-1247-A212-DDDE340C2524}"/>
              </a:ext>
            </a:extLst>
          </p:cNvPr>
          <p:cNvSpPr txBox="1"/>
          <p:nvPr/>
        </p:nvSpPr>
        <p:spPr>
          <a:xfrm>
            <a:off x="5900962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55" name="CuadroTexto 166">
            <a:extLst>
              <a:ext uri="{FF2B5EF4-FFF2-40B4-BE49-F238E27FC236}">
                <a16:creationId xmlns:a16="http://schemas.microsoft.com/office/drawing/2014/main" id="{D988A8A9-D4BD-3944-AE0E-2935A6E60BAE}"/>
              </a:ext>
            </a:extLst>
          </p:cNvPr>
          <p:cNvSpPr txBox="1"/>
          <p:nvPr/>
        </p:nvSpPr>
        <p:spPr>
          <a:xfrm>
            <a:off x="7208902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6" name="CuadroTexto 166">
            <a:extLst>
              <a:ext uri="{FF2B5EF4-FFF2-40B4-BE49-F238E27FC236}">
                <a16:creationId xmlns:a16="http://schemas.microsoft.com/office/drawing/2014/main" id="{45FB8A87-25BC-1047-A534-AD6A55A548B2}"/>
              </a:ext>
            </a:extLst>
          </p:cNvPr>
          <p:cNvSpPr txBox="1"/>
          <p:nvPr/>
        </p:nvSpPr>
        <p:spPr>
          <a:xfrm>
            <a:off x="8539991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7" name="CuadroTexto 166">
            <a:extLst>
              <a:ext uri="{FF2B5EF4-FFF2-40B4-BE49-F238E27FC236}">
                <a16:creationId xmlns:a16="http://schemas.microsoft.com/office/drawing/2014/main" id="{1C5B44A6-6FEC-A547-9255-3A53DAA83402}"/>
              </a:ext>
            </a:extLst>
          </p:cNvPr>
          <p:cNvSpPr txBox="1"/>
          <p:nvPr/>
        </p:nvSpPr>
        <p:spPr>
          <a:xfrm>
            <a:off x="9905802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58" name="CuadroTexto 166">
            <a:extLst>
              <a:ext uri="{FF2B5EF4-FFF2-40B4-BE49-F238E27FC236}">
                <a16:creationId xmlns:a16="http://schemas.microsoft.com/office/drawing/2014/main" id="{6E592804-CCEF-504A-BA83-8076CC11AFC4}"/>
              </a:ext>
            </a:extLst>
          </p:cNvPr>
          <p:cNvSpPr txBox="1"/>
          <p:nvPr/>
        </p:nvSpPr>
        <p:spPr>
          <a:xfrm>
            <a:off x="11213742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9" name="CuadroTexto 166">
            <a:extLst>
              <a:ext uri="{FF2B5EF4-FFF2-40B4-BE49-F238E27FC236}">
                <a16:creationId xmlns:a16="http://schemas.microsoft.com/office/drawing/2014/main" id="{71945E98-0175-0443-BCEB-80E40E6756C5}"/>
              </a:ext>
            </a:extLst>
          </p:cNvPr>
          <p:cNvSpPr txBox="1"/>
          <p:nvPr/>
        </p:nvSpPr>
        <p:spPr>
          <a:xfrm>
            <a:off x="12544831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67" name="CuadroTexto 166">
            <a:extLst>
              <a:ext uri="{FF2B5EF4-FFF2-40B4-BE49-F238E27FC236}">
                <a16:creationId xmlns:a16="http://schemas.microsoft.com/office/drawing/2014/main" id="{5352A4B7-DBFB-F64A-B75A-7973E91B6ACC}"/>
              </a:ext>
            </a:extLst>
          </p:cNvPr>
          <p:cNvSpPr txBox="1"/>
          <p:nvPr/>
        </p:nvSpPr>
        <p:spPr>
          <a:xfrm>
            <a:off x="13899068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8" name="CuadroTexto 166">
            <a:extLst>
              <a:ext uri="{FF2B5EF4-FFF2-40B4-BE49-F238E27FC236}">
                <a16:creationId xmlns:a16="http://schemas.microsoft.com/office/drawing/2014/main" id="{10A676C4-D82C-4145-97AC-F76183697EC7}"/>
              </a:ext>
            </a:extLst>
          </p:cNvPr>
          <p:cNvSpPr txBox="1"/>
          <p:nvPr/>
        </p:nvSpPr>
        <p:spPr>
          <a:xfrm>
            <a:off x="15253308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69" name="CuadroTexto 166">
            <a:extLst>
              <a:ext uri="{FF2B5EF4-FFF2-40B4-BE49-F238E27FC236}">
                <a16:creationId xmlns:a16="http://schemas.microsoft.com/office/drawing/2014/main" id="{4A10D724-E5AD-2342-B058-9919197C76C9}"/>
              </a:ext>
            </a:extLst>
          </p:cNvPr>
          <p:cNvSpPr txBox="1"/>
          <p:nvPr/>
        </p:nvSpPr>
        <p:spPr>
          <a:xfrm>
            <a:off x="16584397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70" name="CuadroTexto 166">
            <a:extLst>
              <a:ext uri="{FF2B5EF4-FFF2-40B4-BE49-F238E27FC236}">
                <a16:creationId xmlns:a16="http://schemas.microsoft.com/office/drawing/2014/main" id="{E1DD9CB8-C08C-0D4E-AD70-576432185457}"/>
              </a:ext>
            </a:extLst>
          </p:cNvPr>
          <p:cNvSpPr txBox="1"/>
          <p:nvPr/>
        </p:nvSpPr>
        <p:spPr>
          <a:xfrm>
            <a:off x="17996506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1" name="CuadroTexto 166">
            <a:extLst>
              <a:ext uri="{FF2B5EF4-FFF2-40B4-BE49-F238E27FC236}">
                <a16:creationId xmlns:a16="http://schemas.microsoft.com/office/drawing/2014/main" id="{01D4AB58-C54F-6946-BB5D-2615A54B7654}"/>
              </a:ext>
            </a:extLst>
          </p:cNvPr>
          <p:cNvSpPr txBox="1"/>
          <p:nvPr/>
        </p:nvSpPr>
        <p:spPr>
          <a:xfrm>
            <a:off x="19350746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2" name="CuadroTexto 166">
            <a:extLst>
              <a:ext uri="{FF2B5EF4-FFF2-40B4-BE49-F238E27FC236}">
                <a16:creationId xmlns:a16="http://schemas.microsoft.com/office/drawing/2014/main" id="{2B80CF19-6730-2843-9E7F-AD3C1DFFE8ED}"/>
              </a:ext>
            </a:extLst>
          </p:cNvPr>
          <p:cNvSpPr txBox="1"/>
          <p:nvPr/>
        </p:nvSpPr>
        <p:spPr>
          <a:xfrm>
            <a:off x="20658975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90E572-75F1-6D42-83FB-93D5A29578A3}"/>
              </a:ext>
            </a:extLst>
          </p:cNvPr>
          <p:cNvGrpSpPr/>
          <p:nvPr/>
        </p:nvGrpSpPr>
        <p:grpSpPr>
          <a:xfrm>
            <a:off x="2808922" y="6438313"/>
            <a:ext cx="2449641" cy="6553679"/>
            <a:chOff x="2808922" y="6488607"/>
            <a:chExt cx="2449641" cy="6553679"/>
          </a:xfrm>
        </p:grpSpPr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6D42DF8A-13D3-3E4C-8025-90205E9C82FB}"/>
                </a:ext>
              </a:extLst>
            </p:cNvPr>
            <p:cNvSpPr txBox="1"/>
            <p:nvPr/>
          </p:nvSpPr>
          <p:spPr>
            <a:xfrm>
              <a:off x="2989988" y="12149711"/>
              <a:ext cx="2132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246499BF-D705-6846-990A-B263FDE387C4}"/>
                </a:ext>
              </a:extLst>
            </p:cNvPr>
            <p:cNvSpPr txBox="1"/>
            <p:nvPr/>
          </p:nvSpPr>
          <p:spPr>
            <a:xfrm>
              <a:off x="4045838" y="11783074"/>
              <a:ext cx="1074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64165CE6-F3F1-E544-8DEC-F6E296B900D3}"/>
                </a:ext>
              </a:extLst>
            </p:cNvPr>
            <p:cNvSpPr txBox="1"/>
            <p:nvPr/>
          </p:nvSpPr>
          <p:spPr>
            <a:xfrm>
              <a:off x="2850842" y="7145036"/>
              <a:ext cx="2132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64CF624D-EF1F-1844-975C-5917D37D083B}"/>
                </a:ext>
              </a:extLst>
            </p:cNvPr>
            <p:cNvSpPr txBox="1"/>
            <p:nvPr/>
          </p:nvSpPr>
          <p:spPr>
            <a:xfrm>
              <a:off x="3673398" y="6778399"/>
              <a:ext cx="13115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08D8498A-1A94-6448-97EB-CDF43FC2A647}"/>
                </a:ext>
              </a:extLst>
            </p:cNvPr>
            <p:cNvSpPr txBox="1"/>
            <p:nvPr/>
          </p:nvSpPr>
          <p:spPr>
            <a:xfrm>
              <a:off x="2850842" y="8750784"/>
              <a:ext cx="2132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2663D5CF-CF80-2747-86D8-0CE6181ED888}"/>
                </a:ext>
              </a:extLst>
            </p:cNvPr>
            <p:cNvSpPr txBox="1"/>
            <p:nvPr/>
          </p:nvSpPr>
          <p:spPr>
            <a:xfrm>
              <a:off x="3851198" y="8384147"/>
              <a:ext cx="11448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EDEC985A-29EE-5246-94B9-8A5E3CB9353F}"/>
                </a:ext>
              </a:extLst>
            </p:cNvPr>
            <p:cNvSpPr txBox="1"/>
            <p:nvPr/>
          </p:nvSpPr>
          <p:spPr>
            <a:xfrm>
              <a:off x="2896744" y="10426870"/>
              <a:ext cx="2132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8E4C9A88-091F-B244-B422-15AA6FAAA992}"/>
                </a:ext>
              </a:extLst>
            </p:cNvPr>
            <p:cNvSpPr txBox="1"/>
            <p:nvPr/>
          </p:nvSpPr>
          <p:spPr>
            <a:xfrm>
              <a:off x="3795500" y="10060233"/>
              <a:ext cx="1231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4D29BC3-C3BE-434E-915B-F168339636DC}"/>
                </a:ext>
              </a:extLst>
            </p:cNvPr>
            <p:cNvSpPr/>
            <p:nvPr/>
          </p:nvSpPr>
          <p:spPr>
            <a:xfrm>
              <a:off x="2808922" y="6488607"/>
              <a:ext cx="2449641" cy="15742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31B0C28-39BF-4F4C-A758-0D3FA6717F0A}"/>
                </a:ext>
              </a:extLst>
            </p:cNvPr>
            <p:cNvSpPr/>
            <p:nvPr/>
          </p:nvSpPr>
          <p:spPr>
            <a:xfrm>
              <a:off x="2808922" y="8133182"/>
              <a:ext cx="2449641" cy="15742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C8FE941-83B9-B84F-A0AA-21A7BE4012E6}"/>
                </a:ext>
              </a:extLst>
            </p:cNvPr>
            <p:cNvSpPr/>
            <p:nvPr/>
          </p:nvSpPr>
          <p:spPr>
            <a:xfrm>
              <a:off x="2808922" y="9800616"/>
              <a:ext cx="2449641" cy="15742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adroTexto 59">
              <a:extLst>
                <a:ext uri="{FF2B5EF4-FFF2-40B4-BE49-F238E27FC236}">
                  <a16:creationId xmlns:a16="http://schemas.microsoft.com/office/drawing/2014/main" id="{DEAE8CE9-C318-9843-9E25-8449A9BCA7FC}"/>
                </a:ext>
              </a:extLst>
            </p:cNvPr>
            <p:cNvSpPr txBox="1"/>
            <p:nvPr/>
          </p:nvSpPr>
          <p:spPr>
            <a:xfrm>
              <a:off x="2987782" y="7181769"/>
              <a:ext cx="2132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45" name="CuadroTexto 60">
              <a:extLst>
                <a:ext uri="{FF2B5EF4-FFF2-40B4-BE49-F238E27FC236}">
                  <a16:creationId xmlns:a16="http://schemas.microsoft.com/office/drawing/2014/main" id="{9CD59CAD-EA3D-C14B-A1D8-10DEEA19D8AE}"/>
                </a:ext>
              </a:extLst>
            </p:cNvPr>
            <p:cNvSpPr txBox="1"/>
            <p:nvPr/>
          </p:nvSpPr>
          <p:spPr>
            <a:xfrm>
              <a:off x="3810338" y="6815132"/>
              <a:ext cx="13115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6" name="CuadroTexto 61">
              <a:extLst>
                <a:ext uri="{FF2B5EF4-FFF2-40B4-BE49-F238E27FC236}">
                  <a16:creationId xmlns:a16="http://schemas.microsoft.com/office/drawing/2014/main" id="{762BE51A-830B-E34D-90CC-4CA2334AF72A}"/>
                </a:ext>
              </a:extLst>
            </p:cNvPr>
            <p:cNvSpPr txBox="1"/>
            <p:nvPr/>
          </p:nvSpPr>
          <p:spPr>
            <a:xfrm>
              <a:off x="2987782" y="8787517"/>
              <a:ext cx="2132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47" name="CuadroTexto 62">
              <a:extLst>
                <a:ext uri="{FF2B5EF4-FFF2-40B4-BE49-F238E27FC236}">
                  <a16:creationId xmlns:a16="http://schemas.microsoft.com/office/drawing/2014/main" id="{43EEBCB8-6F79-604F-9EBA-69A354D378E7}"/>
                </a:ext>
              </a:extLst>
            </p:cNvPr>
            <p:cNvSpPr txBox="1"/>
            <p:nvPr/>
          </p:nvSpPr>
          <p:spPr>
            <a:xfrm>
              <a:off x="3988138" y="8420880"/>
              <a:ext cx="11448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8" name="CuadroTexto 63">
              <a:extLst>
                <a:ext uri="{FF2B5EF4-FFF2-40B4-BE49-F238E27FC236}">
                  <a16:creationId xmlns:a16="http://schemas.microsoft.com/office/drawing/2014/main" id="{D7E3416F-3247-8A42-AD38-BBF560C87C9A}"/>
                </a:ext>
              </a:extLst>
            </p:cNvPr>
            <p:cNvSpPr txBox="1"/>
            <p:nvPr/>
          </p:nvSpPr>
          <p:spPr>
            <a:xfrm>
              <a:off x="3033684" y="10486463"/>
              <a:ext cx="2132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49" name="CuadroTexto 64">
              <a:extLst>
                <a:ext uri="{FF2B5EF4-FFF2-40B4-BE49-F238E27FC236}">
                  <a16:creationId xmlns:a16="http://schemas.microsoft.com/office/drawing/2014/main" id="{170EF9BF-4333-BA4D-9B04-AFD713AAE23B}"/>
                </a:ext>
              </a:extLst>
            </p:cNvPr>
            <p:cNvSpPr txBox="1"/>
            <p:nvPr/>
          </p:nvSpPr>
          <p:spPr>
            <a:xfrm>
              <a:off x="3932440" y="10119826"/>
              <a:ext cx="1231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3" name="CuadroTexto 64">
              <a:extLst>
                <a:ext uri="{FF2B5EF4-FFF2-40B4-BE49-F238E27FC236}">
                  <a16:creationId xmlns:a16="http://schemas.microsoft.com/office/drawing/2014/main" id="{C3661B64-0D75-4942-BDD4-CF344E93FCF9}"/>
                </a:ext>
              </a:extLst>
            </p:cNvPr>
            <p:cNvSpPr txBox="1"/>
            <p:nvPr/>
          </p:nvSpPr>
          <p:spPr>
            <a:xfrm>
              <a:off x="2896744" y="12094304"/>
              <a:ext cx="2132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74" name="CuadroTexto 65">
              <a:extLst>
                <a:ext uri="{FF2B5EF4-FFF2-40B4-BE49-F238E27FC236}">
                  <a16:creationId xmlns:a16="http://schemas.microsoft.com/office/drawing/2014/main" id="{724CFC5C-8A32-7C44-A062-791605D56D39}"/>
                </a:ext>
              </a:extLst>
            </p:cNvPr>
            <p:cNvSpPr txBox="1"/>
            <p:nvPr/>
          </p:nvSpPr>
          <p:spPr>
            <a:xfrm>
              <a:off x="3795500" y="11727667"/>
              <a:ext cx="1231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36DCA00-CECF-484B-9D59-17D581E73A0F}"/>
                </a:ext>
              </a:extLst>
            </p:cNvPr>
            <p:cNvSpPr/>
            <p:nvPr/>
          </p:nvSpPr>
          <p:spPr>
            <a:xfrm>
              <a:off x="2808922" y="11468050"/>
              <a:ext cx="2449641" cy="15742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uadroTexto 63">
              <a:extLst>
                <a:ext uri="{FF2B5EF4-FFF2-40B4-BE49-F238E27FC236}">
                  <a16:creationId xmlns:a16="http://schemas.microsoft.com/office/drawing/2014/main" id="{4ED6CAED-0BB5-7A43-9D48-B5A67E7EF5B3}"/>
                </a:ext>
              </a:extLst>
            </p:cNvPr>
            <p:cNvSpPr txBox="1"/>
            <p:nvPr/>
          </p:nvSpPr>
          <p:spPr>
            <a:xfrm>
              <a:off x="3033684" y="12153897"/>
              <a:ext cx="2132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77" name="CuadroTexto 64">
              <a:extLst>
                <a:ext uri="{FF2B5EF4-FFF2-40B4-BE49-F238E27FC236}">
                  <a16:creationId xmlns:a16="http://schemas.microsoft.com/office/drawing/2014/main" id="{E989D47B-607B-6E42-993F-361C524D6415}"/>
                </a:ext>
              </a:extLst>
            </p:cNvPr>
            <p:cNvSpPr txBox="1"/>
            <p:nvPr/>
          </p:nvSpPr>
          <p:spPr>
            <a:xfrm>
              <a:off x="3932440" y="11787260"/>
              <a:ext cx="1231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644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adroTexto 71">
            <a:extLst>
              <a:ext uri="{FF2B5EF4-FFF2-40B4-BE49-F238E27FC236}">
                <a16:creationId xmlns:a16="http://schemas.microsoft.com/office/drawing/2014/main" id="{66B9EDE7-9E80-0E41-8CD5-857E28D898B1}"/>
              </a:ext>
            </a:extLst>
          </p:cNvPr>
          <p:cNvSpPr txBox="1"/>
          <p:nvPr/>
        </p:nvSpPr>
        <p:spPr>
          <a:xfrm>
            <a:off x="9113304" y="447330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6185C0B-0F6F-0A44-BB80-B2DAB169E990}"/>
              </a:ext>
            </a:extLst>
          </p:cNvPr>
          <p:cNvSpPr txBox="1"/>
          <p:nvPr/>
        </p:nvSpPr>
        <p:spPr>
          <a:xfrm>
            <a:off x="2032436" y="1967673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cxnSp>
        <p:nvCxnSpPr>
          <p:cNvPr id="21" name="Conector recto 2">
            <a:extLst>
              <a:ext uri="{FF2B5EF4-FFF2-40B4-BE49-F238E27FC236}">
                <a16:creationId xmlns:a16="http://schemas.microsoft.com/office/drawing/2014/main" id="{A63CF8E0-01B9-AE45-A2A5-9226086618FA}"/>
              </a:ext>
            </a:extLst>
          </p:cNvPr>
          <p:cNvCxnSpPr/>
          <p:nvPr/>
        </p:nvCxnSpPr>
        <p:spPr>
          <a:xfrm>
            <a:off x="5907024" y="7319865"/>
            <a:ext cx="852220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91">
            <a:extLst>
              <a:ext uri="{FF2B5EF4-FFF2-40B4-BE49-F238E27FC236}">
                <a16:creationId xmlns:a16="http://schemas.microsoft.com/office/drawing/2014/main" id="{5D3F5FAF-6F5D-0647-8056-62E743302BDC}"/>
              </a:ext>
            </a:extLst>
          </p:cNvPr>
          <p:cNvCxnSpPr>
            <a:cxnSpLocks/>
          </p:cNvCxnSpPr>
          <p:nvPr/>
        </p:nvCxnSpPr>
        <p:spPr>
          <a:xfrm>
            <a:off x="10076688" y="8892140"/>
            <a:ext cx="11064240" cy="0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93">
            <a:extLst>
              <a:ext uri="{FF2B5EF4-FFF2-40B4-BE49-F238E27FC236}">
                <a16:creationId xmlns:a16="http://schemas.microsoft.com/office/drawing/2014/main" id="{49E464C6-001B-8549-A00A-92187F5BBC9B}"/>
              </a:ext>
            </a:extLst>
          </p:cNvPr>
          <p:cNvCxnSpPr>
            <a:cxnSpLocks/>
          </p:cNvCxnSpPr>
          <p:nvPr/>
        </p:nvCxnSpPr>
        <p:spPr>
          <a:xfrm>
            <a:off x="5907024" y="10601699"/>
            <a:ext cx="12472416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405">
            <a:extLst>
              <a:ext uri="{FF2B5EF4-FFF2-40B4-BE49-F238E27FC236}">
                <a16:creationId xmlns:a16="http://schemas.microsoft.com/office/drawing/2014/main" id="{DA3E4F85-F2C5-B149-BA8A-A105AC786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63" y="7147572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405">
            <a:extLst>
              <a:ext uri="{FF2B5EF4-FFF2-40B4-BE49-F238E27FC236}">
                <a16:creationId xmlns:a16="http://schemas.microsoft.com/office/drawing/2014/main" id="{35141254-07B5-F845-B6CF-E6B2CEEF3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0000" y="7147571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405">
            <a:extLst>
              <a:ext uri="{FF2B5EF4-FFF2-40B4-BE49-F238E27FC236}">
                <a16:creationId xmlns:a16="http://schemas.microsoft.com/office/drawing/2014/main" id="{43C80011-0F50-184E-833C-2AC0C23F0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240" y="8719847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405">
            <a:extLst>
              <a:ext uri="{FF2B5EF4-FFF2-40B4-BE49-F238E27FC236}">
                <a16:creationId xmlns:a16="http://schemas.microsoft.com/office/drawing/2014/main" id="{5841FF42-C739-6B4F-8A4C-BF84E61C1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6222" y="8719846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405">
            <a:extLst>
              <a:ext uri="{FF2B5EF4-FFF2-40B4-BE49-F238E27FC236}">
                <a16:creationId xmlns:a16="http://schemas.microsoft.com/office/drawing/2014/main" id="{C643D80F-0389-3742-9168-E2CE39535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7973" y="10419560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3B6CE7-B672-9A48-B178-B200A840C951}"/>
              </a:ext>
            </a:extLst>
          </p:cNvPr>
          <p:cNvSpPr/>
          <p:nvPr/>
        </p:nvSpPr>
        <p:spPr>
          <a:xfrm>
            <a:off x="5475255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D0B8A3-7683-C745-8C81-4BB7F4290FE8}"/>
              </a:ext>
            </a:extLst>
          </p:cNvPr>
          <p:cNvSpPr/>
          <p:nvPr/>
        </p:nvSpPr>
        <p:spPr>
          <a:xfrm>
            <a:off x="6820186" y="4899445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9BEE8F-291C-7240-95C2-E5E6452DDB2F}"/>
              </a:ext>
            </a:extLst>
          </p:cNvPr>
          <p:cNvSpPr/>
          <p:nvPr/>
        </p:nvSpPr>
        <p:spPr>
          <a:xfrm>
            <a:off x="8165118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E19D1E-D6D8-2248-ABE9-0F877974E1B7}"/>
              </a:ext>
            </a:extLst>
          </p:cNvPr>
          <p:cNvSpPr/>
          <p:nvPr/>
        </p:nvSpPr>
        <p:spPr>
          <a:xfrm>
            <a:off x="5475255" y="3917150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7964A2-8333-CF4D-A365-54323217C37E}"/>
              </a:ext>
            </a:extLst>
          </p:cNvPr>
          <p:cNvSpPr/>
          <p:nvPr/>
        </p:nvSpPr>
        <p:spPr>
          <a:xfrm>
            <a:off x="9510049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A28AAD-6A59-E54C-9AD8-26326C0B8B44}"/>
              </a:ext>
            </a:extLst>
          </p:cNvPr>
          <p:cNvSpPr/>
          <p:nvPr/>
        </p:nvSpPr>
        <p:spPr>
          <a:xfrm>
            <a:off x="10854980" y="4899445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B959EE-535E-704A-8A6C-B4ECC2AAB57B}"/>
              </a:ext>
            </a:extLst>
          </p:cNvPr>
          <p:cNvSpPr/>
          <p:nvPr/>
        </p:nvSpPr>
        <p:spPr>
          <a:xfrm>
            <a:off x="12199911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4DE415-5E4F-964C-83E8-213E4E43C4F9}"/>
              </a:ext>
            </a:extLst>
          </p:cNvPr>
          <p:cNvSpPr/>
          <p:nvPr/>
        </p:nvSpPr>
        <p:spPr>
          <a:xfrm>
            <a:off x="9510049" y="3917150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0D66CA-67A2-6D48-A9EE-472049D4B1A8}"/>
              </a:ext>
            </a:extLst>
          </p:cNvPr>
          <p:cNvSpPr/>
          <p:nvPr/>
        </p:nvSpPr>
        <p:spPr>
          <a:xfrm>
            <a:off x="13544843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F03A8A-F260-FB40-AD7D-74FEDFE5A10E}"/>
              </a:ext>
            </a:extLst>
          </p:cNvPr>
          <p:cNvSpPr/>
          <p:nvPr/>
        </p:nvSpPr>
        <p:spPr>
          <a:xfrm>
            <a:off x="14889774" y="4899445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212663-050D-164B-A485-FEF6C9812251}"/>
              </a:ext>
            </a:extLst>
          </p:cNvPr>
          <p:cNvSpPr/>
          <p:nvPr/>
        </p:nvSpPr>
        <p:spPr>
          <a:xfrm>
            <a:off x="16234705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AE31C0-558D-CA41-9F1C-DAA994DF2FAD}"/>
              </a:ext>
            </a:extLst>
          </p:cNvPr>
          <p:cNvSpPr/>
          <p:nvPr/>
        </p:nvSpPr>
        <p:spPr>
          <a:xfrm>
            <a:off x="13544843" y="3917150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639147-A030-CB4F-BB47-2283E5C1B3D0}"/>
              </a:ext>
            </a:extLst>
          </p:cNvPr>
          <p:cNvSpPr/>
          <p:nvPr/>
        </p:nvSpPr>
        <p:spPr>
          <a:xfrm>
            <a:off x="17579636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25C903-74EA-1D4D-B7FB-87FD70CC964A}"/>
              </a:ext>
            </a:extLst>
          </p:cNvPr>
          <p:cNvSpPr/>
          <p:nvPr/>
        </p:nvSpPr>
        <p:spPr>
          <a:xfrm>
            <a:off x="18924568" y="4899445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CF1EBC-046A-CF47-9BA1-5CDFF662DDCD}"/>
              </a:ext>
            </a:extLst>
          </p:cNvPr>
          <p:cNvSpPr/>
          <p:nvPr/>
        </p:nvSpPr>
        <p:spPr>
          <a:xfrm>
            <a:off x="20269499" y="4899445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E78FE0-B068-0649-A245-8CA6D33C2DC7}"/>
              </a:ext>
            </a:extLst>
          </p:cNvPr>
          <p:cNvSpPr/>
          <p:nvPr/>
        </p:nvSpPr>
        <p:spPr>
          <a:xfrm>
            <a:off x="17579636" y="3917150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05">
            <a:extLst>
              <a:ext uri="{FF2B5EF4-FFF2-40B4-BE49-F238E27FC236}">
                <a16:creationId xmlns:a16="http://schemas.microsoft.com/office/drawing/2014/main" id="{C5510FEE-DFB7-D04D-9347-81AD8B7DB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653" y="10410801"/>
            <a:ext cx="344585" cy="344585"/>
          </a:xfrm>
          <a:custGeom>
            <a:avLst/>
            <a:gdLst>
              <a:gd name="T0" fmla="*/ 97 w 194"/>
              <a:gd name="T1" fmla="*/ 191 h 192"/>
              <a:gd name="T2" fmla="*/ 97 w 194"/>
              <a:gd name="T3" fmla="*/ 191 h 192"/>
              <a:gd name="T4" fmla="*/ 0 w 194"/>
              <a:gd name="T5" fmla="*/ 96 h 192"/>
              <a:gd name="T6" fmla="*/ 0 w 194"/>
              <a:gd name="T7" fmla="*/ 96 h 192"/>
              <a:gd name="T8" fmla="*/ 97 w 194"/>
              <a:gd name="T9" fmla="*/ 0 h 192"/>
              <a:gd name="T10" fmla="*/ 97 w 194"/>
              <a:gd name="T11" fmla="*/ 0 h 192"/>
              <a:gd name="T12" fmla="*/ 193 w 194"/>
              <a:gd name="T13" fmla="*/ 96 h 192"/>
              <a:gd name="T14" fmla="*/ 193 w 194"/>
              <a:gd name="T15" fmla="*/ 96 h 192"/>
              <a:gd name="T16" fmla="*/ 97 w 194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2">
                <a:moveTo>
                  <a:pt x="97" y="191"/>
                </a:moveTo>
                <a:lnTo>
                  <a:pt x="97" y="191"/>
                </a:lnTo>
                <a:cubicBezTo>
                  <a:pt x="44" y="191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  <a:lnTo>
                  <a:pt x="193" y="96"/>
                </a:lnTo>
                <a:cubicBezTo>
                  <a:pt x="193" y="149"/>
                  <a:pt x="150" y="191"/>
                  <a:pt x="97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CuadroTexto 166">
            <a:extLst>
              <a:ext uri="{FF2B5EF4-FFF2-40B4-BE49-F238E27FC236}">
                <a16:creationId xmlns:a16="http://schemas.microsoft.com/office/drawing/2014/main" id="{EA47AC94-4F87-2A48-B019-08B98C50BA26}"/>
              </a:ext>
            </a:extLst>
          </p:cNvPr>
          <p:cNvSpPr txBox="1"/>
          <p:nvPr/>
        </p:nvSpPr>
        <p:spPr>
          <a:xfrm>
            <a:off x="6606923" y="4067316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0" name="CuadroTexto 166">
            <a:extLst>
              <a:ext uri="{FF2B5EF4-FFF2-40B4-BE49-F238E27FC236}">
                <a16:creationId xmlns:a16="http://schemas.microsoft.com/office/drawing/2014/main" id="{E0AAADD5-9A53-394A-821B-016C3F27F0CD}"/>
              </a:ext>
            </a:extLst>
          </p:cNvPr>
          <p:cNvSpPr txBox="1"/>
          <p:nvPr/>
        </p:nvSpPr>
        <p:spPr>
          <a:xfrm>
            <a:off x="10718269" y="4067316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1" name="CuadroTexto 166">
            <a:extLst>
              <a:ext uri="{FF2B5EF4-FFF2-40B4-BE49-F238E27FC236}">
                <a16:creationId xmlns:a16="http://schemas.microsoft.com/office/drawing/2014/main" id="{67835B37-16EA-BC4A-891A-714DEAD9E1AE}"/>
              </a:ext>
            </a:extLst>
          </p:cNvPr>
          <p:cNvSpPr txBox="1"/>
          <p:nvPr/>
        </p:nvSpPr>
        <p:spPr>
          <a:xfrm>
            <a:off x="14733418" y="4067316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2" name="CuadroTexto 166">
            <a:extLst>
              <a:ext uri="{FF2B5EF4-FFF2-40B4-BE49-F238E27FC236}">
                <a16:creationId xmlns:a16="http://schemas.microsoft.com/office/drawing/2014/main" id="{A2366AE0-3C29-6949-8D36-E954A44923E7}"/>
              </a:ext>
            </a:extLst>
          </p:cNvPr>
          <p:cNvSpPr txBox="1"/>
          <p:nvPr/>
        </p:nvSpPr>
        <p:spPr>
          <a:xfrm>
            <a:off x="18599095" y="4067316"/>
            <a:ext cx="1947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3" name="CuadroTexto 166">
            <a:extLst>
              <a:ext uri="{FF2B5EF4-FFF2-40B4-BE49-F238E27FC236}">
                <a16:creationId xmlns:a16="http://schemas.microsoft.com/office/drawing/2014/main" id="{731A12E2-8416-2F46-8BA4-F0F018AB32F7}"/>
              </a:ext>
            </a:extLst>
          </p:cNvPr>
          <p:cNvSpPr txBox="1"/>
          <p:nvPr/>
        </p:nvSpPr>
        <p:spPr>
          <a:xfrm>
            <a:off x="5900962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54" name="CuadroTexto 166">
            <a:extLst>
              <a:ext uri="{FF2B5EF4-FFF2-40B4-BE49-F238E27FC236}">
                <a16:creationId xmlns:a16="http://schemas.microsoft.com/office/drawing/2014/main" id="{C4D995B8-BCC8-694C-AFCE-10BA911F2CED}"/>
              </a:ext>
            </a:extLst>
          </p:cNvPr>
          <p:cNvSpPr txBox="1"/>
          <p:nvPr/>
        </p:nvSpPr>
        <p:spPr>
          <a:xfrm>
            <a:off x="7208902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5" name="CuadroTexto 166">
            <a:extLst>
              <a:ext uri="{FF2B5EF4-FFF2-40B4-BE49-F238E27FC236}">
                <a16:creationId xmlns:a16="http://schemas.microsoft.com/office/drawing/2014/main" id="{AE8FED53-9EDC-104B-9E10-C3AAC44E1B6F}"/>
              </a:ext>
            </a:extLst>
          </p:cNvPr>
          <p:cNvSpPr txBox="1"/>
          <p:nvPr/>
        </p:nvSpPr>
        <p:spPr>
          <a:xfrm>
            <a:off x="8539991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6" name="CuadroTexto 166">
            <a:extLst>
              <a:ext uri="{FF2B5EF4-FFF2-40B4-BE49-F238E27FC236}">
                <a16:creationId xmlns:a16="http://schemas.microsoft.com/office/drawing/2014/main" id="{6071A324-E0A1-EF49-B906-35B5E9B7AE19}"/>
              </a:ext>
            </a:extLst>
          </p:cNvPr>
          <p:cNvSpPr txBox="1"/>
          <p:nvPr/>
        </p:nvSpPr>
        <p:spPr>
          <a:xfrm>
            <a:off x="9905802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57" name="CuadroTexto 166">
            <a:extLst>
              <a:ext uri="{FF2B5EF4-FFF2-40B4-BE49-F238E27FC236}">
                <a16:creationId xmlns:a16="http://schemas.microsoft.com/office/drawing/2014/main" id="{ECE9E6B4-5ACD-CC4C-8C5E-DE7C4AAAEE77}"/>
              </a:ext>
            </a:extLst>
          </p:cNvPr>
          <p:cNvSpPr txBox="1"/>
          <p:nvPr/>
        </p:nvSpPr>
        <p:spPr>
          <a:xfrm>
            <a:off x="11213742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8" name="CuadroTexto 166">
            <a:extLst>
              <a:ext uri="{FF2B5EF4-FFF2-40B4-BE49-F238E27FC236}">
                <a16:creationId xmlns:a16="http://schemas.microsoft.com/office/drawing/2014/main" id="{E4938A9D-AD06-A94B-ACFD-18C873F8E062}"/>
              </a:ext>
            </a:extLst>
          </p:cNvPr>
          <p:cNvSpPr txBox="1"/>
          <p:nvPr/>
        </p:nvSpPr>
        <p:spPr>
          <a:xfrm>
            <a:off x="12544831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9" name="CuadroTexto 166">
            <a:extLst>
              <a:ext uri="{FF2B5EF4-FFF2-40B4-BE49-F238E27FC236}">
                <a16:creationId xmlns:a16="http://schemas.microsoft.com/office/drawing/2014/main" id="{DFB975A0-317E-D449-B89E-91BAF1EB803A}"/>
              </a:ext>
            </a:extLst>
          </p:cNvPr>
          <p:cNvSpPr txBox="1"/>
          <p:nvPr/>
        </p:nvSpPr>
        <p:spPr>
          <a:xfrm>
            <a:off x="13899068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0" name="CuadroTexto 166">
            <a:extLst>
              <a:ext uri="{FF2B5EF4-FFF2-40B4-BE49-F238E27FC236}">
                <a16:creationId xmlns:a16="http://schemas.microsoft.com/office/drawing/2014/main" id="{1A4E1903-8C76-7945-BAAF-6BBE0513412F}"/>
              </a:ext>
            </a:extLst>
          </p:cNvPr>
          <p:cNvSpPr txBox="1"/>
          <p:nvPr/>
        </p:nvSpPr>
        <p:spPr>
          <a:xfrm>
            <a:off x="15253308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61" name="CuadroTexto 166">
            <a:extLst>
              <a:ext uri="{FF2B5EF4-FFF2-40B4-BE49-F238E27FC236}">
                <a16:creationId xmlns:a16="http://schemas.microsoft.com/office/drawing/2014/main" id="{EF110553-DE2B-C54C-A513-25DEBC33B7F3}"/>
              </a:ext>
            </a:extLst>
          </p:cNvPr>
          <p:cNvSpPr txBox="1"/>
          <p:nvPr/>
        </p:nvSpPr>
        <p:spPr>
          <a:xfrm>
            <a:off x="16584397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62" name="CuadroTexto 166">
            <a:extLst>
              <a:ext uri="{FF2B5EF4-FFF2-40B4-BE49-F238E27FC236}">
                <a16:creationId xmlns:a16="http://schemas.microsoft.com/office/drawing/2014/main" id="{65F06C3F-9F89-6D4E-88A2-5857463E6399}"/>
              </a:ext>
            </a:extLst>
          </p:cNvPr>
          <p:cNvSpPr txBox="1"/>
          <p:nvPr/>
        </p:nvSpPr>
        <p:spPr>
          <a:xfrm>
            <a:off x="17996506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3" name="CuadroTexto 166">
            <a:extLst>
              <a:ext uri="{FF2B5EF4-FFF2-40B4-BE49-F238E27FC236}">
                <a16:creationId xmlns:a16="http://schemas.microsoft.com/office/drawing/2014/main" id="{D220A9AD-E972-6943-981F-D623C8EC94AD}"/>
              </a:ext>
            </a:extLst>
          </p:cNvPr>
          <p:cNvSpPr txBox="1"/>
          <p:nvPr/>
        </p:nvSpPr>
        <p:spPr>
          <a:xfrm>
            <a:off x="19350746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64" name="CuadroTexto 166">
            <a:extLst>
              <a:ext uri="{FF2B5EF4-FFF2-40B4-BE49-F238E27FC236}">
                <a16:creationId xmlns:a16="http://schemas.microsoft.com/office/drawing/2014/main" id="{7F47F396-7322-4842-A0CE-B15C5EE273D9}"/>
              </a:ext>
            </a:extLst>
          </p:cNvPr>
          <p:cNvSpPr txBox="1"/>
          <p:nvPr/>
        </p:nvSpPr>
        <p:spPr>
          <a:xfrm>
            <a:off x="20658975" y="528415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66" name="CuadroTexto 87">
            <a:extLst>
              <a:ext uri="{FF2B5EF4-FFF2-40B4-BE49-F238E27FC236}">
                <a16:creationId xmlns:a16="http://schemas.microsoft.com/office/drawing/2014/main" id="{2509470A-5F14-1145-8DD0-AE60A54389D4}"/>
              </a:ext>
            </a:extLst>
          </p:cNvPr>
          <p:cNvSpPr txBox="1"/>
          <p:nvPr/>
        </p:nvSpPr>
        <p:spPr>
          <a:xfrm>
            <a:off x="2989988" y="12099417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7" name="CuadroTexto 88">
            <a:extLst>
              <a:ext uri="{FF2B5EF4-FFF2-40B4-BE49-F238E27FC236}">
                <a16:creationId xmlns:a16="http://schemas.microsoft.com/office/drawing/2014/main" id="{D1615921-256C-3A47-A3E1-E77EC4F45B06}"/>
              </a:ext>
            </a:extLst>
          </p:cNvPr>
          <p:cNvSpPr txBox="1"/>
          <p:nvPr/>
        </p:nvSpPr>
        <p:spPr>
          <a:xfrm>
            <a:off x="4045838" y="11732780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8" name="CuadroTexto 60">
            <a:extLst>
              <a:ext uri="{FF2B5EF4-FFF2-40B4-BE49-F238E27FC236}">
                <a16:creationId xmlns:a16="http://schemas.microsoft.com/office/drawing/2014/main" id="{B5A2C158-2C69-F746-BD5B-FA99C0423F18}"/>
              </a:ext>
            </a:extLst>
          </p:cNvPr>
          <p:cNvSpPr txBox="1"/>
          <p:nvPr/>
        </p:nvSpPr>
        <p:spPr>
          <a:xfrm>
            <a:off x="2850842" y="7094742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69" name="CuadroTexto 61">
            <a:extLst>
              <a:ext uri="{FF2B5EF4-FFF2-40B4-BE49-F238E27FC236}">
                <a16:creationId xmlns:a16="http://schemas.microsoft.com/office/drawing/2014/main" id="{1BCF651D-FF83-414C-B182-FC5195A3F160}"/>
              </a:ext>
            </a:extLst>
          </p:cNvPr>
          <p:cNvSpPr txBox="1"/>
          <p:nvPr/>
        </p:nvSpPr>
        <p:spPr>
          <a:xfrm>
            <a:off x="3673398" y="6728105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0" name="CuadroTexto 62">
            <a:extLst>
              <a:ext uri="{FF2B5EF4-FFF2-40B4-BE49-F238E27FC236}">
                <a16:creationId xmlns:a16="http://schemas.microsoft.com/office/drawing/2014/main" id="{7F1CA97C-FF87-9F42-9445-496B6C8954C2}"/>
              </a:ext>
            </a:extLst>
          </p:cNvPr>
          <p:cNvSpPr txBox="1"/>
          <p:nvPr/>
        </p:nvSpPr>
        <p:spPr>
          <a:xfrm>
            <a:off x="2850842" y="8700490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71" name="CuadroTexto 63">
            <a:extLst>
              <a:ext uri="{FF2B5EF4-FFF2-40B4-BE49-F238E27FC236}">
                <a16:creationId xmlns:a16="http://schemas.microsoft.com/office/drawing/2014/main" id="{A21991E0-3503-F248-B83C-822B61730672}"/>
              </a:ext>
            </a:extLst>
          </p:cNvPr>
          <p:cNvSpPr txBox="1"/>
          <p:nvPr/>
        </p:nvSpPr>
        <p:spPr>
          <a:xfrm>
            <a:off x="3851198" y="8333853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1" name="CuadroTexto 64">
            <a:extLst>
              <a:ext uri="{FF2B5EF4-FFF2-40B4-BE49-F238E27FC236}">
                <a16:creationId xmlns:a16="http://schemas.microsoft.com/office/drawing/2014/main" id="{12743567-9376-A848-9883-B63396E437A2}"/>
              </a:ext>
            </a:extLst>
          </p:cNvPr>
          <p:cNvSpPr txBox="1"/>
          <p:nvPr/>
        </p:nvSpPr>
        <p:spPr>
          <a:xfrm>
            <a:off x="2896744" y="10376576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86" name="CuadroTexto 65">
            <a:extLst>
              <a:ext uri="{FF2B5EF4-FFF2-40B4-BE49-F238E27FC236}">
                <a16:creationId xmlns:a16="http://schemas.microsoft.com/office/drawing/2014/main" id="{4FFB0002-4CB3-984B-936E-5257BDA2E591}"/>
              </a:ext>
            </a:extLst>
          </p:cNvPr>
          <p:cNvSpPr txBox="1"/>
          <p:nvPr/>
        </p:nvSpPr>
        <p:spPr>
          <a:xfrm>
            <a:off x="3795500" y="10009939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039A4B8-7274-C04E-9801-D860B02469C8}"/>
              </a:ext>
            </a:extLst>
          </p:cNvPr>
          <p:cNvSpPr/>
          <p:nvPr/>
        </p:nvSpPr>
        <p:spPr>
          <a:xfrm>
            <a:off x="2808922" y="6438313"/>
            <a:ext cx="2449641" cy="1574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660B78C-60EF-EE4B-B846-77443B6F916F}"/>
              </a:ext>
            </a:extLst>
          </p:cNvPr>
          <p:cNvSpPr/>
          <p:nvPr/>
        </p:nvSpPr>
        <p:spPr>
          <a:xfrm>
            <a:off x="2808922" y="8082888"/>
            <a:ext cx="2449641" cy="1574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E31FC58-65A0-7444-8466-08CD2D7BA3B2}"/>
              </a:ext>
            </a:extLst>
          </p:cNvPr>
          <p:cNvSpPr/>
          <p:nvPr/>
        </p:nvSpPr>
        <p:spPr>
          <a:xfrm>
            <a:off x="2808922" y="9750322"/>
            <a:ext cx="2449641" cy="1574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uadroTexto 59">
            <a:extLst>
              <a:ext uri="{FF2B5EF4-FFF2-40B4-BE49-F238E27FC236}">
                <a16:creationId xmlns:a16="http://schemas.microsoft.com/office/drawing/2014/main" id="{54362F7C-AEF0-184D-8E85-330D0FF4EB96}"/>
              </a:ext>
            </a:extLst>
          </p:cNvPr>
          <p:cNvSpPr txBox="1"/>
          <p:nvPr/>
        </p:nvSpPr>
        <p:spPr>
          <a:xfrm>
            <a:off x="2987782" y="7131475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7" name="CuadroTexto 60">
            <a:extLst>
              <a:ext uri="{FF2B5EF4-FFF2-40B4-BE49-F238E27FC236}">
                <a16:creationId xmlns:a16="http://schemas.microsoft.com/office/drawing/2014/main" id="{B5B2EF80-061B-E349-AFAE-CA946471AC9C}"/>
              </a:ext>
            </a:extLst>
          </p:cNvPr>
          <p:cNvSpPr txBox="1"/>
          <p:nvPr/>
        </p:nvSpPr>
        <p:spPr>
          <a:xfrm>
            <a:off x="3810338" y="6764838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98" name="CuadroTexto 61">
            <a:extLst>
              <a:ext uri="{FF2B5EF4-FFF2-40B4-BE49-F238E27FC236}">
                <a16:creationId xmlns:a16="http://schemas.microsoft.com/office/drawing/2014/main" id="{F3837F2A-E1AE-F047-9F1E-1E6E872CFF9B}"/>
              </a:ext>
            </a:extLst>
          </p:cNvPr>
          <p:cNvSpPr txBox="1"/>
          <p:nvPr/>
        </p:nvSpPr>
        <p:spPr>
          <a:xfrm>
            <a:off x="2987782" y="8737223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9" name="CuadroTexto 62">
            <a:extLst>
              <a:ext uri="{FF2B5EF4-FFF2-40B4-BE49-F238E27FC236}">
                <a16:creationId xmlns:a16="http://schemas.microsoft.com/office/drawing/2014/main" id="{5F959D91-C0A1-8144-9A63-662578DB18D7}"/>
              </a:ext>
            </a:extLst>
          </p:cNvPr>
          <p:cNvSpPr txBox="1"/>
          <p:nvPr/>
        </p:nvSpPr>
        <p:spPr>
          <a:xfrm>
            <a:off x="3988138" y="8370586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00" name="CuadroTexto 63">
            <a:extLst>
              <a:ext uri="{FF2B5EF4-FFF2-40B4-BE49-F238E27FC236}">
                <a16:creationId xmlns:a16="http://schemas.microsoft.com/office/drawing/2014/main" id="{F694D935-77FC-E44A-BABE-3774A1E13D59}"/>
              </a:ext>
            </a:extLst>
          </p:cNvPr>
          <p:cNvSpPr txBox="1"/>
          <p:nvPr/>
        </p:nvSpPr>
        <p:spPr>
          <a:xfrm>
            <a:off x="3033684" y="10436169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01" name="CuadroTexto 64">
            <a:extLst>
              <a:ext uri="{FF2B5EF4-FFF2-40B4-BE49-F238E27FC236}">
                <a16:creationId xmlns:a16="http://schemas.microsoft.com/office/drawing/2014/main" id="{5C31B7AB-5FC1-244F-8D11-D01809A55162}"/>
              </a:ext>
            </a:extLst>
          </p:cNvPr>
          <p:cNvSpPr txBox="1"/>
          <p:nvPr/>
        </p:nvSpPr>
        <p:spPr>
          <a:xfrm>
            <a:off x="3932440" y="10069532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02" name="CuadroTexto 64">
            <a:extLst>
              <a:ext uri="{FF2B5EF4-FFF2-40B4-BE49-F238E27FC236}">
                <a16:creationId xmlns:a16="http://schemas.microsoft.com/office/drawing/2014/main" id="{D4D3D56D-AC61-0C49-A46D-B0015B0E2105}"/>
              </a:ext>
            </a:extLst>
          </p:cNvPr>
          <p:cNvSpPr txBox="1"/>
          <p:nvPr/>
        </p:nvSpPr>
        <p:spPr>
          <a:xfrm>
            <a:off x="2896744" y="12044010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03" name="CuadroTexto 65">
            <a:extLst>
              <a:ext uri="{FF2B5EF4-FFF2-40B4-BE49-F238E27FC236}">
                <a16:creationId xmlns:a16="http://schemas.microsoft.com/office/drawing/2014/main" id="{CB715751-3CCA-AC4A-B34D-D72310B884C2}"/>
              </a:ext>
            </a:extLst>
          </p:cNvPr>
          <p:cNvSpPr txBox="1"/>
          <p:nvPr/>
        </p:nvSpPr>
        <p:spPr>
          <a:xfrm>
            <a:off x="3795500" y="11677373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C6D116E-43E2-5141-B0F1-BEF2C373E5DC}"/>
              </a:ext>
            </a:extLst>
          </p:cNvPr>
          <p:cNvSpPr/>
          <p:nvPr/>
        </p:nvSpPr>
        <p:spPr>
          <a:xfrm>
            <a:off x="2808922" y="11417756"/>
            <a:ext cx="2449641" cy="15742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adroTexto 63">
            <a:extLst>
              <a:ext uri="{FF2B5EF4-FFF2-40B4-BE49-F238E27FC236}">
                <a16:creationId xmlns:a16="http://schemas.microsoft.com/office/drawing/2014/main" id="{D65054A2-6751-184A-8EF2-D7B6265344FB}"/>
              </a:ext>
            </a:extLst>
          </p:cNvPr>
          <p:cNvSpPr txBox="1"/>
          <p:nvPr/>
        </p:nvSpPr>
        <p:spPr>
          <a:xfrm>
            <a:off x="3033684" y="12103603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06" name="CuadroTexto 64">
            <a:extLst>
              <a:ext uri="{FF2B5EF4-FFF2-40B4-BE49-F238E27FC236}">
                <a16:creationId xmlns:a16="http://schemas.microsoft.com/office/drawing/2014/main" id="{1BC5ECE3-091A-C14F-824D-837B9FB160C4}"/>
              </a:ext>
            </a:extLst>
          </p:cNvPr>
          <p:cNvSpPr txBox="1"/>
          <p:nvPr/>
        </p:nvSpPr>
        <p:spPr>
          <a:xfrm>
            <a:off x="3932440" y="11736966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4029A4E-3054-5342-8AEA-3B9ABE5B2BB4}"/>
              </a:ext>
            </a:extLst>
          </p:cNvPr>
          <p:cNvSpPr/>
          <p:nvPr/>
        </p:nvSpPr>
        <p:spPr>
          <a:xfrm>
            <a:off x="5515561" y="11417756"/>
            <a:ext cx="3946581" cy="1574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8D9EBDA-A993-8B4C-8E56-7E6D16F92433}"/>
              </a:ext>
            </a:extLst>
          </p:cNvPr>
          <p:cNvSpPr/>
          <p:nvPr/>
        </p:nvSpPr>
        <p:spPr>
          <a:xfrm>
            <a:off x="9543675" y="11417756"/>
            <a:ext cx="3946581" cy="1574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0F7B9E4-75D7-B74B-B27D-66762DA3B0AD}"/>
              </a:ext>
            </a:extLst>
          </p:cNvPr>
          <p:cNvSpPr/>
          <p:nvPr/>
        </p:nvSpPr>
        <p:spPr>
          <a:xfrm>
            <a:off x="13564995" y="11417756"/>
            <a:ext cx="3946581" cy="1574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A661149-1671-F746-833B-2A1FBBE5E87A}"/>
              </a:ext>
            </a:extLst>
          </p:cNvPr>
          <p:cNvSpPr/>
          <p:nvPr/>
        </p:nvSpPr>
        <p:spPr>
          <a:xfrm>
            <a:off x="17586315" y="11417756"/>
            <a:ext cx="3946581" cy="1574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adroTexto 166">
            <a:extLst>
              <a:ext uri="{FF2B5EF4-FFF2-40B4-BE49-F238E27FC236}">
                <a16:creationId xmlns:a16="http://schemas.microsoft.com/office/drawing/2014/main" id="{394B9E7B-0920-5C43-AB2F-0702E84FEB89}"/>
              </a:ext>
            </a:extLst>
          </p:cNvPr>
          <p:cNvSpPr txBox="1"/>
          <p:nvPr/>
        </p:nvSpPr>
        <p:spPr>
          <a:xfrm>
            <a:off x="6553169" y="11859344"/>
            <a:ext cx="1951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12,768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2" name="CuadroTexto 166">
            <a:extLst>
              <a:ext uri="{FF2B5EF4-FFF2-40B4-BE49-F238E27FC236}">
                <a16:creationId xmlns:a16="http://schemas.microsoft.com/office/drawing/2014/main" id="{06CC766B-AD50-AB44-A394-62D671F2B268}"/>
              </a:ext>
            </a:extLst>
          </p:cNvPr>
          <p:cNvSpPr txBox="1"/>
          <p:nvPr/>
        </p:nvSpPr>
        <p:spPr>
          <a:xfrm>
            <a:off x="10593656" y="11859344"/>
            <a:ext cx="1951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15,432</a:t>
            </a:r>
          </a:p>
        </p:txBody>
      </p:sp>
      <p:sp>
        <p:nvSpPr>
          <p:cNvPr id="113" name="CuadroTexto 166">
            <a:extLst>
              <a:ext uri="{FF2B5EF4-FFF2-40B4-BE49-F238E27FC236}">
                <a16:creationId xmlns:a16="http://schemas.microsoft.com/office/drawing/2014/main" id="{3DD01E52-4AB2-7649-BE3F-9EC641F141EA}"/>
              </a:ext>
            </a:extLst>
          </p:cNvPr>
          <p:cNvSpPr txBox="1"/>
          <p:nvPr/>
        </p:nvSpPr>
        <p:spPr>
          <a:xfrm>
            <a:off x="14610265" y="11859344"/>
            <a:ext cx="19511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18,764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4" name="CuadroTexto 166">
            <a:extLst>
              <a:ext uri="{FF2B5EF4-FFF2-40B4-BE49-F238E27FC236}">
                <a16:creationId xmlns:a16="http://schemas.microsoft.com/office/drawing/2014/main" id="{DA31D640-2FED-9642-9EFA-44B7BA34DF56}"/>
              </a:ext>
            </a:extLst>
          </p:cNvPr>
          <p:cNvSpPr txBox="1"/>
          <p:nvPr/>
        </p:nvSpPr>
        <p:spPr>
          <a:xfrm>
            <a:off x="18487245" y="11859344"/>
            <a:ext cx="2278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123,876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81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5AACDA61-C8F2-FC49-A101-36EE842B33AF}"/>
              </a:ext>
            </a:extLst>
          </p:cNvPr>
          <p:cNvSpPr/>
          <p:nvPr/>
        </p:nvSpPr>
        <p:spPr>
          <a:xfrm>
            <a:off x="2456329" y="9678557"/>
            <a:ext cx="2846587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5238B240-5BB3-4846-9F5E-9391132706D9}"/>
              </a:ext>
            </a:extLst>
          </p:cNvPr>
          <p:cNvSpPr txBox="1"/>
          <p:nvPr/>
        </p:nvSpPr>
        <p:spPr>
          <a:xfrm>
            <a:off x="9113304" y="447330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DB7D8B47-191D-224D-9DC9-E90AD9676A32}"/>
              </a:ext>
            </a:extLst>
          </p:cNvPr>
          <p:cNvSpPr txBox="1"/>
          <p:nvPr/>
        </p:nvSpPr>
        <p:spPr>
          <a:xfrm>
            <a:off x="2032436" y="1967673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5EB6E377-F034-F449-8E9C-5E1CE5BC62A3}"/>
              </a:ext>
            </a:extLst>
          </p:cNvPr>
          <p:cNvSpPr txBox="1"/>
          <p:nvPr/>
        </p:nvSpPr>
        <p:spPr>
          <a:xfrm>
            <a:off x="2989988" y="7148934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9FABA26B-9434-A544-A489-797CB0F66CB2}"/>
              </a:ext>
            </a:extLst>
          </p:cNvPr>
          <p:cNvSpPr txBox="1"/>
          <p:nvPr/>
        </p:nvSpPr>
        <p:spPr>
          <a:xfrm>
            <a:off x="3812544" y="6782297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27E67145-D789-1947-907E-A2E11E022E66}"/>
              </a:ext>
            </a:extLst>
          </p:cNvPr>
          <p:cNvSpPr txBox="1"/>
          <p:nvPr/>
        </p:nvSpPr>
        <p:spPr>
          <a:xfrm>
            <a:off x="2989988" y="8754682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7E2FFA51-0315-1241-85A1-B0FAB7601618}"/>
              </a:ext>
            </a:extLst>
          </p:cNvPr>
          <p:cNvSpPr txBox="1"/>
          <p:nvPr/>
        </p:nvSpPr>
        <p:spPr>
          <a:xfrm>
            <a:off x="3990344" y="8388045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2BED9A23-428D-0148-A30C-15868C127308}"/>
              </a:ext>
            </a:extLst>
          </p:cNvPr>
          <p:cNvSpPr txBox="1"/>
          <p:nvPr/>
        </p:nvSpPr>
        <p:spPr>
          <a:xfrm>
            <a:off x="3035890" y="10376981"/>
            <a:ext cx="213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895DE2C1-0E09-9945-80D4-63E63BE898F5}"/>
              </a:ext>
            </a:extLst>
          </p:cNvPr>
          <p:cNvSpPr txBox="1"/>
          <p:nvPr/>
        </p:nvSpPr>
        <p:spPr>
          <a:xfrm>
            <a:off x="3934646" y="10010344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3D0F81FC-55D1-154E-A29C-094BCEDDAD98}"/>
              </a:ext>
            </a:extLst>
          </p:cNvPr>
          <p:cNvSpPr txBox="1"/>
          <p:nvPr/>
        </p:nvSpPr>
        <p:spPr>
          <a:xfrm>
            <a:off x="3866302" y="11923791"/>
            <a:ext cx="125386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7A85523-2BAC-B44C-AF32-ECFA7AA1ACD1}"/>
              </a:ext>
            </a:extLst>
          </p:cNvPr>
          <p:cNvSpPr/>
          <p:nvPr/>
        </p:nvSpPr>
        <p:spPr>
          <a:xfrm>
            <a:off x="16291129" y="6489701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9E1CD3-0E92-4343-8686-5174E9F5507E}"/>
              </a:ext>
            </a:extLst>
          </p:cNvPr>
          <p:cNvSpPr/>
          <p:nvPr/>
        </p:nvSpPr>
        <p:spPr>
          <a:xfrm>
            <a:off x="17631940" y="6489701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5F1C156-BCB7-6A43-8EFE-7D593A1E53AF}"/>
              </a:ext>
            </a:extLst>
          </p:cNvPr>
          <p:cNvSpPr/>
          <p:nvPr/>
        </p:nvSpPr>
        <p:spPr>
          <a:xfrm>
            <a:off x="18988145" y="6489701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7F7279D-9F34-0C4A-B921-4005B615E2E5}"/>
              </a:ext>
            </a:extLst>
          </p:cNvPr>
          <p:cNvSpPr/>
          <p:nvPr/>
        </p:nvSpPr>
        <p:spPr>
          <a:xfrm>
            <a:off x="20320872" y="6489701"/>
            <a:ext cx="12446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B38327-A534-E345-9DAE-A00924808706}"/>
              </a:ext>
            </a:extLst>
          </p:cNvPr>
          <p:cNvSpPr/>
          <p:nvPr/>
        </p:nvSpPr>
        <p:spPr>
          <a:xfrm>
            <a:off x="5508283" y="4901283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ADD97A-1388-F14F-B950-50592EC1D6D1}"/>
              </a:ext>
            </a:extLst>
          </p:cNvPr>
          <p:cNvSpPr/>
          <p:nvPr/>
        </p:nvSpPr>
        <p:spPr>
          <a:xfrm>
            <a:off x="6853214" y="4901283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F9ABDE-5B68-3D4C-8E16-EE7078DC844A}"/>
              </a:ext>
            </a:extLst>
          </p:cNvPr>
          <p:cNvSpPr/>
          <p:nvPr/>
        </p:nvSpPr>
        <p:spPr>
          <a:xfrm>
            <a:off x="8198146" y="4901283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C668EA-CB52-B24C-AC62-0D590699E726}"/>
              </a:ext>
            </a:extLst>
          </p:cNvPr>
          <p:cNvSpPr/>
          <p:nvPr/>
        </p:nvSpPr>
        <p:spPr>
          <a:xfrm>
            <a:off x="5508283" y="3918988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CE96CD-8BEB-7640-B457-A0DA5549B62C}"/>
              </a:ext>
            </a:extLst>
          </p:cNvPr>
          <p:cNvSpPr/>
          <p:nvPr/>
        </p:nvSpPr>
        <p:spPr>
          <a:xfrm>
            <a:off x="9543077" y="4901283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6ADE2D-F840-0F49-9B90-030D1EFF9226}"/>
              </a:ext>
            </a:extLst>
          </p:cNvPr>
          <p:cNvSpPr/>
          <p:nvPr/>
        </p:nvSpPr>
        <p:spPr>
          <a:xfrm>
            <a:off x="10888008" y="4901283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EA5393-49C6-144D-AA01-9C72D1D65095}"/>
              </a:ext>
            </a:extLst>
          </p:cNvPr>
          <p:cNvSpPr/>
          <p:nvPr/>
        </p:nvSpPr>
        <p:spPr>
          <a:xfrm>
            <a:off x="12232939" y="4901283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B2F744-F717-C041-9C76-6621FD9AD0CA}"/>
              </a:ext>
            </a:extLst>
          </p:cNvPr>
          <p:cNvSpPr/>
          <p:nvPr/>
        </p:nvSpPr>
        <p:spPr>
          <a:xfrm>
            <a:off x="9543077" y="3918988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8AA8D1-6480-204C-B6B0-D7F9223AA4A6}"/>
              </a:ext>
            </a:extLst>
          </p:cNvPr>
          <p:cNvSpPr/>
          <p:nvPr/>
        </p:nvSpPr>
        <p:spPr>
          <a:xfrm>
            <a:off x="13577871" y="4901283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C33EE5-7538-5046-AF2F-EA1F3BCA1850}"/>
              </a:ext>
            </a:extLst>
          </p:cNvPr>
          <p:cNvSpPr/>
          <p:nvPr/>
        </p:nvSpPr>
        <p:spPr>
          <a:xfrm>
            <a:off x="14922802" y="4901283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98E895-B3C1-754C-A69E-8DEAADE24AC9}"/>
              </a:ext>
            </a:extLst>
          </p:cNvPr>
          <p:cNvSpPr/>
          <p:nvPr/>
        </p:nvSpPr>
        <p:spPr>
          <a:xfrm>
            <a:off x="16267733" y="4901283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12CF68-C49D-3D4F-B7B0-0EE4CC8F88B9}"/>
              </a:ext>
            </a:extLst>
          </p:cNvPr>
          <p:cNvSpPr/>
          <p:nvPr/>
        </p:nvSpPr>
        <p:spPr>
          <a:xfrm>
            <a:off x="13577871" y="3918988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7C9570-7C66-4642-9F75-2653A1739877}"/>
              </a:ext>
            </a:extLst>
          </p:cNvPr>
          <p:cNvSpPr/>
          <p:nvPr/>
        </p:nvSpPr>
        <p:spPr>
          <a:xfrm>
            <a:off x="17612664" y="4901283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91D2A8-DE16-8B4C-AE6D-E036A7E71929}"/>
              </a:ext>
            </a:extLst>
          </p:cNvPr>
          <p:cNvSpPr/>
          <p:nvPr/>
        </p:nvSpPr>
        <p:spPr>
          <a:xfrm>
            <a:off x="18957596" y="4901283"/>
            <a:ext cx="129702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6C5945-B2DA-B64D-A864-B1BD0DE323E2}"/>
              </a:ext>
            </a:extLst>
          </p:cNvPr>
          <p:cNvSpPr/>
          <p:nvPr/>
        </p:nvSpPr>
        <p:spPr>
          <a:xfrm>
            <a:off x="20302527" y="4901283"/>
            <a:ext cx="1297024" cy="1538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9FE73F-33C0-7E44-B17E-E40E902E7A5C}"/>
              </a:ext>
            </a:extLst>
          </p:cNvPr>
          <p:cNvSpPr/>
          <p:nvPr/>
        </p:nvSpPr>
        <p:spPr>
          <a:xfrm>
            <a:off x="17612664" y="3918988"/>
            <a:ext cx="3986887" cy="911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166">
            <a:extLst>
              <a:ext uri="{FF2B5EF4-FFF2-40B4-BE49-F238E27FC236}">
                <a16:creationId xmlns:a16="http://schemas.microsoft.com/office/drawing/2014/main" id="{75383BC9-9359-124C-857F-B2A8AFB3C4A5}"/>
              </a:ext>
            </a:extLst>
          </p:cNvPr>
          <p:cNvSpPr txBox="1"/>
          <p:nvPr/>
        </p:nvSpPr>
        <p:spPr>
          <a:xfrm>
            <a:off x="6639951" y="4069154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5" name="CuadroTexto 166">
            <a:extLst>
              <a:ext uri="{FF2B5EF4-FFF2-40B4-BE49-F238E27FC236}">
                <a16:creationId xmlns:a16="http://schemas.microsoft.com/office/drawing/2014/main" id="{42A3B605-AA48-C64C-81B1-EF5802B0B9E2}"/>
              </a:ext>
            </a:extLst>
          </p:cNvPr>
          <p:cNvSpPr txBox="1"/>
          <p:nvPr/>
        </p:nvSpPr>
        <p:spPr>
          <a:xfrm>
            <a:off x="10751297" y="4069154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6" name="CuadroTexto 166">
            <a:extLst>
              <a:ext uri="{FF2B5EF4-FFF2-40B4-BE49-F238E27FC236}">
                <a16:creationId xmlns:a16="http://schemas.microsoft.com/office/drawing/2014/main" id="{0619E6F2-F45A-F048-B7EA-72FA48538867}"/>
              </a:ext>
            </a:extLst>
          </p:cNvPr>
          <p:cNvSpPr txBox="1"/>
          <p:nvPr/>
        </p:nvSpPr>
        <p:spPr>
          <a:xfrm>
            <a:off x="14766446" y="4069154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7" name="CuadroTexto 166">
            <a:extLst>
              <a:ext uri="{FF2B5EF4-FFF2-40B4-BE49-F238E27FC236}">
                <a16:creationId xmlns:a16="http://schemas.microsoft.com/office/drawing/2014/main" id="{2A6DFFDE-5DB0-2644-8FAF-56F72B0ED491}"/>
              </a:ext>
            </a:extLst>
          </p:cNvPr>
          <p:cNvSpPr txBox="1"/>
          <p:nvPr/>
        </p:nvSpPr>
        <p:spPr>
          <a:xfrm>
            <a:off x="18632123" y="4069154"/>
            <a:ext cx="1947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8" name="CuadroTexto 166">
            <a:extLst>
              <a:ext uri="{FF2B5EF4-FFF2-40B4-BE49-F238E27FC236}">
                <a16:creationId xmlns:a16="http://schemas.microsoft.com/office/drawing/2014/main" id="{4624100E-131D-5E4D-86BE-EA7541FAAA4E}"/>
              </a:ext>
            </a:extLst>
          </p:cNvPr>
          <p:cNvSpPr txBox="1"/>
          <p:nvPr/>
        </p:nvSpPr>
        <p:spPr>
          <a:xfrm>
            <a:off x="5933990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9" name="CuadroTexto 166">
            <a:extLst>
              <a:ext uri="{FF2B5EF4-FFF2-40B4-BE49-F238E27FC236}">
                <a16:creationId xmlns:a16="http://schemas.microsoft.com/office/drawing/2014/main" id="{A6CACBE8-FE99-9A4D-87B0-BBD33A2216FD}"/>
              </a:ext>
            </a:extLst>
          </p:cNvPr>
          <p:cNvSpPr txBox="1"/>
          <p:nvPr/>
        </p:nvSpPr>
        <p:spPr>
          <a:xfrm>
            <a:off x="7241930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0" name="CuadroTexto 166">
            <a:extLst>
              <a:ext uri="{FF2B5EF4-FFF2-40B4-BE49-F238E27FC236}">
                <a16:creationId xmlns:a16="http://schemas.microsoft.com/office/drawing/2014/main" id="{B6CDC720-99B7-2C44-AC78-4A406A2602C7}"/>
              </a:ext>
            </a:extLst>
          </p:cNvPr>
          <p:cNvSpPr txBox="1"/>
          <p:nvPr/>
        </p:nvSpPr>
        <p:spPr>
          <a:xfrm>
            <a:off x="8573019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1" name="CuadroTexto 166">
            <a:extLst>
              <a:ext uri="{FF2B5EF4-FFF2-40B4-BE49-F238E27FC236}">
                <a16:creationId xmlns:a16="http://schemas.microsoft.com/office/drawing/2014/main" id="{0E241780-5394-7048-A662-1D6B82AEC744}"/>
              </a:ext>
            </a:extLst>
          </p:cNvPr>
          <p:cNvSpPr txBox="1"/>
          <p:nvPr/>
        </p:nvSpPr>
        <p:spPr>
          <a:xfrm>
            <a:off x="9938830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52" name="CuadroTexto 166">
            <a:extLst>
              <a:ext uri="{FF2B5EF4-FFF2-40B4-BE49-F238E27FC236}">
                <a16:creationId xmlns:a16="http://schemas.microsoft.com/office/drawing/2014/main" id="{2ACFA33B-30C2-A64E-A6CB-991F810E5966}"/>
              </a:ext>
            </a:extLst>
          </p:cNvPr>
          <p:cNvSpPr txBox="1"/>
          <p:nvPr/>
        </p:nvSpPr>
        <p:spPr>
          <a:xfrm>
            <a:off x="11246770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3" name="CuadroTexto 166">
            <a:extLst>
              <a:ext uri="{FF2B5EF4-FFF2-40B4-BE49-F238E27FC236}">
                <a16:creationId xmlns:a16="http://schemas.microsoft.com/office/drawing/2014/main" id="{1B919456-69AC-7D46-BC0E-C70C1CEC440C}"/>
              </a:ext>
            </a:extLst>
          </p:cNvPr>
          <p:cNvSpPr txBox="1"/>
          <p:nvPr/>
        </p:nvSpPr>
        <p:spPr>
          <a:xfrm>
            <a:off x="12577859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4" name="CuadroTexto 166">
            <a:extLst>
              <a:ext uri="{FF2B5EF4-FFF2-40B4-BE49-F238E27FC236}">
                <a16:creationId xmlns:a16="http://schemas.microsoft.com/office/drawing/2014/main" id="{048AC2D4-FA7B-C04C-ADA7-6EC794627B2C}"/>
              </a:ext>
            </a:extLst>
          </p:cNvPr>
          <p:cNvSpPr txBox="1"/>
          <p:nvPr/>
        </p:nvSpPr>
        <p:spPr>
          <a:xfrm>
            <a:off x="13932096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55" name="CuadroTexto 166">
            <a:extLst>
              <a:ext uri="{FF2B5EF4-FFF2-40B4-BE49-F238E27FC236}">
                <a16:creationId xmlns:a16="http://schemas.microsoft.com/office/drawing/2014/main" id="{8D2A61F5-CE1B-0340-A12D-9BADF61838B2}"/>
              </a:ext>
            </a:extLst>
          </p:cNvPr>
          <p:cNvSpPr txBox="1"/>
          <p:nvPr/>
        </p:nvSpPr>
        <p:spPr>
          <a:xfrm>
            <a:off x="15286336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6" name="CuadroTexto 166">
            <a:extLst>
              <a:ext uri="{FF2B5EF4-FFF2-40B4-BE49-F238E27FC236}">
                <a16:creationId xmlns:a16="http://schemas.microsoft.com/office/drawing/2014/main" id="{A3E265CD-0E04-AF41-8D1B-C79CA835C622}"/>
              </a:ext>
            </a:extLst>
          </p:cNvPr>
          <p:cNvSpPr txBox="1"/>
          <p:nvPr/>
        </p:nvSpPr>
        <p:spPr>
          <a:xfrm>
            <a:off x="16617425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7" name="CuadroTexto 166">
            <a:extLst>
              <a:ext uri="{FF2B5EF4-FFF2-40B4-BE49-F238E27FC236}">
                <a16:creationId xmlns:a16="http://schemas.microsoft.com/office/drawing/2014/main" id="{55CD33CF-DBC9-B04B-B1FB-D94DAD7AF683}"/>
              </a:ext>
            </a:extLst>
          </p:cNvPr>
          <p:cNvSpPr txBox="1"/>
          <p:nvPr/>
        </p:nvSpPr>
        <p:spPr>
          <a:xfrm>
            <a:off x="18029534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58" name="CuadroTexto 166">
            <a:extLst>
              <a:ext uri="{FF2B5EF4-FFF2-40B4-BE49-F238E27FC236}">
                <a16:creationId xmlns:a16="http://schemas.microsoft.com/office/drawing/2014/main" id="{D1E1C034-D8AF-EE40-BDCE-2B2A79DE72CE}"/>
              </a:ext>
            </a:extLst>
          </p:cNvPr>
          <p:cNvSpPr txBox="1"/>
          <p:nvPr/>
        </p:nvSpPr>
        <p:spPr>
          <a:xfrm>
            <a:off x="19383774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9" name="CuadroTexto 166">
            <a:extLst>
              <a:ext uri="{FF2B5EF4-FFF2-40B4-BE49-F238E27FC236}">
                <a16:creationId xmlns:a16="http://schemas.microsoft.com/office/drawing/2014/main" id="{210EFFA8-C7E1-E045-A702-CFB37E30D25E}"/>
              </a:ext>
            </a:extLst>
          </p:cNvPr>
          <p:cNvSpPr txBox="1"/>
          <p:nvPr/>
        </p:nvSpPr>
        <p:spPr>
          <a:xfrm>
            <a:off x="20692003" y="528599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7B2465C-B50C-F04A-B5C1-0FF56747B229}"/>
              </a:ext>
            </a:extLst>
          </p:cNvPr>
          <p:cNvSpPr/>
          <p:nvPr/>
        </p:nvSpPr>
        <p:spPr>
          <a:xfrm>
            <a:off x="5508283" y="649594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7D29BE6-6DD3-D04C-B214-331743854A3C}"/>
              </a:ext>
            </a:extLst>
          </p:cNvPr>
          <p:cNvSpPr/>
          <p:nvPr/>
        </p:nvSpPr>
        <p:spPr>
          <a:xfrm>
            <a:off x="6853214" y="649594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0CA7C2-8A28-CE4C-8FC0-B9C4CC56008C}"/>
              </a:ext>
            </a:extLst>
          </p:cNvPr>
          <p:cNvSpPr/>
          <p:nvPr/>
        </p:nvSpPr>
        <p:spPr>
          <a:xfrm>
            <a:off x="8198146" y="649594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0645667-6F42-4740-822F-BCAA3D467269}"/>
              </a:ext>
            </a:extLst>
          </p:cNvPr>
          <p:cNvSpPr/>
          <p:nvPr/>
        </p:nvSpPr>
        <p:spPr>
          <a:xfrm>
            <a:off x="9543077" y="649594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A00615-4116-814B-8A2C-4168041B2C2C}"/>
              </a:ext>
            </a:extLst>
          </p:cNvPr>
          <p:cNvSpPr/>
          <p:nvPr/>
        </p:nvSpPr>
        <p:spPr>
          <a:xfrm>
            <a:off x="10888008" y="649594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0AD1785-7DA8-774A-BED2-1169F2DBBBF2}"/>
              </a:ext>
            </a:extLst>
          </p:cNvPr>
          <p:cNvSpPr/>
          <p:nvPr/>
        </p:nvSpPr>
        <p:spPr>
          <a:xfrm>
            <a:off x="12232939" y="649594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2529E9-CCBD-7241-9942-1AF6F6BCD4AD}"/>
              </a:ext>
            </a:extLst>
          </p:cNvPr>
          <p:cNvSpPr/>
          <p:nvPr/>
        </p:nvSpPr>
        <p:spPr>
          <a:xfrm>
            <a:off x="13577871" y="649594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C174C3A-1261-0449-AAF6-4F4892975FBB}"/>
              </a:ext>
            </a:extLst>
          </p:cNvPr>
          <p:cNvSpPr/>
          <p:nvPr/>
        </p:nvSpPr>
        <p:spPr>
          <a:xfrm>
            <a:off x="14922802" y="649594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ángulo 13">
            <a:extLst>
              <a:ext uri="{FF2B5EF4-FFF2-40B4-BE49-F238E27FC236}">
                <a16:creationId xmlns:a16="http://schemas.microsoft.com/office/drawing/2014/main" id="{659C08CB-879A-5D40-8DE2-0C2B03F672ED}"/>
              </a:ext>
            </a:extLst>
          </p:cNvPr>
          <p:cNvSpPr/>
          <p:nvPr/>
        </p:nvSpPr>
        <p:spPr>
          <a:xfrm>
            <a:off x="18988145" y="8079753"/>
            <a:ext cx="1244600" cy="15074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14">
            <a:extLst>
              <a:ext uri="{FF2B5EF4-FFF2-40B4-BE49-F238E27FC236}">
                <a16:creationId xmlns:a16="http://schemas.microsoft.com/office/drawing/2014/main" id="{7247C177-02CF-E647-B2F2-0DB97973BBEA}"/>
              </a:ext>
            </a:extLst>
          </p:cNvPr>
          <p:cNvSpPr/>
          <p:nvPr/>
        </p:nvSpPr>
        <p:spPr>
          <a:xfrm>
            <a:off x="20320872" y="8079753"/>
            <a:ext cx="1244600" cy="15074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0DF814D-191D-FF44-8E07-AD7BF0472B8A}"/>
              </a:ext>
            </a:extLst>
          </p:cNvPr>
          <p:cNvSpPr/>
          <p:nvPr/>
        </p:nvSpPr>
        <p:spPr>
          <a:xfrm>
            <a:off x="12223269" y="8079753"/>
            <a:ext cx="1297024" cy="15388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99A90CC-CF5D-0245-A6BC-105731839C9A}"/>
              </a:ext>
            </a:extLst>
          </p:cNvPr>
          <p:cNvSpPr/>
          <p:nvPr/>
        </p:nvSpPr>
        <p:spPr>
          <a:xfrm>
            <a:off x="13568200" y="8079753"/>
            <a:ext cx="1297024" cy="15388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82593C3-1B51-474F-90EA-0E631E4AF986}"/>
              </a:ext>
            </a:extLst>
          </p:cNvPr>
          <p:cNvSpPr/>
          <p:nvPr/>
        </p:nvSpPr>
        <p:spPr>
          <a:xfrm>
            <a:off x="14913131" y="8079753"/>
            <a:ext cx="1297024" cy="15388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CE0644-3AED-574E-871A-1099FEB02A58}"/>
              </a:ext>
            </a:extLst>
          </p:cNvPr>
          <p:cNvSpPr/>
          <p:nvPr/>
        </p:nvSpPr>
        <p:spPr>
          <a:xfrm>
            <a:off x="16258063" y="8079753"/>
            <a:ext cx="1297024" cy="15388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51DB8B6-4BEC-D745-9D1C-A6C3F341F954}"/>
              </a:ext>
            </a:extLst>
          </p:cNvPr>
          <p:cNvSpPr/>
          <p:nvPr/>
        </p:nvSpPr>
        <p:spPr>
          <a:xfrm>
            <a:off x="17602994" y="8079753"/>
            <a:ext cx="1297024" cy="15388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5685DD6-9E78-5F46-8632-AB1D99C57C41}"/>
              </a:ext>
            </a:extLst>
          </p:cNvPr>
          <p:cNvSpPr/>
          <p:nvPr/>
        </p:nvSpPr>
        <p:spPr>
          <a:xfrm>
            <a:off x="5508283" y="8079753"/>
            <a:ext cx="1297024" cy="15388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D1AFED1-A4E3-7145-9BB1-1147558FCF20}"/>
              </a:ext>
            </a:extLst>
          </p:cNvPr>
          <p:cNvSpPr/>
          <p:nvPr/>
        </p:nvSpPr>
        <p:spPr>
          <a:xfrm>
            <a:off x="6853214" y="8079753"/>
            <a:ext cx="1297024" cy="15388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2D6399-32F1-6A46-AAF6-9756CA9EBEFC}"/>
              </a:ext>
            </a:extLst>
          </p:cNvPr>
          <p:cNvSpPr/>
          <p:nvPr/>
        </p:nvSpPr>
        <p:spPr>
          <a:xfrm>
            <a:off x="8198146" y="8079753"/>
            <a:ext cx="1297024" cy="15388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16E0199-9AB7-9B4E-A825-2F726D18DCB3}"/>
              </a:ext>
            </a:extLst>
          </p:cNvPr>
          <p:cNvSpPr/>
          <p:nvPr/>
        </p:nvSpPr>
        <p:spPr>
          <a:xfrm>
            <a:off x="9543077" y="8079753"/>
            <a:ext cx="1297024" cy="15388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A0B6284-ED8B-C74F-9F98-CE6D5D927E7E}"/>
              </a:ext>
            </a:extLst>
          </p:cNvPr>
          <p:cNvSpPr/>
          <p:nvPr/>
        </p:nvSpPr>
        <p:spPr>
          <a:xfrm>
            <a:off x="10888008" y="8079753"/>
            <a:ext cx="1297024" cy="15388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ángulo 13">
            <a:extLst>
              <a:ext uri="{FF2B5EF4-FFF2-40B4-BE49-F238E27FC236}">
                <a16:creationId xmlns:a16="http://schemas.microsoft.com/office/drawing/2014/main" id="{367EF6A5-A64F-4747-9189-D9228880AEC0}"/>
              </a:ext>
            </a:extLst>
          </p:cNvPr>
          <p:cNvSpPr/>
          <p:nvPr/>
        </p:nvSpPr>
        <p:spPr>
          <a:xfrm>
            <a:off x="19011591" y="9678557"/>
            <a:ext cx="1244600" cy="150749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14">
            <a:extLst>
              <a:ext uri="{FF2B5EF4-FFF2-40B4-BE49-F238E27FC236}">
                <a16:creationId xmlns:a16="http://schemas.microsoft.com/office/drawing/2014/main" id="{2995C8B0-B950-1944-BCE5-896C6DE83121}"/>
              </a:ext>
            </a:extLst>
          </p:cNvPr>
          <p:cNvSpPr/>
          <p:nvPr/>
        </p:nvSpPr>
        <p:spPr>
          <a:xfrm>
            <a:off x="20344318" y="9678557"/>
            <a:ext cx="1244600" cy="150749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2FE612-6E2B-4846-87B5-3E3C95B3B031}"/>
              </a:ext>
            </a:extLst>
          </p:cNvPr>
          <p:cNvSpPr/>
          <p:nvPr/>
        </p:nvSpPr>
        <p:spPr>
          <a:xfrm>
            <a:off x="12246715" y="967855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8886BC-5475-E14D-B392-1213502D39B7}"/>
              </a:ext>
            </a:extLst>
          </p:cNvPr>
          <p:cNvSpPr/>
          <p:nvPr/>
        </p:nvSpPr>
        <p:spPr>
          <a:xfrm>
            <a:off x="13591646" y="967855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9184E39-C76A-ED49-9167-C313BC74722E}"/>
              </a:ext>
            </a:extLst>
          </p:cNvPr>
          <p:cNvSpPr/>
          <p:nvPr/>
        </p:nvSpPr>
        <p:spPr>
          <a:xfrm>
            <a:off x="14936577" y="967855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0F2E0F0-4FA3-7B40-AD4E-14A5927B078D}"/>
              </a:ext>
            </a:extLst>
          </p:cNvPr>
          <p:cNvSpPr/>
          <p:nvPr/>
        </p:nvSpPr>
        <p:spPr>
          <a:xfrm>
            <a:off x="16281509" y="967855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910B590-DD78-E747-9CBC-DE9A454924DE}"/>
              </a:ext>
            </a:extLst>
          </p:cNvPr>
          <p:cNvSpPr/>
          <p:nvPr/>
        </p:nvSpPr>
        <p:spPr>
          <a:xfrm>
            <a:off x="17626440" y="9678557"/>
            <a:ext cx="1297024" cy="153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2B0781C-D792-FA49-9CED-4EF4B302047B}"/>
              </a:ext>
            </a:extLst>
          </p:cNvPr>
          <p:cNvSpPr/>
          <p:nvPr/>
        </p:nvSpPr>
        <p:spPr>
          <a:xfrm>
            <a:off x="5508283" y="9678557"/>
            <a:ext cx="1297024" cy="15388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5E03130-5A47-5E4E-8C93-9E5C77BB2E4E}"/>
              </a:ext>
            </a:extLst>
          </p:cNvPr>
          <p:cNvSpPr/>
          <p:nvPr/>
        </p:nvSpPr>
        <p:spPr>
          <a:xfrm>
            <a:off x="6853214" y="9678557"/>
            <a:ext cx="1297024" cy="15388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557F132-E384-B74E-8D83-E266D3CAC609}"/>
              </a:ext>
            </a:extLst>
          </p:cNvPr>
          <p:cNvSpPr/>
          <p:nvPr/>
        </p:nvSpPr>
        <p:spPr>
          <a:xfrm>
            <a:off x="8198146" y="9678557"/>
            <a:ext cx="1297024" cy="15388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39906C2-1850-C747-AA09-75204759B570}"/>
              </a:ext>
            </a:extLst>
          </p:cNvPr>
          <p:cNvSpPr/>
          <p:nvPr/>
        </p:nvSpPr>
        <p:spPr>
          <a:xfrm>
            <a:off x="9543077" y="9678557"/>
            <a:ext cx="1297024" cy="15388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24BA1CC-DB99-CF45-AEA2-B9A5E1262931}"/>
              </a:ext>
            </a:extLst>
          </p:cNvPr>
          <p:cNvSpPr/>
          <p:nvPr/>
        </p:nvSpPr>
        <p:spPr>
          <a:xfrm>
            <a:off x="10888008" y="9678557"/>
            <a:ext cx="1297024" cy="15388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6D46AC1-788D-8F44-9ED1-644CCABF40CC}"/>
              </a:ext>
            </a:extLst>
          </p:cNvPr>
          <p:cNvSpPr/>
          <p:nvPr/>
        </p:nvSpPr>
        <p:spPr>
          <a:xfrm>
            <a:off x="5466766" y="11385189"/>
            <a:ext cx="402840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2003B84-3C50-8F4E-905E-B4D00FB8315A}"/>
              </a:ext>
            </a:extLst>
          </p:cNvPr>
          <p:cNvSpPr/>
          <p:nvPr/>
        </p:nvSpPr>
        <p:spPr>
          <a:xfrm>
            <a:off x="9555588" y="11385189"/>
            <a:ext cx="402840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BBFD1D5-7F91-D441-A9F1-6DD4A1D9BDB1}"/>
              </a:ext>
            </a:extLst>
          </p:cNvPr>
          <p:cNvSpPr/>
          <p:nvPr/>
        </p:nvSpPr>
        <p:spPr>
          <a:xfrm>
            <a:off x="13644410" y="11385189"/>
            <a:ext cx="402840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D4489B-5F8C-8C4E-AE38-3063565E0BAB}"/>
              </a:ext>
            </a:extLst>
          </p:cNvPr>
          <p:cNvSpPr/>
          <p:nvPr/>
        </p:nvSpPr>
        <p:spPr>
          <a:xfrm>
            <a:off x="17739116" y="11385189"/>
            <a:ext cx="4028404" cy="1538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uadroTexto 166">
            <a:extLst>
              <a:ext uri="{FF2B5EF4-FFF2-40B4-BE49-F238E27FC236}">
                <a16:creationId xmlns:a16="http://schemas.microsoft.com/office/drawing/2014/main" id="{991EE7D9-E6A7-024A-930F-8343AC56EEFA}"/>
              </a:ext>
            </a:extLst>
          </p:cNvPr>
          <p:cNvSpPr txBox="1"/>
          <p:nvPr/>
        </p:nvSpPr>
        <p:spPr>
          <a:xfrm>
            <a:off x="6713468" y="11859344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12,768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4" name="CuadroTexto 166">
            <a:extLst>
              <a:ext uri="{FF2B5EF4-FFF2-40B4-BE49-F238E27FC236}">
                <a16:creationId xmlns:a16="http://schemas.microsoft.com/office/drawing/2014/main" id="{E9FE0467-8DDD-FE4B-8250-2092699BE88F}"/>
              </a:ext>
            </a:extLst>
          </p:cNvPr>
          <p:cNvSpPr txBox="1"/>
          <p:nvPr/>
        </p:nvSpPr>
        <p:spPr>
          <a:xfrm>
            <a:off x="10753955" y="11859344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15,432</a:t>
            </a:r>
          </a:p>
        </p:txBody>
      </p:sp>
      <p:sp>
        <p:nvSpPr>
          <p:cNvPr id="115" name="CuadroTexto 166">
            <a:extLst>
              <a:ext uri="{FF2B5EF4-FFF2-40B4-BE49-F238E27FC236}">
                <a16:creationId xmlns:a16="http://schemas.microsoft.com/office/drawing/2014/main" id="{45E37E17-C394-0F4A-8256-CCDF44CAF86F}"/>
              </a:ext>
            </a:extLst>
          </p:cNvPr>
          <p:cNvSpPr txBox="1"/>
          <p:nvPr/>
        </p:nvSpPr>
        <p:spPr>
          <a:xfrm>
            <a:off x="14770565" y="11859344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18,764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6" name="CuadroTexto 166">
            <a:extLst>
              <a:ext uri="{FF2B5EF4-FFF2-40B4-BE49-F238E27FC236}">
                <a16:creationId xmlns:a16="http://schemas.microsoft.com/office/drawing/2014/main" id="{3CC5141C-DBAE-EE4E-838D-326FE8A6C934}"/>
              </a:ext>
            </a:extLst>
          </p:cNvPr>
          <p:cNvSpPr txBox="1"/>
          <p:nvPr/>
        </p:nvSpPr>
        <p:spPr>
          <a:xfrm>
            <a:off x="18677201" y="11859344"/>
            <a:ext cx="189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123,876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06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FFFFFF"/>
      </a:dk1>
      <a:lt1>
        <a:srgbClr val="FFFFFF"/>
      </a:lt1>
      <a:dk2>
        <a:srgbClr val="FFFFFF"/>
      </a:dk2>
      <a:lt2>
        <a:srgbClr val="18242E"/>
      </a:lt2>
      <a:accent1>
        <a:srgbClr val="1EA185"/>
      </a:accent1>
      <a:accent2>
        <a:srgbClr val="0F5142"/>
      </a:accent2>
      <a:accent3>
        <a:srgbClr val="1EA185"/>
      </a:accent3>
      <a:accent4>
        <a:srgbClr val="5BB292"/>
      </a:accent4>
      <a:accent5>
        <a:srgbClr val="363735"/>
      </a:accent5>
      <a:accent6>
        <a:srgbClr val="6D6F6B"/>
      </a:accent6>
      <a:hlink>
        <a:srgbClr val="1E9272"/>
      </a:hlink>
      <a:folHlink>
        <a:srgbClr val="32FFB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86838</TotalTime>
  <Words>882</Words>
  <Application>Microsoft Macintosh PowerPoint</Application>
  <PresentationFormat>Custom</PresentationFormat>
  <Paragraphs>270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Perez Adrian Fransisco</cp:lastModifiedBy>
  <cp:revision>15528</cp:revision>
  <dcterms:created xsi:type="dcterms:W3CDTF">2014-11-12T21:47:38Z</dcterms:created>
  <dcterms:modified xsi:type="dcterms:W3CDTF">2020-01-30T16:02:46Z</dcterms:modified>
  <cp:category/>
</cp:coreProperties>
</file>