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0" autoAdjust="0"/>
    <p:restoredTop sz="96327" autoAdjust="0"/>
  </p:normalViewPr>
  <p:slideViewPr>
    <p:cSldViewPr snapToGrid="0" snapToObjects="1">
      <p:cViewPr varScale="1">
        <p:scale>
          <a:sx n="55" d="100"/>
          <a:sy n="55" d="100"/>
        </p:scale>
        <p:origin x="1096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1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3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6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0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adroTexto 499"/>
          <p:cNvSpPr txBox="1"/>
          <p:nvPr/>
        </p:nvSpPr>
        <p:spPr>
          <a:xfrm>
            <a:off x="9113304" y="55076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032436" y="207111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AF52279-4672-1443-A24C-F3F414E99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9888"/>
              </p:ext>
            </p:extLst>
          </p:nvPr>
        </p:nvGraphicFramePr>
        <p:xfrm>
          <a:off x="5132439" y="3967535"/>
          <a:ext cx="15485808" cy="858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484">
                  <a:extLst>
                    <a:ext uri="{9D8B030D-6E8A-4147-A177-3AD203B41FA5}">
                      <a16:colId xmlns:a16="http://schemas.microsoft.com/office/drawing/2014/main" val="568899149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616500910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42798550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216207901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607155437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82613206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320924548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3281698286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04564195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1665857128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824792394"/>
                    </a:ext>
                  </a:extLst>
                </a:gridCol>
                <a:gridCol w="1290484">
                  <a:extLst>
                    <a:ext uri="{9D8B030D-6E8A-4147-A177-3AD203B41FA5}">
                      <a16:colId xmlns:a16="http://schemas.microsoft.com/office/drawing/2014/main" val="2676825153"/>
                    </a:ext>
                  </a:extLst>
                </a:gridCol>
              </a:tblGrid>
              <a:tr h="758023"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240112"/>
                  </a:ext>
                </a:extLst>
              </a:tr>
              <a:tr h="758023">
                <a:tc gridSpan="6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581392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347521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6219174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2860"/>
                  </a:ext>
                </a:extLst>
              </a:tr>
              <a:tr h="769742"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93991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512821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6367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3606767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6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1838645"/>
                  </a:ext>
                </a:extLst>
              </a:tr>
              <a:tr h="75802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259727"/>
                  </a:ext>
                </a:extLst>
              </a:tr>
            </a:tbl>
          </a:graphicData>
        </a:graphic>
      </p:graphicFrame>
      <p:sp>
        <p:nvSpPr>
          <p:cNvPr id="166" name="CuadroTexto 165">
            <a:extLst>
              <a:ext uri="{FF2B5EF4-FFF2-40B4-BE49-F238E27FC236}">
                <a16:creationId xmlns:a16="http://schemas.microsoft.com/office/drawing/2014/main" id="{169D8EB8-79CB-854D-8A9B-ECEBC3C72708}"/>
              </a:ext>
            </a:extLst>
          </p:cNvPr>
          <p:cNvSpPr txBox="1"/>
          <p:nvPr/>
        </p:nvSpPr>
        <p:spPr>
          <a:xfrm>
            <a:off x="5916560" y="4520834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24D3223-4558-0D4E-A2AF-3359D37F16A7}"/>
              </a:ext>
            </a:extLst>
          </p:cNvPr>
          <p:cNvSpPr txBox="1"/>
          <p:nvPr/>
        </p:nvSpPr>
        <p:spPr>
          <a:xfrm>
            <a:off x="5939016" y="3997032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7CF8DB6-7FEA-3746-AA7E-8BF2C6003FC2}"/>
              </a:ext>
            </a:extLst>
          </p:cNvPr>
          <p:cNvSpPr txBox="1"/>
          <p:nvPr/>
        </p:nvSpPr>
        <p:spPr>
          <a:xfrm>
            <a:off x="12351775" y="603800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B87D3F8-5A8F-B247-8428-BBA5822F16C5}"/>
              </a:ext>
            </a:extLst>
          </p:cNvPr>
          <p:cNvSpPr txBox="1"/>
          <p:nvPr/>
        </p:nvSpPr>
        <p:spPr>
          <a:xfrm>
            <a:off x="12374231" y="551420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420BC479-AFFC-BF4F-8E0E-A6C387ECB3F6}"/>
              </a:ext>
            </a:extLst>
          </p:cNvPr>
          <p:cNvSpPr txBox="1"/>
          <p:nvPr/>
        </p:nvSpPr>
        <p:spPr>
          <a:xfrm>
            <a:off x="15011400" y="100865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48D7C49-68CC-1240-93F7-7DA6227B181A}"/>
              </a:ext>
            </a:extLst>
          </p:cNvPr>
          <p:cNvSpPr txBox="1"/>
          <p:nvPr/>
        </p:nvSpPr>
        <p:spPr>
          <a:xfrm>
            <a:off x="15033856" y="9562781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0C9E1BA-AAE1-3D4A-9A65-A6E9DC9DD2E2}"/>
              </a:ext>
            </a:extLst>
          </p:cNvPr>
          <p:cNvSpPr txBox="1"/>
          <p:nvPr/>
        </p:nvSpPr>
        <p:spPr>
          <a:xfrm>
            <a:off x="8602286" y="116347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C8F15CE-46C5-7149-83CD-ADC45626A7A7}"/>
              </a:ext>
            </a:extLst>
          </p:cNvPr>
          <p:cNvSpPr txBox="1"/>
          <p:nvPr/>
        </p:nvSpPr>
        <p:spPr>
          <a:xfrm>
            <a:off x="8624742" y="1111098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2122725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adroTexto 441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C2670-D22C-4945-ADF5-E76B6F0E798D}"/>
              </a:ext>
            </a:extLst>
          </p:cNvPr>
          <p:cNvGraphicFramePr>
            <a:graphicFrameLocks noGrp="1"/>
          </p:cNvGraphicFramePr>
          <p:nvPr/>
        </p:nvGraphicFramePr>
        <p:xfrm>
          <a:off x="2032436" y="4305300"/>
          <a:ext cx="20312784" cy="868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32">
                  <a:extLst>
                    <a:ext uri="{9D8B030D-6E8A-4147-A177-3AD203B41FA5}">
                      <a16:colId xmlns:a16="http://schemas.microsoft.com/office/drawing/2014/main" val="1644162692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83800987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70428563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77597761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1946399534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191759140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3378893701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995590607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580817103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2883363856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1391549205"/>
                    </a:ext>
                  </a:extLst>
                </a:gridCol>
                <a:gridCol w="1692732">
                  <a:extLst>
                    <a:ext uri="{9D8B030D-6E8A-4147-A177-3AD203B41FA5}">
                      <a16:colId xmlns:a16="http://schemas.microsoft.com/office/drawing/2014/main" val="585843871"/>
                    </a:ext>
                  </a:extLst>
                </a:gridCol>
              </a:tblGrid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85544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068960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9494706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465700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6648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206449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778584"/>
                  </a:ext>
                </a:extLst>
              </a:tr>
              <a:tr h="86187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730668"/>
                  </a:ext>
                </a:extLst>
              </a:tr>
              <a:tr h="69672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542126"/>
                  </a:ext>
                </a:extLst>
              </a:tr>
              <a:tr h="1095070"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74639"/>
                  </a:ext>
                </a:extLst>
              </a:tr>
            </a:tbl>
          </a:graphicData>
        </a:graphic>
      </p:graphicFrame>
      <p:sp>
        <p:nvSpPr>
          <p:cNvPr id="63" name="CuadroTexto 62">
            <a:extLst>
              <a:ext uri="{FF2B5EF4-FFF2-40B4-BE49-F238E27FC236}">
                <a16:creationId xmlns:a16="http://schemas.microsoft.com/office/drawing/2014/main" id="{53A00E70-28E6-5543-A9FA-CCC494A0A530}"/>
              </a:ext>
            </a:extLst>
          </p:cNvPr>
          <p:cNvSpPr txBox="1"/>
          <p:nvPr/>
        </p:nvSpPr>
        <p:spPr>
          <a:xfrm>
            <a:off x="16434621" y="494853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4D3DAE3-599C-8A41-ADDC-2ABD8B03BE04}"/>
              </a:ext>
            </a:extLst>
          </p:cNvPr>
          <p:cNvSpPr txBox="1"/>
          <p:nvPr/>
        </p:nvSpPr>
        <p:spPr>
          <a:xfrm>
            <a:off x="16457077" y="4424735"/>
            <a:ext cx="220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6B2B042-F312-CA4D-BB54-A945759DC91C}"/>
              </a:ext>
            </a:extLst>
          </p:cNvPr>
          <p:cNvSpPr txBox="1"/>
          <p:nvPr/>
        </p:nvSpPr>
        <p:spPr>
          <a:xfrm>
            <a:off x="7973963" y="6605272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233E7C9-37A3-7049-BB81-2EA686D6A07E}"/>
              </a:ext>
            </a:extLst>
          </p:cNvPr>
          <p:cNvSpPr txBox="1"/>
          <p:nvPr/>
        </p:nvSpPr>
        <p:spPr>
          <a:xfrm>
            <a:off x="7996419" y="6081470"/>
            <a:ext cx="177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7CE73B8-5795-2F44-B4FC-12165DFEF466}"/>
              </a:ext>
            </a:extLst>
          </p:cNvPr>
          <p:cNvSpPr txBox="1"/>
          <p:nvPr/>
        </p:nvSpPr>
        <p:spPr>
          <a:xfrm>
            <a:off x="4555131" y="1011757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8DDE52-63DD-1A49-8814-849354F70BCF}"/>
              </a:ext>
            </a:extLst>
          </p:cNvPr>
          <p:cNvSpPr txBox="1"/>
          <p:nvPr/>
        </p:nvSpPr>
        <p:spPr>
          <a:xfrm>
            <a:off x="4577587" y="9593775"/>
            <a:ext cx="205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802B0F-A895-2745-8850-4C35C811FAE0}"/>
              </a:ext>
            </a:extLst>
          </p:cNvPr>
          <p:cNvSpPr txBox="1"/>
          <p:nvPr/>
        </p:nvSpPr>
        <p:spPr>
          <a:xfrm>
            <a:off x="14674124" y="8411038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3911AF-9FF6-6F4C-9029-B9FFDD9758FC}"/>
              </a:ext>
            </a:extLst>
          </p:cNvPr>
          <p:cNvSpPr txBox="1"/>
          <p:nvPr/>
        </p:nvSpPr>
        <p:spPr>
          <a:xfrm>
            <a:off x="14696580" y="7887236"/>
            <a:ext cx="216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0C6F50-0D1E-BD48-98C2-D51972D6DC26}"/>
              </a:ext>
            </a:extLst>
          </p:cNvPr>
          <p:cNvSpPr/>
          <p:nvPr/>
        </p:nvSpPr>
        <p:spPr>
          <a:xfrm flipV="1">
            <a:off x="22279185" y="50710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F90C2F-B400-1543-B998-F42E13F1BA84}"/>
              </a:ext>
            </a:extLst>
          </p:cNvPr>
          <p:cNvSpPr/>
          <p:nvPr/>
        </p:nvSpPr>
        <p:spPr>
          <a:xfrm flipV="1">
            <a:off x="13751225" y="507574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D705F3F-9048-8842-834D-74FFB2B5D3F0}"/>
              </a:ext>
            </a:extLst>
          </p:cNvPr>
          <p:cNvSpPr/>
          <p:nvPr/>
        </p:nvSpPr>
        <p:spPr>
          <a:xfrm flipV="1">
            <a:off x="13839715" y="6798331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C033360-E35C-5347-8FE9-61BD30A10602}"/>
              </a:ext>
            </a:extLst>
          </p:cNvPr>
          <p:cNvSpPr/>
          <p:nvPr/>
        </p:nvSpPr>
        <p:spPr>
          <a:xfrm flipV="1">
            <a:off x="5334210" y="6798330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49AA7F9-DAA6-ED4C-B104-1E0A56D9540F}"/>
              </a:ext>
            </a:extLst>
          </p:cNvPr>
          <p:cNvSpPr/>
          <p:nvPr/>
        </p:nvSpPr>
        <p:spPr>
          <a:xfrm flipV="1">
            <a:off x="1943945" y="1024010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CF481B3-7B36-4F47-9B69-1023E8DD389A}"/>
              </a:ext>
            </a:extLst>
          </p:cNvPr>
          <p:cNvSpPr/>
          <p:nvPr/>
        </p:nvSpPr>
        <p:spPr>
          <a:xfrm flipV="1">
            <a:off x="10480833" y="1024662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7A40202-05D6-D644-A260-11DCD0E068B6}"/>
              </a:ext>
            </a:extLst>
          </p:cNvPr>
          <p:cNvSpPr/>
          <p:nvPr/>
        </p:nvSpPr>
        <p:spPr>
          <a:xfrm flipV="1">
            <a:off x="12100334" y="8533567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0BE3EFF-4497-F94E-913F-B3567EB82875}"/>
              </a:ext>
            </a:extLst>
          </p:cNvPr>
          <p:cNvSpPr/>
          <p:nvPr/>
        </p:nvSpPr>
        <p:spPr>
          <a:xfrm flipV="1">
            <a:off x="20622621" y="85335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13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97F0DAE-C4B3-3B41-A7D0-46CE0C8092AD}"/>
              </a:ext>
            </a:extLst>
          </p:cNvPr>
          <p:cNvCxnSpPr/>
          <p:nvPr/>
        </p:nvCxnSpPr>
        <p:spPr>
          <a:xfrm>
            <a:off x="7369470" y="6299200"/>
            <a:ext cx="0" cy="49622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BAC1F9-9243-FA46-B3AF-9D286EA0B60B}"/>
              </a:ext>
            </a:extLst>
          </p:cNvPr>
          <p:cNvCxnSpPr>
            <a:cxnSpLocks/>
          </p:cNvCxnSpPr>
          <p:nvPr/>
        </p:nvCxnSpPr>
        <p:spPr>
          <a:xfrm>
            <a:off x="10569870" y="8749150"/>
            <a:ext cx="0" cy="3823981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5884708-A043-B344-97E5-7EC2A5035AB8}"/>
              </a:ext>
            </a:extLst>
          </p:cNvPr>
          <p:cNvCxnSpPr>
            <a:cxnSpLocks/>
          </p:cNvCxnSpPr>
          <p:nvPr/>
        </p:nvCxnSpPr>
        <p:spPr>
          <a:xfrm>
            <a:off x="17031578" y="7315200"/>
            <a:ext cx="0" cy="5567437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326F6E8-3931-7042-B66E-D9607B99146C}"/>
              </a:ext>
            </a:extLst>
          </p:cNvPr>
          <p:cNvCxnSpPr>
            <a:cxnSpLocks/>
          </p:cNvCxnSpPr>
          <p:nvPr/>
        </p:nvCxnSpPr>
        <p:spPr>
          <a:xfrm>
            <a:off x="20299711" y="6191727"/>
            <a:ext cx="0" cy="5002221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2B16615-4DCB-F648-A69A-0DDF7C24E428}"/>
              </a:ext>
            </a:extLst>
          </p:cNvPr>
          <p:cNvCxnSpPr>
            <a:cxnSpLocks/>
          </p:cNvCxnSpPr>
          <p:nvPr/>
        </p:nvCxnSpPr>
        <p:spPr>
          <a:xfrm>
            <a:off x="13784464" y="6299200"/>
            <a:ext cx="0" cy="6273931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E693E11-25A8-8B45-81CF-6C9403E62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54791"/>
              </p:ext>
            </p:extLst>
          </p:nvPr>
        </p:nvGraphicFramePr>
        <p:xfrm>
          <a:off x="2520110" y="4285544"/>
          <a:ext cx="19337430" cy="8597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2905">
                  <a:extLst>
                    <a:ext uri="{9D8B030D-6E8A-4147-A177-3AD203B41FA5}">
                      <a16:colId xmlns:a16="http://schemas.microsoft.com/office/drawing/2014/main" val="3927456837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333256732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1951454578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43068000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1254773730"/>
                    </a:ext>
                  </a:extLst>
                </a:gridCol>
                <a:gridCol w="3222905">
                  <a:extLst>
                    <a:ext uri="{9D8B030D-6E8A-4147-A177-3AD203B41FA5}">
                      <a16:colId xmlns:a16="http://schemas.microsoft.com/office/drawing/2014/main" val="828625109"/>
                    </a:ext>
                  </a:extLst>
                </a:gridCol>
              </a:tblGrid>
              <a:tr h="1674989">
                <a:tc>
                  <a:txBody>
                    <a:bodyPr/>
                    <a:lstStyle/>
                    <a:p>
                      <a:pPr algn="ctr"/>
                      <a:endParaRPr lang="es-MX" sz="4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15612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82504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64598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0767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83637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99871"/>
                  </a:ext>
                </a:extLst>
              </a:tr>
              <a:tr h="1153684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23208"/>
                  </a:ext>
                </a:extLst>
              </a:tr>
            </a:tbl>
          </a:graphicData>
        </a:graphic>
      </p:graphicFrame>
      <p:sp>
        <p:nvSpPr>
          <p:cNvPr id="609" name="CuadroTexto 608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" name="Line 216">
            <a:extLst>
              <a:ext uri="{FF2B5EF4-FFF2-40B4-BE49-F238E27FC236}">
                <a16:creationId xmlns:a16="http://schemas.microsoft.com/office/drawing/2014/main" id="{E5975A98-424E-4D44-AE2A-3D99916C9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33" y="4567906"/>
            <a:ext cx="4710" cy="65955"/>
          </a:xfrm>
          <a:prstGeom prst="line">
            <a:avLst/>
          </a:prstGeom>
          <a:noFill/>
          <a:ln w="3600" cap="flat">
            <a:solidFill>
              <a:srgbClr val="01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87">
            <a:extLst>
              <a:ext uri="{FF2B5EF4-FFF2-40B4-BE49-F238E27FC236}">
                <a16:creationId xmlns:a16="http://schemas.microsoft.com/office/drawing/2014/main" id="{FAD0FB82-63C2-114F-95D6-775FBF25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02" y="4586750"/>
            <a:ext cx="541774" cy="541774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4 w 508"/>
              <a:gd name="T15" fmla="*/ 284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8 h 507"/>
              <a:gd name="T34" fmla="*/ 8 w 508"/>
              <a:gd name="T35" fmla="*/ 38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4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8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3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3"/>
                  <a:pt x="469" y="500"/>
                </a:cubicBezTo>
                <a:lnTo>
                  <a:pt x="254" y="284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3"/>
                  <a:pt x="29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3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8"/>
                </a:lnTo>
                <a:lnTo>
                  <a:pt x="8" y="38"/>
                </a:lnTo>
                <a:cubicBezTo>
                  <a:pt x="0" y="30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6"/>
                  <a:pt x="507" y="30"/>
                  <a:pt x="499" y="38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8">
            <a:extLst>
              <a:ext uri="{FF2B5EF4-FFF2-40B4-BE49-F238E27FC236}">
                <a16:creationId xmlns:a16="http://schemas.microsoft.com/office/drawing/2014/main" id="{691AC3B6-579C-C24F-9A83-67DDC84A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470" y="4897682"/>
            <a:ext cx="301510" cy="287375"/>
          </a:xfrm>
          <a:custGeom>
            <a:avLst/>
            <a:gdLst>
              <a:gd name="T0" fmla="*/ 71 w 281"/>
              <a:gd name="T1" fmla="*/ 42 h 271"/>
              <a:gd name="T2" fmla="*/ 71 w 281"/>
              <a:gd name="T3" fmla="*/ 42 h 271"/>
              <a:gd name="T4" fmla="*/ 71 w 281"/>
              <a:gd name="T5" fmla="*/ 42 h 271"/>
              <a:gd name="T6" fmla="*/ 56 w 281"/>
              <a:gd name="T7" fmla="*/ 49 h 271"/>
              <a:gd name="T8" fmla="*/ 56 w 281"/>
              <a:gd name="T9" fmla="*/ 49 h 271"/>
              <a:gd name="T10" fmla="*/ 56 w 281"/>
              <a:gd name="T11" fmla="*/ 81 h 271"/>
              <a:gd name="T12" fmla="*/ 196 w 281"/>
              <a:gd name="T13" fmla="*/ 219 h 271"/>
              <a:gd name="T14" fmla="*/ 228 w 281"/>
              <a:gd name="T15" fmla="*/ 189 h 271"/>
              <a:gd name="T16" fmla="*/ 87 w 281"/>
              <a:gd name="T17" fmla="*/ 49 h 271"/>
              <a:gd name="T18" fmla="*/ 87 w 281"/>
              <a:gd name="T19" fmla="*/ 49 h 271"/>
              <a:gd name="T20" fmla="*/ 71 w 281"/>
              <a:gd name="T21" fmla="*/ 42 h 271"/>
              <a:gd name="T22" fmla="*/ 196 w 281"/>
              <a:gd name="T23" fmla="*/ 270 h 271"/>
              <a:gd name="T24" fmla="*/ 196 w 281"/>
              <a:gd name="T25" fmla="*/ 270 h 271"/>
              <a:gd name="T26" fmla="*/ 180 w 281"/>
              <a:gd name="T27" fmla="*/ 264 h 271"/>
              <a:gd name="T28" fmla="*/ 26 w 281"/>
              <a:gd name="T29" fmla="*/ 111 h 271"/>
              <a:gd name="T30" fmla="*/ 26 w 281"/>
              <a:gd name="T31" fmla="*/ 111 h 271"/>
              <a:gd name="T32" fmla="*/ 25 w 281"/>
              <a:gd name="T33" fmla="*/ 19 h 271"/>
              <a:gd name="T34" fmla="*/ 25 w 281"/>
              <a:gd name="T35" fmla="*/ 19 h 271"/>
              <a:gd name="T36" fmla="*/ 71 w 281"/>
              <a:gd name="T37" fmla="*/ 0 h 271"/>
              <a:gd name="T38" fmla="*/ 71 w 281"/>
              <a:gd name="T39" fmla="*/ 0 h 271"/>
              <a:gd name="T40" fmla="*/ 118 w 281"/>
              <a:gd name="T41" fmla="*/ 18 h 271"/>
              <a:gd name="T42" fmla="*/ 273 w 281"/>
              <a:gd name="T43" fmla="*/ 174 h 271"/>
              <a:gd name="T44" fmla="*/ 273 w 281"/>
              <a:gd name="T45" fmla="*/ 174 h 271"/>
              <a:gd name="T46" fmla="*/ 280 w 281"/>
              <a:gd name="T47" fmla="*/ 190 h 271"/>
              <a:gd name="T48" fmla="*/ 280 w 281"/>
              <a:gd name="T49" fmla="*/ 190 h 271"/>
              <a:gd name="T50" fmla="*/ 273 w 281"/>
              <a:gd name="T51" fmla="*/ 205 h 271"/>
              <a:gd name="T52" fmla="*/ 210 w 281"/>
              <a:gd name="T53" fmla="*/ 264 h 271"/>
              <a:gd name="T54" fmla="*/ 210 w 281"/>
              <a:gd name="T55" fmla="*/ 264 h 271"/>
              <a:gd name="T56" fmla="*/ 196 w 281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6" y="219"/>
                </a:lnTo>
                <a:lnTo>
                  <a:pt x="228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0"/>
                </a:moveTo>
                <a:lnTo>
                  <a:pt x="196" y="270"/>
                </a:lnTo>
                <a:cubicBezTo>
                  <a:pt x="190" y="270"/>
                  <a:pt x="184" y="269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8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9"/>
                  <a:pt x="280" y="184"/>
                  <a:pt x="280" y="190"/>
                </a:cubicBezTo>
                <a:lnTo>
                  <a:pt x="280" y="190"/>
                </a:lnTo>
                <a:cubicBezTo>
                  <a:pt x="280" y="195"/>
                  <a:pt x="277" y="201"/>
                  <a:pt x="273" y="205"/>
                </a:cubicBezTo>
                <a:lnTo>
                  <a:pt x="210" y="264"/>
                </a:lnTo>
                <a:lnTo>
                  <a:pt x="210" y="264"/>
                </a:lnTo>
                <a:cubicBezTo>
                  <a:pt x="206" y="269"/>
                  <a:pt x="201" y="270"/>
                  <a:pt x="196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9">
            <a:extLst>
              <a:ext uri="{FF2B5EF4-FFF2-40B4-BE49-F238E27FC236}">
                <a16:creationId xmlns:a16="http://schemas.microsoft.com/office/drawing/2014/main" id="{F24B7DE6-F36C-D44A-9B15-F306AB9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5" y="4525504"/>
            <a:ext cx="447552" cy="447555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5 w 418"/>
              <a:gd name="T13" fmla="*/ 209 h 419"/>
              <a:gd name="T14" fmla="*/ 375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7"/>
                  <a:pt x="42" y="209"/>
                </a:cubicBezTo>
                <a:lnTo>
                  <a:pt x="42" y="209"/>
                </a:lnTo>
                <a:cubicBezTo>
                  <a:pt x="42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90">
            <a:extLst>
              <a:ext uri="{FF2B5EF4-FFF2-40B4-BE49-F238E27FC236}">
                <a16:creationId xmlns:a16="http://schemas.microsoft.com/office/drawing/2014/main" id="{0387F3F3-1DA0-6247-9EA7-3473A027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309" y="4553771"/>
            <a:ext cx="541774" cy="598310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3" y="132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3" y="483"/>
                  <a:pt x="30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1">
            <a:extLst>
              <a:ext uri="{FF2B5EF4-FFF2-40B4-BE49-F238E27FC236}">
                <a16:creationId xmlns:a16="http://schemas.microsoft.com/office/drawing/2014/main" id="{22F00603-40EA-544F-ABE6-00FBE6B1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533" y="4784616"/>
            <a:ext cx="127198" cy="47111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92">
            <a:extLst>
              <a:ext uri="{FF2B5EF4-FFF2-40B4-BE49-F238E27FC236}">
                <a16:creationId xmlns:a16="http://schemas.microsoft.com/office/drawing/2014/main" id="{ADB3A872-8396-C04A-A7FC-29D2507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29" y="4629148"/>
            <a:ext cx="706664" cy="452265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4 h 425"/>
              <a:gd name="T4" fmla="*/ 320 w 662"/>
              <a:gd name="T5" fmla="*/ 204 h 425"/>
              <a:gd name="T6" fmla="*/ 321 w 662"/>
              <a:gd name="T7" fmla="*/ 205 h 425"/>
              <a:gd name="T8" fmla="*/ 321 w 662"/>
              <a:gd name="T9" fmla="*/ 206 h 425"/>
              <a:gd name="T10" fmla="*/ 322 w 662"/>
              <a:gd name="T11" fmla="*/ 206 h 425"/>
              <a:gd name="T12" fmla="*/ 324 w 662"/>
              <a:gd name="T13" fmla="*/ 206 h 425"/>
              <a:gd name="T14" fmla="*/ 324 w 662"/>
              <a:gd name="T15" fmla="*/ 206 h 425"/>
              <a:gd name="T16" fmla="*/ 325 w 662"/>
              <a:gd name="T17" fmla="*/ 206 h 425"/>
              <a:gd name="T18" fmla="*/ 326 w 662"/>
              <a:gd name="T19" fmla="*/ 207 h 425"/>
              <a:gd name="T20" fmla="*/ 327 w 662"/>
              <a:gd name="T21" fmla="*/ 207 h 425"/>
              <a:gd name="T22" fmla="*/ 327 w 662"/>
              <a:gd name="T23" fmla="*/ 207 h 425"/>
              <a:gd name="T24" fmla="*/ 328 w 662"/>
              <a:gd name="T25" fmla="*/ 207 h 425"/>
              <a:gd name="T26" fmla="*/ 328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1 w 662"/>
              <a:gd name="T35" fmla="*/ 207 h 425"/>
              <a:gd name="T36" fmla="*/ 332 w 662"/>
              <a:gd name="T37" fmla="*/ 207 h 425"/>
              <a:gd name="T38" fmla="*/ 333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7 w 662"/>
              <a:gd name="T49" fmla="*/ 206 h 425"/>
              <a:gd name="T50" fmla="*/ 337 w 662"/>
              <a:gd name="T51" fmla="*/ 206 h 425"/>
              <a:gd name="T52" fmla="*/ 338 w 662"/>
              <a:gd name="T53" fmla="*/ 206 h 425"/>
              <a:gd name="T54" fmla="*/ 338 w 662"/>
              <a:gd name="T55" fmla="*/ 205 h 425"/>
              <a:gd name="T56" fmla="*/ 339 w 662"/>
              <a:gd name="T57" fmla="*/ 204 h 425"/>
              <a:gd name="T58" fmla="*/ 339 w 662"/>
              <a:gd name="T59" fmla="*/ 204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1 h 425"/>
              <a:gd name="T68" fmla="*/ 661 w 662"/>
              <a:gd name="T69" fmla="*/ 30 h 425"/>
              <a:gd name="T70" fmla="*/ 658 w 662"/>
              <a:gd name="T71" fmla="*/ 18 h 425"/>
              <a:gd name="T72" fmla="*/ 655 w 662"/>
              <a:gd name="T73" fmla="*/ 13 h 425"/>
              <a:gd name="T74" fmla="*/ 33 w 662"/>
              <a:gd name="T75" fmla="*/ 0 h 425"/>
              <a:gd name="T76" fmla="*/ 6 w 662"/>
              <a:gd name="T77" fmla="*/ 13 h 425"/>
              <a:gd name="T78" fmla="*/ 3 w 662"/>
              <a:gd name="T79" fmla="*/ 18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1 h 425"/>
              <a:gd name="T86" fmla="*/ 628 w 662"/>
              <a:gd name="T87" fmla="*/ 424 h 425"/>
              <a:gd name="T88" fmla="*/ 661 w 662"/>
              <a:gd name="T89" fmla="*/ 391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5"/>
                  <a:pt x="321" y="205"/>
                  <a:pt x="321" y="205"/>
                </a:cubicBezTo>
                <a:lnTo>
                  <a:pt x="321" y="205"/>
                </a:lnTo>
                <a:cubicBezTo>
                  <a:pt x="321" y="205"/>
                  <a:pt x="321" y="205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7"/>
                  <a:pt x="326" y="207"/>
                  <a:pt x="326" y="207"/>
                </a:cubicBez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9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7" y="43"/>
                </a:lnTo>
                <a:lnTo>
                  <a:pt x="563" y="43"/>
                </a:lnTo>
                <a:lnTo>
                  <a:pt x="330" y="161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8"/>
                </a:cubicBezTo>
                <a:lnTo>
                  <a:pt x="658" y="18"/>
                </a:lnTo>
                <a:cubicBezTo>
                  <a:pt x="657" y="17"/>
                  <a:pt x="656" y="15"/>
                  <a:pt x="655" y="13"/>
                </a:cubicBezTo>
                <a:lnTo>
                  <a:pt x="655" y="13"/>
                </a:lnTo>
                <a:cubicBezTo>
                  <a:pt x="648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3"/>
                </a:cubicBezTo>
                <a:lnTo>
                  <a:pt x="6" y="13"/>
                </a:lnTo>
                <a:cubicBezTo>
                  <a:pt x="5" y="15"/>
                  <a:pt x="3" y="17"/>
                  <a:pt x="3" y="18"/>
                </a:cubicBezTo>
                <a:lnTo>
                  <a:pt x="3" y="18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409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1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93">
            <a:extLst>
              <a:ext uri="{FF2B5EF4-FFF2-40B4-BE49-F238E27FC236}">
                <a16:creationId xmlns:a16="http://schemas.microsoft.com/office/drawing/2014/main" id="{49571B23-AC45-5343-9E27-613E64A4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551" y="4567906"/>
            <a:ext cx="598307" cy="692529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7 w 562"/>
              <a:gd name="T5" fmla="*/ 433 h 650"/>
              <a:gd name="T6" fmla="*/ 284 w 562"/>
              <a:gd name="T7" fmla="*/ 432 h 650"/>
              <a:gd name="T8" fmla="*/ 280 w 562"/>
              <a:gd name="T9" fmla="*/ 432 h 650"/>
              <a:gd name="T10" fmla="*/ 277 w 562"/>
              <a:gd name="T11" fmla="*/ 433 h 650"/>
              <a:gd name="T12" fmla="*/ 273 w 562"/>
              <a:gd name="T13" fmla="*/ 433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1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3 w 562"/>
              <a:gd name="T31" fmla="*/ 15 h 650"/>
              <a:gd name="T32" fmla="*/ 301 w 562"/>
              <a:gd name="T33" fmla="*/ 12 h 650"/>
              <a:gd name="T34" fmla="*/ 299 w 562"/>
              <a:gd name="T35" fmla="*/ 9 h 650"/>
              <a:gd name="T36" fmla="*/ 297 w 562"/>
              <a:gd name="T37" fmla="*/ 6 h 650"/>
              <a:gd name="T38" fmla="*/ 294 w 562"/>
              <a:gd name="T39" fmla="*/ 4 h 650"/>
              <a:gd name="T40" fmla="*/ 291 w 562"/>
              <a:gd name="T41" fmla="*/ 3 h 650"/>
              <a:gd name="T42" fmla="*/ 289 w 562"/>
              <a:gd name="T43" fmla="*/ 2 h 650"/>
              <a:gd name="T44" fmla="*/ 285 w 562"/>
              <a:gd name="T45" fmla="*/ 1 h 650"/>
              <a:gd name="T46" fmla="*/ 282 w 562"/>
              <a:gd name="T47" fmla="*/ 0 h 650"/>
              <a:gd name="T48" fmla="*/ 279 w 562"/>
              <a:gd name="T49" fmla="*/ 1 h 650"/>
              <a:gd name="T50" fmla="*/ 275 w 562"/>
              <a:gd name="T51" fmla="*/ 1 h 650"/>
              <a:gd name="T52" fmla="*/ 272 w 562"/>
              <a:gd name="T53" fmla="*/ 2 h 650"/>
              <a:gd name="T54" fmla="*/ 269 w 562"/>
              <a:gd name="T55" fmla="*/ 3 h 650"/>
              <a:gd name="T56" fmla="*/ 266 w 562"/>
              <a:gd name="T57" fmla="*/ 5 h 650"/>
              <a:gd name="T58" fmla="*/ 264 w 562"/>
              <a:gd name="T59" fmla="*/ 8 h 650"/>
              <a:gd name="T60" fmla="*/ 262 w 562"/>
              <a:gd name="T61" fmla="*/ 10 h 650"/>
              <a:gd name="T62" fmla="*/ 260 w 562"/>
              <a:gd name="T63" fmla="*/ 13 h 650"/>
              <a:gd name="T64" fmla="*/ 2 w 562"/>
              <a:gd name="T65" fmla="*/ 615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2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8 w 562"/>
              <a:gd name="T81" fmla="*/ 643 h 650"/>
              <a:gd name="T82" fmla="*/ 15 w 562"/>
              <a:gd name="T83" fmla="*/ 647 h 650"/>
              <a:gd name="T84" fmla="*/ 17 w 562"/>
              <a:gd name="T85" fmla="*/ 648 h 650"/>
              <a:gd name="T86" fmla="*/ 21 w 562"/>
              <a:gd name="T87" fmla="*/ 648 h 650"/>
              <a:gd name="T88" fmla="*/ 23 w 562"/>
              <a:gd name="T89" fmla="*/ 649 h 650"/>
              <a:gd name="T90" fmla="*/ 35 w 562"/>
              <a:gd name="T91" fmla="*/ 646 h 650"/>
              <a:gd name="T92" fmla="*/ 37 w 562"/>
              <a:gd name="T93" fmla="*/ 645 h 650"/>
              <a:gd name="T94" fmla="*/ 525 w 562"/>
              <a:gd name="T95" fmla="*/ 645 h 650"/>
              <a:gd name="T96" fmla="*/ 535 w 562"/>
              <a:gd name="T97" fmla="*/ 648 h 650"/>
              <a:gd name="T98" fmla="*/ 539 w 562"/>
              <a:gd name="T99" fmla="*/ 648 h 650"/>
              <a:gd name="T100" fmla="*/ 542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5"/>
                </a:cubicBezTo>
                <a:lnTo>
                  <a:pt x="292" y="435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4"/>
                  <a:pt x="290" y="434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lnTo>
                  <a:pt x="286" y="433"/>
                </a:lnTo>
                <a:lnTo>
                  <a:pt x="286" y="433"/>
                </a:lnTo>
                <a:cubicBezTo>
                  <a:pt x="285" y="433"/>
                  <a:pt x="285" y="433"/>
                  <a:pt x="284" y="433"/>
                </a:cubicBezTo>
                <a:lnTo>
                  <a:pt x="284" y="433"/>
                </a:lnTo>
                <a:cubicBezTo>
                  <a:pt x="284" y="433"/>
                  <a:pt x="284" y="433"/>
                  <a:pt x="284" y="432"/>
                </a:cubicBez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9" y="433"/>
                  <a:pt x="278" y="433"/>
                  <a:pt x="278" y="433"/>
                </a:cubicBezTo>
                <a:lnTo>
                  <a:pt x="278" y="433"/>
                </a:lnTo>
                <a:cubicBezTo>
                  <a:pt x="277" y="433"/>
                  <a:pt x="277" y="433"/>
                  <a:pt x="277" y="433"/>
                </a:cubicBezTo>
                <a:lnTo>
                  <a:pt x="277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4"/>
                  <a:pt x="273" y="434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5"/>
                </a:lnTo>
                <a:lnTo>
                  <a:pt x="270" y="435"/>
                </a:lnTo>
                <a:cubicBezTo>
                  <a:pt x="269" y="435"/>
                  <a:pt x="269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6"/>
                  <a:pt x="558" y="636"/>
                  <a:pt x="559" y="635"/>
                </a:cubicBezTo>
                <a:lnTo>
                  <a:pt x="559" y="635"/>
                </a:lnTo>
                <a:lnTo>
                  <a:pt x="559" y="635"/>
                </a:lnTo>
                <a:lnTo>
                  <a:pt x="559" y="635"/>
                </a:lnTo>
                <a:cubicBezTo>
                  <a:pt x="560" y="633"/>
                  <a:pt x="560" y="631"/>
                  <a:pt x="561" y="630"/>
                </a:cubicBezTo>
                <a:lnTo>
                  <a:pt x="561" y="630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lnTo>
                  <a:pt x="561" y="628"/>
                </a:lnTo>
                <a:lnTo>
                  <a:pt x="561" y="628"/>
                </a:lnTo>
                <a:cubicBezTo>
                  <a:pt x="561" y="628"/>
                  <a:pt x="561" y="628"/>
                  <a:pt x="561" y="627"/>
                </a:cubicBez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6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2" y="14"/>
                  <a:pt x="302" y="13"/>
                </a:cubicBezTo>
                <a:lnTo>
                  <a:pt x="302" y="13"/>
                </a:lnTo>
                <a:cubicBezTo>
                  <a:pt x="302" y="12"/>
                  <a:pt x="301" y="12"/>
                  <a:pt x="301" y="12"/>
                </a:cubicBezTo>
                <a:lnTo>
                  <a:pt x="301" y="12"/>
                </a:lnTo>
                <a:lnTo>
                  <a:pt x="301" y="11"/>
                </a:lnTo>
                <a:lnTo>
                  <a:pt x="301" y="11"/>
                </a:lnTo>
                <a:cubicBezTo>
                  <a:pt x="301" y="10"/>
                  <a:pt x="300" y="10"/>
                  <a:pt x="300" y="10"/>
                </a:cubicBezTo>
                <a:lnTo>
                  <a:pt x="300" y="10"/>
                </a:lnTo>
                <a:lnTo>
                  <a:pt x="299" y="9"/>
                </a:lnTo>
                <a:lnTo>
                  <a:pt x="299" y="9"/>
                </a:lnTo>
                <a:cubicBezTo>
                  <a:pt x="299" y="9"/>
                  <a:pt x="299" y="9"/>
                  <a:pt x="298" y="8"/>
                </a:cubicBezTo>
                <a:lnTo>
                  <a:pt x="298" y="8"/>
                </a:lnTo>
                <a:lnTo>
                  <a:pt x="298" y="8"/>
                </a:lnTo>
                <a:lnTo>
                  <a:pt x="298" y="8"/>
                </a:lnTo>
                <a:cubicBezTo>
                  <a:pt x="298" y="7"/>
                  <a:pt x="297" y="7"/>
                  <a:pt x="297" y="6"/>
                </a:cubicBezTo>
                <a:lnTo>
                  <a:pt x="297" y="6"/>
                </a:lnTo>
                <a:cubicBezTo>
                  <a:pt x="296" y="6"/>
                  <a:pt x="296" y="6"/>
                  <a:pt x="296" y="6"/>
                </a:cubicBezTo>
                <a:lnTo>
                  <a:pt x="296" y="6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lnTo>
                  <a:pt x="293" y="4"/>
                </a:lnTo>
                <a:lnTo>
                  <a:pt x="293" y="4"/>
                </a:lnTo>
                <a:cubicBezTo>
                  <a:pt x="293" y="4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2" y="3"/>
                  <a:pt x="291" y="3"/>
                </a:cubicBezTo>
                <a:lnTo>
                  <a:pt x="291" y="3"/>
                </a:lnTo>
                <a:cubicBezTo>
                  <a:pt x="291" y="3"/>
                  <a:pt x="290" y="3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1"/>
                  <a:pt x="285" y="1"/>
                  <a:pt x="284" y="1"/>
                </a:cubicBezTo>
                <a:lnTo>
                  <a:pt x="284" y="1"/>
                </a:lnTo>
                <a:cubicBezTo>
                  <a:pt x="284" y="1"/>
                  <a:pt x="284" y="1"/>
                  <a:pt x="283" y="1"/>
                </a:cubicBezTo>
                <a:lnTo>
                  <a:pt x="283" y="1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9" y="1"/>
                </a:cubicBezTo>
                <a:lnTo>
                  <a:pt x="279" y="1"/>
                </a:lnTo>
                <a:cubicBezTo>
                  <a:pt x="278" y="1"/>
                  <a:pt x="277" y="1"/>
                  <a:pt x="277" y="1"/>
                </a:cubicBezTo>
                <a:lnTo>
                  <a:pt x="277" y="1"/>
                </a:lnTo>
                <a:cubicBezTo>
                  <a:pt x="277" y="1"/>
                  <a:pt x="277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5" y="1"/>
                </a:cubicBez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4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1" y="3"/>
                </a:cubicBezTo>
                <a:lnTo>
                  <a:pt x="271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4"/>
                </a:lnTo>
                <a:lnTo>
                  <a:pt x="269" y="4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6"/>
                </a:ln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lnTo>
                  <a:pt x="263" y="8"/>
                </a:lnTo>
                <a:lnTo>
                  <a:pt x="263" y="8"/>
                </a:lnTo>
                <a:cubicBezTo>
                  <a:pt x="263" y="9"/>
                  <a:pt x="263" y="9"/>
                  <a:pt x="263" y="9"/>
                </a:cubicBezTo>
                <a:lnTo>
                  <a:pt x="263" y="9"/>
                </a:lnTo>
                <a:cubicBezTo>
                  <a:pt x="262" y="9"/>
                  <a:pt x="262" y="10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2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60" y="14"/>
                  <a:pt x="260" y="14"/>
                  <a:pt x="259" y="14"/>
                </a:cubicBezTo>
                <a:lnTo>
                  <a:pt x="259" y="14"/>
                </a:lnTo>
                <a:lnTo>
                  <a:pt x="259" y="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1" y="617"/>
                </a:cubicBezTo>
                <a:lnTo>
                  <a:pt x="1" y="617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6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29"/>
                  <a:pt x="0" y="630"/>
                </a:cubicBezTo>
                <a:lnTo>
                  <a:pt x="0" y="630"/>
                </a:lnTo>
                <a:cubicBezTo>
                  <a:pt x="0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2"/>
                  <a:pt x="1" y="632"/>
                  <a:pt x="1" y="632"/>
                </a:cubicBezTo>
                <a:lnTo>
                  <a:pt x="1" y="632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6"/>
                  <a:pt x="3" y="636"/>
                </a:cubicBezTo>
                <a:lnTo>
                  <a:pt x="3" y="636"/>
                </a:lnTo>
                <a:cubicBezTo>
                  <a:pt x="3" y="637"/>
                  <a:pt x="4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9"/>
                  <a:pt x="5" y="639"/>
                  <a:pt x="5" y="639"/>
                </a:cubicBezTo>
                <a:lnTo>
                  <a:pt x="5" y="639"/>
                </a:lnTo>
                <a:cubicBezTo>
                  <a:pt x="5" y="640"/>
                  <a:pt x="5" y="640"/>
                  <a:pt x="5" y="640"/>
                </a:cubicBezTo>
                <a:lnTo>
                  <a:pt x="5" y="640"/>
                </a:lnTo>
                <a:cubicBezTo>
                  <a:pt x="6" y="640"/>
                  <a:pt x="6" y="641"/>
                  <a:pt x="6" y="641"/>
                </a:cubicBezTo>
                <a:lnTo>
                  <a:pt x="6" y="641"/>
                </a:lnTo>
                <a:lnTo>
                  <a:pt x="6" y="642"/>
                </a:lnTo>
                <a:lnTo>
                  <a:pt x="6" y="642"/>
                </a:lnTo>
                <a:cubicBezTo>
                  <a:pt x="7" y="642"/>
                  <a:pt x="8" y="642"/>
                  <a:pt x="8" y="643"/>
                </a:cubicBezTo>
                <a:lnTo>
                  <a:pt x="8" y="643"/>
                </a:lnTo>
                <a:lnTo>
                  <a:pt x="8" y="643"/>
                </a:lnTo>
                <a:cubicBezTo>
                  <a:pt x="10" y="644"/>
                  <a:pt x="11" y="645"/>
                  <a:pt x="12" y="645"/>
                </a:cubicBezTo>
                <a:lnTo>
                  <a:pt x="12" y="645"/>
                </a:lnTo>
                <a:cubicBezTo>
                  <a:pt x="12" y="646"/>
                  <a:pt x="12" y="646"/>
                  <a:pt x="12" y="646"/>
                </a:cubicBezTo>
                <a:lnTo>
                  <a:pt x="12" y="646"/>
                </a:lnTo>
                <a:cubicBezTo>
                  <a:pt x="12" y="646"/>
                  <a:pt x="14" y="647"/>
                  <a:pt x="15" y="647"/>
                </a:cubicBez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cubicBezTo>
                  <a:pt x="15" y="647"/>
                  <a:pt x="16" y="647"/>
                  <a:pt x="17" y="648"/>
                </a:cubicBezTo>
                <a:lnTo>
                  <a:pt x="17" y="648"/>
                </a:lnTo>
                <a:lnTo>
                  <a:pt x="17" y="648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1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9"/>
                </a:lnTo>
                <a:lnTo>
                  <a:pt x="23" y="649"/>
                </a:lnTo>
                <a:cubicBezTo>
                  <a:pt x="24" y="649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8"/>
                  <a:pt x="35" y="646"/>
                </a:cubicBezTo>
                <a:lnTo>
                  <a:pt x="35" y="646"/>
                </a:lnTo>
                <a:lnTo>
                  <a:pt x="35" y="646"/>
                </a:lnTo>
                <a:lnTo>
                  <a:pt x="35" y="646"/>
                </a:lnTo>
                <a:cubicBezTo>
                  <a:pt x="35" y="646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6"/>
                  <a:pt x="526" y="646"/>
                </a:cubicBezTo>
                <a:lnTo>
                  <a:pt x="526" y="646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8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9"/>
                  <a:pt x="537" y="649"/>
                </a:cubicBezTo>
                <a:lnTo>
                  <a:pt x="537" y="649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8"/>
                  <a:pt x="544" y="648"/>
                  <a:pt x="545" y="648"/>
                </a:cubicBezTo>
                <a:lnTo>
                  <a:pt x="545" y="648"/>
                </a:lnTo>
                <a:cubicBezTo>
                  <a:pt x="545" y="647"/>
                  <a:pt x="546" y="647"/>
                  <a:pt x="546" y="647"/>
                </a:cubicBez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cubicBezTo>
                  <a:pt x="548" y="647"/>
                  <a:pt x="548" y="646"/>
                  <a:pt x="549" y="646"/>
                </a:cubicBezTo>
                <a:lnTo>
                  <a:pt x="549" y="646"/>
                </a:lnTo>
                <a:cubicBezTo>
                  <a:pt x="549" y="646"/>
                  <a:pt x="549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1" y="644"/>
                  <a:pt x="553" y="643"/>
                </a:cubicBezTo>
                <a:lnTo>
                  <a:pt x="553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3" y="642"/>
                  <a:pt x="554" y="642"/>
                  <a:pt x="555" y="642"/>
                </a:cubicBezTo>
                <a:lnTo>
                  <a:pt x="555" y="642"/>
                </a:lnTo>
                <a:lnTo>
                  <a:pt x="555" y="641"/>
                </a:lnTo>
                <a:lnTo>
                  <a:pt x="555" y="641"/>
                </a:lnTo>
                <a:lnTo>
                  <a:pt x="556" y="640"/>
                </a:lnTo>
                <a:lnTo>
                  <a:pt x="556" y="640"/>
                </a:lnTo>
                <a:cubicBezTo>
                  <a:pt x="556" y="640"/>
                  <a:pt x="556" y="640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42A2BFB-F9AC-6B43-895E-A8437D015ECD}"/>
              </a:ext>
            </a:extLst>
          </p:cNvPr>
          <p:cNvSpPr txBox="1"/>
          <p:nvPr/>
        </p:nvSpPr>
        <p:spPr>
          <a:xfrm>
            <a:off x="5579476" y="8144449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203A3D9-DBDA-9242-9438-67B1D1CE6C9F}"/>
              </a:ext>
            </a:extLst>
          </p:cNvPr>
          <p:cNvSpPr txBox="1"/>
          <p:nvPr/>
        </p:nvSpPr>
        <p:spPr>
          <a:xfrm>
            <a:off x="6507696" y="764006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55888F0-53A1-384D-BCCF-28947F2146B2}"/>
              </a:ext>
            </a:extLst>
          </p:cNvPr>
          <p:cNvSpPr txBox="1"/>
          <p:nvPr/>
        </p:nvSpPr>
        <p:spPr>
          <a:xfrm>
            <a:off x="8813743" y="10362951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F337F-6C28-9D43-B254-1AAACF4F72F8}"/>
              </a:ext>
            </a:extLst>
          </p:cNvPr>
          <p:cNvSpPr txBox="1"/>
          <p:nvPr/>
        </p:nvSpPr>
        <p:spPr>
          <a:xfrm>
            <a:off x="9677844" y="9858565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C31631-3112-4E4E-B578-B73A7F2ADA44}"/>
              </a:ext>
            </a:extLst>
          </p:cNvPr>
          <p:cNvSpPr txBox="1"/>
          <p:nvPr/>
        </p:nvSpPr>
        <p:spPr>
          <a:xfrm>
            <a:off x="12049495" y="925353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0497EAA-1BD5-B74C-B4C7-ADA0D674FA86}"/>
              </a:ext>
            </a:extLst>
          </p:cNvPr>
          <p:cNvSpPr txBox="1"/>
          <p:nvPr/>
        </p:nvSpPr>
        <p:spPr>
          <a:xfrm>
            <a:off x="12847071" y="874915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F29DED-3272-5146-B09B-207934B53421}"/>
              </a:ext>
            </a:extLst>
          </p:cNvPr>
          <p:cNvSpPr txBox="1"/>
          <p:nvPr/>
        </p:nvSpPr>
        <p:spPr>
          <a:xfrm>
            <a:off x="15237170" y="10430435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01A955-168E-A94F-BBDA-A96B9CCA3F31}"/>
              </a:ext>
            </a:extLst>
          </p:cNvPr>
          <p:cNvSpPr txBox="1"/>
          <p:nvPr/>
        </p:nvSpPr>
        <p:spPr>
          <a:xfrm>
            <a:off x="16208672" y="9926049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5834A17-5B7C-4F43-B5F9-91BD4D308359}"/>
              </a:ext>
            </a:extLst>
          </p:cNvPr>
          <p:cNvSpPr txBox="1"/>
          <p:nvPr/>
        </p:nvSpPr>
        <p:spPr>
          <a:xfrm>
            <a:off x="18459121" y="8076715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C8DDF6-5F07-9446-BC73-1AD9DBED33BC}"/>
              </a:ext>
            </a:extLst>
          </p:cNvPr>
          <p:cNvSpPr txBox="1"/>
          <p:nvPr/>
        </p:nvSpPr>
        <p:spPr>
          <a:xfrm>
            <a:off x="19444249" y="757232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</p:spTree>
    <p:extLst>
      <p:ext uri="{BB962C8B-B14F-4D97-AF65-F5344CB8AC3E}">
        <p14:creationId xmlns:p14="http://schemas.microsoft.com/office/powerpoint/2010/main" val="3627099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6DD022-73E8-BD4B-B11C-C2DA056E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2140"/>
              </p:ext>
            </p:extLst>
          </p:nvPr>
        </p:nvGraphicFramePr>
        <p:xfrm>
          <a:off x="2618602" y="4097866"/>
          <a:ext cx="19148154" cy="88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8005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56901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val="2137085906"/>
                    </a:ext>
                  </a:extLst>
                </a:gridCol>
              </a:tblGrid>
              <a:tr h="3773714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72179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257905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</a:tbl>
          </a:graphicData>
        </a:graphic>
      </p:graphicFrame>
      <p:sp>
        <p:nvSpPr>
          <p:cNvPr id="89" name="CuadroTexto 88">
            <a:extLst>
              <a:ext uri="{FF2B5EF4-FFF2-40B4-BE49-F238E27FC236}">
                <a16:creationId xmlns:a16="http://schemas.microsoft.com/office/drawing/2014/main" id="{08C90003-7B5F-B44B-A13F-0FA6FB1737DC}"/>
              </a:ext>
            </a:extLst>
          </p:cNvPr>
          <p:cNvSpPr txBox="1"/>
          <p:nvPr/>
        </p:nvSpPr>
        <p:spPr>
          <a:xfrm>
            <a:off x="2768547" y="835147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23B61D8-DF35-ED4E-A8AE-CF3745366B80}"/>
              </a:ext>
            </a:extLst>
          </p:cNvPr>
          <p:cNvSpPr txBox="1"/>
          <p:nvPr/>
        </p:nvSpPr>
        <p:spPr>
          <a:xfrm>
            <a:off x="2791003" y="798483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C5E6E14-C8CC-1348-A10D-33709A097E0B}"/>
              </a:ext>
            </a:extLst>
          </p:cNvPr>
          <p:cNvSpPr txBox="1"/>
          <p:nvPr/>
        </p:nvSpPr>
        <p:spPr>
          <a:xfrm>
            <a:off x="2768547" y="962247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CC9B8D3-4BF7-D543-A4FB-7FE0A535E093}"/>
              </a:ext>
            </a:extLst>
          </p:cNvPr>
          <p:cNvSpPr txBox="1"/>
          <p:nvPr/>
        </p:nvSpPr>
        <p:spPr>
          <a:xfrm>
            <a:off x="2791003" y="9255841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5D3303D-E49A-2D4B-8EB0-6FACAF87228E}"/>
              </a:ext>
            </a:extLst>
          </p:cNvPr>
          <p:cNvSpPr txBox="1"/>
          <p:nvPr/>
        </p:nvSpPr>
        <p:spPr>
          <a:xfrm>
            <a:off x="2768547" y="1089485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04B2407-0CB0-EC41-88A2-F0C65E4240D9}"/>
              </a:ext>
            </a:extLst>
          </p:cNvPr>
          <p:cNvSpPr txBox="1"/>
          <p:nvPr/>
        </p:nvSpPr>
        <p:spPr>
          <a:xfrm>
            <a:off x="2791003" y="10528218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038BDA8-5048-1844-80CF-96EC8F3C8063}"/>
              </a:ext>
            </a:extLst>
          </p:cNvPr>
          <p:cNvSpPr txBox="1"/>
          <p:nvPr/>
        </p:nvSpPr>
        <p:spPr>
          <a:xfrm>
            <a:off x="2768547" y="1216723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CA5799-9669-6E45-AE1F-3A6788430E62}"/>
              </a:ext>
            </a:extLst>
          </p:cNvPr>
          <p:cNvSpPr txBox="1"/>
          <p:nvPr/>
        </p:nvSpPr>
        <p:spPr>
          <a:xfrm>
            <a:off x="2791003" y="1180059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F7DAF37-AFD6-EB48-9A1F-11D09588348C}"/>
              </a:ext>
            </a:extLst>
          </p:cNvPr>
          <p:cNvSpPr txBox="1"/>
          <p:nvPr/>
        </p:nvSpPr>
        <p:spPr>
          <a:xfrm rot="16200000">
            <a:off x="4821337" y="582087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C80F9A-9163-3B4F-8498-988DC89BA872}"/>
              </a:ext>
            </a:extLst>
          </p:cNvPr>
          <p:cNvSpPr txBox="1"/>
          <p:nvPr/>
        </p:nvSpPr>
        <p:spPr>
          <a:xfrm rot="16200000">
            <a:off x="6218808" y="582087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43E2992-2BB9-9144-9EA8-5350B74D373B}"/>
              </a:ext>
            </a:extLst>
          </p:cNvPr>
          <p:cNvSpPr txBox="1"/>
          <p:nvPr/>
        </p:nvSpPr>
        <p:spPr>
          <a:xfrm rot="16200000">
            <a:off x="7401998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A8C479A-E2A4-1641-9CBE-3411FC585C8A}"/>
              </a:ext>
            </a:extLst>
          </p:cNvPr>
          <p:cNvSpPr txBox="1"/>
          <p:nvPr/>
        </p:nvSpPr>
        <p:spPr>
          <a:xfrm rot="16200000">
            <a:off x="8874531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239EA9E-5418-D040-9DFB-205D3E852487}"/>
              </a:ext>
            </a:extLst>
          </p:cNvPr>
          <p:cNvSpPr txBox="1"/>
          <p:nvPr/>
        </p:nvSpPr>
        <p:spPr>
          <a:xfrm rot="16200000">
            <a:off x="10148293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4ADCD51-C193-6C44-87CF-017CB6ED79FD}"/>
              </a:ext>
            </a:extLst>
          </p:cNvPr>
          <p:cNvSpPr txBox="1"/>
          <p:nvPr/>
        </p:nvSpPr>
        <p:spPr>
          <a:xfrm rot="16200000">
            <a:off x="11457321" y="582087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2061985-F9CB-9341-924E-07D610ABC1A3}"/>
              </a:ext>
            </a:extLst>
          </p:cNvPr>
          <p:cNvSpPr txBox="1"/>
          <p:nvPr/>
        </p:nvSpPr>
        <p:spPr>
          <a:xfrm rot="16200000">
            <a:off x="12471552" y="5820876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2E0EF89-67D0-1A4B-9263-28FE6B0F56F9}"/>
              </a:ext>
            </a:extLst>
          </p:cNvPr>
          <p:cNvSpPr txBox="1"/>
          <p:nvPr/>
        </p:nvSpPr>
        <p:spPr>
          <a:xfrm rot="16200000">
            <a:off x="13869023" y="582087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B7C35A-0335-124C-9703-BC545C78038B}"/>
              </a:ext>
            </a:extLst>
          </p:cNvPr>
          <p:cNvSpPr txBox="1"/>
          <p:nvPr/>
        </p:nvSpPr>
        <p:spPr>
          <a:xfrm rot="16200000">
            <a:off x="14987171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5EF7FBA-CF3C-AD47-93CB-1312635ABDFE}"/>
              </a:ext>
            </a:extLst>
          </p:cNvPr>
          <p:cNvSpPr txBox="1"/>
          <p:nvPr/>
        </p:nvSpPr>
        <p:spPr>
          <a:xfrm rot="16200000">
            <a:off x="16459704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3117308-CEFB-1444-A126-320F6709B9B4}"/>
              </a:ext>
            </a:extLst>
          </p:cNvPr>
          <p:cNvSpPr txBox="1"/>
          <p:nvPr/>
        </p:nvSpPr>
        <p:spPr>
          <a:xfrm rot="16200000">
            <a:off x="17733466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F2AD925-4E04-0C45-9200-C4DA427F9484}"/>
              </a:ext>
            </a:extLst>
          </p:cNvPr>
          <p:cNvSpPr txBox="1"/>
          <p:nvPr/>
        </p:nvSpPr>
        <p:spPr>
          <a:xfrm rot="16200000">
            <a:off x="19010796" y="5839311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44FB795-59B4-FB46-80EF-82BC281013CB}"/>
              </a:ext>
            </a:extLst>
          </p:cNvPr>
          <p:cNvSpPr txBox="1"/>
          <p:nvPr/>
        </p:nvSpPr>
        <p:spPr>
          <a:xfrm rot="16200000">
            <a:off x="20125043" y="5739295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10" name="Freeform 477">
            <a:extLst>
              <a:ext uri="{FF2B5EF4-FFF2-40B4-BE49-F238E27FC236}">
                <a16:creationId xmlns:a16="http://schemas.microsoft.com/office/drawing/2014/main" id="{2527C63D-5C85-B04A-AAFE-4BEBA19A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901" y="8273530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78">
            <a:extLst>
              <a:ext uri="{FF2B5EF4-FFF2-40B4-BE49-F238E27FC236}">
                <a16:creationId xmlns:a16="http://schemas.microsoft.com/office/drawing/2014/main" id="{E4D1192F-DAA7-8849-A9FB-4B567FBB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68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78">
            <a:extLst>
              <a:ext uri="{FF2B5EF4-FFF2-40B4-BE49-F238E27FC236}">
                <a16:creationId xmlns:a16="http://schemas.microsoft.com/office/drawing/2014/main" id="{C682BC6E-AB15-E14A-97A3-B297D524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06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78">
            <a:extLst>
              <a:ext uri="{FF2B5EF4-FFF2-40B4-BE49-F238E27FC236}">
                <a16:creationId xmlns:a16="http://schemas.microsoft.com/office/drawing/2014/main" id="{C663BEF0-3B8F-5C4F-B9E3-59052C67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78">
            <a:extLst>
              <a:ext uri="{FF2B5EF4-FFF2-40B4-BE49-F238E27FC236}">
                <a16:creationId xmlns:a16="http://schemas.microsoft.com/office/drawing/2014/main" id="{80D18420-47A5-8A43-B065-8E1CA79F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780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78">
            <a:extLst>
              <a:ext uri="{FF2B5EF4-FFF2-40B4-BE49-F238E27FC236}">
                <a16:creationId xmlns:a16="http://schemas.microsoft.com/office/drawing/2014/main" id="{60F72C52-A3A2-7F43-AD34-CAAB4891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112" y="827541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78">
            <a:extLst>
              <a:ext uri="{FF2B5EF4-FFF2-40B4-BE49-F238E27FC236}">
                <a16:creationId xmlns:a16="http://schemas.microsoft.com/office/drawing/2014/main" id="{1B575BFC-C78E-404E-A625-D14147C5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89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77">
            <a:extLst>
              <a:ext uri="{FF2B5EF4-FFF2-40B4-BE49-F238E27FC236}">
                <a16:creationId xmlns:a16="http://schemas.microsoft.com/office/drawing/2014/main" id="{8DCDFEF3-5AAA-3842-94E4-D7242DD4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41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78">
            <a:extLst>
              <a:ext uri="{FF2B5EF4-FFF2-40B4-BE49-F238E27FC236}">
                <a16:creationId xmlns:a16="http://schemas.microsoft.com/office/drawing/2014/main" id="{CF52E66C-4E26-3949-80FB-6BB282C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777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78">
            <a:extLst>
              <a:ext uri="{FF2B5EF4-FFF2-40B4-BE49-F238E27FC236}">
                <a16:creationId xmlns:a16="http://schemas.microsoft.com/office/drawing/2014/main" id="{C560A239-86DD-C84B-915D-EF94B081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091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78">
            <a:extLst>
              <a:ext uri="{FF2B5EF4-FFF2-40B4-BE49-F238E27FC236}">
                <a16:creationId xmlns:a16="http://schemas.microsoft.com/office/drawing/2014/main" id="{997DDBDF-BA52-CA47-8BA3-329F524F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77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8">
            <a:extLst>
              <a:ext uri="{FF2B5EF4-FFF2-40B4-BE49-F238E27FC236}">
                <a16:creationId xmlns:a16="http://schemas.microsoft.com/office/drawing/2014/main" id="{D410C90E-74DF-254D-83F0-B878F648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78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8">
            <a:extLst>
              <a:ext uri="{FF2B5EF4-FFF2-40B4-BE49-F238E27FC236}">
                <a16:creationId xmlns:a16="http://schemas.microsoft.com/office/drawing/2014/main" id="{A958B842-E07F-2140-9824-6DE04F96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117" y="954606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8">
            <a:extLst>
              <a:ext uri="{FF2B5EF4-FFF2-40B4-BE49-F238E27FC236}">
                <a16:creationId xmlns:a16="http://schemas.microsoft.com/office/drawing/2014/main" id="{005369AA-FBD5-6542-97A3-CEC63CEF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89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7">
            <a:extLst>
              <a:ext uri="{FF2B5EF4-FFF2-40B4-BE49-F238E27FC236}">
                <a16:creationId xmlns:a16="http://schemas.microsoft.com/office/drawing/2014/main" id="{263B09C6-6653-C04D-A359-3DF2619E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4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7">
            <a:extLst>
              <a:ext uri="{FF2B5EF4-FFF2-40B4-BE49-F238E27FC236}">
                <a16:creationId xmlns:a16="http://schemas.microsoft.com/office/drawing/2014/main" id="{AC6601B9-F0AD-9F47-947B-A67252A9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2" y="954012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8">
            <a:extLst>
              <a:ext uri="{FF2B5EF4-FFF2-40B4-BE49-F238E27FC236}">
                <a16:creationId xmlns:a16="http://schemas.microsoft.com/office/drawing/2014/main" id="{10960CA2-B446-6049-837B-E0A12E0B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7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8">
            <a:extLst>
              <a:ext uri="{FF2B5EF4-FFF2-40B4-BE49-F238E27FC236}">
                <a16:creationId xmlns:a16="http://schemas.microsoft.com/office/drawing/2014/main" id="{B77951C8-E9BA-DD48-9CAF-92CE56ED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04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8">
            <a:extLst>
              <a:ext uri="{FF2B5EF4-FFF2-40B4-BE49-F238E27FC236}">
                <a16:creationId xmlns:a16="http://schemas.microsoft.com/office/drawing/2014/main" id="{13DBE152-F5EA-B64C-A8D1-35A7A50B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04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8">
            <a:extLst>
              <a:ext uri="{FF2B5EF4-FFF2-40B4-BE49-F238E27FC236}">
                <a16:creationId xmlns:a16="http://schemas.microsoft.com/office/drawing/2014/main" id="{9B3A2608-5ACB-CE45-AB42-811FF156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380" y="108085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1E290DF2-26F9-9748-868C-3D5543DA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16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7">
            <a:extLst>
              <a:ext uri="{FF2B5EF4-FFF2-40B4-BE49-F238E27FC236}">
                <a16:creationId xmlns:a16="http://schemas.microsoft.com/office/drawing/2014/main" id="{C35446EA-5271-124C-B3C8-D620EF33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26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78">
            <a:extLst>
              <a:ext uri="{FF2B5EF4-FFF2-40B4-BE49-F238E27FC236}">
                <a16:creationId xmlns:a16="http://schemas.microsoft.com/office/drawing/2014/main" id="{7E3F3759-4FE7-C543-B285-64E21BEA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627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78">
            <a:extLst>
              <a:ext uri="{FF2B5EF4-FFF2-40B4-BE49-F238E27FC236}">
                <a16:creationId xmlns:a16="http://schemas.microsoft.com/office/drawing/2014/main" id="{101BA09C-43BF-C841-A698-AC44DA0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76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78">
            <a:extLst>
              <a:ext uri="{FF2B5EF4-FFF2-40B4-BE49-F238E27FC236}">
                <a16:creationId xmlns:a16="http://schemas.microsoft.com/office/drawing/2014/main" id="{F4758917-5511-0A49-A7BC-B45F0E06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62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78">
            <a:extLst>
              <a:ext uri="{FF2B5EF4-FFF2-40B4-BE49-F238E27FC236}">
                <a16:creationId xmlns:a16="http://schemas.microsoft.com/office/drawing/2014/main" id="{120DDDBB-2A15-184D-89F5-DA4426A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63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78">
            <a:extLst>
              <a:ext uri="{FF2B5EF4-FFF2-40B4-BE49-F238E27FC236}">
                <a16:creationId xmlns:a16="http://schemas.microsoft.com/office/drawing/2014/main" id="{6409BD6E-97B5-984D-9E6B-CDD80ED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967" y="120959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78">
            <a:extLst>
              <a:ext uri="{FF2B5EF4-FFF2-40B4-BE49-F238E27FC236}">
                <a16:creationId xmlns:a16="http://schemas.microsoft.com/office/drawing/2014/main" id="{71C28B15-2EC7-144D-987E-323E023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74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477">
            <a:extLst>
              <a:ext uri="{FF2B5EF4-FFF2-40B4-BE49-F238E27FC236}">
                <a16:creationId xmlns:a16="http://schemas.microsoft.com/office/drawing/2014/main" id="{9A617F40-D159-DF4F-A567-64126A6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09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77">
            <a:extLst>
              <a:ext uri="{FF2B5EF4-FFF2-40B4-BE49-F238E27FC236}">
                <a16:creationId xmlns:a16="http://schemas.microsoft.com/office/drawing/2014/main" id="{8250C393-68C8-3340-8432-C2D8D71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22" y="1209003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78">
            <a:extLst>
              <a:ext uri="{FF2B5EF4-FFF2-40B4-BE49-F238E27FC236}">
                <a16:creationId xmlns:a16="http://schemas.microsoft.com/office/drawing/2014/main" id="{25679F73-46D3-6444-999D-2DFBE987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99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478">
            <a:extLst>
              <a:ext uri="{FF2B5EF4-FFF2-40B4-BE49-F238E27FC236}">
                <a16:creationId xmlns:a16="http://schemas.microsoft.com/office/drawing/2014/main" id="{DE38AA15-EE63-BB47-AA76-060B6017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001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478">
            <a:extLst>
              <a:ext uri="{FF2B5EF4-FFF2-40B4-BE49-F238E27FC236}">
                <a16:creationId xmlns:a16="http://schemas.microsoft.com/office/drawing/2014/main" id="{A99F831A-BDED-C746-B30C-F4F05DF2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333" y="1209003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478">
            <a:extLst>
              <a:ext uri="{FF2B5EF4-FFF2-40B4-BE49-F238E27FC236}">
                <a16:creationId xmlns:a16="http://schemas.microsoft.com/office/drawing/2014/main" id="{C2BF9DFB-9C18-A14A-BD4C-F31EF75A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11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1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6DD022-73E8-BD4B-B11C-C2DA056E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55356"/>
              </p:ext>
            </p:extLst>
          </p:nvPr>
        </p:nvGraphicFramePr>
        <p:xfrm>
          <a:off x="2757317" y="4644188"/>
          <a:ext cx="18809205" cy="747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</a:tbl>
          </a:graphicData>
        </a:graphic>
      </p:graphicFrame>
      <p:sp>
        <p:nvSpPr>
          <p:cNvPr id="60" name="CuadroTexto 59">
            <a:extLst>
              <a:ext uri="{FF2B5EF4-FFF2-40B4-BE49-F238E27FC236}">
                <a16:creationId xmlns:a16="http://schemas.microsoft.com/office/drawing/2014/main" id="{5CE34852-3314-3D4B-9251-1CA06F94758E}"/>
              </a:ext>
            </a:extLst>
          </p:cNvPr>
          <p:cNvSpPr txBox="1"/>
          <p:nvPr/>
        </p:nvSpPr>
        <p:spPr>
          <a:xfrm>
            <a:off x="2989988" y="795288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69FD4C5-D71B-4F40-B2A9-641F848A609A}"/>
              </a:ext>
            </a:extLst>
          </p:cNvPr>
          <p:cNvSpPr txBox="1"/>
          <p:nvPr/>
        </p:nvSpPr>
        <p:spPr>
          <a:xfrm>
            <a:off x="3812544" y="758625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A66120E-9D56-8840-B370-FCD8EF33DBC9}"/>
              </a:ext>
            </a:extLst>
          </p:cNvPr>
          <p:cNvSpPr txBox="1"/>
          <p:nvPr/>
        </p:nvSpPr>
        <p:spPr>
          <a:xfrm>
            <a:off x="2989988" y="955863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BEF8E93-0C86-5548-9287-9AE052B05CB2}"/>
              </a:ext>
            </a:extLst>
          </p:cNvPr>
          <p:cNvSpPr txBox="1"/>
          <p:nvPr/>
        </p:nvSpPr>
        <p:spPr>
          <a:xfrm>
            <a:off x="3990344" y="9191999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509520A-6417-F342-8435-BF155F13CBC7}"/>
              </a:ext>
            </a:extLst>
          </p:cNvPr>
          <p:cNvSpPr txBox="1"/>
          <p:nvPr/>
        </p:nvSpPr>
        <p:spPr>
          <a:xfrm>
            <a:off x="3035890" y="1123472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81EA0C-CB45-2742-A033-71A1AB91526C}"/>
              </a:ext>
            </a:extLst>
          </p:cNvPr>
          <p:cNvSpPr txBox="1"/>
          <p:nvPr/>
        </p:nvSpPr>
        <p:spPr>
          <a:xfrm>
            <a:off x="3934646" y="1086808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6" name="Freeform 477">
            <a:extLst>
              <a:ext uri="{FF2B5EF4-FFF2-40B4-BE49-F238E27FC236}">
                <a16:creationId xmlns:a16="http://schemas.microsoft.com/office/drawing/2014/main" id="{6919AD28-DDAC-6648-944B-ACD9F25A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85" y="7880699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78">
            <a:extLst>
              <a:ext uri="{FF2B5EF4-FFF2-40B4-BE49-F238E27FC236}">
                <a16:creationId xmlns:a16="http://schemas.microsoft.com/office/drawing/2014/main" id="{B8293154-493D-DF47-ACA7-8E0C6019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102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78">
            <a:extLst>
              <a:ext uri="{FF2B5EF4-FFF2-40B4-BE49-F238E27FC236}">
                <a16:creationId xmlns:a16="http://schemas.microsoft.com/office/drawing/2014/main" id="{CE54DD3D-1C5C-8C44-B6FB-4C3E163C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74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78">
            <a:extLst>
              <a:ext uri="{FF2B5EF4-FFF2-40B4-BE49-F238E27FC236}">
                <a16:creationId xmlns:a16="http://schemas.microsoft.com/office/drawing/2014/main" id="{47180384-4B13-B047-9CBC-FCCC8377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6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78">
            <a:extLst>
              <a:ext uri="{FF2B5EF4-FFF2-40B4-BE49-F238E27FC236}">
                <a16:creationId xmlns:a16="http://schemas.microsoft.com/office/drawing/2014/main" id="{B85E8DB1-6576-234A-9FCC-01DA1734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367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78">
            <a:extLst>
              <a:ext uri="{FF2B5EF4-FFF2-40B4-BE49-F238E27FC236}">
                <a16:creationId xmlns:a16="http://schemas.microsoft.com/office/drawing/2014/main" id="{17ED01B9-6838-5F4F-860D-6BF60299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327" y="7882582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78">
            <a:extLst>
              <a:ext uri="{FF2B5EF4-FFF2-40B4-BE49-F238E27FC236}">
                <a16:creationId xmlns:a16="http://schemas.microsoft.com/office/drawing/2014/main" id="{ACC685D2-A9C2-2B45-8F76-87B6A5E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358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77">
            <a:extLst>
              <a:ext uri="{FF2B5EF4-FFF2-40B4-BE49-F238E27FC236}">
                <a16:creationId xmlns:a16="http://schemas.microsoft.com/office/drawing/2014/main" id="{C9086E77-6D08-3C43-A1BA-2AC94E0C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707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78">
            <a:extLst>
              <a:ext uri="{FF2B5EF4-FFF2-40B4-BE49-F238E27FC236}">
                <a16:creationId xmlns:a16="http://schemas.microsoft.com/office/drawing/2014/main" id="{DBB863FF-BEEB-EE40-8430-A3DD6C8D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32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78">
            <a:extLst>
              <a:ext uri="{FF2B5EF4-FFF2-40B4-BE49-F238E27FC236}">
                <a16:creationId xmlns:a16="http://schemas.microsoft.com/office/drawing/2014/main" id="{748E6B52-37E7-174F-A0B9-FF52BEA6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96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78">
            <a:extLst>
              <a:ext uri="{FF2B5EF4-FFF2-40B4-BE49-F238E27FC236}">
                <a16:creationId xmlns:a16="http://schemas.microsoft.com/office/drawing/2014/main" id="{9BD6D88A-A3ED-3C46-A30E-A5641EC4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8">
            <a:extLst>
              <a:ext uri="{FF2B5EF4-FFF2-40B4-BE49-F238E27FC236}">
                <a16:creationId xmlns:a16="http://schemas.microsoft.com/office/drawing/2014/main" id="{F95BA19E-71F0-EA4E-BF7F-E390A4D5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78">
            <a:extLst>
              <a:ext uri="{FF2B5EF4-FFF2-40B4-BE49-F238E27FC236}">
                <a16:creationId xmlns:a16="http://schemas.microsoft.com/office/drawing/2014/main" id="{A1C61886-2790-2140-A911-2BA743F2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956051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78">
            <a:extLst>
              <a:ext uri="{FF2B5EF4-FFF2-40B4-BE49-F238E27FC236}">
                <a16:creationId xmlns:a16="http://schemas.microsoft.com/office/drawing/2014/main" id="{8A86FD0E-967B-1743-8192-A389B4F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77">
            <a:extLst>
              <a:ext uri="{FF2B5EF4-FFF2-40B4-BE49-F238E27FC236}">
                <a16:creationId xmlns:a16="http://schemas.microsoft.com/office/drawing/2014/main" id="{4F0CA6E5-A1C6-FF49-8716-6BB290CE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365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8">
            <a:extLst>
              <a:ext uri="{FF2B5EF4-FFF2-40B4-BE49-F238E27FC236}">
                <a16:creationId xmlns:a16="http://schemas.microsoft.com/office/drawing/2014/main" id="{7B4803EC-38F3-7A47-8230-684967B8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045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78">
            <a:extLst>
              <a:ext uri="{FF2B5EF4-FFF2-40B4-BE49-F238E27FC236}">
                <a16:creationId xmlns:a16="http://schemas.microsoft.com/office/drawing/2014/main" id="{85330B5F-181A-0E4B-99C3-EC52702B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68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78">
            <a:extLst>
              <a:ext uri="{FF2B5EF4-FFF2-40B4-BE49-F238E27FC236}">
                <a16:creationId xmlns:a16="http://schemas.microsoft.com/office/drawing/2014/main" id="{EE91937C-563B-1C4B-A16D-F8ED91A7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8">
            <a:extLst>
              <a:ext uri="{FF2B5EF4-FFF2-40B4-BE49-F238E27FC236}">
                <a16:creationId xmlns:a16="http://schemas.microsoft.com/office/drawing/2014/main" id="{E9C3F81D-59CB-2147-86EA-34711ADA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78">
            <a:extLst>
              <a:ext uri="{FF2B5EF4-FFF2-40B4-BE49-F238E27FC236}">
                <a16:creationId xmlns:a16="http://schemas.microsoft.com/office/drawing/2014/main" id="{3DD439A5-EC64-2443-97DA-C013059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1115007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78">
            <a:extLst>
              <a:ext uri="{FF2B5EF4-FFF2-40B4-BE49-F238E27FC236}">
                <a16:creationId xmlns:a16="http://schemas.microsoft.com/office/drawing/2014/main" id="{DD14D2BF-A0AC-8445-B753-FD210846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1114819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5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adroTexto 604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039C119C-8543-A54C-ADF1-844B81358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22734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61" name="CuadroTexto 60">
            <a:extLst>
              <a:ext uri="{FF2B5EF4-FFF2-40B4-BE49-F238E27FC236}">
                <a16:creationId xmlns:a16="http://schemas.microsoft.com/office/drawing/2014/main" id="{64165CE6-F3F1-E544-8DEC-F6E296B900D3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4CF624D-EF1F-1844-975C-5917D37D083B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8D8498A-1A94-6448-97EB-CDF43FC2A647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663D5CF-CF80-2747-86D8-0CE6181ED888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DEC985A-29EE-5246-94B9-8A5E3CB9353F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E4C9A88-091F-B244-B422-15AA6FAAA992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D42DF8A-13D3-3E4C-8025-90205E9C82FB}"/>
              </a:ext>
            </a:extLst>
          </p:cNvPr>
          <p:cNvSpPr txBox="1"/>
          <p:nvPr/>
        </p:nvSpPr>
        <p:spPr>
          <a:xfrm>
            <a:off x="2989988" y="1205651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46499BF-D705-6846-990A-B263FDE387C4}"/>
              </a:ext>
            </a:extLst>
          </p:cNvPr>
          <p:cNvSpPr txBox="1"/>
          <p:nvPr/>
        </p:nvSpPr>
        <p:spPr>
          <a:xfrm>
            <a:off x="4045838" y="11689876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B34CAC-D6A0-EF4B-983A-4ABCAD628938}"/>
              </a:ext>
            </a:extLst>
          </p:cNvPr>
          <p:cNvCxnSpPr/>
          <p:nvPr/>
        </p:nvCxnSpPr>
        <p:spPr>
          <a:xfrm>
            <a:off x="5907024" y="72182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A79D1B1-6255-0548-B2C9-67EF7C7AF7D1}"/>
              </a:ext>
            </a:extLst>
          </p:cNvPr>
          <p:cNvCxnSpPr>
            <a:cxnSpLocks/>
          </p:cNvCxnSpPr>
          <p:nvPr/>
        </p:nvCxnSpPr>
        <p:spPr>
          <a:xfrm>
            <a:off x="10076688" y="87905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F833E27-764F-9941-BAE2-DD236531A40F}"/>
              </a:ext>
            </a:extLst>
          </p:cNvPr>
          <p:cNvCxnSpPr>
            <a:cxnSpLocks/>
          </p:cNvCxnSpPr>
          <p:nvPr/>
        </p:nvCxnSpPr>
        <p:spPr>
          <a:xfrm>
            <a:off x="5907024" y="105000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F5535F4-948C-C645-93FC-A2B7564E0533}"/>
              </a:ext>
            </a:extLst>
          </p:cNvPr>
          <p:cNvCxnSpPr>
            <a:cxnSpLocks/>
          </p:cNvCxnSpPr>
          <p:nvPr/>
        </p:nvCxnSpPr>
        <p:spPr>
          <a:xfrm>
            <a:off x="14087856" y="12089986"/>
            <a:ext cx="7053072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405">
            <a:extLst>
              <a:ext uri="{FF2B5EF4-FFF2-40B4-BE49-F238E27FC236}">
                <a16:creationId xmlns:a16="http://schemas.microsoft.com/office/drawing/2014/main" id="{D62D8FA1-D926-B740-B3F9-AE9B7313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0459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05">
            <a:extLst>
              <a:ext uri="{FF2B5EF4-FFF2-40B4-BE49-F238E27FC236}">
                <a16:creationId xmlns:a16="http://schemas.microsoft.com/office/drawing/2014/main" id="{D614312E-D48A-DC4F-993B-FAD0EC9F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0459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05">
            <a:extLst>
              <a:ext uri="{FF2B5EF4-FFF2-40B4-BE49-F238E27FC236}">
                <a16:creationId xmlns:a16="http://schemas.microsoft.com/office/drawing/2014/main" id="{7112D6B8-3FAC-BA46-87D6-B02433EA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6182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05">
            <a:extLst>
              <a:ext uri="{FF2B5EF4-FFF2-40B4-BE49-F238E27FC236}">
                <a16:creationId xmlns:a16="http://schemas.microsoft.com/office/drawing/2014/main" id="{8B8CF256-4777-8143-8D42-73F5AB6B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6182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05">
            <a:extLst>
              <a:ext uri="{FF2B5EF4-FFF2-40B4-BE49-F238E27FC236}">
                <a16:creationId xmlns:a16="http://schemas.microsoft.com/office/drawing/2014/main" id="{5BF78933-6A8D-C148-A935-373F271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3" y="1031796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05">
            <a:extLst>
              <a:ext uri="{FF2B5EF4-FFF2-40B4-BE49-F238E27FC236}">
                <a16:creationId xmlns:a16="http://schemas.microsoft.com/office/drawing/2014/main" id="{AC9C6D16-84C4-3745-AB91-3EF76054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3179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05">
            <a:extLst>
              <a:ext uri="{FF2B5EF4-FFF2-40B4-BE49-F238E27FC236}">
                <a16:creationId xmlns:a16="http://schemas.microsoft.com/office/drawing/2014/main" id="{42CB17AA-194B-874C-9D61-8B8AC306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159" y="1190008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05">
            <a:extLst>
              <a:ext uri="{FF2B5EF4-FFF2-40B4-BE49-F238E27FC236}">
                <a16:creationId xmlns:a16="http://schemas.microsoft.com/office/drawing/2014/main" id="{298B8B4D-85C0-B84D-A57E-B5E45EB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11900079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66B9EDE7-9E80-0E41-8CD5-857E28D898B1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6185C0B-0F6F-0A44-BB80-B2DAB169E990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4" name="Tabla 73">
            <a:extLst>
              <a:ext uri="{FF2B5EF4-FFF2-40B4-BE49-F238E27FC236}">
                <a16:creationId xmlns:a16="http://schemas.microsoft.com/office/drawing/2014/main" id="{B1FF2E7B-039C-5D45-88AD-45B75EA1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3395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12,768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15,432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18,764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123,876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75" name="CuadroTexto 74">
            <a:extLst>
              <a:ext uri="{FF2B5EF4-FFF2-40B4-BE49-F238E27FC236}">
                <a16:creationId xmlns:a16="http://schemas.microsoft.com/office/drawing/2014/main" id="{733D33FF-48D5-F443-8867-A2A76C7089FC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FADE497-A043-3B42-97CC-C66536A165C6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132478F-20BA-D143-BD2B-5BBA0F746B8A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0870A8C-0FDD-8D42-8E9B-E55BCED3233F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AED6CF8-A5CA-8941-BB99-3DC97C34B72C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B182076-68F7-C347-9B65-9AD1CD8C77A5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AAD3832-8A31-984B-A707-3A754F7E34AE}"/>
              </a:ext>
            </a:extLst>
          </p:cNvPr>
          <p:cNvSpPr txBox="1"/>
          <p:nvPr/>
        </p:nvSpPr>
        <p:spPr>
          <a:xfrm>
            <a:off x="3866302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238C042-489C-A143-A694-398E40692658}"/>
              </a:ext>
            </a:extLst>
          </p:cNvPr>
          <p:cNvCxnSpPr/>
          <p:nvPr/>
        </p:nvCxnSpPr>
        <p:spPr>
          <a:xfrm>
            <a:off x="5907024" y="72182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9D057CF-298B-7147-915B-845B8097C580}"/>
              </a:ext>
            </a:extLst>
          </p:cNvPr>
          <p:cNvCxnSpPr>
            <a:cxnSpLocks/>
          </p:cNvCxnSpPr>
          <p:nvPr/>
        </p:nvCxnSpPr>
        <p:spPr>
          <a:xfrm>
            <a:off x="10076688" y="87905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FBF44B0-B8FC-2C48-B7D8-F08E0553FFAA}"/>
              </a:ext>
            </a:extLst>
          </p:cNvPr>
          <p:cNvCxnSpPr>
            <a:cxnSpLocks/>
          </p:cNvCxnSpPr>
          <p:nvPr/>
        </p:nvCxnSpPr>
        <p:spPr>
          <a:xfrm>
            <a:off x="5907024" y="105000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405">
            <a:extLst>
              <a:ext uri="{FF2B5EF4-FFF2-40B4-BE49-F238E27FC236}">
                <a16:creationId xmlns:a16="http://schemas.microsoft.com/office/drawing/2014/main" id="{75FA1611-2227-A642-88F3-21E21252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0459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05">
            <a:extLst>
              <a:ext uri="{FF2B5EF4-FFF2-40B4-BE49-F238E27FC236}">
                <a16:creationId xmlns:a16="http://schemas.microsoft.com/office/drawing/2014/main" id="{3795335E-7500-1645-9302-871547D3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0459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405">
            <a:extLst>
              <a:ext uri="{FF2B5EF4-FFF2-40B4-BE49-F238E27FC236}">
                <a16:creationId xmlns:a16="http://schemas.microsoft.com/office/drawing/2014/main" id="{95DC2739-FB20-7849-A545-D865E57A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6182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405">
            <a:extLst>
              <a:ext uri="{FF2B5EF4-FFF2-40B4-BE49-F238E27FC236}">
                <a16:creationId xmlns:a16="http://schemas.microsoft.com/office/drawing/2014/main" id="{F2770445-1312-CA45-A002-E7A3B937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6182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405">
            <a:extLst>
              <a:ext uri="{FF2B5EF4-FFF2-40B4-BE49-F238E27FC236}">
                <a16:creationId xmlns:a16="http://schemas.microsoft.com/office/drawing/2014/main" id="{17CDFC99-1DF5-EF4D-95A8-5E70F80A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03" y="1031796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05">
            <a:extLst>
              <a:ext uri="{FF2B5EF4-FFF2-40B4-BE49-F238E27FC236}">
                <a16:creationId xmlns:a16="http://schemas.microsoft.com/office/drawing/2014/main" id="{3F30EC14-F151-6142-877A-DD701B8E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3179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238B240-5BB3-4846-9F5E-9391132706D9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B7D8B47-191D-224D-9DC9-E90AD9676A32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122" name="Tabla 121">
            <a:extLst>
              <a:ext uri="{FF2B5EF4-FFF2-40B4-BE49-F238E27FC236}">
                <a16:creationId xmlns:a16="http://schemas.microsoft.com/office/drawing/2014/main" id="{A7097F75-29A3-DE48-B292-0C78E63A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2900"/>
              </p:ext>
            </p:extLst>
          </p:nvPr>
        </p:nvGraphicFramePr>
        <p:xfrm>
          <a:off x="2757317" y="3876092"/>
          <a:ext cx="18809205" cy="908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897">
                  <a:extLst>
                    <a:ext uri="{9D8B030D-6E8A-4147-A177-3AD203B41FA5}">
                      <a16:colId xmlns:a16="http://schemas.microsoft.com/office/drawing/2014/main" val="674483708"/>
                    </a:ext>
                  </a:extLst>
                </a:gridCol>
                <a:gridCol w="224248">
                  <a:extLst>
                    <a:ext uri="{9D8B030D-6E8A-4147-A177-3AD203B41FA5}">
                      <a16:colId xmlns:a16="http://schemas.microsoft.com/office/drawing/2014/main" val="643692512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8010378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5008766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31526727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69548518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423406656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652914716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149330597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935433710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2830006461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3464670055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1800668633"/>
                    </a:ext>
                  </a:extLst>
                </a:gridCol>
                <a:gridCol w="1340755">
                  <a:extLst>
                    <a:ext uri="{9D8B030D-6E8A-4147-A177-3AD203B41FA5}">
                      <a16:colId xmlns:a16="http://schemas.microsoft.com/office/drawing/2014/main" val="987356019"/>
                    </a:ext>
                  </a:extLst>
                </a:gridCol>
              </a:tblGrid>
              <a:tr h="958973"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9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41386"/>
                  </a:ext>
                </a:extLst>
              </a:tr>
              <a:tr h="1661304"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60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87122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78715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14638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3900" dirty="0"/>
                    </a:p>
                  </a:txBody>
                  <a:tcPr marL="99424" marR="99424" marT="49712" marB="497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5494"/>
                  </a:ext>
                </a:extLst>
              </a:tr>
              <a:tr h="1617111">
                <a:tc>
                  <a:txBody>
                    <a:bodyPr/>
                    <a:lstStyle/>
                    <a:p>
                      <a:pPr algn="ctr"/>
                      <a:endParaRPr lang="es-MX" sz="3900" dirty="0"/>
                    </a:p>
                  </a:txBody>
                  <a:tcPr marL="99424" marR="99424" marT="49712" marB="49712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60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12,768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15,432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18,764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39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123,876</a:t>
                      </a:r>
                    </a:p>
                  </a:txBody>
                  <a:tcPr marL="99424" marR="99424" marT="49712" marB="49712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54415"/>
                  </a:ext>
                </a:extLst>
              </a:tr>
            </a:tbl>
          </a:graphicData>
        </a:graphic>
      </p:graphicFrame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EB6E377-F034-F449-8E9C-5E1CE5BC62A3}"/>
              </a:ext>
            </a:extLst>
          </p:cNvPr>
          <p:cNvSpPr txBox="1"/>
          <p:nvPr/>
        </p:nvSpPr>
        <p:spPr>
          <a:xfrm>
            <a:off x="2989988" y="718479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9FABA26B-9434-A544-A489-797CB0F66CB2}"/>
              </a:ext>
            </a:extLst>
          </p:cNvPr>
          <p:cNvSpPr txBox="1"/>
          <p:nvPr/>
        </p:nvSpPr>
        <p:spPr>
          <a:xfrm>
            <a:off x="3812544" y="6818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7E67145-D789-1947-907E-A2E11E022E66}"/>
              </a:ext>
            </a:extLst>
          </p:cNvPr>
          <p:cNvSpPr txBox="1"/>
          <p:nvPr/>
        </p:nvSpPr>
        <p:spPr>
          <a:xfrm>
            <a:off x="2989988" y="879054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E2FFA51-0315-1241-85A1-B0FAB7601618}"/>
              </a:ext>
            </a:extLst>
          </p:cNvPr>
          <p:cNvSpPr txBox="1"/>
          <p:nvPr/>
        </p:nvSpPr>
        <p:spPr>
          <a:xfrm>
            <a:off x="3990344" y="842390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2BED9A23-428D-0148-A30C-15868C127308}"/>
              </a:ext>
            </a:extLst>
          </p:cNvPr>
          <p:cNvSpPr txBox="1"/>
          <p:nvPr/>
        </p:nvSpPr>
        <p:spPr>
          <a:xfrm>
            <a:off x="3035890" y="1046662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895DE2C1-0E09-9945-80D4-63E63BE898F5}"/>
              </a:ext>
            </a:extLst>
          </p:cNvPr>
          <p:cNvSpPr txBox="1"/>
          <p:nvPr/>
        </p:nvSpPr>
        <p:spPr>
          <a:xfrm>
            <a:off x="3934646" y="1009998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D0F81FC-55D1-154E-A29C-094BCEDDAD98}"/>
              </a:ext>
            </a:extLst>
          </p:cNvPr>
          <p:cNvSpPr txBox="1"/>
          <p:nvPr/>
        </p:nvSpPr>
        <p:spPr>
          <a:xfrm>
            <a:off x="3824738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A85523-2BAC-B44C-AF32-ECFA7AA1ACD1}"/>
              </a:ext>
            </a:extLst>
          </p:cNvPr>
          <p:cNvSpPr/>
          <p:nvPr/>
        </p:nvSpPr>
        <p:spPr>
          <a:xfrm>
            <a:off x="16243300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9E1CD3-0E92-4343-8686-5174E9F5507E}"/>
              </a:ext>
            </a:extLst>
          </p:cNvPr>
          <p:cNvSpPr/>
          <p:nvPr/>
        </p:nvSpPr>
        <p:spPr>
          <a:xfrm>
            <a:off x="17584111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F1C156-BCB7-6A43-8EFE-7D593A1E53AF}"/>
              </a:ext>
            </a:extLst>
          </p:cNvPr>
          <p:cNvSpPr/>
          <p:nvPr/>
        </p:nvSpPr>
        <p:spPr>
          <a:xfrm>
            <a:off x="18940316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F7279D-9F34-0C4A-B921-4005B615E2E5}"/>
              </a:ext>
            </a:extLst>
          </p:cNvPr>
          <p:cNvSpPr/>
          <p:nvPr/>
        </p:nvSpPr>
        <p:spPr>
          <a:xfrm>
            <a:off x="20273043" y="6540500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43FFCC-DA1D-014F-8F4E-7F07FB3D116B}"/>
              </a:ext>
            </a:extLst>
          </p:cNvPr>
          <p:cNvSpPr/>
          <p:nvPr/>
        </p:nvSpPr>
        <p:spPr>
          <a:xfrm>
            <a:off x="5520376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4F8E3D-7769-E849-A320-2EA6F2547888}"/>
              </a:ext>
            </a:extLst>
          </p:cNvPr>
          <p:cNvSpPr/>
          <p:nvPr/>
        </p:nvSpPr>
        <p:spPr>
          <a:xfrm>
            <a:off x="6861187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958D6B-C8AB-C445-9C66-9434D8210E91}"/>
              </a:ext>
            </a:extLst>
          </p:cNvPr>
          <p:cNvSpPr/>
          <p:nvPr/>
        </p:nvSpPr>
        <p:spPr>
          <a:xfrm>
            <a:off x="8205817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471342-03AB-1D49-A3F6-6E1137B119CE}"/>
              </a:ext>
            </a:extLst>
          </p:cNvPr>
          <p:cNvSpPr/>
          <p:nvPr/>
        </p:nvSpPr>
        <p:spPr>
          <a:xfrm>
            <a:off x="9550119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F4320E-4921-B146-9BC6-EED0A6A64109}"/>
              </a:ext>
            </a:extLst>
          </p:cNvPr>
          <p:cNvSpPr/>
          <p:nvPr/>
        </p:nvSpPr>
        <p:spPr>
          <a:xfrm>
            <a:off x="10877421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1BDEF9A-5838-5549-9997-2471CF7D6527}"/>
              </a:ext>
            </a:extLst>
          </p:cNvPr>
          <p:cNvSpPr/>
          <p:nvPr/>
        </p:nvSpPr>
        <p:spPr>
          <a:xfrm>
            <a:off x="5520376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522E94A-5AF3-A34B-B662-44F93CCB7809}"/>
              </a:ext>
            </a:extLst>
          </p:cNvPr>
          <p:cNvSpPr/>
          <p:nvPr/>
        </p:nvSpPr>
        <p:spPr>
          <a:xfrm>
            <a:off x="6861187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4DB0DE3-CF0E-934B-A9AD-762FFB80FF51}"/>
              </a:ext>
            </a:extLst>
          </p:cNvPr>
          <p:cNvSpPr/>
          <p:nvPr/>
        </p:nvSpPr>
        <p:spPr>
          <a:xfrm>
            <a:off x="8205817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C77C70-7A20-004D-B461-BFE53C4FC5CB}"/>
              </a:ext>
            </a:extLst>
          </p:cNvPr>
          <p:cNvSpPr/>
          <p:nvPr/>
        </p:nvSpPr>
        <p:spPr>
          <a:xfrm>
            <a:off x="9550119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D474F36-0D36-5843-9D5B-209ED08C9BD6}"/>
              </a:ext>
            </a:extLst>
          </p:cNvPr>
          <p:cNvSpPr/>
          <p:nvPr/>
        </p:nvSpPr>
        <p:spPr>
          <a:xfrm>
            <a:off x="10877421" y="977968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DC8E9A7-D042-244A-A160-0662B6E44A92}"/>
              </a:ext>
            </a:extLst>
          </p:cNvPr>
          <p:cNvSpPr/>
          <p:nvPr/>
        </p:nvSpPr>
        <p:spPr>
          <a:xfrm>
            <a:off x="18940316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F4F7679-5094-DF4A-BE90-324FB08EA4F0}"/>
              </a:ext>
            </a:extLst>
          </p:cNvPr>
          <p:cNvSpPr/>
          <p:nvPr/>
        </p:nvSpPr>
        <p:spPr>
          <a:xfrm>
            <a:off x="20273043" y="8164849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804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antt Chart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0F5142"/>
      </a:accent2>
      <a:accent3>
        <a:srgbClr val="1EA185"/>
      </a:accent3>
      <a:accent4>
        <a:srgbClr val="5BB292"/>
      </a:accent4>
      <a:accent5>
        <a:srgbClr val="363735"/>
      </a:accent5>
      <a:accent6>
        <a:srgbClr val="6D6F6B"/>
      </a:accent6>
      <a:hlink>
        <a:srgbClr val="1E9272"/>
      </a:hlink>
      <a:folHlink>
        <a:srgbClr val="32F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86561</TotalTime>
  <Words>718</Words>
  <Application>Microsoft Macintosh PowerPoint</Application>
  <PresentationFormat>Custom</PresentationFormat>
  <Paragraphs>223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15494</cp:revision>
  <dcterms:created xsi:type="dcterms:W3CDTF">2014-11-12T21:47:38Z</dcterms:created>
  <dcterms:modified xsi:type="dcterms:W3CDTF">2020-01-30T15:50:03Z</dcterms:modified>
  <cp:category/>
</cp:coreProperties>
</file>