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3716000" cx="24377650"/>
  <p:notesSz cx="6858000" cy="9144000"/>
  <p:embeddedFontLst>
    <p:embeddedFont>
      <p:font typeface="Poppins"/>
      <p:regular r:id="rId26"/>
      <p:bold r:id="rId27"/>
      <p:italic r:id="rId28"/>
      <p:boldItalic r:id="rId29"/>
    </p:embeddedFont>
    <p:embeddedFont>
      <p:font typeface="Lato Light"/>
      <p:regular r:id="rId30"/>
      <p:bold r:id="rId31"/>
      <p:italic r:id="rId32"/>
      <p:boldItalic r:id="rId33"/>
    </p:embeddedFont>
    <p:embeddedFont>
      <p:font typeface="Poppins SemiBold"/>
      <p:regular r:id="rId34"/>
      <p:bold r:id="rId35"/>
      <p:italic r:id="rId36"/>
      <p:boldItalic r:id="rId37"/>
    </p:embeddedFont>
    <p:embeddedFont>
      <p:font typeface="Helvetica Neue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678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gxTXom1m+KBhCzrGlri6KvbYfh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78"/>
        <p:guide pos="43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HelveticaNeue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slide" Target="slides/slide20.xml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bold.fntdata"/><Relationship Id="rId30" Type="http://schemas.openxmlformats.org/officeDocument/2006/relationships/font" Target="fonts/LatoLight-regular.fntdata"/><Relationship Id="rId11" Type="http://schemas.openxmlformats.org/officeDocument/2006/relationships/slide" Target="slides/slide6.xml"/><Relationship Id="rId33" Type="http://schemas.openxmlformats.org/officeDocument/2006/relationships/font" Target="fonts/Lato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LatoLight-italic.fntdata"/><Relationship Id="rId13" Type="http://schemas.openxmlformats.org/officeDocument/2006/relationships/slide" Target="slides/slide8.xml"/><Relationship Id="rId35" Type="http://schemas.openxmlformats.org/officeDocument/2006/relationships/font" Target="fonts/PoppinsSemiBold-bold.fntdata"/><Relationship Id="rId12" Type="http://schemas.openxmlformats.org/officeDocument/2006/relationships/slide" Target="slides/slide7.xml"/><Relationship Id="rId34" Type="http://schemas.openxmlformats.org/officeDocument/2006/relationships/font" Target="fonts/Poppins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Poppins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PoppinsSemiBold-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b="0" i="0" sz="8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None/>
              <a:defRPr b="0" i="0" sz="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136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36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36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36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Process Infographics</a:t>
            </a:r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7581427" y="5299667"/>
            <a:ext cx="4655852" cy="110311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18" y="0"/>
                </a:lnTo>
                <a:lnTo>
                  <a:pt x="21600" y="10889"/>
                </a:lnTo>
                <a:lnTo>
                  <a:pt x="19053" y="21600"/>
                </a:lnTo>
                <a:lnTo>
                  <a:pt x="23" y="21600"/>
                </a:lnTo>
                <a:lnTo>
                  <a:pt x="2568" y="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2098325" y="5299667"/>
            <a:ext cx="4770150" cy="110311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80" y="0"/>
                </a:lnTo>
                <a:lnTo>
                  <a:pt x="21600" y="10889"/>
                </a:lnTo>
                <a:lnTo>
                  <a:pt x="19114" y="21600"/>
                </a:lnTo>
                <a:lnTo>
                  <a:pt x="23" y="21600"/>
                </a:lnTo>
                <a:lnTo>
                  <a:pt x="2506" y="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2079308" y="10670736"/>
            <a:ext cx="4710785" cy="110187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514" y="20"/>
                </a:lnTo>
                <a:lnTo>
                  <a:pt x="0" y="10811"/>
                </a:lnTo>
                <a:lnTo>
                  <a:pt x="2532" y="21600"/>
                </a:lnTo>
                <a:lnTo>
                  <a:pt x="21583" y="21600"/>
                </a:lnTo>
                <a:lnTo>
                  <a:pt x="19070" y="1075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7510330" y="10671175"/>
            <a:ext cx="4710113" cy="1101725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514" y="20"/>
                </a:lnTo>
                <a:lnTo>
                  <a:pt x="0" y="10811"/>
                </a:lnTo>
                <a:lnTo>
                  <a:pt x="2532" y="21600"/>
                </a:lnTo>
                <a:lnTo>
                  <a:pt x="21583" y="21600"/>
                </a:lnTo>
                <a:lnTo>
                  <a:pt x="19070" y="1075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EF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3767122" y="5300147"/>
            <a:ext cx="3955028" cy="6472782"/>
          </a:xfrm>
          <a:custGeom>
            <a:rect b="b" l="l" r="r" t="t"/>
            <a:pathLst>
              <a:path extrusionOk="0" h="21397" w="21559">
                <a:moveTo>
                  <a:pt x="21151" y="21393"/>
                </a:moveTo>
                <a:lnTo>
                  <a:pt x="18120" y="19570"/>
                </a:lnTo>
                <a:lnTo>
                  <a:pt x="21143" y="17743"/>
                </a:lnTo>
                <a:lnTo>
                  <a:pt x="17371" y="17743"/>
                </a:lnTo>
                <a:cubicBezTo>
                  <a:pt x="11095" y="17631"/>
                  <a:pt x="6097" y="14522"/>
                  <a:pt x="6071" y="10715"/>
                </a:cubicBezTo>
                <a:cubicBezTo>
                  <a:pt x="6046" y="6943"/>
                  <a:pt x="10920" y="3828"/>
                  <a:pt x="17132" y="3645"/>
                </a:cubicBezTo>
                <a:lnTo>
                  <a:pt x="18566" y="3645"/>
                </a:lnTo>
                <a:lnTo>
                  <a:pt x="21559" y="1831"/>
                </a:lnTo>
                <a:lnTo>
                  <a:pt x="18549" y="0"/>
                </a:lnTo>
                <a:lnTo>
                  <a:pt x="17414" y="0"/>
                </a:lnTo>
                <a:cubicBezTo>
                  <a:pt x="7738" y="62"/>
                  <a:pt x="-41" y="4849"/>
                  <a:pt x="0" y="10716"/>
                </a:cubicBezTo>
                <a:cubicBezTo>
                  <a:pt x="42" y="16768"/>
                  <a:pt x="8327" y="21600"/>
                  <a:pt x="18301" y="21390"/>
                </a:cubicBezTo>
                <a:lnTo>
                  <a:pt x="21151" y="213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6650328" y="5301114"/>
            <a:ext cx="3960200" cy="6470278"/>
          </a:xfrm>
          <a:custGeom>
            <a:rect b="b" l="l" r="r" t="t"/>
            <a:pathLst>
              <a:path extrusionOk="0" h="21600" w="21517">
                <a:moveTo>
                  <a:pt x="452" y="0"/>
                </a:moveTo>
                <a:lnTo>
                  <a:pt x="3453" y="1855"/>
                </a:lnTo>
                <a:lnTo>
                  <a:pt x="461" y="3679"/>
                </a:lnTo>
                <a:lnTo>
                  <a:pt x="3804" y="3676"/>
                </a:lnTo>
                <a:cubicBezTo>
                  <a:pt x="10239" y="3662"/>
                  <a:pt x="15468" y="6864"/>
                  <a:pt x="15465" y="10818"/>
                </a:cubicBezTo>
                <a:cubicBezTo>
                  <a:pt x="15462" y="14659"/>
                  <a:pt x="10492" y="17803"/>
                  <a:pt x="4242" y="17917"/>
                </a:cubicBezTo>
                <a:lnTo>
                  <a:pt x="2992" y="17923"/>
                </a:lnTo>
                <a:lnTo>
                  <a:pt x="0" y="19760"/>
                </a:lnTo>
                <a:lnTo>
                  <a:pt x="3004" y="21600"/>
                </a:lnTo>
                <a:lnTo>
                  <a:pt x="4550" y="21592"/>
                </a:lnTo>
                <a:cubicBezTo>
                  <a:pt x="13948" y="21409"/>
                  <a:pt x="21436" y="16701"/>
                  <a:pt x="21517" y="10924"/>
                </a:cubicBezTo>
                <a:cubicBezTo>
                  <a:pt x="21600" y="4924"/>
                  <a:pt x="13726" y="25"/>
                  <a:pt x="3959" y="1"/>
                </a:cubicBezTo>
                <a:lnTo>
                  <a:pt x="45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3475091" y="8255665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13577827" y="5480695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19169158" y="8178925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endParaRPr/>
          </a:p>
        </p:txBody>
      </p:sp>
      <p:sp>
        <p:nvSpPr>
          <p:cNvPr id="31" name="Google Shape;31;p1"/>
          <p:cNvSpPr/>
          <p:nvPr/>
        </p:nvSpPr>
        <p:spPr>
          <a:xfrm>
            <a:off x="9110758" y="10868337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</a:t>
            </a:r>
            <a:endParaRPr/>
          </a:p>
        </p:txBody>
      </p:sp>
      <p:grpSp>
        <p:nvGrpSpPr>
          <p:cNvPr id="32" name="Google Shape;32;p1"/>
          <p:cNvGrpSpPr/>
          <p:nvPr/>
        </p:nvGrpSpPr>
        <p:grpSpPr>
          <a:xfrm>
            <a:off x="11712968" y="6754562"/>
            <a:ext cx="3096886" cy="1651935"/>
            <a:chOff x="2475239" y="7140111"/>
            <a:chExt cx="3478342" cy="1651935"/>
          </a:xfrm>
        </p:grpSpPr>
        <p:sp>
          <p:nvSpPr>
            <p:cNvPr id="33" name="Google Shape;33;p1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Planning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4" name="Google Shape;34;p1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35" name="Google Shape;35;p1"/>
          <p:cNvGrpSpPr/>
          <p:nvPr/>
        </p:nvGrpSpPr>
        <p:grpSpPr>
          <a:xfrm>
            <a:off x="5482240" y="7760166"/>
            <a:ext cx="3096886" cy="1651935"/>
            <a:chOff x="2475239" y="7140111"/>
            <a:chExt cx="3478342" cy="1651935"/>
          </a:xfrm>
        </p:grpSpPr>
        <p:sp>
          <p:nvSpPr>
            <p:cNvPr id="36" name="Google Shape;36;p1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Initiation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7" name="Google Shape;37;p1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38" name="Google Shape;38;p1"/>
          <p:cNvGrpSpPr/>
          <p:nvPr/>
        </p:nvGrpSpPr>
        <p:grpSpPr>
          <a:xfrm>
            <a:off x="15824391" y="7840233"/>
            <a:ext cx="3096886" cy="1651935"/>
            <a:chOff x="2475239" y="7140111"/>
            <a:chExt cx="3478342" cy="1651935"/>
          </a:xfrm>
        </p:grpSpPr>
        <p:sp>
          <p:nvSpPr>
            <p:cNvPr id="39" name="Google Shape;39;p1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Execution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0" name="Google Shape;40;p1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41" name="Google Shape;41;p1"/>
          <p:cNvGrpSpPr/>
          <p:nvPr/>
        </p:nvGrpSpPr>
        <p:grpSpPr>
          <a:xfrm>
            <a:off x="8404991" y="8798515"/>
            <a:ext cx="3096886" cy="1651935"/>
            <a:chOff x="2475239" y="7140111"/>
            <a:chExt cx="3478342" cy="1651935"/>
          </a:xfrm>
        </p:grpSpPr>
        <p:sp>
          <p:nvSpPr>
            <p:cNvPr id="42" name="Google Shape;42;p1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Control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3" name="Google Shape;43;p1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Process Infographics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313" name="Google Shape;313;p10"/>
          <p:cNvGrpSpPr/>
          <p:nvPr/>
        </p:nvGrpSpPr>
        <p:grpSpPr>
          <a:xfrm>
            <a:off x="5776183" y="5618250"/>
            <a:ext cx="4446172" cy="4043757"/>
            <a:chOff x="226841" y="16865600"/>
            <a:chExt cx="2945747" cy="2679133"/>
          </a:xfrm>
        </p:grpSpPr>
        <p:sp>
          <p:nvSpPr>
            <p:cNvPr id="314" name="Google Shape;314;p10"/>
            <p:cNvSpPr/>
            <p:nvPr/>
          </p:nvSpPr>
          <p:spPr>
            <a:xfrm>
              <a:off x="226841" y="17163130"/>
              <a:ext cx="581917" cy="582099"/>
            </a:xfrm>
            <a:custGeom>
              <a:rect b="b" l="l" r="r" t="t"/>
              <a:pathLst>
                <a:path extrusionOk="0" h="582099" w="581917">
                  <a:moveTo>
                    <a:pt x="581917" y="291050"/>
                  </a:moveTo>
                  <a:cubicBezTo>
                    <a:pt x="581917" y="451792"/>
                    <a:pt x="451651" y="582099"/>
                    <a:pt x="290959" y="582099"/>
                  </a:cubicBezTo>
                  <a:cubicBezTo>
                    <a:pt x="130267" y="582099"/>
                    <a:pt x="0" y="451792"/>
                    <a:pt x="0" y="291050"/>
                  </a:cubicBezTo>
                  <a:cubicBezTo>
                    <a:pt x="0" y="130307"/>
                    <a:pt x="130267" y="0"/>
                    <a:pt x="290959" y="0"/>
                  </a:cubicBezTo>
                  <a:cubicBezTo>
                    <a:pt x="451651" y="0"/>
                    <a:pt x="581917" y="130307"/>
                    <a:pt x="581917" y="2910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860482" y="16865600"/>
              <a:ext cx="271576" cy="271661"/>
            </a:xfrm>
            <a:custGeom>
              <a:rect b="b" l="l" r="r" t="t"/>
              <a:pathLst>
                <a:path extrusionOk="0" h="271661" w="271576">
                  <a:moveTo>
                    <a:pt x="271576" y="135831"/>
                  </a:moveTo>
                  <a:cubicBezTo>
                    <a:pt x="271576" y="210848"/>
                    <a:pt x="210782" y="271661"/>
                    <a:pt x="135788" y="271661"/>
                  </a:cubicBezTo>
                  <a:cubicBezTo>
                    <a:pt x="60794" y="271661"/>
                    <a:pt x="0" y="210848"/>
                    <a:pt x="0" y="135831"/>
                  </a:cubicBezTo>
                  <a:cubicBezTo>
                    <a:pt x="0" y="60813"/>
                    <a:pt x="60794" y="0"/>
                    <a:pt x="135788" y="0"/>
                  </a:cubicBezTo>
                  <a:cubicBezTo>
                    <a:pt x="210782" y="0"/>
                    <a:pt x="271576" y="60813"/>
                    <a:pt x="271576" y="1358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669412" y="17377956"/>
              <a:ext cx="2503176" cy="2166777"/>
            </a:xfrm>
            <a:custGeom>
              <a:rect b="b" l="l" r="r" t="t"/>
              <a:pathLst>
                <a:path extrusionOk="0" h="2166777" w="2503176">
                  <a:moveTo>
                    <a:pt x="335599" y="503132"/>
                  </a:moveTo>
                  <a:cubicBezTo>
                    <a:pt x="334104" y="379323"/>
                    <a:pt x="360187" y="237787"/>
                    <a:pt x="458982" y="130374"/>
                  </a:cubicBezTo>
                  <a:cubicBezTo>
                    <a:pt x="586353" y="-8116"/>
                    <a:pt x="792804" y="-38916"/>
                    <a:pt x="959161" y="48499"/>
                  </a:cubicBezTo>
                  <a:cubicBezTo>
                    <a:pt x="1050425" y="96416"/>
                    <a:pt x="1166387" y="176408"/>
                    <a:pt x="1292816" y="309635"/>
                  </a:cubicBezTo>
                  <a:cubicBezTo>
                    <a:pt x="1588039" y="620571"/>
                    <a:pt x="1982666" y="553930"/>
                    <a:pt x="2214425" y="630044"/>
                  </a:cubicBezTo>
                  <a:cubicBezTo>
                    <a:pt x="2416335" y="696519"/>
                    <a:pt x="2694114" y="1049612"/>
                    <a:pt x="2314107" y="1526404"/>
                  </a:cubicBezTo>
                  <a:cubicBezTo>
                    <a:pt x="1934099" y="2003195"/>
                    <a:pt x="1118707" y="2309700"/>
                    <a:pt x="497692" y="2098144"/>
                  </a:cubicBezTo>
                  <a:cubicBezTo>
                    <a:pt x="-123323" y="1886587"/>
                    <a:pt x="-31727" y="1321772"/>
                    <a:pt x="82076" y="1128717"/>
                  </a:cubicBezTo>
                  <a:cubicBezTo>
                    <a:pt x="84845" y="1123510"/>
                    <a:pt x="338313" y="731031"/>
                    <a:pt x="335599" y="5031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10"/>
          <p:cNvGrpSpPr/>
          <p:nvPr/>
        </p:nvGrpSpPr>
        <p:grpSpPr>
          <a:xfrm>
            <a:off x="1995161" y="6143988"/>
            <a:ext cx="4086518" cy="3612722"/>
            <a:chOff x="-1689129" y="19047444"/>
            <a:chExt cx="2707464" cy="2393557"/>
          </a:xfrm>
        </p:grpSpPr>
        <p:sp>
          <p:nvSpPr>
            <p:cNvPr id="318" name="Google Shape;318;p10"/>
            <p:cNvSpPr/>
            <p:nvPr/>
          </p:nvSpPr>
          <p:spPr>
            <a:xfrm rot="-4846799">
              <a:off x="699004" y="21121662"/>
              <a:ext cx="297382" cy="297475"/>
            </a:xfrm>
            <a:custGeom>
              <a:rect b="b" l="l" r="r" t="t"/>
              <a:pathLst>
                <a:path extrusionOk="0" h="297475" w="297382">
                  <a:moveTo>
                    <a:pt x="297207" y="148212"/>
                  </a:moveTo>
                  <a:cubicBezTo>
                    <a:pt x="297207" y="230358"/>
                    <a:pt x="230636" y="296950"/>
                    <a:pt x="148516" y="296950"/>
                  </a:cubicBezTo>
                  <a:cubicBezTo>
                    <a:pt x="66396" y="296950"/>
                    <a:pt x="-175" y="230358"/>
                    <a:pt x="-175" y="148212"/>
                  </a:cubicBezTo>
                  <a:cubicBezTo>
                    <a:pt x="-175" y="66066"/>
                    <a:pt x="66396" y="-526"/>
                    <a:pt x="148516" y="-526"/>
                  </a:cubicBezTo>
                  <a:cubicBezTo>
                    <a:pt x="230636" y="-526"/>
                    <a:pt x="297207" y="66066"/>
                    <a:pt x="297207" y="1482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-1689129" y="19047444"/>
              <a:ext cx="2515179" cy="2261045"/>
            </a:xfrm>
            <a:custGeom>
              <a:rect b="b" l="l" r="r" t="t"/>
              <a:pathLst>
                <a:path extrusionOk="0" h="2261045" w="2515179">
                  <a:moveTo>
                    <a:pt x="877892" y="271553"/>
                  </a:moveTo>
                  <a:cubicBezTo>
                    <a:pt x="940414" y="164694"/>
                    <a:pt x="1035665" y="56838"/>
                    <a:pt x="1175717" y="15735"/>
                  </a:cubicBezTo>
                  <a:cubicBezTo>
                    <a:pt x="1356029" y="-37223"/>
                    <a:pt x="1548968" y="42768"/>
                    <a:pt x="1646434" y="203416"/>
                  </a:cubicBezTo>
                  <a:cubicBezTo>
                    <a:pt x="1699930" y="291551"/>
                    <a:pt x="1758078" y="419903"/>
                    <a:pt x="1797784" y="599219"/>
                  </a:cubicBezTo>
                  <a:cubicBezTo>
                    <a:pt x="1890543" y="1017901"/>
                    <a:pt x="2262963" y="1164256"/>
                    <a:pt x="2422453" y="1348946"/>
                  </a:cubicBezTo>
                  <a:cubicBezTo>
                    <a:pt x="2561287" y="1509594"/>
                    <a:pt x="2617386" y="1955806"/>
                    <a:pt x="2045879" y="2168360"/>
                  </a:cubicBezTo>
                  <a:cubicBezTo>
                    <a:pt x="1474373" y="2380914"/>
                    <a:pt x="617890" y="2223258"/>
                    <a:pt x="194576" y="1721704"/>
                  </a:cubicBezTo>
                  <a:cubicBezTo>
                    <a:pt x="-228737" y="1220151"/>
                    <a:pt x="140970" y="783465"/>
                    <a:pt x="337841" y="676884"/>
                  </a:cubicBezTo>
                  <a:cubicBezTo>
                    <a:pt x="343434" y="673893"/>
                    <a:pt x="762815" y="468208"/>
                    <a:pt x="877892" y="271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10"/>
          <p:cNvSpPr/>
          <p:nvPr/>
        </p:nvSpPr>
        <p:spPr>
          <a:xfrm>
            <a:off x="14557377" y="6516713"/>
            <a:ext cx="3504001" cy="3125484"/>
          </a:xfrm>
          <a:custGeom>
            <a:rect b="b" l="l" r="r" t="t"/>
            <a:pathLst>
              <a:path extrusionOk="0" h="2070744" w="2321525">
                <a:moveTo>
                  <a:pt x="66707" y="690699"/>
                </a:moveTo>
                <a:cubicBezTo>
                  <a:pt x="12436" y="579353"/>
                  <a:pt x="-24502" y="440310"/>
                  <a:pt x="18915" y="300934"/>
                </a:cubicBezTo>
                <a:cubicBezTo>
                  <a:pt x="74847" y="121451"/>
                  <a:pt x="248348" y="5120"/>
                  <a:pt x="436081" y="12876"/>
                </a:cubicBezTo>
                <a:cubicBezTo>
                  <a:pt x="539085" y="17141"/>
                  <a:pt x="678085" y="39909"/>
                  <a:pt x="849316" y="106218"/>
                </a:cubicBezTo>
                <a:cubicBezTo>
                  <a:pt x="1249093" y="261326"/>
                  <a:pt x="1577321" y="32043"/>
                  <a:pt x="1819381" y="1741"/>
                </a:cubicBezTo>
                <a:cubicBezTo>
                  <a:pt x="2030262" y="-24627"/>
                  <a:pt x="2432365" y="175851"/>
                  <a:pt x="2292424" y="769471"/>
                </a:cubicBezTo>
                <a:cubicBezTo>
                  <a:pt x="2152482" y="1363093"/>
                  <a:pt x="1546531" y="1988955"/>
                  <a:pt x="894615" y="2063352"/>
                </a:cubicBezTo>
                <a:cubicBezTo>
                  <a:pt x="242700" y="2137748"/>
                  <a:pt x="84206" y="1587944"/>
                  <a:pt x="104641" y="1364921"/>
                </a:cubicBezTo>
                <a:cubicBezTo>
                  <a:pt x="105195" y="1358717"/>
                  <a:pt x="166554" y="895552"/>
                  <a:pt x="66707" y="6906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Google Shape;321;p10"/>
          <p:cNvGrpSpPr/>
          <p:nvPr/>
        </p:nvGrpSpPr>
        <p:grpSpPr>
          <a:xfrm>
            <a:off x="18554219" y="6221283"/>
            <a:ext cx="3828270" cy="3567262"/>
            <a:chOff x="2520367" y="21362880"/>
            <a:chExt cx="2536365" cy="2363438"/>
          </a:xfrm>
        </p:grpSpPr>
        <p:sp>
          <p:nvSpPr>
            <p:cNvPr id="322" name="Google Shape;322;p10"/>
            <p:cNvSpPr/>
            <p:nvPr/>
          </p:nvSpPr>
          <p:spPr>
            <a:xfrm>
              <a:off x="2520367" y="21362880"/>
              <a:ext cx="2113295" cy="2363438"/>
            </a:xfrm>
            <a:custGeom>
              <a:rect b="b" l="l" r="r" t="t"/>
              <a:pathLst>
                <a:path extrusionOk="0" h="2363438" w="2113295">
                  <a:moveTo>
                    <a:pt x="1504322" y="105584"/>
                  </a:moveTo>
                  <a:cubicBezTo>
                    <a:pt x="1623718" y="72735"/>
                    <a:pt x="1767148" y="62043"/>
                    <a:pt x="1896069" y="130457"/>
                  </a:cubicBezTo>
                  <a:cubicBezTo>
                    <a:pt x="2062205" y="218481"/>
                    <a:pt x="2144442" y="410483"/>
                    <a:pt x="2102133" y="593677"/>
                  </a:cubicBezTo>
                  <a:cubicBezTo>
                    <a:pt x="2078929" y="694109"/>
                    <a:pt x="2030971" y="826339"/>
                    <a:pt x="1934225" y="982721"/>
                  </a:cubicBezTo>
                  <a:cubicBezTo>
                    <a:pt x="1708392" y="1347225"/>
                    <a:pt x="1872921" y="1712173"/>
                    <a:pt x="1858080" y="1955749"/>
                  </a:cubicBezTo>
                  <a:cubicBezTo>
                    <a:pt x="1845121" y="2167914"/>
                    <a:pt x="1574043" y="2526326"/>
                    <a:pt x="1016327" y="2279260"/>
                  </a:cubicBezTo>
                  <a:cubicBezTo>
                    <a:pt x="458609" y="2032195"/>
                    <a:pt x="-44282" y="1321190"/>
                    <a:pt x="2900" y="666522"/>
                  </a:cubicBezTo>
                  <a:cubicBezTo>
                    <a:pt x="50083" y="11855"/>
                    <a:pt x="619429" y="-42544"/>
                    <a:pt x="834796" y="18391"/>
                  </a:cubicBezTo>
                  <a:cubicBezTo>
                    <a:pt x="840887" y="20275"/>
                    <a:pt x="1284635" y="165965"/>
                    <a:pt x="1504322" y="1055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4798004" y="23152138"/>
              <a:ext cx="258728" cy="258809"/>
            </a:xfrm>
            <a:custGeom>
              <a:rect b="b" l="l" r="r" t="t"/>
              <a:pathLst>
                <a:path extrusionOk="0" h="258809" w="258728">
                  <a:moveTo>
                    <a:pt x="258553" y="128823"/>
                  </a:moveTo>
                  <a:cubicBezTo>
                    <a:pt x="258608" y="200284"/>
                    <a:pt x="200683" y="258228"/>
                    <a:pt x="129244" y="258283"/>
                  </a:cubicBezTo>
                  <a:cubicBezTo>
                    <a:pt x="57806" y="258339"/>
                    <a:pt x="-120" y="200395"/>
                    <a:pt x="-175" y="128934"/>
                  </a:cubicBezTo>
                  <a:cubicBezTo>
                    <a:pt x="-231" y="57473"/>
                    <a:pt x="57695" y="-470"/>
                    <a:pt x="129133" y="-526"/>
                  </a:cubicBezTo>
                  <a:cubicBezTo>
                    <a:pt x="129189" y="-526"/>
                    <a:pt x="129189" y="-526"/>
                    <a:pt x="129244" y="-526"/>
                  </a:cubicBezTo>
                  <a:cubicBezTo>
                    <a:pt x="200627" y="-470"/>
                    <a:pt x="258497" y="57418"/>
                    <a:pt x="258553" y="1288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10"/>
          <p:cNvGrpSpPr/>
          <p:nvPr/>
        </p:nvGrpSpPr>
        <p:grpSpPr>
          <a:xfrm>
            <a:off x="10495754" y="5657923"/>
            <a:ext cx="3566156" cy="4087626"/>
            <a:chOff x="2668308" y="18491148"/>
            <a:chExt cx="2362705" cy="2708198"/>
          </a:xfrm>
        </p:grpSpPr>
        <p:sp>
          <p:nvSpPr>
            <p:cNvPr id="325" name="Google Shape;325;p10"/>
            <p:cNvSpPr/>
            <p:nvPr/>
          </p:nvSpPr>
          <p:spPr>
            <a:xfrm>
              <a:off x="2668308" y="19085397"/>
              <a:ext cx="2362705" cy="2113949"/>
            </a:xfrm>
            <a:custGeom>
              <a:rect b="b" l="l" r="r" t="t"/>
              <a:pathLst>
                <a:path extrusionOk="0" h="2113949" w="2362705">
                  <a:moveTo>
                    <a:pt x="2256448" y="1504434"/>
                  </a:moveTo>
                  <a:cubicBezTo>
                    <a:pt x="2289287" y="1623812"/>
                    <a:pt x="2299976" y="1767343"/>
                    <a:pt x="2231583" y="1896304"/>
                  </a:cubicBezTo>
                  <a:cubicBezTo>
                    <a:pt x="2143587" y="2062491"/>
                    <a:pt x="1951589" y="2144755"/>
                    <a:pt x="1768508" y="2102432"/>
                  </a:cubicBezTo>
                  <a:cubicBezTo>
                    <a:pt x="1668106" y="2079221"/>
                    <a:pt x="1535918" y="2031249"/>
                    <a:pt x="1379529" y="1934472"/>
                  </a:cubicBezTo>
                  <a:cubicBezTo>
                    <a:pt x="1015195" y="1708568"/>
                    <a:pt x="650361" y="1873149"/>
                    <a:pt x="406861" y="1858303"/>
                  </a:cubicBezTo>
                  <a:cubicBezTo>
                    <a:pt x="194762" y="1845340"/>
                    <a:pt x="-163537" y="1574123"/>
                    <a:pt x="83451" y="1016286"/>
                  </a:cubicBezTo>
                  <a:cubicBezTo>
                    <a:pt x="330439" y="458451"/>
                    <a:pt x="1041167" y="-44598"/>
                    <a:pt x="1695686" y="2544"/>
                  </a:cubicBezTo>
                  <a:cubicBezTo>
                    <a:pt x="2350204" y="49685"/>
                    <a:pt x="2404530" y="619265"/>
                    <a:pt x="2343614" y="834644"/>
                  </a:cubicBezTo>
                  <a:cubicBezTo>
                    <a:pt x="2341731" y="840737"/>
                    <a:pt x="2196030" y="1284680"/>
                    <a:pt x="2256448" y="15044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 rot="-4846799">
              <a:off x="3453496" y="18521570"/>
              <a:ext cx="413787" cy="413917"/>
            </a:xfrm>
            <a:custGeom>
              <a:rect b="b" l="l" r="r" t="t"/>
              <a:pathLst>
                <a:path extrusionOk="0" h="413917" w="413787">
                  <a:moveTo>
                    <a:pt x="413613" y="206433"/>
                  </a:moveTo>
                  <a:cubicBezTo>
                    <a:pt x="413613" y="320733"/>
                    <a:pt x="320983" y="413391"/>
                    <a:pt x="206719" y="413391"/>
                  </a:cubicBezTo>
                  <a:cubicBezTo>
                    <a:pt x="92455" y="413391"/>
                    <a:pt x="-175" y="320733"/>
                    <a:pt x="-175" y="206433"/>
                  </a:cubicBezTo>
                  <a:cubicBezTo>
                    <a:pt x="-175" y="92133"/>
                    <a:pt x="92455" y="-526"/>
                    <a:pt x="206719" y="-526"/>
                  </a:cubicBezTo>
                  <a:cubicBezTo>
                    <a:pt x="320983" y="-526"/>
                    <a:pt x="413613" y="92133"/>
                    <a:pt x="413613" y="206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10"/>
          <p:cNvGrpSpPr/>
          <p:nvPr/>
        </p:nvGrpSpPr>
        <p:grpSpPr>
          <a:xfrm>
            <a:off x="6637464" y="10072638"/>
            <a:ext cx="3096886" cy="1651935"/>
            <a:chOff x="2475239" y="7140111"/>
            <a:chExt cx="3478342" cy="1651935"/>
          </a:xfrm>
        </p:grpSpPr>
        <p:sp>
          <p:nvSpPr>
            <p:cNvPr id="328" name="Google Shape;328;p10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Planning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29" name="Google Shape;329;p10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330" name="Google Shape;330;p10"/>
          <p:cNvGrpSpPr/>
          <p:nvPr/>
        </p:nvGrpSpPr>
        <p:grpSpPr>
          <a:xfrm>
            <a:off x="10924338" y="10072638"/>
            <a:ext cx="3096886" cy="1651935"/>
            <a:chOff x="2475239" y="7140111"/>
            <a:chExt cx="3478342" cy="1651935"/>
          </a:xfrm>
        </p:grpSpPr>
        <p:sp>
          <p:nvSpPr>
            <p:cNvPr id="331" name="Google Shape;331;p10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Execution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32" name="Google Shape;332;p10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333" name="Google Shape;333;p10"/>
          <p:cNvGrpSpPr/>
          <p:nvPr/>
        </p:nvGrpSpPr>
        <p:grpSpPr>
          <a:xfrm>
            <a:off x="14725087" y="10072638"/>
            <a:ext cx="3096886" cy="1651935"/>
            <a:chOff x="2475239" y="7140111"/>
            <a:chExt cx="3478342" cy="1651935"/>
          </a:xfrm>
        </p:grpSpPr>
        <p:sp>
          <p:nvSpPr>
            <p:cNvPr id="334" name="Google Shape;334;p10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Control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35" name="Google Shape;335;p10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sp>
        <p:nvSpPr>
          <p:cNvPr id="336" name="Google Shape;336;p10"/>
          <p:cNvSpPr/>
          <p:nvPr/>
        </p:nvSpPr>
        <p:spPr>
          <a:xfrm>
            <a:off x="2984948" y="7613156"/>
            <a:ext cx="17151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/>
          </a:p>
        </p:txBody>
      </p:sp>
      <p:grpSp>
        <p:nvGrpSpPr>
          <p:cNvPr id="337" name="Google Shape;337;p10"/>
          <p:cNvGrpSpPr/>
          <p:nvPr/>
        </p:nvGrpSpPr>
        <p:grpSpPr>
          <a:xfrm>
            <a:off x="2294064" y="10072638"/>
            <a:ext cx="3096886" cy="1651935"/>
            <a:chOff x="2475239" y="7140111"/>
            <a:chExt cx="3478342" cy="1651935"/>
          </a:xfrm>
        </p:grpSpPr>
        <p:sp>
          <p:nvSpPr>
            <p:cNvPr id="338" name="Google Shape;338;p10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Initiation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39" name="Google Shape;339;p10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sp>
        <p:nvSpPr>
          <p:cNvPr id="340" name="Google Shape;340;p10"/>
          <p:cNvSpPr/>
          <p:nvPr/>
        </p:nvSpPr>
        <p:spPr>
          <a:xfrm>
            <a:off x="7328348" y="7613156"/>
            <a:ext cx="17151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/>
          </a:p>
        </p:txBody>
      </p:sp>
      <p:sp>
        <p:nvSpPr>
          <p:cNvPr id="341" name="Google Shape;341;p10"/>
          <p:cNvSpPr/>
          <p:nvPr/>
        </p:nvSpPr>
        <p:spPr>
          <a:xfrm>
            <a:off x="11595548" y="7613156"/>
            <a:ext cx="17151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/>
          </a:p>
        </p:txBody>
      </p:sp>
      <p:sp>
        <p:nvSpPr>
          <p:cNvPr id="342" name="Google Shape;342;p10"/>
          <p:cNvSpPr/>
          <p:nvPr/>
        </p:nvSpPr>
        <p:spPr>
          <a:xfrm>
            <a:off x="15450505" y="7613156"/>
            <a:ext cx="17151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/>
          </a:p>
        </p:txBody>
      </p:sp>
      <p:sp>
        <p:nvSpPr>
          <p:cNvPr id="343" name="Google Shape;343;p10"/>
          <p:cNvSpPr/>
          <p:nvPr/>
        </p:nvSpPr>
        <p:spPr>
          <a:xfrm>
            <a:off x="19336705" y="7613156"/>
            <a:ext cx="17151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05</a:t>
            </a:r>
            <a:endParaRPr/>
          </a:p>
        </p:txBody>
      </p:sp>
      <p:grpSp>
        <p:nvGrpSpPr>
          <p:cNvPr id="344" name="Google Shape;344;p10"/>
          <p:cNvGrpSpPr/>
          <p:nvPr/>
        </p:nvGrpSpPr>
        <p:grpSpPr>
          <a:xfrm>
            <a:off x="18676600" y="10072638"/>
            <a:ext cx="3096886" cy="1651935"/>
            <a:chOff x="2475239" y="7140111"/>
            <a:chExt cx="3478342" cy="1651935"/>
          </a:xfrm>
        </p:grpSpPr>
        <p:sp>
          <p:nvSpPr>
            <p:cNvPr id="345" name="Google Shape;345;p10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Closure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46" name="Google Shape;346;p10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"/>
          <p:cNvSpPr/>
          <p:nvPr/>
        </p:nvSpPr>
        <p:spPr>
          <a:xfrm>
            <a:off x="17441530" y="6989529"/>
            <a:ext cx="3410674" cy="3410674"/>
          </a:xfrm>
          <a:prstGeom prst="roundRect">
            <a:avLst>
              <a:gd fmla="val 8050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12605657" y="6989529"/>
            <a:ext cx="3410674" cy="3410674"/>
          </a:xfrm>
          <a:prstGeom prst="roundRect">
            <a:avLst>
              <a:gd fmla="val 8050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1"/>
          <p:cNvSpPr/>
          <p:nvPr/>
        </p:nvSpPr>
        <p:spPr>
          <a:xfrm>
            <a:off x="7742358" y="6989529"/>
            <a:ext cx="3410674" cy="3410674"/>
          </a:xfrm>
          <a:prstGeom prst="roundRect">
            <a:avLst>
              <a:gd fmla="val 8050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1"/>
          <p:cNvSpPr/>
          <p:nvPr/>
        </p:nvSpPr>
        <p:spPr>
          <a:xfrm>
            <a:off x="2906486" y="6989529"/>
            <a:ext cx="3410674" cy="3410674"/>
          </a:xfrm>
          <a:prstGeom prst="roundRect">
            <a:avLst>
              <a:gd fmla="val 8050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1"/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Process Infographics</a:t>
            </a:r>
            <a:endParaRPr/>
          </a:p>
        </p:txBody>
      </p:sp>
      <p:sp>
        <p:nvSpPr>
          <p:cNvPr id="356" name="Google Shape;356;p11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357" name="Google Shape;357;p11"/>
          <p:cNvSpPr/>
          <p:nvPr/>
        </p:nvSpPr>
        <p:spPr>
          <a:xfrm>
            <a:off x="12071908" y="8214098"/>
            <a:ext cx="5069759" cy="2711644"/>
          </a:xfrm>
          <a:custGeom>
            <a:rect b="b" l="l" r="r" t="t"/>
            <a:pathLst>
              <a:path extrusionOk="0" h="1318420" w="2464952">
                <a:moveTo>
                  <a:pt x="2464777" y="233687"/>
                </a:moveTo>
                <a:lnTo>
                  <a:pt x="2230637" y="-526"/>
                </a:lnTo>
                <a:lnTo>
                  <a:pt x="2230637" y="182280"/>
                </a:lnTo>
                <a:lnTo>
                  <a:pt x="2064169" y="182280"/>
                </a:lnTo>
                <a:lnTo>
                  <a:pt x="2064169" y="1039475"/>
                </a:lnTo>
                <a:cubicBezTo>
                  <a:pt x="2064058" y="1136140"/>
                  <a:pt x="1985753" y="1214470"/>
                  <a:pt x="1889118" y="1214581"/>
                </a:cubicBezTo>
                <a:lnTo>
                  <a:pt x="278102" y="1214581"/>
                </a:lnTo>
                <a:cubicBezTo>
                  <a:pt x="181466" y="1214470"/>
                  <a:pt x="103217" y="1136140"/>
                  <a:pt x="103106" y="1039475"/>
                </a:cubicBezTo>
                <a:lnTo>
                  <a:pt x="103106" y="330962"/>
                </a:lnTo>
                <a:lnTo>
                  <a:pt x="-175" y="434276"/>
                </a:lnTo>
                <a:lnTo>
                  <a:pt x="-175" y="1039475"/>
                </a:lnTo>
                <a:cubicBezTo>
                  <a:pt x="-9" y="1193143"/>
                  <a:pt x="124482" y="1317728"/>
                  <a:pt x="278102" y="1317894"/>
                </a:cubicBezTo>
                <a:lnTo>
                  <a:pt x="1889174" y="1317894"/>
                </a:lnTo>
                <a:cubicBezTo>
                  <a:pt x="2042794" y="1317728"/>
                  <a:pt x="2167284" y="1193143"/>
                  <a:pt x="2167451" y="1039475"/>
                </a:cubicBezTo>
                <a:lnTo>
                  <a:pt x="2167451" y="285372"/>
                </a:lnTo>
                <a:lnTo>
                  <a:pt x="2230637" y="285372"/>
                </a:lnTo>
                <a:lnTo>
                  <a:pt x="2230637" y="4681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1"/>
          <p:cNvSpPr/>
          <p:nvPr/>
        </p:nvSpPr>
        <p:spPr>
          <a:xfrm>
            <a:off x="2382747" y="8214098"/>
            <a:ext cx="5069305" cy="2711644"/>
          </a:xfrm>
          <a:custGeom>
            <a:rect b="b" l="l" r="r" t="t"/>
            <a:pathLst>
              <a:path extrusionOk="0" h="1318420" w="2464731">
                <a:moveTo>
                  <a:pt x="2464556" y="233687"/>
                </a:moveTo>
                <a:lnTo>
                  <a:pt x="2230415" y="-526"/>
                </a:lnTo>
                <a:lnTo>
                  <a:pt x="2230415" y="182280"/>
                </a:lnTo>
                <a:lnTo>
                  <a:pt x="2063947" y="182280"/>
                </a:lnTo>
                <a:lnTo>
                  <a:pt x="2063947" y="285594"/>
                </a:lnTo>
                <a:lnTo>
                  <a:pt x="2063947" y="285594"/>
                </a:lnTo>
                <a:lnTo>
                  <a:pt x="2063947" y="1039475"/>
                </a:lnTo>
                <a:cubicBezTo>
                  <a:pt x="2063836" y="1136140"/>
                  <a:pt x="1985586" y="1214470"/>
                  <a:pt x="1888951" y="1214581"/>
                </a:cubicBezTo>
                <a:lnTo>
                  <a:pt x="277880" y="1214581"/>
                </a:lnTo>
                <a:cubicBezTo>
                  <a:pt x="181245" y="1214470"/>
                  <a:pt x="102995" y="1136140"/>
                  <a:pt x="102884" y="1039475"/>
                </a:cubicBezTo>
                <a:lnTo>
                  <a:pt x="102884" y="182058"/>
                </a:lnTo>
                <a:lnTo>
                  <a:pt x="-175" y="182058"/>
                </a:lnTo>
                <a:lnTo>
                  <a:pt x="-175" y="1039475"/>
                </a:lnTo>
                <a:cubicBezTo>
                  <a:pt x="-9" y="1193143"/>
                  <a:pt x="124482" y="1317728"/>
                  <a:pt x="278102" y="1317894"/>
                </a:cubicBezTo>
                <a:lnTo>
                  <a:pt x="1889173" y="1317894"/>
                </a:lnTo>
                <a:cubicBezTo>
                  <a:pt x="2042793" y="1317728"/>
                  <a:pt x="2167284" y="1193143"/>
                  <a:pt x="2167450" y="1039475"/>
                </a:cubicBezTo>
                <a:lnTo>
                  <a:pt x="2167450" y="285372"/>
                </a:lnTo>
                <a:lnTo>
                  <a:pt x="2230637" y="285372"/>
                </a:lnTo>
                <a:lnTo>
                  <a:pt x="2230637" y="4681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1"/>
          <p:cNvSpPr/>
          <p:nvPr/>
        </p:nvSpPr>
        <p:spPr>
          <a:xfrm>
            <a:off x="7227100" y="6466114"/>
            <a:ext cx="5069757" cy="2712098"/>
          </a:xfrm>
          <a:custGeom>
            <a:rect b="b" l="l" r="r" t="t"/>
            <a:pathLst>
              <a:path extrusionOk="0" h="1318641" w="2464951">
                <a:moveTo>
                  <a:pt x="2464776" y="1083570"/>
                </a:moveTo>
                <a:lnTo>
                  <a:pt x="2230636" y="849412"/>
                </a:lnTo>
                <a:lnTo>
                  <a:pt x="2230636" y="1031941"/>
                </a:lnTo>
                <a:lnTo>
                  <a:pt x="2167449" y="1031941"/>
                </a:lnTo>
                <a:lnTo>
                  <a:pt x="2167449" y="277893"/>
                </a:lnTo>
                <a:cubicBezTo>
                  <a:pt x="2167283" y="124226"/>
                  <a:pt x="2042792" y="-360"/>
                  <a:pt x="1889172" y="-526"/>
                </a:cubicBezTo>
                <a:lnTo>
                  <a:pt x="278102" y="-526"/>
                </a:lnTo>
                <a:cubicBezTo>
                  <a:pt x="124482" y="-360"/>
                  <a:pt x="-9" y="124226"/>
                  <a:pt x="-175" y="277893"/>
                </a:cubicBezTo>
                <a:lnTo>
                  <a:pt x="-175" y="883093"/>
                </a:lnTo>
                <a:lnTo>
                  <a:pt x="103271" y="986406"/>
                </a:lnTo>
                <a:lnTo>
                  <a:pt x="103271" y="277893"/>
                </a:lnTo>
                <a:cubicBezTo>
                  <a:pt x="103382" y="181228"/>
                  <a:pt x="181631" y="102898"/>
                  <a:pt x="278268" y="102787"/>
                </a:cubicBezTo>
                <a:lnTo>
                  <a:pt x="1889339" y="102787"/>
                </a:lnTo>
                <a:cubicBezTo>
                  <a:pt x="1985974" y="102898"/>
                  <a:pt x="2064224" y="181228"/>
                  <a:pt x="2064335" y="277893"/>
                </a:cubicBezTo>
                <a:lnTo>
                  <a:pt x="2064335" y="1135310"/>
                </a:lnTo>
                <a:lnTo>
                  <a:pt x="2230802" y="1135310"/>
                </a:lnTo>
                <a:lnTo>
                  <a:pt x="2230802" y="13181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1"/>
          <p:cNvSpPr/>
          <p:nvPr/>
        </p:nvSpPr>
        <p:spPr>
          <a:xfrm>
            <a:off x="16924805" y="6466114"/>
            <a:ext cx="5070099" cy="2712098"/>
          </a:xfrm>
          <a:custGeom>
            <a:rect b="b" l="l" r="r" t="t"/>
            <a:pathLst>
              <a:path extrusionOk="0" h="1318641" w="2465117">
                <a:moveTo>
                  <a:pt x="2464942" y="1083570"/>
                </a:moveTo>
                <a:lnTo>
                  <a:pt x="2230803" y="849412"/>
                </a:lnTo>
                <a:lnTo>
                  <a:pt x="2230803" y="1031941"/>
                </a:lnTo>
                <a:lnTo>
                  <a:pt x="2167616" y="1031941"/>
                </a:lnTo>
                <a:lnTo>
                  <a:pt x="2167616" y="277893"/>
                </a:lnTo>
                <a:cubicBezTo>
                  <a:pt x="2167449" y="124226"/>
                  <a:pt x="2042959" y="-360"/>
                  <a:pt x="1889339" y="-526"/>
                </a:cubicBezTo>
                <a:lnTo>
                  <a:pt x="278102" y="-526"/>
                </a:lnTo>
                <a:cubicBezTo>
                  <a:pt x="124482" y="-360"/>
                  <a:pt x="-9" y="124226"/>
                  <a:pt x="-175" y="277893"/>
                </a:cubicBezTo>
                <a:lnTo>
                  <a:pt x="-175" y="883093"/>
                </a:lnTo>
                <a:lnTo>
                  <a:pt x="103105" y="986461"/>
                </a:lnTo>
                <a:lnTo>
                  <a:pt x="103105" y="277893"/>
                </a:lnTo>
                <a:cubicBezTo>
                  <a:pt x="103216" y="181228"/>
                  <a:pt x="181466" y="102898"/>
                  <a:pt x="278102" y="102787"/>
                </a:cubicBezTo>
                <a:lnTo>
                  <a:pt x="1889616" y="102787"/>
                </a:lnTo>
                <a:cubicBezTo>
                  <a:pt x="1986251" y="102898"/>
                  <a:pt x="2064501" y="181228"/>
                  <a:pt x="2064612" y="277893"/>
                </a:cubicBezTo>
                <a:lnTo>
                  <a:pt x="2064612" y="1135310"/>
                </a:lnTo>
                <a:lnTo>
                  <a:pt x="2231079" y="1135310"/>
                </a:lnTo>
                <a:lnTo>
                  <a:pt x="2231079" y="13181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1" name="Google Shape;361;p11"/>
          <p:cNvGrpSpPr/>
          <p:nvPr/>
        </p:nvGrpSpPr>
        <p:grpSpPr>
          <a:xfrm>
            <a:off x="7934454" y="10604693"/>
            <a:ext cx="3096886" cy="1651935"/>
            <a:chOff x="2475239" y="7140111"/>
            <a:chExt cx="3478342" cy="1651935"/>
          </a:xfrm>
        </p:grpSpPr>
        <p:sp>
          <p:nvSpPr>
            <p:cNvPr id="362" name="Google Shape;362;p11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Planning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63" name="Google Shape;363;p11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364" name="Google Shape;364;p11"/>
          <p:cNvGrpSpPr/>
          <p:nvPr/>
        </p:nvGrpSpPr>
        <p:grpSpPr>
          <a:xfrm>
            <a:off x="12752525" y="5075886"/>
            <a:ext cx="3096886" cy="1651935"/>
            <a:chOff x="2475239" y="7140111"/>
            <a:chExt cx="3478342" cy="1651935"/>
          </a:xfrm>
        </p:grpSpPr>
        <p:sp>
          <p:nvSpPr>
            <p:cNvPr id="365" name="Google Shape;365;p11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Execution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66" name="Google Shape;366;p11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367" name="Google Shape;367;p11"/>
          <p:cNvGrpSpPr/>
          <p:nvPr/>
        </p:nvGrpSpPr>
        <p:grpSpPr>
          <a:xfrm>
            <a:off x="17597335" y="10604693"/>
            <a:ext cx="3096886" cy="1651935"/>
            <a:chOff x="2475239" y="7140111"/>
            <a:chExt cx="3478342" cy="1651935"/>
          </a:xfrm>
        </p:grpSpPr>
        <p:sp>
          <p:nvSpPr>
            <p:cNvPr id="368" name="Google Shape;368;p11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Control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69" name="Google Shape;369;p11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370" name="Google Shape;370;p11"/>
          <p:cNvGrpSpPr/>
          <p:nvPr/>
        </p:nvGrpSpPr>
        <p:grpSpPr>
          <a:xfrm>
            <a:off x="3136344" y="5075886"/>
            <a:ext cx="3096886" cy="1651935"/>
            <a:chOff x="2475239" y="7140111"/>
            <a:chExt cx="3478342" cy="1651935"/>
          </a:xfrm>
        </p:grpSpPr>
        <p:sp>
          <p:nvSpPr>
            <p:cNvPr id="371" name="Google Shape;371;p11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Initiation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72" name="Google Shape;372;p11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sp>
        <p:nvSpPr>
          <p:cNvPr id="373" name="Google Shape;373;p11"/>
          <p:cNvSpPr/>
          <p:nvPr/>
        </p:nvSpPr>
        <p:spPr>
          <a:xfrm>
            <a:off x="3800490" y="8181441"/>
            <a:ext cx="17151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/>
          </a:p>
        </p:txBody>
      </p:sp>
      <p:sp>
        <p:nvSpPr>
          <p:cNvPr id="374" name="Google Shape;374;p11"/>
          <p:cNvSpPr/>
          <p:nvPr/>
        </p:nvSpPr>
        <p:spPr>
          <a:xfrm>
            <a:off x="8666405" y="8181441"/>
            <a:ext cx="17151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/>
          </a:p>
        </p:txBody>
      </p:sp>
      <p:sp>
        <p:nvSpPr>
          <p:cNvPr id="375" name="Google Shape;375;p11"/>
          <p:cNvSpPr/>
          <p:nvPr/>
        </p:nvSpPr>
        <p:spPr>
          <a:xfrm>
            <a:off x="13467005" y="8181441"/>
            <a:ext cx="17151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/>
          </a:p>
        </p:txBody>
      </p:sp>
      <p:sp>
        <p:nvSpPr>
          <p:cNvPr id="376" name="Google Shape;376;p11"/>
          <p:cNvSpPr/>
          <p:nvPr/>
        </p:nvSpPr>
        <p:spPr>
          <a:xfrm>
            <a:off x="18300263" y="8181441"/>
            <a:ext cx="17151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2"/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Process Infographics</a:t>
            </a:r>
            <a:endParaRPr/>
          </a:p>
        </p:txBody>
      </p:sp>
      <p:sp>
        <p:nvSpPr>
          <p:cNvPr id="382" name="Google Shape;382;p12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383" name="Google Shape;383;p12"/>
          <p:cNvSpPr/>
          <p:nvPr/>
        </p:nvSpPr>
        <p:spPr>
          <a:xfrm>
            <a:off x="3714764" y="6223228"/>
            <a:ext cx="3005967" cy="2908651"/>
          </a:xfrm>
          <a:custGeom>
            <a:rect b="b" l="l" r="r" t="t"/>
            <a:pathLst>
              <a:path extrusionOk="0" h="1761253" w="1820180">
                <a:moveTo>
                  <a:pt x="1623301" y="685663"/>
                </a:moveTo>
                <a:cubicBezTo>
                  <a:pt x="1575332" y="685607"/>
                  <a:pt x="1529013" y="703167"/>
                  <a:pt x="1493106" y="734964"/>
                </a:cubicBezTo>
                <a:cubicBezTo>
                  <a:pt x="1475069" y="751028"/>
                  <a:pt x="1453527" y="762718"/>
                  <a:pt x="1430196" y="768977"/>
                </a:cubicBezTo>
                <a:cubicBezTo>
                  <a:pt x="1372215" y="784321"/>
                  <a:pt x="1329628" y="760114"/>
                  <a:pt x="1298949" y="723331"/>
                </a:cubicBezTo>
                <a:cubicBezTo>
                  <a:pt x="1270828" y="688985"/>
                  <a:pt x="1255610" y="645887"/>
                  <a:pt x="1255920" y="601460"/>
                </a:cubicBezTo>
                <a:lnTo>
                  <a:pt x="1255920" y="163391"/>
                </a:lnTo>
                <a:cubicBezTo>
                  <a:pt x="1255870" y="91487"/>
                  <a:pt x="1212403" y="26728"/>
                  <a:pt x="1145883" y="-526"/>
                </a:cubicBezTo>
                <a:lnTo>
                  <a:pt x="-175" y="-526"/>
                </a:lnTo>
                <a:lnTo>
                  <a:pt x="-175" y="1760728"/>
                </a:lnTo>
                <a:lnTo>
                  <a:pt x="1145883" y="1760728"/>
                </a:lnTo>
                <a:cubicBezTo>
                  <a:pt x="1212525" y="1733474"/>
                  <a:pt x="1256075" y="1668661"/>
                  <a:pt x="1256086" y="1596646"/>
                </a:cubicBezTo>
                <a:lnTo>
                  <a:pt x="1256086" y="1161124"/>
                </a:lnTo>
                <a:cubicBezTo>
                  <a:pt x="1255787" y="1116752"/>
                  <a:pt x="1271010" y="1073598"/>
                  <a:pt x="1299115" y="1039253"/>
                </a:cubicBezTo>
                <a:cubicBezTo>
                  <a:pt x="1329795" y="1002471"/>
                  <a:pt x="1372381" y="978318"/>
                  <a:pt x="1430362" y="993607"/>
                </a:cubicBezTo>
                <a:cubicBezTo>
                  <a:pt x="1453693" y="999867"/>
                  <a:pt x="1475235" y="1011555"/>
                  <a:pt x="1493272" y="1027621"/>
                </a:cubicBezTo>
                <a:cubicBezTo>
                  <a:pt x="1574778" y="1099469"/>
                  <a:pt x="1699080" y="1091602"/>
                  <a:pt x="1770901" y="1010059"/>
                </a:cubicBezTo>
                <a:cubicBezTo>
                  <a:pt x="1801974" y="974773"/>
                  <a:pt x="1819396" y="929569"/>
                  <a:pt x="1820005" y="882538"/>
                </a:cubicBezTo>
                <a:lnTo>
                  <a:pt x="1820005" y="879990"/>
                </a:lnTo>
                <a:cubicBezTo>
                  <a:pt x="1818610" y="772301"/>
                  <a:pt x="1730967" y="685718"/>
                  <a:pt x="1623301" y="6856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2"/>
          <p:cNvSpPr/>
          <p:nvPr/>
        </p:nvSpPr>
        <p:spPr>
          <a:xfrm>
            <a:off x="1660212" y="5840458"/>
            <a:ext cx="3673045" cy="3674193"/>
          </a:xfrm>
          <a:custGeom>
            <a:rect b="b" l="l" r="r" t="t"/>
            <a:pathLst>
              <a:path extrusionOk="0" h="2224806" w="2224111">
                <a:moveTo>
                  <a:pt x="2224111" y="1112403"/>
                </a:moveTo>
                <a:cubicBezTo>
                  <a:pt x="2224111" y="1726766"/>
                  <a:pt x="1726227" y="2224807"/>
                  <a:pt x="1112056" y="2224807"/>
                </a:cubicBezTo>
                <a:cubicBezTo>
                  <a:pt x="497884" y="2224807"/>
                  <a:pt x="0" y="1726766"/>
                  <a:pt x="0" y="1112403"/>
                </a:cubicBezTo>
                <a:cubicBezTo>
                  <a:pt x="0" y="498040"/>
                  <a:pt x="497884" y="0"/>
                  <a:pt x="1112056" y="0"/>
                </a:cubicBezTo>
                <a:cubicBezTo>
                  <a:pt x="1726227" y="0"/>
                  <a:pt x="2224111" y="498040"/>
                  <a:pt x="2224111" y="11124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2"/>
          <p:cNvSpPr/>
          <p:nvPr/>
        </p:nvSpPr>
        <p:spPr>
          <a:xfrm>
            <a:off x="2042497" y="6222678"/>
            <a:ext cx="2908292" cy="2909206"/>
          </a:xfrm>
          <a:custGeom>
            <a:rect b="b" l="l" r="r" t="t"/>
            <a:pathLst>
              <a:path extrusionOk="0" h="1761589" w="1761036">
                <a:moveTo>
                  <a:pt x="880398" y="1761061"/>
                </a:moveTo>
                <a:cubicBezTo>
                  <a:pt x="394103" y="1761116"/>
                  <a:pt x="-142" y="1366754"/>
                  <a:pt x="-175" y="880323"/>
                </a:cubicBezTo>
                <a:cubicBezTo>
                  <a:pt x="-203" y="393892"/>
                  <a:pt x="393992" y="-470"/>
                  <a:pt x="880287" y="-526"/>
                </a:cubicBezTo>
                <a:cubicBezTo>
                  <a:pt x="1366582" y="-581"/>
                  <a:pt x="1760833" y="393782"/>
                  <a:pt x="1760861" y="880212"/>
                </a:cubicBezTo>
                <a:cubicBezTo>
                  <a:pt x="1760877" y="1113872"/>
                  <a:pt x="1668085" y="1337948"/>
                  <a:pt x="1502908" y="1503139"/>
                </a:cubicBezTo>
                <a:cubicBezTo>
                  <a:pt x="1338168" y="1668827"/>
                  <a:pt x="1114012" y="1761726"/>
                  <a:pt x="880398" y="17610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2"/>
          <p:cNvSpPr/>
          <p:nvPr/>
        </p:nvSpPr>
        <p:spPr>
          <a:xfrm>
            <a:off x="5921853" y="6222953"/>
            <a:ext cx="6144648" cy="2908926"/>
          </a:xfrm>
          <a:custGeom>
            <a:rect b="b" l="l" r="r" t="t"/>
            <a:pathLst>
              <a:path extrusionOk="0" h="1761420" w="3720722">
                <a:moveTo>
                  <a:pt x="3524009" y="685829"/>
                </a:moveTo>
                <a:cubicBezTo>
                  <a:pt x="3476051" y="685773"/>
                  <a:pt x="3429755" y="703333"/>
                  <a:pt x="3393814" y="735131"/>
                </a:cubicBezTo>
                <a:cubicBezTo>
                  <a:pt x="3375761" y="751195"/>
                  <a:pt x="3354218" y="762884"/>
                  <a:pt x="3330904" y="769143"/>
                </a:cubicBezTo>
                <a:cubicBezTo>
                  <a:pt x="3272923" y="784488"/>
                  <a:pt x="3230392" y="760280"/>
                  <a:pt x="3199712" y="723497"/>
                </a:cubicBezTo>
                <a:cubicBezTo>
                  <a:pt x="3171580" y="689152"/>
                  <a:pt x="3156351" y="646054"/>
                  <a:pt x="3156684" y="601626"/>
                </a:cubicBezTo>
                <a:lnTo>
                  <a:pt x="3156684" y="163557"/>
                </a:lnTo>
                <a:cubicBezTo>
                  <a:pt x="3156684" y="91543"/>
                  <a:pt x="3113101" y="26728"/>
                  <a:pt x="3046480" y="-526"/>
                </a:cubicBezTo>
                <a:lnTo>
                  <a:pt x="159931" y="-526"/>
                </a:lnTo>
                <a:cubicBezTo>
                  <a:pt x="71237" y="-249"/>
                  <a:pt x="-445" y="71877"/>
                  <a:pt x="-173" y="160621"/>
                </a:cubicBezTo>
                <a:cubicBezTo>
                  <a:pt x="-173" y="160954"/>
                  <a:pt x="-173" y="161340"/>
                  <a:pt x="-168" y="161673"/>
                </a:cubicBezTo>
                <a:lnTo>
                  <a:pt x="-168" y="601626"/>
                </a:lnTo>
                <a:cubicBezTo>
                  <a:pt x="-439" y="627220"/>
                  <a:pt x="8216" y="652092"/>
                  <a:pt x="24309" y="671980"/>
                </a:cubicBezTo>
                <a:cubicBezTo>
                  <a:pt x="42142" y="693306"/>
                  <a:pt x="54214" y="693306"/>
                  <a:pt x="59420" y="693306"/>
                </a:cubicBezTo>
                <a:cubicBezTo>
                  <a:pt x="64088" y="693251"/>
                  <a:pt x="68723" y="692532"/>
                  <a:pt x="73209" y="691258"/>
                </a:cubicBezTo>
                <a:cubicBezTo>
                  <a:pt x="84434" y="688100"/>
                  <a:pt x="94779" y="682449"/>
                  <a:pt x="103446" y="674639"/>
                </a:cubicBezTo>
                <a:cubicBezTo>
                  <a:pt x="217891" y="573153"/>
                  <a:pt x="392892" y="583733"/>
                  <a:pt x="494318" y="698237"/>
                </a:cubicBezTo>
                <a:cubicBezTo>
                  <a:pt x="538560" y="748149"/>
                  <a:pt x="563292" y="812407"/>
                  <a:pt x="563973" y="879104"/>
                </a:cubicBezTo>
                <a:lnTo>
                  <a:pt x="563973" y="883592"/>
                </a:lnTo>
                <a:cubicBezTo>
                  <a:pt x="562356" y="1036539"/>
                  <a:pt x="437079" y="1159241"/>
                  <a:pt x="284162" y="1157634"/>
                </a:cubicBezTo>
                <a:cubicBezTo>
                  <a:pt x="217503" y="1156914"/>
                  <a:pt x="153336" y="1132152"/>
                  <a:pt x="103446" y="1087946"/>
                </a:cubicBezTo>
                <a:cubicBezTo>
                  <a:pt x="94751" y="1080136"/>
                  <a:pt x="84390" y="1074485"/>
                  <a:pt x="73153" y="1071327"/>
                </a:cubicBezTo>
                <a:cubicBezTo>
                  <a:pt x="68679" y="1070053"/>
                  <a:pt x="64066" y="1069389"/>
                  <a:pt x="59420" y="1069334"/>
                </a:cubicBezTo>
                <a:cubicBezTo>
                  <a:pt x="54214" y="1069334"/>
                  <a:pt x="42142" y="1069334"/>
                  <a:pt x="24199" y="1090827"/>
                </a:cubicBezTo>
                <a:cubicBezTo>
                  <a:pt x="8172" y="1110714"/>
                  <a:pt x="-445" y="1135532"/>
                  <a:pt x="-168" y="1161068"/>
                </a:cubicBezTo>
                <a:lnTo>
                  <a:pt x="-168" y="1598695"/>
                </a:lnTo>
                <a:cubicBezTo>
                  <a:pt x="-1026" y="1687439"/>
                  <a:pt x="70180" y="1760008"/>
                  <a:pt x="158874" y="1760894"/>
                </a:cubicBezTo>
                <a:cubicBezTo>
                  <a:pt x="159223" y="1760894"/>
                  <a:pt x="159577" y="1760894"/>
                  <a:pt x="159931" y="1760894"/>
                </a:cubicBezTo>
                <a:lnTo>
                  <a:pt x="3046425" y="1760894"/>
                </a:lnTo>
                <a:cubicBezTo>
                  <a:pt x="3113101" y="1733695"/>
                  <a:pt x="3156684" y="1668827"/>
                  <a:pt x="3156684" y="1596813"/>
                </a:cubicBezTo>
                <a:lnTo>
                  <a:pt x="3156684" y="1161290"/>
                </a:lnTo>
                <a:cubicBezTo>
                  <a:pt x="3156351" y="1116863"/>
                  <a:pt x="3171580" y="1073764"/>
                  <a:pt x="3199712" y="1039419"/>
                </a:cubicBezTo>
                <a:cubicBezTo>
                  <a:pt x="3230392" y="1002637"/>
                  <a:pt x="3272923" y="978484"/>
                  <a:pt x="3330904" y="993773"/>
                </a:cubicBezTo>
                <a:cubicBezTo>
                  <a:pt x="3354218" y="1000034"/>
                  <a:pt x="3375761" y="1011721"/>
                  <a:pt x="3393814" y="1027787"/>
                </a:cubicBezTo>
                <a:cubicBezTo>
                  <a:pt x="3475387" y="1099580"/>
                  <a:pt x="3599712" y="1091659"/>
                  <a:pt x="3671537" y="1010059"/>
                </a:cubicBezTo>
                <a:cubicBezTo>
                  <a:pt x="3702494" y="974828"/>
                  <a:pt x="3719938" y="929626"/>
                  <a:pt x="3720547" y="882704"/>
                </a:cubicBezTo>
                <a:lnTo>
                  <a:pt x="3720547" y="880156"/>
                </a:lnTo>
                <a:cubicBezTo>
                  <a:pt x="3719107" y="772523"/>
                  <a:pt x="3631609" y="685994"/>
                  <a:pt x="3524009" y="6858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2"/>
          <p:cNvSpPr/>
          <p:nvPr/>
        </p:nvSpPr>
        <p:spPr>
          <a:xfrm>
            <a:off x="7003513" y="5840458"/>
            <a:ext cx="3673045" cy="3674193"/>
          </a:xfrm>
          <a:custGeom>
            <a:rect b="b" l="l" r="r" t="t"/>
            <a:pathLst>
              <a:path extrusionOk="0" h="2224806" w="2224111">
                <a:moveTo>
                  <a:pt x="2224111" y="1112403"/>
                </a:moveTo>
                <a:cubicBezTo>
                  <a:pt x="2224111" y="1726766"/>
                  <a:pt x="1726227" y="2224807"/>
                  <a:pt x="1112056" y="2224807"/>
                </a:cubicBezTo>
                <a:cubicBezTo>
                  <a:pt x="497884" y="2224807"/>
                  <a:pt x="0" y="1726766"/>
                  <a:pt x="0" y="1112403"/>
                </a:cubicBezTo>
                <a:cubicBezTo>
                  <a:pt x="0" y="498040"/>
                  <a:pt x="497884" y="0"/>
                  <a:pt x="1112056" y="0"/>
                </a:cubicBezTo>
                <a:cubicBezTo>
                  <a:pt x="1726227" y="0"/>
                  <a:pt x="2224111" y="498040"/>
                  <a:pt x="2224111" y="111240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2"/>
          <p:cNvSpPr/>
          <p:nvPr/>
        </p:nvSpPr>
        <p:spPr>
          <a:xfrm>
            <a:off x="7385798" y="6222678"/>
            <a:ext cx="2908291" cy="2909206"/>
          </a:xfrm>
          <a:custGeom>
            <a:rect b="b" l="l" r="r" t="t"/>
            <a:pathLst>
              <a:path extrusionOk="0" h="1761589" w="1761035">
                <a:moveTo>
                  <a:pt x="880398" y="1761061"/>
                </a:moveTo>
                <a:cubicBezTo>
                  <a:pt x="394103" y="1761116"/>
                  <a:pt x="-142" y="1366754"/>
                  <a:pt x="-175" y="880323"/>
                </a:cubicBezTo>
                <a:cubicBezTo>
                  <a:pt x="-203" y="393892"/>
                  <a:pt x="393992" y="-470"/>
                  <a:pt x="880287" y="-526"/>
                </a:cubicBezTo>
                <a:cubicBezTo>
                  <a:pt x="1366566" y="-581"/>
                  <a:pt x="1760805" y="393782"/>
                  <a:pt x="1760860" y="880212"/>
                </a:cubicBezTo>
                <a:cubicBezTo>
                  <a:pt x="1760860" y="1113872"/>
                  <a:pt x="1668101" y="1337948"/>
                  <a:pt x="1502908" y="1503139"/>
                </a:cubicBezTo>
                <a:cubicBezTo>
                  <a:pt x="1338157" y="1668827"/>
                  <a:pt x="1113985" y="1761726"/>
                  <a:pt x="880398" y="17610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2"/>
          <p:cNvSpPr/>
          <p:nvPr/>
        </p:nvSpPr>
        <p:spPr>
          <a:xfrm>
            <a:off x="11267900" y="6222953"/>
            <a:ext cx="6115198" cy="2908926"/>
          </a:xfrm>
          <a:custGeom>
            <a:rect b="b" l="l" r="r" t="t"/>
            <a:pathLst>
              <a:path extrusionOk="0" h="1761420" w="3702889">
                <a:moveTo>
                  <a:pt x="3506011" y="685829"/>
                </a:moveTo>
                <a:cubicBezTo>
                  <a:pt x="3458053" y="685773"/>
                  <a:pt x="3411756" y="703333"/>
                  <a:pt x="3375871" y="735131"/>
                </a:cubicBezTo>
                <a:cubicBezTo>
                  <a:pt x="3357818" y="751195"/>
                  <a:pt x="3336275" y="762828"/>
                  <a:pt x="3312961" y="769143"/>
                </a:cubicBezTo>
                <a:cubicBezTo>
                  <a:pt x="3254924" y="784488"/>
                  <a:pt x="3212394" y="760280"/>
                  <a:pt x="3181714" y="723497"/>
                </a:cubicBezTo>
                <a:cubicBezTo>
                  <a:pt x="3153582" y="689152"/>
                  <a:pt x="3138353" y="646054"/>
                  <a:pt x="3138685" y="601626"/>
                </a:cubicBezTo>
                <a:lnTo>
                  <a:pt x="3138685" y="163557"/>
                </a:lnTo>
                <a:cubicBezTo>
                  <a:pt x="3138685" y="91543"/>
                  <a:pt x="3095157" y="26728"/>
                  <a:pt x="3028537" y="-526"/>
                </a:cubicBezTo>
                <a:lnTo>
                  <a:pt x="159931" y="-526"/>
                </a:lnTo>
                <a:cubicBezTo>
                  <a:pt x="71214" y="-249"/>
                  <a:pt x="-445" y="71877"/>
                  <a:pt x="-168" y="160621"/>
                </a:cubicBezTo>
                <a:cubicBezTo>
                  <a:pt x="-168" y="160954"/>
                  <a:pt x="-168" y="161340"/>
                  <a:pt x="-168" y="161673"/>
                </a:cubicBezTo>
                <a:lnTo>
                  <a:pt x="-168" y="601626"/>
                </a:lnTo>
                <a:cubicBezTo>
                  <a:pt x="-445" y="627220"/>
                  <a:pt x="8193" y="652092"/>
                  <a:pt x="24309" y="671980"/>
                </a:cubicBezTo>
                <a:cubicBezTo>
                  <a:pt x="42140" y="693306"/>
                  <a:pt x="54269" y="693306"/>
                  <a:pt x="59418" y="693306"/>
                </a:cubicBezTo>
                <a:cubicBezTo>
                  <a:pt x="64071" y="693251"/>
                  <a:pt x="68722" y="692532"/>
                  <a:pt x="73208" y="691258"/>
                </a:cubicBezTo>
                <a:cubicBezTo>
                  <a:pt x="84450" y="688100"/>
                  <a:pt x="94805" y="682449"/>
                  <a:pt x="103500" y="674639"/>
                </a:cubicBezTo>
                <a:cubicBezTo>
                  <a:pt x="217967" y="573209"/>
                  <a:pt x="392964" y="583789"/>
                  <a:pt x="494361" y="698348"/>
                </a:cubicBezTo>
                <a:cubicBezTo>
                  <a:pt x="538553" y="748259"/>
                  <a:pt x="563308" y="812407"/>
                  <a:pt x="563973" y="879104"/>
                </a:cubicBezTo>
                <a:lnTo>
                  <a:pt x="563973" y="883592"/>
                </a:lnTo>
                <a:cubicBezTo>
                  <a:pt x="562311" y="1036539"/>
                  <a:pt x="437045" y="1159241"/>
                  <a:pt x="284089" y="1157579"/>
                </a:cubicBezTo>
                <a:cubicBezTo>
                  <a:pt x="217469" y="1156858"/>
                  <a:pt x="153396" y="1132152"/>
                  <a:pt x="103500" y="1087946"/>
                </a:cubicBezTo>
                <a:cubicBezTo>
                  <a:pt x="94750" y="1080191"/>
                  <a:pt x="84394" y="1074485"/>
                  <a:pt x="73153" y="1071327"/>
                </a:cubicBezTo>
                <a:cubicBezTo>
                  <a:pt x="68667" y="1070053"/>
                  <a:pt x="64071" y="1069389"/>
                  <a:pt x="59418" y="1069334"/>
                </a:cubicBezTo>
                <a:cubicBezTo>
                  <a:pt x="54269" y="1069334"/>
                  <a:pt x="42140" y="1069334"/>
                  <a:pt x="24253" y="1090827"/>
                </a:cubicBezTo>
                <a:cubicBezTo>
                  <a:pt x="8193" y="1110659"/>
                  <a:pt x="-445" y="1135532"/>
                  <a:pt x="-168" y="1161068"/>
                </a:cubicBezTo>
                <a:lnTo>
                  <a:pt x="-168" y="1598695"/>
                </a:lnTo>
                <a:cubicBezTo>
                  <a:pt x="-999" y="1687439"/>
                  <a:pt x="70162" y="1760008"/>
                  <a:pt x="158879" y="1760894"/>
                </a:cubicBezTo>
                <a:cubicBezTo>
                  <a:pt x="159211" y="1760894"/>
                  <a:pt x="159599" y="1760894"/>
                  <a:pt x="159931" y="1760894"/>
                </a:cubicBezTo>
                <a:lnTo>
                  <a:pt x="3028537" y="1760894"/>
                </a:lnTo>
                <a:cubicBezTo>
                  <a:pt x="3095213" y="1733695"/>
                  <a:pt x="3138795" y="1668827"/>
                  <a:pt x="3138795" y="1596813"/>
                </a:cubicBezTo>
                <a:lnTo>
                  <a:pt x="3138795" y="1161290"/>
                </a:lnTo>
                <a:cubicBezTo>
                  <a:pt x="3138463" y="1116863"/>
                  <a:pt x="3153692" y="1073764"/>
                  <a:pt x="3181825" y="1039419"/>
                </a:cubicBezTo>
                <a:cubicBezTo>
                  <a:pt x="3212505" y="1002637"/>
                  <a:pt x="3255035" y="978484"/>
                  <a:pt x="3313071" y="993773"/>
                </a:cubicBezTo>
                <a:cubicBezTo>
                  <a:pt x="3336386" y="1000089"/>
                  <a:pt x="3357928" y="1011721"/>
                  <a:pt x="3375981" y="1027787"/>
                </a:cubicBezTo>
                <a:cubicBezTo>
                  <a:pt x="3457499" y="1099635"/>
                  <a:pt x="3581768" y="1091768"/>
                  <a:pt x="3653594" y="1010226"/>
                </a:cubicBezTo>
                <a:cubicBezTo>
                  <a:pt x="3684661" y="974939"/>
                  <a:pt x="3702105" y="929735"/>
                  <a:pt x="3702714" y="882704"/>
                </a:cubicBezTo>
                <a:lnTo>
                  <a:pt x="3702714" y="880156"/>
                </a:lnTo>
                <a:cubicBezTo>
                  <a:pt x="3701275" y="772467"/>
                  <a:pt x="3613666" y="685884"/>
                  <a:pt x="3506011" y="6858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2"/>
          <p:cNvSpPr/>
          <p:nvPr/>
        </p:nvSpPr>
        <p:spPr>
          <a:xfrm>
            <a:off x="12385501" y="5840458"/>
            <a:ext cx="3673045" cy="3674193"/>
          </a:xfrm>
          <a:custGeom>
            <a:rect b="b" l="l" r="r" t="t"/>
            <a:pathLst>
              <a:path extrusionOk="0" h="2224806" w="2224111">
                <a:moveTo>
                  <a:pt x="2224111" y="1112403"/>
                </a:moveTo>
                <a:cubicBezTo>
                  <a:pt x="2224111" y="1726766"/>
                  <a:pt x="1726227" y="2224807"/>
                  <a:pt x="1112055" y="2224807"/>
                </a:cubicBezTo>
                <a:cubicBezTo>
                  <a:pt x="497884" y="2224807"/>
                  <a:pt x="-1" y="1726766"/>
                  <a:pt x="-1" y="1112403"/>
                </a:cubicBezTo>
                <a:cubicBezTo>
                  <a:pt x="-1" y="498040"/>
                  <a:pt x="497883" y="0"/>
                  <a:pt x="1112055" y="0"/>
                </a:cubicBezTo>
                <a:cubicBezTo>
                  <a:pt x="1726226" y="0"/>
                  <a:pt x="2224111" y="498040"/>
                  <a:pt x="2224111" y="11124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2"/>
          <p:cNvSpPr/>
          <p:nvPr/>
        </p:nvSpPr>
        <p:spPr>
          <a:xfrm>
            <a:off x="12767785" y="6222678"/>
            <a:ext cx="2908292" cy="2909206"/>
          </a:xfrm>
          <a:custGeom>
            <a:rect b="b" l="l" r="r" t="t"/>
            <a:pathLst>
              <a:path extrusionOk="0" h="1761589" w="1761036">
                <a:moveTo>
                  <a:pt x="880397" y="1761061"/>
                </a:moveTo>
                <a:cubicBezTo>
                  <a:pt x="394119" y="1761116"/>
                  <a:pt x="-121" y="1366754"/>
                  <a:pt x="-175" y="880323"/>
                </a:cubicBezTo>
                <a:cubicBezTo>
                  <a:pt x="-231" y="393892"/>
                  <a:pt x="394008" y="-470"/>
                  <a:pt x="880287" y="-526"/>
                </a:cubicBezTo>
                <a:cubicBezTo>
                  <a:pt x="1366566" y="-581"/>
                  <a:pt x="1760805" y="393782"/>
                  <a:pt x="1760861" y="880212"/>
                </a:cubicBezTo>
                <a:cubicBezTo>
                  <a:pt x="1760861" y="1113872"/>
                  <a:pt x="1668102" y="1337948"/>
                  <a:pt x="1502907" y="1503139"/>
                </a:cubicBezTo>
                <a:cubicBezTo>
                  <a:pt x="1338156" y="1668827"/>
                  <a:pt x="1113984" y="1761671"/>
                  <a:pt x="880397" y="17610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2"/>
          <p:cNvSpPr/>
          <p:nvPr/>
        </p:nvSpPr>
        <p:spPr>
          <a:xfrm>
            <a:off x="16602234" y="6222953"/>
            <a:ext cx="6115204" cy="2908378"/>
          </a:xfrm>
          <a:custGeom>
            <a:rect b="b" l="l" r="r" t="t"/>
            <a:pathLst>
              <a:path extrusionOk="0" h="1761088" w="3702893">
                <a:moveTo>
                  <a:pt x="3506069" y="685829"/>
                </a:moveTo>
                <a:cubicBezTo>
                  <a:pt x="3458110" y="685773"/>
                  <a:pt x="3411759" y="703333"/>
                  <a:pt x="3375874" y="735131"/>
                </a:cubicBezTo>
                <a:cubicBezTo>
                  <a:pt x="3357820" y="751195"/>
                  <a:pt x="3336277" y="762884"/>
                  <a:pt x="3312963" y="769143"/>
                </a:cubicBezTo>
                <a:cubicBezTo>
                  <a:pt x="3254927" y="784488"/>
                  <a:pt x="3212396" y="760280"/>
                  <a:pt x="3181716" y="723497"/>
                </a:cubicBezTo>
                <a:cubicBezTo>
                  <a:pt x="3153584" y="689152"/>
                  <a:pt x="3138355" y="646054"/>
                  <a:pt x="3138687" y="601626"/>
                </a:cubicBezTo>
                <a:lnTo>
                  <a:pt x="3138687" y="163557"/>
                </a:lnTo>
                <a:cubicBezTo>
                  <a:pt x="3138687" y="91543"/>
                  <a:pt x="3095159" y="26728"/>
                  <a:pt x="3028540" y="-526"/>
                </a:cubicBezTo>
                <a:lnTo>
                  <a:pt x="159933" y="-526"/>
                </a:lnTo>
                <a:cubicBezTo>
                  <a:pt x="71217" y="-249"/>
                  <a:pt x="-443" y="71877"/>
                  <a:pt x="-166" y="160621"/>
                </a:cubicBezTo>
                <a:cubicBezTo>
                  <a:pt x="-166" y="160954"/>
                  <a:pt x="-166" y="161340"/>
                  <a:pt x="-166" y="161673"/>
                </a:cubicBezTo>
                <a:cubicBezTo>
                  <a:pt x="-166" y="162283"/>
                  <a:pt x="-166" y="162892"/>
                  <a:pt x="-166" y="163557"/>
                </a:cubicBezTo>
                <a:lnTo>
                  <a:pt x="-166" y="601626"/>
                </a:lnTo>
                <a:cubicBezTo>
                  <a:pt x="-443" y="627220"/>
                  <a:pt x="8196" y="652092"/>
                  <a:pt x="24311" y="671980"/>
                </a:cubicBezTo>
                <a:cubicBezTo>
                  <a:pt x="42088" y="693306"/>
                  <a:pt x="54216" y="693306"/>
                  <a:pt x="59366" y="693306"/>
                </a:cubicBezTo>
                <a:cubicBezTo>
                  <a:pt x="64073" y="693251"/>
                  <a:pt x="68725" y="692532"/>
                  <a:pt x="73210" y="691258"/>
                </a:cubicBezTo>
                <a:cubicBezTo>
                  <a:pt x="84452" y="688100"/>
                  <a:pt x="94753" y="682394"/>
                  <a:pt x="103447" y="674639"/>
                </a:cubicBezTo>
                <a:cubicBezTo>
                  <a:pt x="217914" y="573209"/>
                  <a:pt x="392911" y="583789"/>
                  <a:pt x="494309" y="698348"/>
                </a:cubicBezTo>
                <a:cubicBezTo>
                  <a:pt x="538501" y="748205"/>
                  <a:pt x="563200" y="812352"/>
                  <a:pt x="563920" y="878993"/>
                </a:cubicBezTo>
                <a:lnTo>
                  <a:pt x="563920" y="883481"/>
                </a:lnTo>
                <a:cubicBezTo>
                  <a:pt x="562258" y="1036428"/>
                  <a:pt x="436992" y="1159130"/>
                  <a:pt x="284037" y="1157468"/>
                </a:cubicBezTo>
                <a:cubicBezTo>
                  <a:pt x="217416" y="1156749"/>
                  <a:pt x="153344" y="1132041"/>
                  <a:pt x="103447" y="1087835"/>
                </a:cubicBezTo>
                <a:cubicBezTo>
                  <a:pt x="94753" y="1080080"/>
                  <a:pt x="84397" y="1074374"/>
                  <a:pt x="73155" y="1071216"/>
                </a:cubicBezTo>
                <a:cubicBezTo>
                  <a:pt x="68670" y="1069943"/>
                  <a:pt x="64018" y="1069278"/>
                  <a:pt x="59366" y="1069223"/>
                </a:cubicBezTo>
                <a:cubicBezTo>
                  <a:pt x="54216" y="1069223"/>
                  <a:pt x="42088" y="1069223"/>
                  <a:pt x="24200" y="1090716"/>
                </a:cubicBezTo>
                <a:cubicBezTo>
                  <a:pt x="8141" y="1110604"/>
                  <a:pt x="-498" y="1135421"/>
                  <a:pt x="-166" y="1160957"/>
                </a:cubicBezTo>
                <a:lnTo>
                  <a:pt x="-166" y="1596480"/>
                </a:lnTo>
                <a:cubicBezTo>
                  <a:pt x="-166" y="1597090"/>
                  <a:pt x="-166" y="1597698"/>
                  <a:pt x="-166" y="1598364"/>
                </a:cubicBezTo>
                <a:cubicBezTo>
                  <a:pt x="-996" y="1687108"/>
                  <a:pt x="70165" y="1759676"/>
                  <a:pt x="158881" y="1760563"/>
                </a:cubicBezTo>
                <a:cubicBezTo>
                  <a:pt x="159213" y="1760563"/>
                  <a:pt x="159601" y="1760563"/>
                  <a:pt x="159933" y="1760563"/>
                </a:cubicBezTo>
                <a:lnTo>
                  <a:pt x="3028540" y="1760563"/>
                </a:lnTo>
                <a:cubicBezTo>
                  <a:pt x="3095215" y="1733363"/>
                  <a:pt x="3138798" y="1668494"/>
                  <a:pt x="3138798" y="1596480"/>
                </a:cubicBezTo>
                <a:lnTo>
                  <a:pt x="3138798" y="1160957"/>
                </a:lnTo>
                <a:cubicBezTo>
                  <a:pt x="3138521" y="1116531"/>
                  <a:pt x="3153695" y="1073433"/>
                  <a:pt x="3181827" y="1039087"/>
                </a:cubicBezTo>
                <a:cubicBezTo>
                  <a:pt x="3212507" y="1002304"/>
                  <a:pt x="3255038" y="978151"/>
                  <a:pt x="3313074" y="993441"/>
                </a:cubicBezTo>
                <a:cubicBezTo>
                  <a:pt x="3336388" y="999701"/>
                  <a:pt x="3357931" y="1011389"/>
                  <a:pt x="3375985" y="1027454"/>
                </a:cubicBezTo>
                <a:cubicBezTo>
                  <a:pt x="3457502" y="1099303"/>
                  <a:pt x="3581771" y="1091437"/>
                  <a:pt x="3653596" y="1009894"/>
                </a:cubicBezTo>
                <a:cubicBezTo>
                  <a:pt x="3684664" y="974607"/>
                  <a:pt x="3702108" y="929404"/>
                  <a:pt x="3702718" y="882373"/>
                </a:cubicBezTo>
                <a:lnTo>
                  <a:pt x="3702718" y="879824"/>
                </a:lnTo>
                <a:cubicBezTo>
                  <a:pt x="3701112" y="772301"/>
                  <a:pt x="3613558" y="685938"/>
                  <a:pt x="3506069" y="6858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2"/>
          <p:cNvSpPr/>
          <p:nvPr/>
        </p:nvSpPr>
        <p:spPr>
          <a:xfrm>
            <a:off x="17719839" y="5840458"/>
            <a:ext cx="3673045" cy="3674193"/>
          </a:xfrm>
          <a:custGeom>
            <a:rect b="b" l="l" r="r" t="t"/>
            <a:pathLst>
              <a:path extrusionOk="0" h="2224806" w="2224111">
                <a:moveTo>
                  <a:pt x="2224112" y="1112403"/>
                </a:moveTo>
                <a:cubicBezTo>
                  <a:pt x="2224112" y="1726766"/>
                  <a:pt x="1726227" y="2224807"/>
                  <a:pt x="1112056" y="2224807"/>
                </a:cubicBezTo>
                <a:cubicBezTo>
                  <a:pt x="497885" y="2224807"/>
                  <a:pt x="0" y="1726766"/>
                  <a:pt x="0" y="1112403"/>
                </a:cubicBezTo>
                <a:cubicBezTo>
                  <a:pt x="0" y="498040"/>
                  <a:pt x="497884" y="0"/>
                  <a:pt x="1112056" y="0"/>
                </a:cubicBezTo>
                <a:cubicBezTo>
                  <a:pt x="1726227" y="0"/>
                  <a:pt x="2224112" y="498040"/>
                  <a:pt x="2224112" y="11124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2"/>
          <p:cNvSpPr/>
          <p:nvPr/>
        </p:nvSpPr>
        <p:spPr>
          <a:xfrm>
            <a:off x="18102123" y="6222678"/>
            <a:ext cx="2908292" cy="2909206"/>
          </a:xfrm>
          <a:custGeom>
            <a:rect b="b" l="l" r="r" t="t"/>
            <a:pathLst>
              <a:path extrusionOk="0" h="1761589" w="1761036">
                <a:moveTo>
                  <a:pt x="880398" y="1761061"/>
                </a:moveTo>
                <a:cubicBezTo>
                  <a:pt x="394120" y="1761116"/>
                  <a:pt x="-120" y="1366754"/>
                  <a:pt x="-175" y="880323"/>
                </a:cubicBezTo>
                <a:cubicBezTo>
                  <a:pt x="-231" y="393892"/>
                  <a:pt x="394009" y="-470"/>
                  <a:pt x="880287" y="-526"/>
                </a:cubicBezTo>
                <a:cubicBezTo>
                  <a:pt x="1366566" y="-581"/>
                  <a:pt x="1760805" y="393782"/>
                  <a:pt x="1760861" y="880212"/>
                </a:cubicBezTo>
                <a:cubicBezTo>
                  <a:pt x="1760861" y="1113872"/>
                  <a:pt x="1668102" y="1337948"/>
                  <a:pt x="1502909" y="1503139"/>
                </a:cubicBezTo>
                <a:cubicBezTo>
                  <a:pt x="1338158" y="1668772"/>
                  <a:pt x="1113984" y="1761671"/>
                  <a:pt x="880398" y="17610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2"/>
          <p:cNvSpPr/>
          <p:nvPr/>
        </p:nvSpPr>
        <p:spPr>
          <a:xfrm>
            <a:off x="2602994" y="7171845"/>
            <a:ext cx="17151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/>
          </a:p>
        </p:txBody>
      </p:sp>
      <p:sp>
        <p:nvSpPr>
          <p:cNvPr id="396" name="Google Shape;396;p12"/>
          <p:cNvSpPr/>
          <p:nvPr/>
        </p:nvSpPr>
        <p:spPr>
          <a:xfrm>
            <a:off x="7995786" y="7171845"/>
            <a:ext cx="17151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/>
          </a:p>
        </p:txBody>
      </p:sp>
      <p:sp>
        <p:nvSpPr>
          <p:cNvPr id="397" name="Google Shape;397;p12"/>
          <p:cNvSpPr/>
          <p:nvPr/>
        </p:nvSpPr>
        <p:spPr>
          <a:xfrm>
            <a:off x="13316248" y="7171845"/>
            <a:ext cx="17151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/>
          </a:p>
        </p:txBody>
      </p:sp>
      <p:sp>
        <p:nvSpPr>
          <p:cNvPr id="398" name="Google Shape;398;p12"/>
          <p:cNvSpPr/>
          <p:nvPr/>
        </p:nvSpPr>
        <p:spPr>
          <a:xfrm>
            <a:off x="18694288" y="7171845"/>
            <a:ext cx="17151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/>
          </a:p>
        </p:txBody>
      </p:sp>
      <p:sp>
        <p:nvSpPr>
          <p:cNvPr id="399" name="Google Shape;399;p12"/>
          <p:cNvSpPr/>
          <p:nvPr/>
        </p:nvSpPr>
        <p:spPr>
          <a:xfrm>
            <a:off x="7331941" y="9900210"/>
            <a:ext cx="30698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Planning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00" name="Google Shape;400;p12"/>
          <p:cNvSpPr txBox="1"/>
          <p:nvPr/>
        </p:nvSpPr>
        <p:spPr>
          <a:xfrm>
            <a:off x="7304902" y="10474927"/>
            <a:ext cx="309688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401" name="Google Shape;401;p12"/>
          <p:cNvSpPr/>
          <p:nvPr/>
        </p:nvSpPr>
        <p:spPr>
          <a:xfrm>
            <a:off x="12700527" y="9900210"/>
            <a:ext cx="30698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Execution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02" name="Google Shape;402;p12"/>
          <p:cNvSpPr txBox="1"/>
          <p:nvPr/>
        </p:nvSpPr>
        <p:spPr>
          <a:xfrm>
            <a:off x="12673488" y="10474927"/>
            <a:ext cx="309688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403" name="Google Shape;403;p12"/>
          <p:cNvSpPr/>
          <p:nvPr/>
        </p:nvSpPr>
        <p:spPr>
          <a:xfrm>
            <a:off x="18030442" y="9900210"/>
            <a:ext cx="30698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Control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04" name="Google Shape;404;p12"/>
          <p:cNvSpPr txBox="1"/>
          <p:nvPr/>
        </p:nvSpPr>
        <p:spPr>
          <a:xfrm>
            <a:off x="18003403" y="10474927"/>
            <a:ext cx="309688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405" name="Google Shape;405;p12"/>
          <p:cNvSpPr/>
          <p:nvPr/>
        </p:nvSpPr>
        <p:spPr>
          <a:xfrm>
            <a:off x="1996384" y="9900210"/>
            <a:ext cx="30698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Initiation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06" name="Google Shape;406;p12"/>
          <p:cNvSpPr txBox="1"/>
          <p:nvPr/>
        </p:nvSpPr>
        <p:spPr>
          <a:xfrm>
            <a:off x="1969345" y="10474927"/>
            <a:ext cx="309688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13"/>
          <p:cNvGrpSpPr/>
          <p:nvPr/>
        </p:nvGrpSpPr>
        <p:grpSpPr>
          <a:xfrm>
            <a:off x="1753908" y="4564179"/>
            <a:ext cx="7869063" cy="4587641"/>
            <a:chOff x="2668308" y="1046901"/>
            <a:chExt cx="7869063" cy="4587641"/>
          </a:xfrm>
        </p:grpSpPr>
        <p:sp>
          <p:nvSpPr>
            <p:cNvPr id="412" name="Google Shape;412;p13"/>
            <p:cNvSpPr txBox="1"/>
            <p:nvPr/>
          </p:nvSpPr>
          <p:spPr>
            <a:xfrm>
              <a:off x="2668308" y="1046901"/>
              <a:ext cx="7869063" cy="2554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Process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Infographics</a:t>
              </a:r>
              <a:endParaRPr/>
            </a:p>
          </p:txBody>
        </p:sp>
        <p:sp>
          <p:nvSpPr>
            <p:cNvPr id="413" name="Google Shape;413;p13"/>
            <p:cNvSpPr txBox="1"/>
            <p:nvPr/>
          </p:nvSpPr>
          <p:spPr>
            <a:xfrm>
              <a:off x="2668309" y="3880216"/>
              <a:ext cx="5561292" cy="1754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</a:t>
              </a:r>
              <a:endParaRPr/>
            </a:p>
          </p:txBody>
        </p:sp>
      </p:grpSp>
      <p:sp>
        <p:nvSpPr>
          <p:cNvPr id="414" name="Google Shape;414;p13"/>
          <p:cNvSpPr/>
          <p:nvPr/>
        </p:nvSpPr>
        <p:spPr>
          <a:xfrm>
            <a:off x="13773656" y="2289910"/>
            <a:ext cx="8850085" cy="280069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3"/>
          <p:cNvSpPr/>
          <p:nvPr/>
        </p:nvSpPr>
        <p:spPr>
          <a:xfrm>
            <a:off x="13773656" y="5457653"/>
            <a:ext cx="8850085" cy="2800693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3"/>
          <p:cNvSpPr/>
          <p:nvPr/>
        </p:nvSpPr>
        <p:spPr>
          <a:xfrm>
            <a:off x="13773656" y="8625396"/>
            <a:ext cx="8850085" cy="280069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7" name="Google Shape;417;p13"/>
          <p:cNvGrpSpPr/>
          <p:nvPr/>
        </p:nvGrpSpPr>
        <p:grpSpPr>
          <a:xfrm>
            <a:off x="14606968" y="2864288"/>
            <a:ext cx="7248774" cy="1651935"/>
            <a:chOff x="2475239" y="7140111"/>
            <a:chExt cx="3803956" cy="1651935"/>
          </a:xfrm>
        </p:grpSpPr>
        <p:sp>
          <p:nvSpPr>
            <p:cNvPr id="418" name="Google Shape;418;p13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Initiation</a:t>
              </a:r>
              <a:endParaRPr b="1" sz="5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19" name="Google Shape;419;p13"/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</a:t>
              </a:r>
              <a:endParaRPr/>
            </a:p>
          </p:txBody>
        </p:sp>
      </p:grpSp>
      <p:sp>
        <p:nvSpPr>
          <p:cNvPr id="420" name="Google Shape;420;p13"/>
          <p:cNvSpPr/>
          <p:nvPr/>
        </p:nvSpPr>
        <p:spPr>
          <a:xfrm>
            <a:off x="11797282" y="3295252"/>
            <a:ext cx="17151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/>
          </a:p>
        </p:txBody>
      </p:sp>
      <p:grpSp>
        <p:nvGrpSpPr>
          <p:cNvPr id="421" name="Google Shape;421;p13"/>
          <p:cNvGrpSpPr/>
          <p:nvPr/>
        </p:nvGrpSpPr>
        <p:grpSpPr>
          <a:xfrm>
            <a:off x="14606968" y="6032031"/>
            <a:ext cx="7248774" cy="1651935"/>
            <a:chOff x="2475239" y="7140111"/>
            <a:chExt cx="3803956" cy="1651935"/>
          </a:xfrm>
        </p:grpSpPr>
        <p:sp>
          <p:nvSpPr>
            <p:cNvPr id="422" name="Google Shape;422;p13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Planning</a:t>
              </a:r>
              <a:endParaRPr b="1" sz="5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23" name="Google Shape;423;p13"/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</a:t>
              </a:r>
              <a:endParaRPr/>
            </a:p>
          </p:txBody>
        </p:sp>
      </p:grpSp>
      <p:grpSp>
        <p:nvGrpSpPr>
          <p:cNvPr id="424" name="Google Shape;424;p13"/>
          <p:cNvGrpSpPr/>
          <p:nvPr/>
        </p:nvGrpSpPr>
        <p:grpSpPr>
          <a:xfrm>
            <a:off x="14606968" y="9232431"/>
            <a:ext cx="7248774" cy="1651935"/>
            <a:chOff x="2475239" y="7140111"/>
            <a:chExt cx="3803956" cy="1651935"/>
          </a:xfrm>
        </p:grpSpPr>
        <p:sp>
          <p:nvSpPr>
            <p:cNvPr id="425" name="Google Shape;425;p13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Execution</a:t>
              </a:r>
              <a:endParaRPr b="1" sz="5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26" name="Google Shape;426;p13"/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</a:t>
              </a:r>
              <a:endParaRPr/>
            </a:p>
          </p:txBody>
        </p:sp>
      </p:grpSp>
      <p:sp>
        <p:nvSpPr>
          <p:cNvPr id="427" name="Google Shape;427;p13"/>
          <p:cNvSpPr/>
          <p:nvPr/>
        </p:nvSpPr>
        <p:spPr>
          <a:xfrm>
            <a:off x="11797282" y="6382824"/>
            <a:ext cx="17151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/>
          </a:p>
        </p:txBody>
      </p:sp>
      <p:sp>
        <p:nvSpPr>
          <p:cNvPr id="428" name="Google Shape;428;p13"/>
          <p:cNvSpPr/>
          <p:nvPr/>
        </p:nvSpPr>
        <p:spPr>
          <a:xfrm>
            <a:off x="11797282" y="9550567"/>
            <a:ext cx="17151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4"/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Process Infographics</a:t>
            </a:r>
            <a:endParaRPr/>
          </a:p>
        </p:txBody>
      </p:sp>
      <p:sp>
        <p:nvSpPr>
          <p:cNvPr id="434" name="Google Shape;434;p14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435" name="Google Shape;435;p14"/>
          <p:cNvSpPr/>
          <p:nvPr/>
        </p:nvSpPr>
        <p:spPr>
          <a:xfrm>
            <a:off x="3243497" y="5864198"/>
            <a:ext cx="2799370" cy="3410674"/>
          </a:xfrm>
          <a:prstGeom prst="roundRect">
            <a:avLst>
              <a:gd fmla="val 805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4"/>
          <p:cNvSpPr/>
          <p:nvPr/>
        </p:nvSpPr>
        <p:spPr>
          <a:xfrm>
            <a:off x="5431424" y="6270080"/>
            <a:ext cx="1222886" cy="2598908"/>
          </a:xfrm>
          <a:prstGeom prst="chevron">
            <a:avLst>
              <a:gd fmla="val 50000" name="adj"/>
            </a:avLst>
          </a:prstGeom>
          <a:solidFill>
            <a:srgbClr val="1998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4"/>
          <p:cNvSpPr/>
          <p:nvPr/>
        </p:nvSpPr>
        <p:spPr>
          <a:xfrm>
            <a:off x="8070111" y="5864198"/>
            <a:ext cx="2799370" cy="3410674"/>
          </a:xfrm>
          <a:prstGeom prst="roundRect">
            <a:avLst>
              <a:gd fmla="val 805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4"/>
          <p:cNvSpPr/>
          <p:nvPr/>
        </p:nvSpPr>
        <p:spPr>
          <a:xfrm>
            <a:off x="10258038" y="6270080"/>
            <a:ext cx="1222886" cy="2598908"/>
          </a:xfrm>
          <a:prstGeom prst="chevron">
            <a:avLst>
              <a:gd fmla="val 50000" name="adj"/>
            </a:avLst>
          </a:prstGeom>
          <a:solidFill>
            <a:srgbClr val="1972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4"/>
          <p:cNvSpPr/>
          <p:nvPr/>
        </p:nvSpPr>
        <p:spPr>
          <a:xfrm>
            <a:off x="12896725" y="5864198"/>
            <a:ext cx="2799370" cy="3410674"/>
          </a:xfrm>
          <a:prstGeom prst="roundRect">
            <a:avLst>
              <a:gd fmla="val 805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4"/>
          <p:cNvSpPr/>
          <p:nvPr/>
        </p:nvSpPr>
        <p:spPr>
          <a:xfrm>
            <a:off x="15084652" y="6270080"/>
            <a:ext cx="1222886" cy="2598908"/>
          </a:xfrm>
          <a:prstGeom prst="chevron">
            <a:avLst>
              <a:gd fmla="val 50000" name="adj"/>
            </a:avLst>
          </a:prstGeom>
          <a:solidFill>
            <a:srgbClr val="1968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4"/>
          <p:cNvSpPr/>
          <p:nvPr/>
        </p:nvSpPr>
        <p:spPr>
          <a:xfrm>
            <a:off x="17723339" y="5864198"/>
            <a:ext cx="2799370" cy="3410674"/>
          </a:xfrm>
          <a:prstGeom prst="roundRect">
            <a:avLst>
              <a:gd fmla="val 805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4"/>
          <p:cNvSpPr/>
          <p:nvPr/>
        </p:nvSpPr>
        <p:spPr>
          <a:xfrm>
            <a:off x="19911266" y="6270080"/>
            <a:ext cx="1222886" cy="2598908"/>
          </a:xfrm>
          <a:prstGeom prst="chevron">
            <a:avLst>
              <a:gd fmla="val 50000" name="adj"/>
            </a:avLst>
          </a:prstGeom>
          <a:solidFill>
            <a:srgbClr val="0B48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4"/>
          <p:cNvSpPr/>
          <p:nvPr/>
        </p:nvSpPr>
        <p:spPr>
          <a:xfrm>
            <a:off x="3785623" y="7067340"/>
            <a:ext cx="17151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/>
          </a:p>
        </p:txBody>
      </p:sp>
      <p:sp>
        <p:nvSpPr>
          <p:cNvPr id="444" name="Google Shape;444;p14"/>
          <p:cNvSpPr/>
          <p:nvPr/>
        </p:nvSpPr>
        <p:spPr>
          <a:xfrm>
            <a:off x="8612237" y="7067340"/>
            <a:ext cx="17151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/>
          </a:p>
        </p:txBody>
      </p:sp>
      <p:sp>
        <p:nvSpPr>
          <p:cNvPr id="445" name="Google Shape;445;p14"/>
          <p:cNvSpPr/>
          <p:nvPr/>
        </p:nvSpPr>
        <p:spPr>
          <a:xfrm>
            <a:off x="13452138" y="7067340"/>
            <a:ext cx="17151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/>
          </a:p>
        </p:txBody>
      </p:sp>
      <p:sp>
        <p:nvSpPr>
          <p:cNvPr id="446" name="Google Shape;446;p14"/>
          <p:cNvSpPr/>
          <p:nvPr/>
        </p:nvSpPr>
        <p:spPr>
          <a:xfrm>
            <a:off x="18278752" y="7067340"/>
            <a:ext cx="17151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/>
          </a:p>
        </p:txBody>
      </p:sp>
      <p:sp>
        <p:nvSpPr>
          <p:cNvPr id="447" name="Google Shape;447;p14"/>
          <p:cNvSpPr/>
          <p:nvPr/>
        </p:nvSpPr>
        <p:spPr>
          <a:xfrm>
            <a:off x="7940995" y="9680754"/>
            <a:ext cx="30698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Planning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48" name="Google Shape;448;p14"/>
          <p:cNvSpPr txBox="1"/>
          <p:nvPr/>
        </p:nvSpPr>
        <p:spPr>
          <a:xfrm>
            <a:off x="7913956" y="10255471"/>
            <a:ext cx="309688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449" name="Google Shape;449;p14"/>
          <p:cNvSpPr/>
          <p:nvPr/>
        </p:nvSpPr>
        <p:spPr>
          <a:xfrm>
            <a:off x="12859401" y="9680754"/>
            <a:ext cx="30698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Execution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0" name="Google Shape;450;p14"/>
          <p:cNvSpPr txBox="1"/>
          <p:nvPr/>
        </p:nvSpPr>
        <p:spPr>
          <a:xfrm>
            <a:off x="12832362" y="10255471"/>
            <a:ext cx="309688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451" name="Google Shape;451;p14"/>
          <p:cNvSpPr/>
          <p:nvPr/>
        </p:nvSpPr>
        <p:spPr>
          <a:xfrm>
            <a:off x="17625369" y="9680754"/>
            <a:ext cx="30698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Control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2" name="Google Shape;452;p14"/>
          <p:cNvSpPr txBox="1"/>
          <p:nvPr/>
        </p:nvSpPr>
        <p:spPr>
          <a:xfrm>
            <a:off x="17598330" y="10255471"/>
            <a:ext cx="309688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453" name="Google Shape;453;p14"/>
          <p:cNvSpPr/>
          <p:nvPr/>
        </p:nvSpPr>
        <p:spPr>
          <a:xfrm>
            <a:off x="3178183" y="9680754"/>
            <a:ext cx="30698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Initiation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4" name="Google Shape;454;p14"/>
          <p:cNvSpPr txBox="1"/>
          <p:nvPr/>
        </p:nvSpPr>
        <p:spPr>
          <a:xfrm>
            <a:off x="3151144" y="10255471"/>
            <a:ext cx="309688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5"/>
          <p:cNvGrpSpPr/>
          <p:nvPr/>
        </p:nvGrpSpPr>
        <p:grpSpPr>
          <a:xfrm>
            <a:off x="1753908" y="4564179"/>
            <a:ext cx="7869063" cy="4587641"/>
            <a:chOff x="2668308" y="1046901"/>
            <a:chExt cx="7869063" cy="4587641"/>
          </a:xfrm>
        </p:grpSpPr>
        <p:sp>
          <p:nvSpPr>
            <p:cNvPr id="460" name="Google Shape;460;p15"/>
            <p:cNvSpPr txBox="1"/>
            <p:nvPr/>
          </p:nvSpPr>
          <p:spPr>
            <a:xfrm>
              <a:off x="2668308" y="1046901"/>
              <a:ext cx="7869063" cy="2554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Process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Infographics</a:t>
              </a:r>
              <a:endParaRPr/>
            </a:p>
          </p:txBody>
        </p:sp>
        <p:sp>
          <p:nvSpPr>
            <p:cNvPr id="461" name="Google Shape;461;p15"/>
            <p:cNvSpPr txBox="1"/>
            <p:nvPr/>
          </p:nvSpPr>
          <p:spPr>
            <a:xfrm>
              <a:off x="2668309" y="3880216"/>
              <a:ext cx="5561292" cy="1754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</a:t>
              </a:r>
              <a:endParaRPr/>
            </a:p>
          </p:txBody>
        </p:sp>
      </p:grpSp>
      <p:grpSp>
        <p:nvGrpSpPr>
          <p:cNvPr id="462" name="Google Shape;462;p15"/>
          <p:cNvGrpSpPr/>
          <p:nvPr/>
        </p:nvGrpSpPr>
        <p:grpSpPr>
          <a:xfrm>
            <a:off x="9988349" y="470429"/>
            <a:ext cx="12877186" cy="12505955"/>
            <a:chOff x="11478374" y="2231157"/>
            <a:chExt cx="9897138" cy="9611816"/>
          </a:xfrm>
        </p:grpSpPr>
        <p:sp>
          <p:nvSpPr>
            <p:cNvPr id="463" name="Google Shape;463;p15"/>
            <p:cNvSpPr/>
            <p:nvPr/>
          </p:nvSpPr>
          <p:spPr>
            <a:xfrm rot="900000">
              <a:off x="11932414" y="7348445"/>
              <a:ext cx="4040489" cy="4040489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 rot="8100000">
              <a:off x="14401547" y="3067970"/>
              <a:ext cx="4040489" cy="4040489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 flipH="1" rot="-900000">
              <a:off x="16880983" y="7348444"/>
              <a:ext cx="4040489" cy="4040489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" name="Google Shape;466;p15"/>
          <p:cNvGrpSpPr/>
          <p:nvPr/>
        </p:nvGrpSpPr>
        <p:grpSpPr>
          <a:xfrm>
            <a:off x="14847605" y="3193620"/>
            <a:ext cx="3096886" cy="2741118"/>
            <a:chOff x="14847605" y="4043835"/>
            <a:chExt cx="3096886" cy="2741118"/>
          </a:xfrm>
        </p:grpSpPr>
        <p:sp>
          <p:nvSpPr>
            <p:cNvPr id="467" name="Google Shape;467;p15"/>
            <p:cNvSpPr/>
            <p:nvPr/>
          </p:nvSpPr>
          <p:spPr>
            <a:xfrm>
              <a:off x="15552006" y="5953956"/>
              <a:ext cx="17151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01</a:t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14874644" y="4043835"/>
              <a:ext cx="306984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Initiation</a:t>
              </a:r>
              <a:endParaRPr b="1" sz="5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69" name="Google Shape;469;p15"/>
            <p:cNvSpPr txBox="1"/>
            <p:nvPr/>
          </p:nvSpPr>
          <p:spPr>
            <a:xfrm>
              <a:off x="14847605" y="4618552"/>
              <a:ext cx="309688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470" name="Google Shape;470;p15"/>
          <p:cNvGrpSpPr/>
          <p:nvPr/>
        </p:nvGrpSpPr>
        <p:grpSpPr>
          <a:xfrm>
            <a:off x="18095390" y="8397682"/>
            <a:ext cx="3096886" cy="2657539"/>
            <a:chOff x="17313238" y="7922194"/>
            <a:chExt cx="3096886" cy="2657539"/>
          </a:xfrm>
        </p:grpSpPr>
        <p:sp>
          <p:nvSpPr>
            <p:cNvPr id="471" name="Google Shape;471;p15"/>
            <p:cNvSpPr/>
            <p:nvPr/>
          </p:nvSpPr>
          <p:spPr>
            <a:xfrm>
              <a:off x="17340277" y="8927798"/>
              <a:ext cx="306984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Planning</a:t>
              </a:r>
              <a:endParaRPr b="1" sz="5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72" name="Google Shape;472;p15"/>
            <p:cNvSpPr txBox="1"/>
            <p:nvPr/>
          </p:nvSpPr>
          <p:spPr>
            <a:xfrm>
              <a:off x="17313238" y="9502515"/>
              <a:ext cx="309688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18004122" y="7922194"/>
              <a:ext cx="17151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02</a:t>
              </a:r>
              <a:endParaRPr/>
            </a:p>
          </p:txBody>
        </p:sp>
      </p:grpSp>
      <p:grpSp>
        <p:nvGrpSpPr>
          <p:cNvPr id="474" name="Google Shape;474;p15"/>
          <p:cNvGrpSpPr/>
          <p:nvPr/>
        </p:nvGrpSpPr>
        <p:grpSpPr>
          <a:xfrm>
            <a:off x="11659204" y="8397682"/>
            <a:ext cx="3096886" cy="2657539"/>
            <a:chOff x="12448630" y="7922194"/>
            <a:chExt cx="3096886" cy="2657539"/>
          </a:xfrm>
        </p:grpSpPr>
        <p:sp>
          <p:nvSpPr>
            <p:cNvPr id="475" name="Google Shape;475;p15"/>
            <p:cNvSpPr/>
            <p:nvPr/>
          </p:nvSpPr>
          <p:spPr>
            <a:xfrm>
              <a:off x="12475669" y="8927798"/>
              <a:ext cx="306984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Execution</a:t>
              </a:r>
              <a:endParaRPr b="1" sz="5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76" name="Google Shape;476;p15"/>
            <p:cNvSpPr txBox="1"/>
            <p:nvPr/>
          </p:nvSpPr>
          <p:spPr>
            <a:xfrm>
              <a:off x="12448630" y="9502515"/>
              <a:ext cx="309688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13139514" y="7922194"/>
              <a:ext cx="17151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03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6"/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Process Infographics</a:t>
            </a:r>
            <a:endParaRPr/>
          </a:p>
        </p:txBody>
      </p:sp>
      <p:sp>
        <p:nvSpPr>
          <p:cNvPr id="483" name="Google Shape;483;p16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484" name="Google Shape;484;p16"/>
          <p:cNvSpPr/>
          <p:nvPr/>
        </p:nvSpPr>
        <p:spPr>
          <a:xfrm>
            <a:off x="11130426" y="5582552"/>
            <a:ext cx="1104719" cy="1104077"/>
          </a:xfrm>
          <a:custGeom>
            <a:rect b="b" l="l" r="r" t="t"/>
            <a:pathLst>
              <a:path extrusionOk="0" h="490578" w="490863">
                <a:moveTo>
                  <a:pt x="392422" y="433826"/>
                </a:moveTo>
                <a:lnTo>
                  <a:pt x="376545" y="408447"/>
                </a:lnTo>
                <a:cubicBezTo>
                  <a:pt x="374749" y="405301"/>
                  <a:pt x="375424" y="401318"/>
                  <a:pt x="378162" y="398942"/>
                </a:cubicBezTo>
                <a:cubicBezTo>
                  <a:pt x="381775" y="395710"/>
                  <a:pt x="385387" y="392383"/>
                  <a:pt x="388905" y="389436"/>
                </a:cubicBezTo>
                <a:cubicBezTo>
                  <a:pt x="392422" y="386490"/>
                  <a:pt x="395655" y="382403"/>
                  <a:pt x="398412" y="378695"/>
                </a:cubicBezTo>
                <a:cubicBezTo>
                  <a:pt x="400893" y="375777"/>
                  <a:pt x="405124" y="375093"/>
                  <a:pt x="408394" y="377080"/>
                </a:cubicBezTo>
                <a:lnTo>
                  <a:pt x="433683" y="393048"/>
                </a:lnTo>
                <a:cubicBezTo>
                  <a:pt x="437334" y="395330"/>
                  <a:pt x="442145" y="394227"/>
                  <a:pt x="444426" y="390577"/>
                </a:cubicBezTo>
                <a:lnTo>
                  <a:pt x="461634" y="363107"/>
                </a:lnTo>
                <a:cubicBezTo>
                  <a:pt x="463935" y="359485"/>
                  <a:pt x="462870" y="354685"/>
                  <a:pt x="459258" y="352366"/>
                </a:cubicBezTo>
                <a:lnTo>
                  <a:pt x="433969" y="336492"/>
                </a:lnTo>
                <a:cubicBezTo>
                  <a:pt x="430831" y="334448"/>
                  <a:pt x="429586" y="330456"/>
                  <a:pt x="431021" y="326987"/>
                </a:cubicBezTo>
                <a:cubicBezTo>
                  <a:pt x="434834" y="318004"/>
                  <a:pt x="438019" y="308756"/>
                  <a:pt x="440529" y="299326"/>
                </a:cubicBezTo>
                <a:cubicBezTo>
                  <a:pt x="441498" y="295591"/>
                  <a:pt x="445054" y="293119"/>
                  <a:pt x="448895" y="293528"/>
                </a:cubicBezTo>
                <a:lnTo>
                  <a:pt x="478557" y="296855"/>
                </a:lnTo>
                <a:cubicBezTo>
                  <a:pt x="482778" y="297359"/>
                  <a:pt x="486610" y="294336"/>
                  <a:pt x="487113" y="290116"/>
                </a:cubicBezTo>
                <a:cubicBezTo>
                  <a:pt x="487113" y="290116"/>
                  <a:pt x="487113" y="290106"/>
                  <a:pt x="487113" y="290106"/>
                </a:cubicBezTo>
                <a:lnTo>
                  <a:pt x="490726" y="257788"/>
                </a:lnTo>
                <a:cubicBezTo>
                  <a:pt x="491221" y="253568"/>
                  <a:pt x="488197" y="249737"/>
                  <a:pt x="483976" y="249243"/>
                </a:cubicBezTo>
                <a:cubicBezTo>
                  <a:pt x="483948" y="249243"/>
                  <a:pt x="483909" y="249234"/>
                  <a:pt x="483881" y="249234"/>
                </a:cubicBezTo>
                <a:lnTo>
                  <a:pt x="454219" y="245907"/>
                </a:lnTo>
                <a:cubicBezTo>
                  <a:pt x="450416" y="245403"/>
                  <a:pt x="447526" y="242228"/>
                  <a:pt x="447374" y="238398"/>
                </a:cubicBezTo>
                <a:cubicBezTo>
                  <a:pt x="446984" y="228636"/>
                  <a:pt x="445872" y="218912"/>
                  <a:pt x="444046" y="209311"/>
                </a:cubicBezTo>
                <a:cubicBezTo>
                  <a:pt x="443343" y="205531"/>
                  <a:pt x="445472" y="201797"/>
                  <a:pt x="449085" y="200471"/>
                </a:cubicBezTo>
                <a:lnTo>
                  <a:pt x="477606" y="190966"/>
                </a:lnTo>
                <a:cubicBezTo>
                  <a:pt x="481438" y="189537"/>
                  <a:pt x="483520" y="185386"/>
                  <a:pt x="482360" y="181461"/>
                </a:cubicBezTo>
                <a:lnTo>
                  <a:pt x="471617" y="150854"/>
                </a:lnTo>
                <a:cubicBezTo>
                  <a:pt x="470229" y="146986"/>
                  <a:pt x="466036" y="144894"/>
                  <a:pt x="462110" y="146101"/>
                </a:cubicBezTo>
                <a:lnTo>
                  <a:pt x="433588" y="155607"/>
                </a:lnTo>
                <a:cubicBezTo>
                  <a:pt x="429919" y="156846"/>
                  <a:pt x="425887" y="155235"/>
                  <a:pt x="424081" y="151804"/>
                </a:cubicBezTo>
                <a:cubicBezTo>
                  <a:pt x="419603" y="142729"/>
                  <a:pt x="414422" y="134021"/>
                  <a:pt x="408585" y="125760"/>
                </a:cubicBezTo>
                <a:cubicBezTo>
                  <a:pt x="406294" y="122662"/>
                  <a:pt x="406569" y="118362"/>
                  <a:pt x="409250" y="115589"/>
                </a:cubicBezTo>
                <a:lnTo>
                  <a:pt x="430451" y="94202"/>
                </a:lnTo>
                <a:cubicBezTo>
                  <a:pt x="433474" y="91207"/>
                  <a:pt x="433493" y="86333"/>
                  <a:pt x="430489" y="83314"/>
                </a:cubicBezTo>
                <a:cubicBezTo>
                  <a:pt x="430479" y="83300"/>
                  <a:pt x="430461" y="83286"/>
                  <a:pt x="430451" y="83271"/>
                </a:cubicBezTo>
                <a:lnTo>
                  <a:pt x="407444" y="60269"/>
                </a:lnTo>
                <a:cubicBezTo>
                  <a:pt x="404392" y="57335"/>
                  <a:pt x="399562" y="57335"/>
                  <a:pt x="396510" y="60269"/>
                </a:cubicBezTo>
                <a:lnTo>
                  <a:pt x="375405" y="81465"/>
                </a:lnTo>
                <a:cubicBezTo>
                  <a:pt x="372648" y="84180"/>
                  <a:pt x="368322" y="84463"/>
                  <a:pt x="365232" y="82131"/>
                </a:cubicBezTo>
                <a:cubicBezTo>
                  <a:pt x="357332" y="76370"/>
                  <a:pt x="349042" y="71161"/>
                  <a:pt x="340418" y="66542"/>
                </a:cubicBezTo>
                <a:cubicBezTo>
                  <a:pt x="336958" y="64765"/>
                  <a:pt x="335370" y="60687"/>
                  <a:pt x="336711" y="57037"/>
                </a:cubicBezTo>
                <a:lnTo>
                  <a:pt x="346218" y="28521"/>
                </a:lnTo>
                <a:cubicBezTo>
                  <a:pt x="347425" y="24591"/>
                  <a:pt x="345334" y="20407"/>
                  <a:pt x="341464" y="19016"/>
                </a:cubicBezTo>
                <a:lnTo>
                  <a:pt x="310851" y="8370"/>
                </a:lnTo>
                <a:cubicBezTo>
                  <a:pt x="306925" y="7163"/>
                  <a:pt x="302732" y="9255"/>
                  <a:pt x="301344" y="13122"/>
                </a:cubicBezTo>
                <a:lnTo>
                  <a:pt x="291837" y="41638"/>
                </a:lnTo>
                <a:cubicBezTo>
                  <a:pt x="290582" y="45303"/>
                  <a:pt x="286789" y="47460"/>
                  <a:pt x="282995" y="46676"/>
                </a:cubicBezTo>
                <a:cubicBezTo>
                  <a:pt x="273384" y="44900"/>
                  <a:pt x="263667" y="43789"/>
                  <a:pt x="253904" y="43349"/>
                </a:cubicBezTo>
                <a:cubicBezTo>
                  <a:pt x="250053" y="43237"/>
                  <a:pt x="246859" y="40328"/>
                  <a:pt x="246393" y="36505"/>
                </a:cubicBezTo>
                <a:lnTo>
                  <a:pt x="243066" y="6849"/>
                </a:lnTo>
                <a:cubicBezTo>
                  <a:pt x="242619" y="2620"/>
                  <a:pt x="238835" y="-449"/>
                  <a:pt x="234604" y="-5"/>
                </a:cubicBezTo>
                <a:cubicBezTo>
                  <a:pt x="234576" y="-2"/>
                  <a:pt x="234538" y="1"/>
                  <a:pt x="234509" y="5"/>
                </a:cubicBezTo>
                <a:lnTo>
                  <a:pt x="202280" y="3617"/>
                </a:lnTo>
                <a:cubicBezTo>
                  <a:pt x="198040" y="4114"/>
                  <a:pt x="194988" y="7928"/>
                  <a:pt x="195435" y="12172"/>
                </a:cubicBezTo>
                <a:lnTo>
                  <a:pt x="198762" y="41923"/>
                </a:lnTo>
                <a:cubicBezTo>
                  <a:pt x="198905" y="45624"/>
                  <a:pt x="196385" y="48897"/>
                  <a:pt x="192773" y="49718"/>
                </a:cubicBezTo>
                <a:cubicBezTo>
                  <a:pt x="183323" y="52187"/>
                  <a:pt x="174082" y="55365"/>
                  <a:pt x="165107" y="59223"/>
                </a:cubicBezTo>
                <a:cubicBezTo>
                  <a:pt x="161647" y="60695"/>
                  <a:pt x="157625" y="59449"/>
                  <a:pt x="155600" y="56276"/>
                </a:cubicBezTo>
                <a:lnTo>
                  <a:pt x="139723" y="31087"/>
                </a:lnTo>
                <a:cubicBezTo>
                  <a:pt x="137489" y="27471"/>
                  <a:pt x="132745" y="26350"/>
                  <a:pt x="129122" y="28586"/>
                </a:cubicBezTo>
                <a:cubicBezTo>
                  <a:pt x="129104" y="28596"/>
                  <a:pt x="129094" y="28606"/>
                  <a:pt x="129075" y="28616"/>
                </a:cubicBezTo>
                <a:lnTo>
                  <a:pt x="101504" y="45916"/>
                </a:lnTo>
                <a:cubicBezTo>
                  <a:pt x="97911" y="48188"/>
                  <a:pt x="96836" y="52945"/>
                  <a:pt x="99109" y="56539"/>
                </a:cubicBezTo>
                <a:cubicBezTo>
                  <a:pt x="99118" y="56546"/>
                  <a:pt x="99118" y="56554"/>
                  <a:pt x="99127" y="56562"/>
                </a:cubicBezTo>
                <a:lnTo>
                  <a:pt x="115004" y="81846"/>
                </a:lnTo>
                <a:cubicBezTo>
                  <a:pt x="117048" y="85139"/>
                  <a:pt x="116354" y="89431"/>
                  <a:pt x="113388" y="91921"/>
                </a:cubicBezTo>
                <a:cubicBezTo>
                  <a:pt x="109775" y="95058"/>
                  <a:pt x="106163" y="98385"/>
                  <a:pt x="102740" y="101426"/>
                </a:cubicBezTo>
                <a:cubicBezTo>
                  <a:pt x="99318" y="104468"/>
                  <a:pt x="95895" y="108460"/>
                  <a:pt x="92758" y="112167"/>
                </a:cubicBezTo>
                <a:cubicBezTo>
                  <a:pt x="90219" y="115067"/>
                  <a:pt x="85960" y="115709"/>
                  <a:pt x="82680" y="113688"/>
                </a:cubicBezTo>
                <a:lnTo>
                  <a:pt x="57391" y="97814"/>
                </a:lnTo>
                <a:cubicBezTo>
                  <a:pt x="53741" y="95531"/>
                  <a:pt x="48930" y="96638"/>
                  <a:pt x="46648" y="100286"/>
                </a:cubicBezTo>
                <a:lnTo>
                  <a:pt x="29440" y="127756"/>
                </a:lnTo>
                <a:cubicBezTo>
                  <a:pt x="27158" y="131341"/>
                  <a:pt x="28204" y="136102"/>
                  <a:pt x="31798" y="138387"/>
                </a:cubicBezTo>
                <a:cubicBezTo>
                  <a:pt x="31798" y="138392"/>
                  <a:pt x="31808" y="138397"/>
                  <a:pt x="31817" y="138402"/>
                </a:cubicBezTo>
                <a:lnTo>
                  <a:pt x="57106" y="154276"/>
                </a:lnTo>
                <a:cubicBezTo>
                  <a:pt x="60243" y="156323"/>
                  <a:pt x="61489" y="160316"/>
                  <a:pt x="60053" y="163781"/>
                </a:cubicBezTo>
                <a:cubicBezTo>
                  <a:pt x="56241" y="172734"/>
                  <a:pt x="53065" y="181946"/>
                  <a:pt x="50546" y="191346"/>
                </a:cubicBezTo>
                <a:cubicBezTo>
                  <a:pt x="49653" y="195135"/>
                  <a:pt x="46040" y="197638"/>
                  <a:pt x="42180" y="197145"/>
                </a:cubicBezTo>
                <a:lnTo>
                  <a:pt x="12137" y="194863"/>
                </a:lnTo>
                <a:cubicBezTo>
                  <a:pt x="7888" y="194418"/>
                  <a:pt x="4075" y="197469"/>
                  <a:pt x="3581" y="201707"/>
                </a:cubicBezTo>
                <a:lnTo>
                  <a:pt x="-32" y="233930"/>
                </a:lnTo>
                <a:cubicBezTo>
                  <a:pt x="-526" y="238150"/>
                  <a:pt x="2497" y="241981"/>
                  <a:pt x="6718" y="242475"/>
                </a:cubicBezTo>
                <a:cubicBezTo>
                  <a:pt x="6747" y="242475"/>
                  <a:pt x="6785" y="242485"/>
                  <a:pt x="6813" y="242485"/>
                </a:cubicBezTo>
                <a:lnTo>
                  <a:pt x="36476" y="245907"/>
                </a:lnTo>
                <a:cubicBezTo>
                  <a:pt x="40316" y="246334"/>
                  <a:pt x="43245" y="249547"/>
                  <a:pt x="43321" y="253416"/>
                </a:cubicBezTo>
                <a:cubicBezTo>
                  <a:pt x="43729" y="263178"/>
                  <a:pt x="44832" y="272902"/>
                  <a:pt x="46648" y="282502"/>
                </a:cubicBezTo>
                <a:cubicBezTo>
                  <a:pt x="47352" y="286285"/>
                  <a:pt x="45222" y="290021"/>
                  <a:pt x="41609" y="291342"/>
                </a:cubicBezTo>
                <a:lnTo>
                  <a:pt x="13088" y="300847"/>
                </a:lnTo>
                <a:cubicBezTo>
                  <a:pt x="9257" y="302273"/>
                  <a:pt x="7175" y="306427"/>
                  <a:pt x="8334" y="310352"/>
                </a:cubicBezTo>
                <a:lnTo>
                  <a:pt x="19078" y="341055"/>
                </a:lnTo>
                <a:cubicBezTo>
                  <a:pt x="20504" y="344885"/>
                  <a:pt x="24658" y="346967"/>
                  <a:pt x="28585" y="345807"/>
                </a:cubicBezTo>
                <a:lnTo>
                  <a:pt x="57106" y="336302"/>
                </a:lnTo>
                <a:cubicBezTo>
                  <a:pt x="60785" y="334971"/>
                  <a:pt x="64864" y="336606"/>
                  <a:pt x="66613" y="340104"/>
                </a:cubicBezTo>
                <a:cubicBezTo>
                  <a:pt x="71224" y="348697"/>
                  <a:pt x="76434" y="356957"/>
                  <a:pt x="82205" y="364818"/>
                </a:cubicBezTo>
                <a:cubicBezTo>
                  <a:pt x="84534" y="367907"/>
                  <a:pt x="84258" y="372232"/>
                  <a:pt x="81539" y="374988"/>
                </a:cubicBezTo>
                <a:lnTo>
                  <a:pt x="60338" y="396090"/>
                </a:lnTo>
                <a:cubicBezTo>
                  <a:pt x="57296" y="399132"/>
                  <a:pt x="57296" y="404065"/>
                  <a:pt x="60338" y="407116"/>
                </a:cubicBezTo>
                <a:cubicBezTo>
                  <a:pt x="60338" y="407116"/>
                  <a:pt x="60338" y="407116"/>
                  <a:pt x="60338" y="407116"/>
                </a:cubicBezTo>
                <a:lnTo>
                  <a:pt x="83346" y="430024"/>
                </a:lnTo>
                <a:cubicBezTo>
                  <a:pt x="86340" y="433047"/>
                  <a:pt x="91218" y="433066"/>
                  <a:pt x="94231" y="430062"/>
                </a:cubicBezTo>
                <a:cubicBezTo>
                  <a:pt x="94250" y="430052"/>
                  <a:pt x="94260" y="430043"/>
                  <a:pt x="94279" y="430024"/>
                </a:cubicBezTo>
                <a:lnTo>
                  <a:pt x="115385" y="408922"/>
                </a:lnTo>
                <a:cubicBezTo>
                  <a:pt x="118113" y="406175"/>
                  <a:pt x="122448" y="405852"/>
                  <a:pt x="125557" y="408162"/>
                </a:cubicBezTo>
                <a:cubicBezTo>
                  <a:pt x="133439" y="413989"/>
                  <a:pt x="141729" y="419226"/>
                  <a:pt x="150371" y="423846"/>
                </a:cubicBezTo>
                <a:cubicBezTo>
                  <a:pt x="153831" y="425623"/>
                  <a:pt x="155457" y="429682"/>
                  <a:pt x="154174" y="433351"/>
                </a:cubicBezTo>
                <a:lnTo>
                  <a:pt x="144667" y="461867"/>
                </a:lnTo>
                <a:cubicBezTo>
                  <a:pt x="143459" y="465792"/>
                  <a:pt x="145551" y="469984"/>
                  <a:pt x="149420" y="471372"/>
                </a:cubicBezTo>
                <a:lnTo>
                  <a:pt x="180033" y="482113"/>
                </a:lnTo>
                <a:cubicBezTo>
                  <a:pt x="183960" y="483320"/>
                  <a:pt x="188152" y="481229"/>
                  <a:pt x="189540" y="477360"/>
                </a:cubicBezTo>
                <a:lnTo>
                  <a:pt x="199047" y="448844"/>
                </a:lnTo>
                <a:cubicBezTo>
                  <a:pt x="200340" y="445213"/>
                  <a:pt x="204124" y="443103"/>
                  <a:pt x="207889" y="443902"/>
                </a:cubicBezTo>
                <a:cubicBezTo>
                  <a:pt x="217501" y="445641"/>
                  <a:pt x="227217" y="446725"/>
                  <a:pt x="236981" y="447133"/>
                </a:cubicBezTo>
                <a:cubicBezTo>
                  <a:pt x="240812" y="447286"/>
                  <a:pt x="243988" y="450175"/>
                  <a:pt x="244492" y="453977"/>
                </a:cubicBezTo>
                <a:lnTo>
                  <a:pt x="247819" y="483729"/>
                </a:lnTo>
                <a:cubicBezTo>
                  <a:pt x="248313" y="487949"/>
                  <a:pt x="252145" y="490972"/>
                  <a:pt x="256366" y="490477"/>
                </a:cubicBezTo>
                <a:cubicBezTo>
                  <a:pt x="256366" y="490477"/>
                  <a:pt x="256375" y="490477"/>
                  <a:pt x="256375" y="490477"/>
                </a:cubicBezTo>
                <a:lnTo>
                  <a:pt x="288604" y="486866"/>
                </a:lnTo>
                <a:cubicBezTo>
                  <a:pt x="292835" y="486419"/>
                  <a:pt x="295906" y="482636"/>
                  <a:pt x="295459" y="478406"/>
                </a:cubicBezTo>
                <a:cubicBezTo>
                  <a:pt x="295459" y="478377"/>
                  <a:pt x="295450" y="478339"/>
                  <a:pt x="295450" y="478311"/>
                </a:cubicBezTo>
                <a:lnTo>
                  <a:pt x="292122" y="448654"/>
                </a:lnTo>
                <a:cubicBezTo>
                  <a:pt x="291714" y="444814"/>
                  <a:pt x="294185" y="441259"/>
                  <a:pt x="297922" y="440290"/>
                </a:cubicBezTo>
                <a:cubicBezTo>
                  <a:pt x="307372" y="437818"/>
                  <a:pt x="316613" y="434644"/>
                  <a:pt x="325587" y="430784"/>
                </a:cubicBezTo>
                <a:cubicBezTo>
                  <a:pt x="329057" y="429349"/>
                  <a:pt x="333050" y="430594"/>
                  <a:pt x="335094" y="433731"/>
                </a:cubicBezTo>
                <a:lnTo>
                  <a:pt x="350972" y="459015"/>
                </a:lnTo>
                <a:cubicBezTo>
                  <a:pt x="353253" y="462665"/>
                  <a:pt x="358064" y="463768"/>
                  <a:pt x="361714" y="461486"/>
                </a:cubicBezTo>
                <a:lnTo>
                  <a:pt x="389190" y="444187"/>
                </a:lnTo>
                <a:cubicBezTo>
                  <a:pt x="392936" y="442210"/>
                  <a:pt x="394381" y="437581"/>
                  <a:pt x="392422" y="433826"/>
                </a:cubicBezTo>
                <a:close/>
                <a:moveTo>
                  <a:pt x="141339" y="349609"/>
                </a:moveTo>
                <a:cubicBezTo>
                  <a:pt x="83716" y="291998"/>
                  <a:pt x="83726" y="198589"/>
                  <a:pt x="141349" y="140982"/>
                </a:cubicBezTo>
                <a:cubicBezTo>
                  <a:pt x="198981" y="83375"/>
                  <a:pt x="292398" y="83381"/>
                  <a:pt x="350021" y="140995"/>
                </a:cubicBezTo>
                <a:cubicBezTo>
                  <a:pt x="407634" y="198605"/>
                  <a:pt x="407634" y="291998"/>
                  <a:pt x="350021" y="349609"/>
                </a:cubicBezTo>
                <a:cubicBezTo>
                  <a:pt x="292484" y="407306"/>
                  <a:pt x="199057" y="407439"/>
                  <a:pt x="141349" y="349904"/>
                </a:cubicBezTo>
                <a:cubicBezTo>
                  <a:pt x="141254" y="349809"/>
                  <a:pt x="141149" y="349704"/>
                  <a:pt x="141054" y="349609"/>
                </a:cubicBezTo>
                <a:close/>
              </a:path>
            </a:pathLst>
          </a:custGeom>
          <a:solidFill>
            <a:schemeClr val="accent2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6"/>
          <p:cNvSpPr/>
          <p:nvPr/>
        </p:nvSpPr>
        <p:spPr>
          <a:xfrm>
            <a:off x="16388827" y="7040339"/>
            <a:ext cx="1372036" cy="1371581"/>
          </a:xfrm>
          <a:custGeom>
            <a:rect b="b" l="l" r="r" t="t"/>
            <a:pathLst>
              <a:path extrusionOk="0" h="609439" w="609641">
                <a:moveTo>
                  <a:pt x="538668" y="122646"/>
                </a:moveTo>
                <a:lnTo>
                  <a:pt x="507294" y="142417"/>
                </a:lnTo>
                <a:cubicBezTo>
                  <a:pt x="503235" y="144993"/>
                  <a:pt x="497892" y="144137"/>
                  <a:pt x="494840" y="140421"/>
                </a:cubicBezTo>
                <a:cubicBezTo>
                  <a:pt x="490847" y="135858"/>
                  <a:pt x="486758" y="131486"/>
                  <a:pt x="482481" y="127113"/>
                </a:cubicBezTo>
                <a:cubicBezTo>
                  <a:pt x="478202" y="122741"/>
                  <a:pt x="473639" y="118653"/>
                  <a:pt x="469171" y="114756"/>
                </a:cubicBezTo>
                <a:cubicBezTo>
                  <a:pt x="465453" y="111705"/>
                  <a:pt x="464597" y="106363"/>
                  <a:pt x="467174" y="102304"/>
                </a:cubicBezTo>
                <a:lnTo>
                  <a:pt x="486854" y="70937"/>
                </a:lnTo>
                <a:cubicBezTo>
                  <a:pt x="489696" y="66526"/>
                  <a:pt x="488432" y="60643"/>
                  <a:pt x="484021" y="57801"/>
                </a:cubicBezTo>
                <a:cubicBezTo>
                  <a:pt x="483982" y="57772"/>
                  <a:pt x="483945" y="57744"/>
                  <a:pt x="483906" y="57725"/>
                </a:cubicBezTo>
                <a:lnTo>
                  <a:pt x="449586" y="36243"/>
                </a:lnTo>
                <a:cubicBezTo>
                  <a:pt x="445156" y="33420"/>
                  <a:pt x="439280" y="34722"/>
                  <a:pt x="436457" y="39142"/>
                </a:cubicBezTo>
                <a:cubicBezTo>
                  <a:pt x="436428" y="39189"/>
                  <a:pt x="436399" y="39237"/>
                  <a:pt x="436371" y="39284"/>
                </a:cubicBezTo>
                <a:lnTo>
                  <a:pt x="416691" y="70652"/>
                </a:lnTo>
                <a:cubicBezTo>
                  <a:pt x="414153" y="74730"/>
                  <a:pt x="408981" y="76279"/>
                  <a:pt x="404617" y="74264"/>
                </a:cubicBezTo>
                <a:cubicBezTo>
                  <a:pt x="393475" y="69454"/>
                  <a:pt x="382009" y="65452"/>
                  <a:pt x="370296" y="62287"/>
                </a:cubicBezTo>
                <a:cubicBezTo>
                  <a:pt x="365609" y="61166"/>
                  <a:pt x="362501" y="56707"/>
                  <a:pt x="363071" y="51926"/>
                </a:cubicBezTo>
                <a:lnTo>
                  <a:pt x="367254" y="15141"/>
                </a:lnTo>
                <a:cubicBezTo>
                  <a:pt x="367910" y="9932"/>
                  <a:pt x="364221" y="5179"/>
                  <a:pt x="359012" y="4524"/>
                </a:cubicBezTo>
                <a:cubicBezTo>
                  <a:pt x="358936" y="4514"/>
                  <a:pt x="358869" y="4505"/>
                  <a:pt x="358793" y="4495"/>
                </a:cubicBezTo>
                <a:lnTo>
                  <a:pt x="318768" y="27"/>
                </a:lnTo>
                <a:cubicBezTo>
                  <a:pt x="313558" y="-628"/>
                  <a:pt x="308804" y="3060"/>
                  <a:pt x="308148" y="8269"/>
                </a:cubicBezTo>
                <a:cubicBezTo>
                  <a:pt x="308139" y="8345"/>
                  <a:pt x="308129" y="8411"/>
                  <a:pt x="308120" y="8487"/>
                </a:cubicBezTo>
                <a:lnTo>
                  <a:pt x="304032" y="45273"/>
                </a:lnTo>
                <a:cubicBezTo>
                  <a:pt x="303499" y="50111"/>
                  <a:pt x="299392" y="53761"/>
                  <a:pt x="294525" y="53732"/>
                </a:cubicBezTo>
                <a:cubicBezTo>
                  <a:pt x="282403" y="54246"/>
                  <a:pt x="270329" y="55605"/>
                  <a:pt x="258398" y="57820"/>
                </a:cubicBezTo>
                <a:cubicBezTo>
                  <a:pt x="253720" y="58799"/>
                  <a:pt x="249033" y="56156"/>
                  <a:pt x="247464" y="51641"/>
                </a:cubicBezTo>
                <a:lnTo>
                  <a:pt x="235200" y="16662"/>
                </a:lnTo>
                <a:cubicBezTo>
                  <a:pt x="233508" y="11691"/>
                  <a:pt x="228098" y="9038"/>
                  <a:pt x="223136" y="10730"/>
                </a:cubicBezTo>
                <a:cubicBezTo>
                  <a:pt x="223098" y="10740"/>
                  <a:pt x="223069" y="10759"/>
                  <a:pt x="223031" y="10768"/>
                </a:cubicBezTo>
                <a:lnTo>
                  <a:pt x="185002" y="24076"/>
                </a:lnTo>
                <a:cubicBezTo>
                  <a:pt x="180030" y="25768"/>
                  <a:pt x="177378" y="31176"/>
                  <a:pt x="179070" y="36138"/>
                </a:cubicBezTo>
                <a:cubicBezTo>
                  <a:pt x="179079" y="36176"/>
                  <a:pt x="179099" y="36205"/>
                  <a:pt x="179108" y="36243"/>
                </a:cubicBezTo>
                <a:lnTo>
                  <a:pt x="191372" y="71222"/>
                </a:lnTo>
                <a:cubicBezTo>
                  <a:pt x="192979" y="75756"/>
                  <a:pt x="190935" y="80784"/>
                  <a:pt x="186619" y="82914"/>
                </a:cubicBezTo>
                <a:cubicBezTo>
                  <a:pt x="175970" y="88550"/>
                  <a:pt x="165712" y="94909"/>
                  <a:pt x="155910" y="101924"/>
                </a:cubicBezTo>
                <a:cubicBezTo>
                  <a:pt x="152108" y="104842"/>
                  <a:pt x="146727" y="104472"/>
                  <a:pt x="143361" y="101069"/>
                </a:cubicBezTo>
                <a:lnTo>
                  <a:pt x="117122" y="74834"/>
                </a:lnTo>
                <a:cubicBezTo>
                  <a:pt x="113452" y="71080"/>
                  <a:pt x="107434" y="71013"/>
                  <a:pt x="103679" y="74682"/>
                </a:cubicBezTo>
                <a:cubicBezTo>
                  <a:pt x="103631" y="74730"/>
                  <a:pt x="103574" y="74787"/>
                  <a:pt x="103526" y="74834"/>
                </a:cubicBezTo>
                <a:lnTo>
                  <a:pt x="75005" y="103350"/>
                </a:lnTo>
                <a:cubicBezTo>
                  <a:pt x="71278" y="107047"/>
                  <a:pt x="71250" y="113064"/>
                  <a:pt x="74948" y="116790"/>
                </a:cubicBezTo>
                <a:cubicBezTo>
                  <a:pt x="74967" y="116809"/>
                  <a:pt x="74986" y="116828"/>
                  <a:pt x="75005" y="116847"/>
                </a:cubicBezTo>
                <a:lnTo>
                  <a:pt x="101244" y="143082"/>
                </a:lnTo>
                <a:cubicBezTo>
                  <a:pt x="104677" y="146485"/>
                  <a:pt x="105009" y="151931"/>
                  <a:pt x="102005" y="155724"/>
                </a:cubicBezTo>
                <a:cubicBezTo>
                  <a:pt x="94922" y="165476"/>
                  <a:pt x="88571" y="175742"/>
                  <a:pt x="82991" y="186426"/>
                </a:cubicBezTo>
                <a:cubicBezTo>
                  <a:pt x="80823" y="190703"/>
                  <a:pt x="75813" y="192700"/>
                  <a:pt x="71297" y="191084"/>
                </a:cubicBezTo>
                <a:lnTo>
                  <a:pt x="36311" y="178822"/>
                </a:lnTo>
                <a:cubicBezTo>
                  <a:pt x="31377" y="177025"/>
                  <a:pt x="25920" y="179563"/>
                  <a:pt x="24123" y="184496"/>
                </a:cubicBezTo>
                <a:cubicBezTo>
                  <a:pt x="24094" y="184573"/>
                  <a:pt x="24075" y="184639"/>
                  <a:pt x="24047" y="184715"/>
                </a:cubicBezTo>
                <a:lnTo>
                  <a:pt x="10737" y="222736"/>
                </a:lnTo>
                <a:cubicBezTo>
                  <a:pt x="8940" y="227669"/>
                  <a:pt x="11479" y="233126"/>
                  <a:pt x="16413" y="234922"/>
                </a:cubicBezTo>
                <a:cubicBezTo>
                  <a:pt x="16489" y="234951"/>
                  <a:pt x="16555" y="234970"/>
                  <a:pt x="16631" y="234998"/>
                </a:cubicBezTo>
                <a:lnTo>
                  <a:pt x="51618" y="247260"/>
                </a:lnTo>
                <a:cubicBezTo>
                  <a:pt x="56172" y="248790"/>
                  <a:pt x="58862" y="253486"/>
                  <a:pt x="57892" y="258191"/>
                </a:cubicBezTo>
                <a:cubicBezTo>
                  <a:pt x="55630" y="270082"/>
                  <a:pt x="54261" y="282125"/>
                  <a:pt x="53804" y="294216"/>
                </a:cubicBezTo>
                <a:cubicBezTo>
                  <a:pt x="53832" y="299111"/>
                  <a:pt x="50125" y="303227"/>
                  <a:pt x="45247" y="303721"/>
                </a:cubicBezTo>
                <a:lnTo>
                  <a:pt x="8455" y="307903"/>
                </a:lnTo>
                <a:cubicBezTo>
                  <a:pt x="3236" y="308436"/>
                  <a:pt x="-567" y="313103"/>
                  <a:pt x="-35" y="318331"/>
                </a:cubicBezTo>
                <a:cubicBezTo>
                  <a:pt x="-25" y="318407"/>
                  <a:pt x="-16" y="318473"/>
                  <a:pt x="-6" y="318550"/>
                </a:cubicBezTo>
                <a:lnTo>
                  <a:pt x="4557" y="358472"/>
                </a:lnTo>
                <a:cubicBezTo>
                  <a:pt x="5099" y="363690"/>
                  <a:pt x="9777" y="367483"/>
                  <a:pt x="14996" y="366941"/>
                </a:cubicBezTo>
                <a:cubicBezTo>
                  <a:pt x="15034" y="366941"/>
                  <a:pt x="15072" y="366931"/>
                  <a:pt x="15110" y="366931"/>
                </a:cubicBezTo>
                <a:lnTo>
                  <a:pt x="51902" y="362844"/>
                </a:lnTo>
                <a:cubicBezTo>
                  <a:pt x="56656" y="362274"/>
                  <a:pt x="61106" y="365325"/>
                  <a:pt x="62265" y="369973"/>
                </a:cubicBezTo>
                <a:cubicBezTo>
                  <a:pt x="65412" y="381684"/>
                  <a:pt x="69424" y="393156"/>
                  <a:pt x="74245" y="404287"/>
                </a:cubicBezTo>
                <a:cubicBezTo>
                  <a:pt x="76260" y="408650"/>
                  <a:pt x="74710" y="413821"/>
                  <a:pt x="70632" y="416359"/>
                </a:cubicBezTo>
                <a:lnTo>
                  <a:pt x="39353" y="436035"/>
                </a:lnTo>
                <a:cubicBezTo>
                  <a:pt x="34876" y="438782"/>
                  <a:pt x="33478" y="444637"/>
                  <a:pt x="36225" y="449105"/>
                </a:cubicBezTo>
                <a:cubicBezTo>
                  <a:pt x="36254" y="449152"/>
                  <a:pt x="36282" y="449200"/>
                  <a:pt x="36311" y="449247"/>
                </a:cubicBezTo>
                <a:lnTo>
                  <a:pt x="57702" y="483371"/>
                </a:lnTo>
                <a:cubicBezTo>
                  <a:pt x="60449" y="487848"/>
                  <a:pt x="66306" y="489245"/>
                  <a:pt x="70775" y="486498"/>
                </a:cubicBezTo>
                <a:cubicBezTo>
                  <a:pt x="70822" y="486470"/>
                  <a:pt x="70869" y="486441"/>
                  <a:pt x="70917" y="486413"/>
                </a:cubicBezTo>
                <a:lnTo>
                  <a:pt x="102290" y="466642"/>
                </a:lnTo>
                <a:cubicBezTo>
                  <a:pt x="106350" y="464066"/>
                  <a:pt x="111693" y="464921"/>
                  <a:pt x="114745" y="468638"/>
                </a:cubicBezTo>
                <a:cubicBezTo>
                  <a:pt x="118738" y="473200"/>
                  <a:pt x="122826" y="477668"/>
                  <a:pt x="127199" y="481945"/>
                </a:cubicBezTo>
                <a:cubicBezTo>
                  <a:pt x="131572" y="486223"/>
                  <a:pt x="135946" y="490405"/>
                  <a:pt x="140509" y="494302"/>
                </a:cubicBezTo>
                <a:cubicBezTo>
                  <a:pt x="144198" y="497372"/>
                  <a:pt x="145015" y="502714"/>
                  <a:pt x="142411" y="506754"/>
                </a:cubicBezTo>
                <a:lnTo>
                  <a:pt x="122731" y="538121"/>
                </a:lnTo>
                <a:cubicBezTo>
                  <a:pt x="119869" y="542522"/>
                  <a:pt x="121124" y="548406"/>
                  <a:pt x="125526" y="551267"/>
                </a:cubicBezTo>
                <a:cubicBezTo>
                  <a:pt x="125602" y="551324"/>
                  <a:pt x="125688" y="551381"/>
                  <a:pt x="125773" y="551429"/>
                </a:cubicBezTo>
                <a:lnTo>
                  <a:pt x="159809" y="572816"/>
                </a:lnTo>
                <a:cubicBezTo>
                  <a:pt x="164239" y="575639"/>
                  <a:pt x="170114" y="574336"/>
                  <a:pt x="172938" y="569917"/>
                </a:cubicBezTo>
                <a:cubicBezTo>
                  <a:pt x="172966" y="569869"/>
                  <a:pt x="172995" y="569822"/>
                  <a:pt x="173023" y="569774"/>
                </a:cubicBezTo>
                <a:lnTo>
                  <a:pt x="192893" y="538692"/>
                </a:lnTo>
                <a:cubicBezTo>
                  <a:pt x="195394" y="534576"/>
                  <a:pt x="200585" y="532979"/>
                  <a:pt x="204968" y="534985"/>
                </a:cubicBezTo>
                <a:cubicBezTo>
                  <a:pt x="216072" y="539813"/>
                  <a:pt x="227509" y="543815"/>
                  <a:pt x="239193" y="546961"/>
                </a:cubicBezTo>
                <a:cubicBezTo>
                  <a:pt x="243880" y="548083"/>
                  <a:pt x="246989" y="552541"/>
                  <a:pt x="246419" y="557322"/>
                </a:cubicBezTo>
                <a:lnTo>
                  <a:pt x="242235" y="594107"/>
                </a:lnTo>
                <a:cubicBezTo>
                  <a:pt x="241579" y="599316"/>
                  <a:pt x="245268" y="604069"/>
                  <a:pt x="250478" y="604725"/>
                </a:cubicBezTo>
                <a:cubicBezTo>
                  <a:pt x="250554" y="604734"/>
                  <a:pt x="250621" y="604744"/>
                  <a:pt x="250697" y="604753"/>
                </a:cubicBezTo>
                <a:lnTo>
                  <a:pt x="290722" y="609316"/>
                </a:lnTo>
                <a:cubicBezTo>
                  <a:pt x="295932" y="609972"/>
                  <a:pt x="300685" y="606274"/>
                  <a:pt x="301332" y="601065"/>
                </a:cubicBezTo>
                <a:cubicBezTo>
                  <a:pt x="301351" y="600961"/>
                  <a:pt x="301360" y="600866"/>
                  <a:pt x="301369" y="600761"/>
                </a:cubicBezTo>
                <a:lnTo>
                  <a:pt x="305458" y="563976"/>
                </a:lnTo>
                <a:cubicBezTo>
                  <a:pt x="305990" y="559138"/>
                  <a:pt x="310097" y="555488"/>
                  <a:pt x="314965" y="555516"/>
                </a:cubicBezTo>
                <a:cubicBezTo>
                  <a:pt x="327086" y="555003"/>
                  <a:pt x="339161" y="553644"/>
                  <a:pt x="351092" y="551429"/>
                </a:cubicBezTo>
                <a:cubicBezTo>
                  <a:pt x="355770" y="550450"/>
                  <a:pt x="360457" y="553092"/>
                  <a:pt x="362025" y="557607"/>
                </a:cubicBezTo>
                <a:lnTo>
                  <a:pt x="374290" y="592587"/>
                </a:lnTo>
                <a:cubicBezTo>
                  <a:pt x="375962" y="597558"/>
                  <a:pt x="381362" y="600238"/>
                  <a:pt x="386335" y="598556"/>
                </a:cubicBezTo>
                <a:cubicBezTo>
                  <a:pt x="386411" y="598528"/>
                  <a:pt x="386478" y="598508"/>
                  <a:pt x="386554" y="598480"/>
                </a:cubicBezTo>
                <a:lnTo>
                  <a:pt x="424582" y="585172"/>
                </a:lnTo>
                <a:cubicBezTo>
                  <a:pt x="429574" y="583538"/>
                  <a:pt x="432293" y="578177"/>
                  <a:pt x="430667" y="573186"/>
                </a:cubicBezTo>
                <a:cubicBezTo>
                  <a:pt x="430638" y="573091"/>
                  <a:pt x="430600" y="573006"/>
                  <a:pt x="430572" y="572911"/>
                </a:cubicBezTo>
                <a:lnTo>
                  <a:pt x="418402" y="537931"/>
                </a:lnTo>
                <a:cubicBezTo>
                  <a:pt x="416786" y="533416"/>
                  <a:pt x="418783" y="528407"/>
                  <a:pt x="423061" y="526240"/>
                </a:cubicBezTo>
                <a:cubicBezTo>
                  <a:pt x="433728" y="520632"/>
                  <a:pt x="443996" y="514282"/>
                  <a:pt x="453769" y="507229"/>
                </a:cubicBezTo>
                <a:cubicBezTo>
                  <a:pt x="457572" y="504311"/>
                  <a:pt x="462953" y="504682"/>
                  <a:pt x="466319" y="508085"/>
                </a:cubicBezTo>
                <a:lnTo>
                  <a:pt x="492558" y="534319"/>
                </a:lnTo>
                <a:cubicBezTo>
                  <a:pt x="496228" y="538074"/>
                  <a:pt x="502246" y="538140"/>
                  <a:pt x="506001" y="534471"/>
                </a:cubicBezTo>
                <a:cubicBezTo>
                  <a:pt x="506058" y="534424"/>
                  <a:pt x="506106" y="534367"/>
                  <a:pt x="506153" y="534319"/>
                </a:cubicBezTo>
                <a:lnTo>
                  <a:pt x="534675" y="505803"/>
                </a:lnTo>
                <a:cubicBezTo>
                  <a:pt x="538430" y="502134"/>
                  <a:pt x="538496" y="496118"/>
                  <a:pt x="534827" y="492363"/>
                </a:cubicBezTo>
                <a:cubicBezTo>
                  <a:pt x="534779" y="492315"/>
                  <a:pt x="534722" y="492258"/>
                  <a:pt x="534675" y="492211"/>
                </a:cubicBezTo>
                <a:lnTo>
                  <a:pt x="508435" y="465976"/>
                </a:lnTo>
                <a:cubicBezTo>
                  <a:pt x="504974" y="462592"/>
                  <a:pt x="504603" y="457155"/>
                  <a:pt x="507579" y="453334"/>
                </a:cubicBezTo>
                <a:cubicBezTo>
                  <a:pt x="514681" y="443591"/>
                  <a:pt x="521032" y="433326"/>
                  <a:pt x="526593" y="422632"/>
                </a:cubicBezTo>
                <a:cubicBezTo>
                  <a:pt x="528761" y="418355"/>
                  <a:pt x="533771" y="416359"/>
                  <a:pt x="538288" y="417975"/>
                </a:cubicBezTo>
                <a:lnTo>
                  <a:pt x="573179" y="430332"/>
                </a:lnTo>
                <a:cubicBezTo>
                  <a:pt x="578113" y="432128"/>
                  <a:pt x="583570" y="429590"/>
                  <a:pt x="585367" y="424657"/>
                </a:cubicBezTo>
                <a:cubicBezTo>
                  <a:pt x="585395" y="424581"/>
                  <a:pt x="585414" y="424514"/>
                  <a:pt x="585443" y="424438"/>
                </a:cubicBezTo>
                <a:lnTo>
                  <a:pt x="598753" y="386417"/>
                </a:lnTo>
                <a:cubicBezTo>
                  <a:pt x="600550" y="381484"/>
                  <a:pt x="598011" y="376028"/>
                  <a:pt x="593077" y="374231"/>
                </a:cubicBezTo>
                <a:cubicBezTo>
                  <a:pt x="593001" y="374203"/>
                  <a:pt x="592934" y="374184"/>
                  <a:pt x="592858" y="374155"/>
                </a:cubicBezTo>
                <a:lnTo>
                  <a:pt x="557872" y="361989"/>
                </a:lnTo>
                <a:cubicBezTo>
                  <a:pt x="553271" y="360449"/>
                  <a:pt x="550571" y="355696"/>
                  <a:pt x="551597" y="350962"/>
                </a:cubicBezTo>
                <a:cubicBezTo>
                  <a:pt x="553860" y="339071"/>
                  <a:pt x="555229" y="327028"/>
                  <a:pt x="555685" y="314937"/>
                </a:cubicBezTo>
                <a:cubicBezTo>
                  <a:pt x="555657" y="310042"/>
                  <a:pt x="559365" y="305926"/>
                  <a:pt x="564242" y="305432"/>
                </a:cubicBezTo>
                <a:lnTo>
                  <a:pt x="601034" y="301250"/>
                </a:lnTo>
                <a:cubicBezTo>
                  <a:pt x="606254" y="300708"/>
                  <a:pt x="610047" y="296031"/>
                  <a:pt x="609505" y="290813"/>
                </a:cubicBezTo>
                <a:cubicBezTo>
                  <a:pt x="609505" y="290775"/>
                  <a:pt x="609496" y="290737"/>
                  <a:pt x="609496" y="290699"/>
                </a:cubicBezTo>
                <a:lnTo>
                  <a:pt x="605027" y="250682"/>
                </a:lnTo>
                <a:cubicBezTo>
                  <a:pt x="604495" y="245463"/>
                  <a:pt x="599818" y="241661"/>
                  <a:pt x="594598" y="242194"/>
                </a:cubicBezTo>
                <a:cubicBezTo>
                  <a:pt x="594522" y="242203"/>
                  <a:pt x="594455" y="242213"/>
                  <a:pt x="594379" y="242222"/>
                </a:cubicBezTo>
                <a:lnTo>
                  <a:pt x="557587" y="246309"/>
                </a:lnTo>
                <a:cubicBezTo>
                  <a:pt x="552833" y="246880"/>
                  <a:pt x="548384" y="243828"/>
                  <a:pt x="547224" y="239180"/>
                </a:cubicBezTo>
                <a:cubicBezTo>
                  <a:pt x="544077" y="227470"/>
                  <a:pt x="540066" y="215997"/>
                  <a:pt x="535245" y="204866"/>
                </a:cubicBezTo>
                <a:cubicBezTo>
                  <a:pt x="533229" y="200503"/>
                  <a:pt x="534779" y="195332"/>
                  <a:pt x="538858" y="192795"/>
                </a:cubicBezTo>
                <a:lnTo>
                  <a:pt x="570231" y="173119"/>
                </a:lnTo>
                <a:cubicBezTo>
                  <a:pt x="574681" y="170334"/>
                  <a:pt x="576031" y="164469"/>
                  <a:pt x="573255" y="160020"/>
                </a:cubicBezTo>
                <a:cubicBezTo>
                  <a:pt x="573226" y="159982"/>
                  <a:pt x="573207" y="159944"/>
                  <a:pt x="573179" y="159906"/>
                </a:cubicBezTo>
                <a:lnTo>
                  <a:pt x="551883" y="126163"/>
                </a:lnTo>
                <a:cubicBezTo>
                  <a:pt x="549325" y="121572"/>
                  <a:pt x="543536" y="119927"/>
                  <a:pt x="538953" y="122484"/>
                </a:cubicBezTo>
                <a:cubicBezTo>
                  <a:pt x="538858" y="122532"/>
                  <a:pt x="538763" y="122589"/>
                  <a:pt x="538668" y="122646"/>
                </a:cubicBezTo>
                <a:close/>
                <a:moveTo>
                  <a:pt x="425343" y="425104"/>
                </a:moveTo>
                <a:cubicBezTo>
                  <a:pt x="358821" y="491631"/>
                  <a:pt x="250944" y="491641"/>
                  <a:pt x="184403" y="425132"/>
                </a:cubicBezTo>
                <a:cubicBezTo>
                  <a:pt x="117863" y="358614"/>
                  <a:pt x="117854" y="250767"/>
                  <a:pt x="184384" y="184240"/>
                </a:cubicBezTo>
                <a:cubicBezTo>
                  <a:pt x="250906" y="117712"/>
                  <a:pt x="358774" y="117703"/>
                  <a:pt x="425314" y="184211"/>
                </a:cubicBezTo>
                <a:cubicBezTo>
                  <a:pt x="425324" y="184221"/>
                  <a:pt x="425333" y="184230"/>
                  <a:pt x="425343" y="184240"/>
                </a:cubicBezTo>
                <a:cubicBezTo>
                  <a:pt x="491864" y="250691"/>
                  <a:pt x="491921" y="358481"/>
                  <a:pt x="425447" y="424999"/>
                </a:cubicBezTo>
                <a:cubicBezTo>
                  <a:pt x="425419" y="425028"/>
                  <a:pt x="425381" y="425066"/>
                  <a:pt x="425343" y="425104"/>
                </a:cubicBezTo>
                <a:close/>
              </a:path>
            </a:pathLst>
          </a:custGeom>
          <a:solidFill>
            <a:schemeClr val="accent5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6"/>
          <p:cNvSpPr/>
          <p:nvPr/>
        </p:nvSpPr>
        <p:spPr>
          <a:xfrm>
            <a:off x="8798461" y="9805863"/>
            <a:ext cx="651246" cy="650901"/>
          </a:xfrm>
          <a:custGeom>
            <a:rect b="b" l="l" r="r" t="t"/>
            <a:pathLst>
              <a:path extrusionOk="0" h="289217" w="289370">
                <a:moveTo>
                  <a:pt x="255697" y="58343"/>
                </a:moveTo>
                <a:lnTo>
                  <a:pt x="240866" y="67848"/>
                </a:lnTo>
                <a:cubicBezTo>
                  <a:pt x="238936" y="69036"/>
                  <a:pt x="236426" y="68637"/>
                  <a:pt x="234972" y="66898"/>
                </a:cubicBezTo>
                <a:cubicBezTo>
                  <a:pt x="233070" y="64806"/>
                  <a:pt x="231169" y="62620"/>
                  <a:pt x="229077" y="60624"/>
                </a:cubicBezTo>
                <a:cubicBezTo>
                  <a:pt x="226986" y="58628"/>
                  <a:pt x="224989" y="56632"/>
                  <a:pt x="222802" y="54731"/>
                </a:cubicBezTo>
                <a:cubicBezTo>
                  <a:pt x="221063" y="53276"/>
                  <a:pt x="220663" y="50767"/>
                  <a:pt x="221852" y="48837"/>
                </a:cubicBezTo>
                <a:lnTo>
                  <a:pt x="231359" y="34009"/>
                </a:lnTo>
                <a:cubicBezTo>
                  <a:pt x="232709" y="31947"/>
                  <a:pt x="232138" y="29180"/>
                  <a:pt x="230075" y="27821"/>
                </a:cubicBezTo>
                <a:cubicBezTo>
                  <a:pt x="230028" y="27793"/>
                  <a:pt x="229980" y="27764"/>
                  <a:pt x="229933" y="27736"/>
                </a:cubicBezTo>
                <a:lnTo>
                  <a:pt x="213676" y="17185"/>
                </a:lnTo>
                <a:cubicBezTo>
                  <a:pt x="211613" y="15835"/>
                  <a:pt x="208846" y="16405"/>
                  <a:pt x="207487" y="18468"/>
                </a:cubicBezTo>
                <a:cubicBezTo>
                  <a:pt x="207458" y="18516"/>
                  <a:pt x="207429" y="18563"/>
                  <a:pt x="207401" y="18611"/>
                </a:cubicBezTo>
                <a:lnTo>
                  <a:pt x="197894" y="33439"/>
                </a:lnTo>
                <a:cubicBezTo>
                  <a:pt x="196648" y="35311"/>
                  <a:pt x="194253" y="36024"/>
                  <a:pt x="192189" y="35150"/>
                </a:cubicBezTo>
                <a:cubicBezTo>
                  <a:pt x="186904" y="32878"/>
                  <a:pt x="181475" y="30977"/>
                  <a:pt x="175932" y="29447"/>
                </a:cubicBezTo>
                <a:cubicBezTo>
                  <a:pt x="173717" y="28886"/>
                  <a:pt x="172253" y="26776"/>
                  <a:pt x="172510" y="24504"/>
                </a:cubicBezTo>
                <a:lnTo>
                  <a:pt x="174506" y="7109"/>
                </a:lnTo>
                <a:cubicBezTo>
                  <a:pt x="174782" y="4619"/>
                  <a:pt x="173004" y="2366"/>
                  <a:pt x="170513" y="2071"/>
                </a:cubicBezTo>
                <a:lnTo>
                  <a:pt x="151499" y="-20"/>
                </a:lnTo>
                <a:cubicBezTo>
                  <a:pt x="149046" y="-295"/>
                  <a:pt x="146831" y="1472"/>
                  <a:pt x="146565" y="3925"/>
                </a:cubicBezTo>
                <a:cubicBezTo>
                  <a:pt x="146555" y="3934"/>
                  <a:pt x="146555" y="3953"/>
                  <a:pt x="146555" y="3972"/>
                </a:cubicBezTo>
                <a:lnTo>
                  <a:pt x="144559" y="21367"/>
                </a:lnTo>
                <a:cubicBezTo>
                  <a:pt x="144283" y="23610"/>
                  <a:pt x="142439" y="25331"/>
                  <a:pt x="140185" y="25454"/>
                </a:cubicBezTo>
                <a:cubicBezTo>
                  <a:pt x="134443" y="25654"/>
                  <a:pt x="128720" y="26291"/>
                  <a:pt x="123073" y="27356"/>
                </a:cubicBezTo>
                <a:cubicBezTo>
                  <a:pt x="120839" y="27821"/>
                  <a:pt x="118604" y="26557"/>
                  <a:pt x="117844" y="24409"/>
                </a:cubicBezTo>
                <a:lnTo>
                  <a:pt x="112044" y="7870"/>
                </a:lnTo>
                <a:cubicBezTo>
                  <a:pt x="111303" y="5569"/>
                  <a:pt x="108840" y="4305"/>
                  <a:pt x="106540" y="5046"/>
                </a:cubicBezTo>
                <a:cubicBezTo>
                  <a:pt x="106473" y="5066"/>
                  <a:pt x="106407" y="5084"/>
                  <a:pt x="106340" y="5113"/>
                </a:cubicBezTo>
                <a:lnTo>
                  <a:pt x="88277" y="11387"/>
                </a:lnTo>
                <a:cubicBezTo>
                  <a:pt x="85919" y="12233"/>
                  <a:pt x="84692" y="14828"/>
                  <a:pt x="85519" y="17185"/>
                </a:cubicBezTo>
                <a:lnTo>
                  <a:pt x="91319" y="33724"/>
                </a:lnTo>
                <a:cubicBezTo>
                  <a:pt x="92051" y="35853"/>
                  <a:pt x="91119" y="38191"/>
                  <a:pt x="89132" y="39237"/>
                </a:cubicBezTo>
                <a:cubicBezTo>
                  <a:pt x="84055" y="42041"/>
                  <a:pt x="79188" y="45216"/>
                  <a:pt x="74586" y="48742"/>
                </a:cubicBezTo>
                <a:cubicBezTo>
                  <a:pt x="72885" y="50282"/>
                  <a:pt x="70299" y="50282"/>
                  <a:pt x="68597" y="48742"/>
                </a:cubicBezTo>
                <a:lnTo>
                  <a:pt x="56142" y="36385"/>
                </a:lnTo>
                <a:cubicBezTo>
                  <a:pt x="54488" y="34627"/>
                  <a:pt x="51722" y="34541"/>
                  <a:pt x="49963" y="36195"/>
                </a:cubicBezTo>
                <a:cubicBezTo>
                  <a:pt x="49896" y="36262"/>
                  <a:pt x="49830" y="36319"/>
                  <a:pt x="49773" y="36385"/>
                </a:cubicBezTo>
                <a:lnTo>
                  <a:pt x="36273" y="49788"/>
                </a:lnTo>
                <a:cubicBezTo>
                  <a:pt x="34580" y="51613"/>
                  <a:pt x="34580" y="54426"/>
                  <a:pt x="36273" y="56251"/>
                </a:cubicBezTo>
                <a:lnTo>
                  <a:pt x="48727" y="68608"/>
                </a:lnTo>
                <a:cubicBezTo>
                  <a:pt x="50182" y="70338"/>
                  <a:pt x="50182" y="72867"/>
                  <a:pt x="48727" y="74597"/>
                </a:cubicBezTo>
                <a:cubicBezTo>
                  <a:pt x="45200" y="79197"/>
                  <a:pt x="42024" y="84064"/>
                  <a:pt x="39220" y="89140"/>
                </a:cubicBezTo>
                <a:cubicBezTo>
                  <a:pt x="38136" y="91145"/>
                  <a:pt x="35759" y="92067"/>
                  <a:pt x="33611" y="91326"/>
                </a:cubicBezTo>
                <a:lnTo>
                  <a:pt x="17068" y="85528"/>
                </a:lnTo>
                <a:cubicBezTo>
                  <a:pt x="14682" y="84767"/>
                  <a:pt x="12124" y="86022"/>
                  <a:pt x="11269" y="88379"/>
                </a:cubicBezTo>
                <a:lnTo>
                  <a:pt x="4994" y="106344"/>
                </a:lnTo>
                <a:cubicBezTo>
                  <a:pt x="4176" y="108730"/>
                  <a:pt x="5450" y="111325"/>
                  <a:pt x="7837" y="112142"/>
                </a:cubicBezTo>
                <a:cubicBezTo>
                  <a:pt x="7837" y="112142"/>
                  <a:pt x="7846" y="112142"/>
                  <a:pt x="7846" y="112142"/>
                </a:cubicBezTo>
                <a:lnTo>
                  <a:pt x="24389" y="117941"/>
                </a:lnTo>
                <a:cubicBezTo>
                  <a:pt x="26471" y="118730"/>
                  <a:pt x="27707" y="120878"/>
                  <a:pt x="27336" y="123074"/>
                </a:cubicBezTo>
                <a:cubicBezTo>
                  <a:pt x="26300" y="128729"/>
                  <a:pt x="25625" y="134442"/>
                  <a:pt x="25339" y="140183"/>
                </a:cubicBezTo>
                <a:cubicBezTo>
                  <a:pt x="25301" y="142436"/>
                  <a:pt x="23590" y="144318"/>
                  <a:pt x="21346" y="144555"/>
                </a:cubicBezTo>
                <a:lnTo>
                  <a:pt x="3948" y="146552"/>
                </a:lnTo>
                <a:cubicBezTo>
                  <a:pt x="1495" y="146789"/>
                  <a:pt x="-301" y="148975"/>
                  <a:pt x="-64" y="151437"/>
                </a:cubicBezTo>
                <a:cubicBezTo>
                  <a:pt x="-54" y="151485"/>
                  <a:pt x="-54" y="151542"/>
                  <a:pt x="-45" y="151590"/>
                </a:cubicBezTo>
                <a:lnTo>
                  <a:pt x="2047" y="170600"/>
                </a:lnTo>
                <a:cubicBezTo>
                  <a:pt x="2342" y="173090"/>
                  <a:pt x="4595" y="174868"/>
                  <a:pt x="7086" y="174592"/>
                </a:cubicBezTo>
                <a:lnTo>
                  <a:pt x="24484" y="172596"/>
                </a:lnTo>
                <a:cubicBezTo>
                  <a:pt x="26737" y="172415"/>
                  <a:pt x="28800" y="173851"/>
                  <a:pt x="29427" y="176018"/>
                </a:cubicBezTo>
                <a:cubicBezTo>
                  <a:pt x="30882" y="181569"/>
                  <a:pt x="32755" y="187006"/>
                  <a:pt x="35037" y="192272"/>
                </a:cubicBezTo>
                <a:cubicBezTo>
                  <a:pt x="35959" y="194335"/>
                  <a:pt x="35227" y="196759"/>
                  <a:pt x="33325" y="197975"/>
                </a:cubicBezTo>
                <a:lnTo>
                  <a:pt x="18494" y="207480"/>
                </a:lnTo>
                <a:cubicBezTo>
                  <a:pt x="16374" y="208821"/>
                  <a:pt x="15737" y="211625"/>
                  <a:pt x="17068" y="213754"/>
                </a:cubicBezTo>
                <a:lnTo>
                  <a:pt x="27241" y="229913"/>
                </a:lnTo>
                <a:cubicBezTo>
                  <a:pt x="28581" y="232033"/>
                  <a:pt x="31386" y="232670"/>
                  <a:pt x="33515" y="231339"/>
                </a:cubicBezTo>
                <a:lnTo>
                  <a:pt x="48347" y="221833"/>
                </a:lnTo>
                <a:cubicBezTo>
                  <a:pt x="50248" y="220617"/>
                  <a:pt x="52758" y="220988"/>
                  <a:pt x="54241" y="222689"/>
                </a:cubicBezTo>
                <a:cubicBezTo>
                  <a:pt x="56142" y="224875"/>
                  <a:pt x="58044" y="226966"/>
                  <a:pt x="60135" y="229058"/>
                </a:cubicBezTo>
                <a:cubicBezTo>
                  <a:pt x="62227" y="231149"/>
                  <a:pt x="64224" y="233050"/>
                  <a:pt x="66410" y="234856"/>
                </a:cubicBezTo>
                <a:cubicBezTo>
                  <a:pt x="68112" y="236329"/>
                  <a:pt x="68511" y="238810"/>
                  <a:pt x="67361" y="240749"/>
                </a:cubicBezTo>
                <a:lnTo>
                  <a:pt x="57854" y="255577"/>
                </a:lnTo>
                <a:cubicBezTo>
                  <a:pt x="56523" y="257706"/>
                  <a:pt x="57160" y="260510"/>
                  <a:pt x="59280" y="261851"/>
                </a:cubicBezTo>
                <a:lnTo>
                  <a:pt x="75442" y="272021"/>
                </a:lnTo>
                <a:cubicBezTo>
                  <a:pt x="77572" y="273352"/>
                  <a:pt x="80376" y="272715"/>
                  <a:pt x="81717" y="270596"/>
                </a:cubicBezTo>
                <a:lnTo>
                  <a:pt x="91224" y="255767"/>
                </a:lnTo>
                <a:cubicBezTo>
                  <a:pt x="92441" y="253866"/>
                  <a:pt x="94865" y="253134"/>
                  <a:pt x="96928" y="254056"/>
                </a:cubicBezTo>
                <a:cubicBezTo>
                  <a:pt x="102195" y="256338"/>
                  <a:pt x="107633" y="258210"/>
                  <a:pt x="113185" y="259665"/>
                </a:cubicBezTo>
                <a:cubicBezTo>
                  <a:pt x="115353" y="260292"/>
                  <a:pt x="116788" y="262354"/>
                  <a:pt x="116608" y="264607"/>
                </a:cubicBezTo>
                <a:lnTo>
                  <a:pt x="114611" y="282002"/>
                </a:lnTo>
                <a:cubicBezTo>
                  <a:pt x="114336" y="284492"/>
                  <a:pt x="116113" y="286745"/>
                  <a:pt x="118604" y="287040"/>
                </a:cubicBezTo>
                <a:lnTo>
                  <a:pt x="137619" y="289131"/>
                </a:lnTo>
                <a:cubicBezTo>
                  <a:pt x="140062" y="289454"/>
                  <a:pt x="142315" y="287743"/>
                  <a:pt x="142638" y="285291"/>
                </a:cubicBezTo>
                <a:cubicBezTo>
                  <a:pt x="142648" y="285243"/>
                  <a:pt x="142648" y="285186"/>
                  <a:pt x="142657" y="285139"/>
                </a:cubicBezTo>
                <a:lnTo>
                  <a:pt x="144654" y="267744"/>
                </a:lnTo>
                <a:cubicBezTo>
                  <a:pt x="144892" y="265501"/>
                  <a:pt x="146774" y="263790"/>
                  <a:pt x="149027" y="263752"/>
                </a:cubicBezTo>
                <a:cubicBezTo>
                  <a:pt x="154770" y="263505"/>
                  <a:pt x="160493" y="262839"/>
                  <a:pt x="166140" y="261756"/>
                </a:cubicBezTo>
                <a:cubicBezTo>
                  <a:pt x="168336" y="261385"/>
                  <a:pt x="170485" y="262621"/>
                  <a:pt x="171274" y="264702"/>
                </a:cubicBezTo>
                <a:lnTo>
                  <a:pt x="177073" y="281337"/>
                </a:lnTo>
                <a:cubicBezTo>
                  <a:pt x="177919" y="283694"/>
                  <a:pt x="180515" y="284920"/>
                  <a:pt x="182873" y="284093"/>
                </a:cubicBezTo>
                <a:lnTo>
                  <a:pt x="200841" y="277820"/>
                </a:lnTo>
                <a:cubicBezTo>
                  <a:pt x="203199" y="276964"/>
                  <a:pt x="204454" y="274407"/>
                  <a:pt x="203693" y="272021"/>
                </a:cubicBezTo>
                <a:lnTo>
                  <a:pt x="197894" y="255482"/>
                </a:lnTo>
                <a:cubicBezTo>
                  <a:pt x="197152" y="253334"/>
                  <a:pt x="198074" y="250958"/>
                  <a:pt x="200080" y="249874"/>
                </a:cubicBezTo>
                <a:cubicBezTo>
                  <a:pt x="205157" y="247070"/>
                  <a:pt x="210025" y="243895"/>
                  <a:pt x="214626" y="240369"/>
                </a:cubicBezTo>
                <a:cubicBezTo>
                  <a:pt x="216357" y="238914"/>
                  <a:pt x="218885" y="238914"/>
                  <a:pt x="220616" y="240369"/>
                </a:cubicBezTo>
                <a:lnTo>
                  <a:pt x="232975" y="252821"/>
                </a:lnTo>
                <a:cubicBezTo>
                  <a:pt x="234753" y="254608"/>
                  <a:pt x="237643" y="254608"/>
                  <a:pt x="239431" y="252830"/>
                </a:cubicBezTo>
                <a:cubicBezTo>
                  <a:pt x="239431" y="252830"/>
                  <a:pt x="239440" y="252821"/>
                  <a:pt x="239440" y="252821"/>
                </a:cubicBezTo>
                <a:lnTo>
                  <a:pt x="252940" y="239323"/>
                </a:lnTo>
                <a:cubicBezTo>
                  <a:pt x="254670" y="237555"/>
                  <a:pt x="254670" y="234722"/>
                  <a:pt x="252940" y="232955"/>
                </a:cubicBezTo>
                <a:lnTo>
                  <a:pt x="240486" y="220503"/>
                </a:lnTo>
                <a:cubicBezTo>
                  <a:pt x="239031" y="218773"/>
                  <a:pt x="239031" y="216244"/>
                  <a:pt x="240486" y="214514"/>
                </a:cubicBezTo>
                <a:cubicBezTo>
                  <a:pt x="244013" y="209914"/>
                  <a:pt x="247188" y="205047"/>
                  <a:pt x="249993" y="199971"/>
                </a:cubicBezTo>
                <a:cubicBezTo>
                  <a:pt x="251039" y="197985"/>
                  <a:pt x="253377" y="197053"/>
                  <a:pt x="255507" y="197785"/>
                </a:cubicBezTo>
                <a:lnTo>
                  <a:pt x="272049" y="203583"/>
                </a:lnTo>
                <a:cubicBezTo>
                  <a:pt x="274360" y="204448"/>
                  <a:pt x="276936" y="203279"/>
                  <a:pt x="277801" y="200960"/>
                </a:cubicBezTo>
                <a:cubicBezTo>
                  <a:pt x="277820" y="200922"/>
                  <a:pt x="277830" y="200874"/>
                  <a:pt x="277849" y="200827"/>
                </a:cubicBezTo>
                <a:lnTo>
                  <a:pt x="284123" y="182862"/>
                </a:lnTo>
                <a:cubicBezTo>
                  <a:pt x="284989" y="180552"/>
                  <a:pt x="283819" y="177976"/>
                  <a:pt x="281499" y="177111"/>
                </a:cubicBezTo>
                <a:cubicBezTo>
                  <a:pt x="281461" y="177092"/>
                  <a:pt x="281414" y="177083"/>
                  <a:pt x="281366" y="177064"/>
                </a:cubicBezTo>
                <a:lnTo>
                  <a:pt x="264824" y="171265"/>
                </a:lnTo>
                <a:cubicBezTo>
                  <a:pt x="262704" y="170477"/>
                  <a:pt x="261458" y="168262"/>
                  <a:pt x="261877" y="166038"/>
                </a:cubicBezTo>
                <a:cubicBezTo>
                  <a:pt x="262942" y="160391"/>
                  <a:pt x="263579" y="154669"/>
                  <a:pt x="263778" y="148928"/>
                </a:cubicBezTo>
                <a:cubicBezTo>
                  <a:pt x="263902" y="146675"/>
                  <a:pt x="265623" y="144831"/>
                  <a:pt x="267866" y="144555"/>
                </a:cubicBezTo>
                <a:lnTo>
                  <a:pt x="285264" y="142655"/>
                </a:lnTo>
                <a:cubicBezTo>
                  <a:pt x="287755" y="142360"/>
                  <a:pt x="289533" y="140107"/>
                  <a:pt x="289257" y="137617"/>
                </a:cubicBezTo>
                <a:lnTo>
                  <a:pt x="287166" y="118606"/>
                </a:lnTo>
                <a:cubicBezTo>
                  <a:pt x="286871" y="116116"/>
                  <a:pt x="284618" y="114338"/>
                  <a:pt x="282127" y="114614"/>
                </a:cubicBezTo>
                <a:lnTo>
                  <a:pt x="264729" y="116610"/>
                </a:lnTo>
                <a:cubicBezTo>
                  <a:pt x="262457" y="116867"/>
                  <a:pt x="260346" y="115403"/>
                  <a:pt x="259785" y="113188"/>
                </a:cubicBezTo>
                <a:cubicBezTo>
                  <a:pt x="258312" y="107656"/>
                  <a:pt x="256401" y="102257"/>
                  <a:pt x="254081" y="97029"/>
                </a:cubicBezTo>
                <a:cubicBezTo>
                  <a:pt x="253187" y="94938"/>
                  <a:pt x="253910" y="92505"/>
                  <a:pt x="255792" y="91231"/>
                </a:cubicBezTo>
                <a:lnTo>
                  <a:pt x="270623" y="81726"/>
                </a:lnTo>
                <a:cubicBezTo>
                  <a:pt x="272743" y="80462"/>
                  <a:pt x="273437" y="77724"/>
                  <a:pt x="272173" y="75604"/>
                </a:cubicBezTo>
                <a:cubicBezTo>
                  <a:pt x="272163" y="75585"/>
                  <a:pt x="272154" y="75566"/>
                  <a:pt x="272144" y="75547"/>
                </a:cubicBezTo>
                <a:lnTo>
                  <a:pt x="261972" y="59388"/>
                </a:lnTo>
                <a:cubicBezTo>
                  <a:pt x="260555" y="57373"/>
                  <a:pt x="257760" y="56888"/>
                  <a:pt x="255745" y="58305"/>
                </a:cubicBezTo>
                <a:cubicBezTo>
                  <a:pt x="255726" y="58324"/>
                  <a:pt x="255716" y="58333"/>
                  <a:pt x="255697" y="58343"/>
                </a:cubicBezTo>
                <a:close/>
                <a:moveTo>
                  <a:pt x="198654" y="197880"/>
                </a:moveTo>
                <a:cubicBezTo>
                  <a:pt x="169144" y="227404"/>
                  <a:pt x="121295" y="227413"/>
                  <a:pt x="91766" y="197909"/>
                </a:cubicBezTo>
                <a:cubicBezTo>
                  <a:pt x="62246" y="168404"/>
                  <a:pt x="62227" y="120555"/>
                  <a:pt x="91737" y="91041"/>
                </a:cubicBezTo>
                <a:cubicBezTo>
                  <a:pt x="121247" y="61517"/>
                  <a:pt x="169106" y="61508"/>
                  <a:pt x="198626" y="91012"/>
                </a:cubicBezTo>
                <a:cubicBezTo>
                  <a:pt x="198635" y="91022"/>
                  <a:pt x="198645" y="91031"/>
                  <a:pt x="198654" y="91041"/>
                </a:cubicBezTo>
                <a:cubicBezTo>
                  <a:pt x="227775" y="120697"/>
                  <a:pt x="227689" y="168233"/>
                  <a:pt x="198464" y="197785"/>
                </a:cubicBez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6"/>
          <p:cNvSpPr/>
          <p:nvPr/>
        </p:nvSpPr>
        <p:spPr>
          <a:xfrm>
            <a:off x="14079767" y="9227850"/>
            <a:ext cx="704942" cy="705633"/>
          </a:xfrm>
          <a:custGeom>
            <a:rect b="b" l="l" r="r" t="t"/>
            <a:pathLst>
              <a:path extrusionOk="0" h="313536" w="313229">
                <a:moveTo>
                  <a:pt x="276409" y="63188"/>
                </a:moveTo>
                <a:lnTo>
                  <a:pt x="260817" y="73264"/>
                </a:lnTo>
                <a:cubicBezTo>
                  <a:pt x="258725" y="74575"/>
                  <a:pt x="255978" y="74176"/>
                  <a:pt x="254352" y="72313"/>
                </a:cubicBezTo>
                <a:cubicBezTo>
                  <a:pt x="252355" y="69918"/>
                  <a:pt x="250226" y="67636"/>
                  <a:pt x="247982" y="65469"/>
                </a:cubicBezTo>
                <a:cubicBezTo>
                  <a:pt x="245796" y="63283"/>
                  <a:pt x="243514" y="61097"/>
                  <a:pt x="241137" y="59101"/>
                </a:cubicBezTo>
                <a:cubicBezTo>
                  <a:pt x="239293" y="57504"/>
                  <a:pt x="238884" y="54795"/>
                  <a:pt x="240186" y="52732"/>
                </a:cubicBezTo>
                <a:lnTo>
                  <a:pt x="250264" y="36573"/>
                </a:lnTo>
                <a:cubicBezTo>
                  <a:pt x="251738" y="34273"/>
                  <a:pt x="251063" y="31222"/>
                  <a:pt x="248771" y="29748"/>
                </a:cubicBezTo>
                <a:cubicBezTo>
                  <a:pt x="248762" y="29739"/>
                  <a:pt x="248752" y="29739"/>
                  <a:pt x="248743" y="29729"/>
                </a:cubicBezTo>
                <a:lnTo>
                  <a:pt x="231250" y="18703"/>
                </a:lnTo>
                <a:cubicBezTo>
                  <a:pt x="228939" y="17259"/>
                  <a:pt x="225888" y="17952"/>
                  <a:pt x="224433" y="20272"/>
                </a:cubicBezTo>
                <a:cubicBezTo>
                  <a:pt x="224424" y="20281"/>
                  <a:pt x="224414" y="20300"/>
                  <a:pt x="224405" y="20319"/>
                </a:cubicBezTo>
                <a:lnTo>
                  <a:pt x="213852" y="36383"/>
                </a:lnTo>
                <a:cubicBezTo>
                  <a:pt x="212492" y="38446"/>
                  <a:pt x="209849" y="39244"/>
                  <a:pt x="207577" y="38284"/>
                </a:cubicBezTo>
                <a:cubicBezTo>
                  <a:pt x="201873" y="35803"/>
                  <a:pt x="195997" y="33741"/>
                  <a:pt x="189989" y="32106"/>
                </a:cubicBezTo>
                <a:cubicBezTo>
                  <a:pt x="187603" y="31507"/>
                  <a:pt x="186015" y="29235"/>
                  <a:pt x="186281" y="26783"/>
                </a:cubicBezTo>
                <a:lnTo>
                  <a:pt x="188373" y="7772"/>
                </a:lnTo>
                <a:cubicBezTo>
                  <a:pt x="188753" y="5177"/>
                  <a:pt x="186947" y="2763"/>
                  <a:pt x="184351" y="2383"/>
                </a:cubicBezTo>
                <a:cubicBezTo>
                  <a:pt x="184265" y="2373"/>
                  <a:pt x="184180" y="2364"/>
                  <a:pt x="184094" y="2354"/>
                </a:cubicBezTo>
                <a:lnTo>
                  <a:pt x="163464" y="-22"/>
                </a:lnTo>
                <a:cubicBezTo>
                  <a:pt x="160764" y="-298"/>
                  <a:pt x="158340" y="1651"/>
                  <a:pt x="158045" y="4350"/>
                </a:cubicBezTo>
                <a:lnTo>
                  <a:pt x="155858" y="23361"/>
                </a:lnTo>
                <a:cubicBezTo>
                  <a:pt x="155573" y="25794"/>
                  <a:pt x="153557" y="27657"/>
                  <a:pt x="151104" y="27733"/>
                </a:cubicBezTo>
                <a:cubicBezTo>
                  <a:pt x="144887" y="27999"/>
                  <a:pt x="138688" y="28703"/>
                  <a:pt x="132566" y="29824"/>
                </a:cubicBezTo>
                <a:cubicBezTo>
                  <a:pt x="130122" y="30347"/>
                  <a:pt x="127669" y="28959"/>
                  <a:pt x="126861" y="26593"/>
                </a:cubicBezTo>
                <a:lnTo>
                  <a:pt x="120587" y="8628"/>
                </a:lnTo>
                <a:cubicBezTo>
                  <a:pt x="119693" y="6061"/>
                  <a:pt x="116888" y="4702"/>
                  <a:pt x="114312" y="5586"/>
                </a:cubicBezTo>
                <a:lnTo>
                  <a:pt x="95298" y="12430"/>
                </a:lnTo>
                <a:cubicBezTo>
                  <a:pt x="92712" y="13314"/>
                  <a:pt x="91343" y="16127"/>
                  <a:pt x="92227" y="18703"/>
                </a:cubicBezTo>
                <a:cubicBezTo>
                  <a:pt x="92236" y="18741"/>
                  <a:pt x="92246" y="18770"/>
                  <a:pt x="92255" y="18798"/>
                </a:cubicBezTo>
                <a:lnTo>
                  <a:pt x="98530" y="36763"/>
                </a:lnTo>
                <a:cubicBezTo>
                  <a:pt x="99281" y="39073"/>
                  <a:pt x="98283" y="41592"/>
                  <a:pt x="96153" y="42752"/>
                </a:cubicBezTo>
                <a:cubicBezTo>
                  <a:pt x="90601" y="45651"/>
                  <a:pt x="85296" y="48987"/>
                  <a:pt x="80277" y="52732"/>
                </a:cubicBezTo>
                <a:cubicBezTo>
                  <a:pt x="78289" y="54168"/>
                  <a:pt x="75561" y="53968"/>
                  <a:pt x="73811" y="52257"/>
                </a:cubicBezTo>
                <a:lnTo>
                  <a:pt x="60312" y="38759"/>
                </a:lnTo>
                <a:cubicBezTo>
                  <a:pt x="58391" y="36858"/>
                  <a:pt x="55292" y="36858"/>
                  <a:pt x="53371" y="38759"/>
                </a:cubicBezTo>
                <a:lnTo>
                  <a:pt x="38730" y="53398"/>
                </a:lnTo>
                <a:cubicBezTo>
                  <a:pt x="36819" y="55356"/>
                  <a:pt x="36819" y="58473"/>
                  <a:pt x="38730" y="60432"/>
                </a:cubicBezTo>
                <a:lnTo>
                  <a:pt x="52230" y="73834"/>
                </a:lnTo>
                <a:cubicBezTo>
                  <a:pt x="53847" y="75726"/>
                  <a:pt x="53847" y="78511"/>
                  <a:pt x="52230" y="80393"/>
                </a:cubicBezTo>
                <a:cubicBezTo>
                  <a:pt x="48656" y="85402"/>
                  <a:pt x="45480" y="90677"/>
                  <a:pt x="42723" y="96171"/>
                </a:cubicBezTo>
                <a:cubicBezTo>
                  <a:pt x="41620" y="98367"/>
                  <a:pt x="39044" y="99384"/>
                  <a:pt x="36734" y="98548"/>
                </a:cubicBezTo>
                <a:lnTo>
                  <a:pt x="18670" y="92274"/>
                </a:lnTo>
                <a:cubicBezTo>
                  <a:pt x="16094" y="91390"/>
                  <a:pt x="13289" y="92749"/>
                  <a:pt x="12396" y="95316"/>
                </a:cubicBezTo>
                <a:lnTo>
                  <a:pt x="5550" y="114802"/>
                </a:lnTo>
                <a:cubicBezTo>
                  <a:pt x="4666" y="117378"/>
                  <a:pt x="6026" y="120182"/>
                  <a:pt x="8593" y="121075"/>
                </a:cubicBezTo>
                <a:lnTo>
                  <a:pt x="26561" y="127444"/>
                </a:lnTo>
                <a:cubicBezTo>
                  <a:pt x="28909" y="128214"/>
                  <a:pt x="30307" y="130628"/>
                  <a:pt x="29794" y="133052"/>
                </a:cubicBezTo>
                <a:cubicBezTo>
                  <a:pt x="28672" y="139173"/>
                  <a:pt x="27968" y="145371"/>
                  <a:pt x="27702" y="151587"/>
                </a:cubicBezTo>
                <a:cubicBezTo>
                  <a:pt x="27626" y="154039"/>
                  <a:pt x="25763" y="156055"/>
                  <a:pt x="23329" y="156340"/>
                </a:cubicBezTo>
                <a:lnTo>
                  <a:pt x="4314" y="158526"/>
                </a:lnTo>
                <a:cubicBezTo>
                  <a:pt x="1614" y="158821"/>
                  <a:pt x="-334" y="161244"/>
                  <a:pt x="-59" y="163944"/>
                </a:cubicBezTo>
                <a:lnTo>
                  <a:pt x="2223" y="184570"/>
                </a:lnTo>
                <a:cubicBezTo>
                  <a:pt x="2565" y="187270"/>
                  <a:pt x="5037" y="189181"/>
                  <a:pt x="7737" y="188848"/>
                </a:cubicBezTo>
                <a:lnTo>
                  <a:pt x="26751" y="186757"/>
                </a:lnTo>
                <a:cubicBezTo>
                  <a:pt x="29204" y="186490"/>
                  <a:pt x="31476" y="188078"/>
                  <a:pt x="32075" y="190464"/>
                </a:cubicBezTo>
                <a:cubicBezTo>
                  <a:pt x="33711" y="196471"/>
                  <a:pt x="35774" y="202345"/>
                  <a:pt x="38255" y="208048"/>
                </a:cubicBezTo>
                <a:cubicBezTo>
                  <a:pt x="39215" y="210320"/>
                  <a:pt x="38417" y="212963"/>
                  <a:pt x="36354" y="214322"/>
                </a:cubicBezTo>
                <a:lnTo>
                  <a:pt x="20287" y="224398"/>
                </a:lnTo>
                <a:cubicBezTo>
                  <a:pt x="17957" y="225823"/>
                  <a:pt x="17216" y="228856"/>
                  <a:pt x="18642" y="231194"/>
                </a:cubicBezTo>
                <a:cubicBezTo>
                  <a:pt x="18651" y="231203"/>
                  <a:pt x="18661" y="231222"/>
                  <a:pt x="18670" y="231241"/>
                </a:cubicBezTo>
                <a:lnTo>
                  <a:pt x="29699" y="248731"/>
                </a:lnTo>
                <a:cubicBezTo>
                  <a:pt x="31153" y="251041"/>
                  <a:pt x="34214" y="251725"/>
                  <a:pt x="36515" y="250271"/>
                </a:cubicBezTo>
                <a:cubicBezTo>
                  <a:pt x="36525" y="250262"/>
                  <a:pt x="36534" y="250262"/>
                  <a:pt x="36544" y="250252"/>
                </a:cubicBezTo>
                <a:lnTo>
                  <a:pt x="52611" y="240176"/>
                </a:lnTo>
                <a:cubicBezTo>
                  <a:pt x="54702" y="238865"/>
                  <a:pt x="57450" y="239264"/>
                  <a:pt x="59076" y="241127"/>
                </a:cubicBezTo>
                <a:cubicBezTo>
                  <a:pt x="63154" y="245842"/>
                  <a:pt x="67575" y="250262"/>
                  <a:pt x="72291" y="254339"/>
                </a:cubicBezTo>
                <a:cubicBezTo>
                  <a:pt x="74154" y="255965"/>
                  <a:pt x="74553" y="258712"/>
                  <a:pt x="73241" y="260803"/>
                </a:cubicBezTo>
                <a:lnTo>
                  <a:pt x="63164" y="276867"/>
                </a:lnTo>
                <a:cubicBezTo>
                  <a:pt x="61690" y="279167"/>
                  <a:pt x="62365" y="282218"/>
                  <a:pt x="64656" y="283692"/>
                </a:cubicBezTo>
                <a:cubicBezTo>
                  <a:pt x="64666" y="283701"/>
                  <a:pt x="64675" y="283701"/>
                  <a:pt x="64685" y="283710"/>
                </a:cubicBezTo>
                <a:lnTo>
                  <a:pt x="82178" y="294737"/>
                </a:lnTo>
                <a:cubicBezTo>
                  <a:pt x="84498" y="296162"/>
                  <a:pt x="87530" y="295488"/>
                  <a:pt x="89023" y="293216"/>
                </a:cubicBezTo>
                <a:lnTo>
                  <a:pt x="99196" y="277057"/>
                </a:lnTo>
                <a:cubicBezTo>
                  <a:pt x="100498" y="274975"/>
                  <a:pt x="103132" y="274167"/>
                  <a:pt x="105375" y="275156"/>
                </a:cubicBezTo>
                <a:cubicBezTo>
                  <a:pt x="111060" y="277675"/>
                  <a:pt x="116945" y="279747"/>
                  <a:pt x="122963" y="281334"/>
                </a:cubicBezTo>
                <a:cubicBezTo>
                  <a:pt x="125331" y="281971"/>
                  <a:pt x="126890" y="284214"/>
                  <a:pt x="126671" y="286657"/>
                </a:cubicBezTo>
                <a:lnTo>
                  <a:pt x="124580" y="305668"/>
                </a:lnTo>
                <a:cubicBezTo>
                  <a:pt x="124247" y="308377"/>
                  <a:pt x="126177" y="310839"/>
                  <a:pt x="128886" y="311171"/>
                </a:cubicBezTo>
                <a:cubicBezTo>
                  <a:pt x="128905" y="311171"/>
                  <a:pt x="128934" y="311181"/>
                  <a:pt x="128953" y="311181"/>
                </a:cubicBezTo>
                <a:lnTo>
                  <a:pt x="149488" y="313462"/>
                </a:lnTo>
                <a:cubicBezTo>
                  <a:pt x="152188" y="313738"/>
                  <a:pt x="154613" y="311789"/>
                  <a:pt x="154907" y="309090"/>
                </a:cubicBezTo>
                <a:lnTo>
                  <a:pt x="157094" y="290079"/>
                </a:lnTo>
                <a:cubicBezTo>
                  <a:pt x="157379" y="287646"/>
                  <a:pt x="159395" y="285783"/>
                  <a:pt x="161848" y="285707"/>
                </a:cubicBezTo>
                <a:cubicBezTo>
                  <a:pt x="168075" y="285488"/>
                  <a:pt x="174273" y="284785"/>
                  <a:pt x="180387" y="283616"/>
                </a:cubicBezTo>
                <a:cubicBezTo>
                  <a:pt x="182830" y="283093"/>
                  <a:pt x="185283" y="284481"/>
                  <a:pt x="186091" y="286847"/>
                </a:cubicBezTo>
                <a:lnTo>
                  <a:pt x="192365" y="304812"/>
                </a:lnTo>
                <a:cubicBezTo>
                  <a:pt x="193259" y="307379"/>
                  <a:pt x="196064" y="308738"/>
                  <a:pt x="198640" y="307854"/>
                </a:cubicBezTo>
                <a:lnTo>
                  <a:pt x="217654" y="301010"/>
                </a:lnTo>
                <a:cubicBezTo>
                  <a:pt x="220202" y="300174"/>
                  <a:pt x="221581" y="297436"/>
                  <a:pt x="220754" y="294889"/>
                </a:cubicBezTo>
                <a:cubicBezTo>
                  <a:pt x="220735" y="294841"/>
                  <a:pt x="220716" y="294784"/>
                  <a:pt x="220697" y="294737"/>
                </a:cubicBezTo>
                <a:lnTo>
                  <a:pt x="214422" y="276772"/>
                </a:lnTo>
                <a:cubicBezTo>
                  <a:pt x="213652" y="274433"/>
                  <a:pt x="214650" y="271886"/>
                  <a:pt x="216799" y="270688"/>
                </a:cubicBezTo>
                <a:cubicBezTo>
                  <a:pt x="222313" y="267913"/>
                  <a:pt x="227627" y="264738"/>
                  <a:pt x="232676" y="261183"/>
                </a:cubicBezTo>
                <a:cubicBezTo>
                  <a:pt x="234529" y="259577"/>
                  <a:pt x="237287" y="259577"/>
                  <a:pt x="239141" y="261183"/>
                </a:cubicBezTo>
                <a:lnTo>
                  <a:pt x="252641" y="274681"/>
                </a:lnTo>
                <a:cubicBezTo>
                  <a:pt x="254561" y="276581"/>
                  <a:pt x="257660" y="276581"/>
                  <a:pt x="259581" y="274681"/>
                </a:cubicBezTo>
                <a:lnTo>
                  <a:pt x="274222" y="260042"/>
                </a:lnTo>
                <a:cubicBezTo>
                  <a:pt x="276114" y="258122"/>
                  <a:pt x="276114" y="255024"/>
                  <a:pt x="274222" y="253103"/>
                </a:cubicBezTo>
                <a:lnTo>
                  <a:pt x="260817" y="239606"/>
                </a:lnTo>
                <a:cubicBezTo>
                  <a:pt x="259210" y="237752"/>
                  <a:pt x="259210" y="234996"/>
                  <a:pt x="260817" y="233143"/>
                </a:cubicBezTo>
                <a:cubicBezTo>
                  <a:pt x="264354" y="228114"/>
                  <a:pt x="267529" y="222839"/>
                  <a:pt x="270324" y="217364"/>
                </a:cubicBezTo>
                <a:cubicBezTo>
                  <a:pt x="271455" y="215197"/>
                  <a:pt x="273984" y="214151"/>
                  <a:pt x="276314" y="214892"/>
                </a:cubicBezTo>
                <a:lnTo>
                  <a:pt x="294377" y="221166"/>
                </a:lnTo>
                <a:cubicBezTo>
                  <a:pt x="296887" y="222107"/>
                  <a:pt x="299682" y="220824"/>
                  <a:pt x="300614" y="218324"/>
                </a:cubicBezTo>
                <a:cubicBezTo>
                  <a:pt x="300623" y="218286"/>
                  <a:pt x="300642" y="218257"/>
                  <a:pt x="300652" y="218219"/>
                </a:cubicBezTo>
                <a:lnTo>
                  <a:pt x="307497" y="198638"/>
                </a:lnTo>
                <a:cubicBezTo>
                  <a:pt x="308381" y="196062"/>
                  <a:pt x="307021" y="193258"/>
                  <a:pt x="304455" y="192365"/>
                </a:cubicBezTo>
                <a:lnTo>
                  <a:pt x="286486" y="186091"/>
                </a:lnTo>
                <a:cubicBezTo>
                  <a:pt x="284119" y="185283"/>
                  <a:pt x="282731" y="182831"/>
                  <a:pt x="283254" y="180388"/>
                </a:cubicBezTo>
                <a:cubicBezTo>
                  <a:pt x="284385" y="174267"/>
                  <a:pt x="285079" y="168069"/>
                  <a:pt x="285345" y="161853"/>
                </a:cubicBezTo>
                <a:cubicBezTo>
                  <a:pt x="285421" y="159400"/>
                  <a:pt x="287285" y="157385"/>
                  <a:pt x="289719" y="157100"/>
                </a:cubicBezTo>
                <a:lnTo>
                  <a:pt x="308733" y="154914"/>
                </a:lnTo>
                <a:cubicBezTo>
                  <a:pt x="311404" y="154667"/>
                  <a:pt x="313363" y="152310"/>
                  <a:pt x="313125" y="149648"/>
                </a:cubicBezTo>
                <a:cubicBezTo>
                  <a:pt x="313116" y="149601"/>
                  <a:pt x="313116" y="149544"/>
                  <a:pt x="313106" y="149496"/>
                </a:cubicBezTo>
                <a:lnTo>
                  <a:pt x="310824" y="128964"/>
                </a:lnTo>
                <a:cubicBezTo>
                  <a:pt x="310482" y="126255"/>
                  <a:pt x="308029" y="124317"/>
                  <a:pt x="305310" y="124592"/>
                </a:cubicBezTo>
                <a:lnTo>
                  <a:pt x="286296" y="126683"/>
                </a:lnTo>
                <a:cubicBezTo>
                  <a:pt x="283843" y="126950"/>
                  <a:pt x="281571" y="125362"/>
                  <a:pt x="280972" y="122976"/>
                </a:cubicBezTo>
                <a:cubicBezTo>
                  <a:pt x="279384" y="116959"/>
                  <a:pt x="277321" y="111076"/>
                  <a:pt x="274792" y="105392"/>
                </a:cubicBezTo>
                <a:cubicBezTo>
                  <a:pt x="273804" y="103148"/>
                  <a:pt x="274612" y="100515"/>
                  <a:pt x="276694" y="99213"/>
                </a:cubicBezTo>
                <a:lnTo>
                  <a:pt x="292761" y="89042"/>
                </a:lnTo>
                <a:cubicBezTo>
                  <a:pt x="295061" y="87674"/>
                  <a:pt x="295813" y="84699"/>
                  <a:pt x="294443" y="82398"/>
                </a:cubicBezTo>
                <a:cubicBezTo>
                  <a:pt x="294415" y="82360"/>
                  <a:pt x="294396" y="82332"/>
                  <a:pt x="294377" y="82294"/>
                </a:cubicBezTo>
                <a:lnTo>
                  <a:pt x="283254" y="64899"/>
                </a:lnTo>
                <a:cubicBezTo>
                  <a:pt x="281818" y="62561"/>
                  <a:pt x="278776" y="61800"/>
                  <a:pt x="276409" y="63188"/>
                </a:cubicBezTo>
                <a:close/>
                <a:moveTo>
                  <a:pt x="222788" y="223257"/>
                </a:moveTo>
                <a:cubicBezTo>
                  <a:pt x="186034" y="260004"/>
                  <a:pt x="126443" y="260014"/>
                  <a:pt x="89679" y="223267"/>
                </a:cubicBezTo>
                <a:cubicBezTo>
                  <a:pt x="52924" y="186519"/>
                  <a:pt x="52924" y="126930"/>
                  <a:pt x="89679" y="90183"/>
                </a:cubicBezTo>
                <a:cubicBezTo>
                  <a:pt x="126433" y="53436"/>
                  <a:pt x="186024" y="53426"/>
                  <a:pt x="222779" y="90174"/>
                </a:cubicBezTo>
                <a:cubicBezTo>
                  <a:pt x="222788" y="90183"/>
                  <a:pt x="222788" y="90183"/>
                  <a:pt x="222788" y="90183"/>
                </a:cubicBezTo>
                <a:cubicBezTo>
                  <a:pt x="259543" y="126864"/>
                  <a:pt x="259600" y="186386"/>
                  <a:pt x="222912" y="223133"/>
                </a:cubicBezTo>
                <a:cubicBezTo>
                  <a:pt x="222874" y="223171"/>
                  <a:pt x="222826" y="223219"/>
                  <a:pt x="222788" y="223257"/>
                </a:cubicBez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6"/>
          <p:cNvSpPr/>
          <p:nvPr/>
        </p:nvSpPr>
        <p:spPr>
          <a:xfrm>
            <a:off x="12178885" y="8470570"/>
            <a:ext cx="513680" cy="513927"/>
          </a:xfrm>
          <a:custGeom>
            <a:rect b="b" l="l" r="r" t="t"/>
            <a:pathLst>
              <a:path extrusionOk="0" h="228355" w="228245">
                <a:moveTo>
                  <a:pt x="201598" y="45887"/>
                </a:moveTo>
                <a:lnTo>
                  <a:pt x="189905" y="53301"/>
                </a:lnTo>
                <a:cubicBezTo>
                  <a:pt x="188374" y="54232"/>
                  <a:pt x="186397" y="53909"/>
                  <a:pt x="185246" y="52540"/>
                </a:cubicBezTo>
                <a:cubicBezTo>
                  <a:pt x="183725" y="50829"/>
                  <a:pt x="182204" y="49118"/>
                  <a:pt x="180588" y="47503"/>
                </a:cubicBezTo>
                <a:cubicBezTo>
                  <a:pt x="178971" y="45887"/>
                  <a:pt x="177355" y="44366"/>
                  <a:pt x="175644" y="42940"/>
                </a:cubicBezTo>
                <a:cubicBezTo>
                  <a:pt x="174227" y="41809"/>
                  <a:pt x="173904" y="39803"/>
                  <a:pt x="174883" y="38282"/>
                </a:cubicBezTo>
                <a:lnTo>
                  <a:pt x="182299" y="26496"/>
                </a:lnTo>
                <a:cubicBezTo>
                  <a:pt x="183278" y="24804"/>
                  <a:pt x="182784" y="22646"/>
                  <a:pt x="181158" y="21553"/>
                </a:cubicBezTo>
                <a:lnTo>
                  <a:pt x="168324" y="13569"/>
                </a:lnTo>
                <a:cubicBezTo>
                  <a:pt x="166641" y="12533"/>
                  <a:pt x="164435" y="13046"/>
                  <a:pt x="163380" y="14709"/>
                </a:cubicBezTo>
                <a:lnTo>
                  <a:pt x="156060" y="26401"/>
                </a:lnTo>
                <a:cubicBezTo>
                  <a:pt x="155090" y="27922"/>
                  <a:pt x="153141" y="28492"/>
                  <a:pt x="151496" y="27732"/>
                </a:cubicBezTo>
                <a:cubicBezTo>
                  <a:pt x="147322" y="25964"/>
                  <a:pt x="143035" y="24471"/>
                  <a:pt x="138661" y="23264"/>
                </a:cubicBezTo>
                <a:cubicBezTo>
                  <a:pt x="136931" y="22808"/>
                  <a:pt x="135800" y="21144"/>
                  <a:pt x="135999" y="19367"/>
                </a:cubicBezTo>
                <a:lnTo>
                  <a:pt x="137520" y="5679"/>
                </a:lnTo>
                <a:cubicBezTo>
                  <a:pt x="137796" y="3759"/>
                  <a:pt x="136456" y="1972"/>
                  <a:pt x="134526" y="1706"/>
                </a:cubicBezTo>
                <a:cubicBezTo>
                  <a:pt x="134478" y="1697"/>
                  <a:pt x="134431" y="1697"/>
                  <a:pt x="134383" y="1687"/>
                </a:cubicBezTo>
                <a:lnTo>
                  <a:pt x="119457" y="-24"/>
                </a:lnTo>
                <a:cubicBezTo>
                  <a:pt x="117489" y="-252"/>
                  <a:pt x="115711" y="1155"/>
                  <a:pt x="115464" y="3113"/>
                </a:cubicBezTo>
                <a:lnTo>
                  <a:pt x="113943" y="16896"/>
                </a:lnTo>
                <a:cubicBezTo>
                  <a:pt x="113715" y="18683"/>
                  <a:pt x="112231" y="20051"/>
                  <a:pt x="110425" y="20127"/>
                </a:cubicBezTo>
                <a:cubicBezTo>
                  <a:pt x="105890" y="20299"/>
                  <a:pt x="101384" y="20812"/>
                  <a:pt x="96925" y="21648"/>
                </a:cubicBezTo>
                <a:cubicBezTo>
                  <a:pt x="95166" y="21943"/>
                  <a:pt x="93455" y="20945"/>
                  <a:pt x="92837" y="19272"/>
                </a:cubicBezTo>
                <a:lnTo>
                  <a:pt x="88274" y="6250"/>
                </a:lnTo>
                <a:cubicBezTo>
                  <a:pt x="87598" y="4396"/>
                  <a:pt x="85592" y="3398"/>
                  <a:pt x="83710" y="3968"/>
                </a:cubicBezTo>
                <a:lnTo>
                  <a:pt x="69449" y="9006"/>
                </a:lnTo>
                <a:cubicBezTo>
                  <a:pt x="67605" y="9624"/>
                  <a:pt x="66607" y="11611"/>
                  <a:pt x="67225" y="13455"/>
                </a:cubicBezTo>
                <a:cubicBezTo>
                  <a:pt x="67234" y="13493"/>
                  <a:pt x="67253" y="13531"/>
                  <a:pt x="67263" y="13569"/>
                </a:cubicBezTo>
                <a:lnTo>
                  <a:pt x="71826" y="26686"/>
                </a:lnTo>
                <a:cubicBezTo>
                  <a:pt x="72368" y="28368"/>
                  <a:pt x="71655" y="30194"/>
                  <a:pt x="70115" y="31058"/>
                </a:cubicBezTo>
                <a:cubicBezTo>
                  <a:pt x="66093" y="33159"/>
                  <a:pt x="62253" y="35573"/>
                  <a:pt x="58611" y="38282"/>
                </a:cubicBezTo>
                <a:cubicBezTo>
                  <a:pt x="57252" y="39471"/>
                  <a:pt x="55217" y="39471"/>
                  <a:pt x="53858" y="38282"/>
                </a:cubicBezTo>
                <a:lnTo>
                  <a:pt x="44351" y="28777"/>
                </a:lnTo>
                <a:cubicBezTo>
                  <a:pt x="42991" y="27389"/>
                  <a:pt x="40766" y="27361"/>
                  <a:pt x="39378" y="28711"/>
                </a:cubicBezTo>
                <a:cubicBezTo>
                  <a:pt x="39359" y="28730"/>
                  <a:pt x="39331" y="28758"/>
                  <a:pt x="39312" y="28777"/>
                </a:cubicBezTo>
                <a:lnTo>
                  <a:pt x="28664" y="39423"/>
                </a:lnTo>
                <a:cubicBezTo>
                  <a:pt x="27247" y="40830"/>
                  <a:pt x="27238" y="43111"/>
                  <a:pt x="28635" y="44527"/>
                </a:cubicBezTo>
                <a:cubicBezTo>
                  <a:pt x="28645" y="44537"/>
                  <a:pt x="28654" y="44546"/>
                  <a:pt x="28664" y="44556"/>
                </a:cubicBezTo>
                <a:lnTo>
                  <a:pt x="38171" y="54061"/>
                </a:lnTo>
                <a:cubicBezTo>
                  <a:pt x="39302" y="55411"/>
                  <a:pt x="39302" y="57369"/>
                  <a:pt x="38171" y="58719"/>
                </a:cubicBezTo>
                <a:cubicBezTo>
                  <a:pt x="35518" y="62397"/>
                  <a:pt x="33104" y="66237"/>
                  <a:pt x="30946" y="70220"/>
                </a:cubicBezTo>
                <a:cubicBezTo>
                  <a:pt x="30137" y="71827"/>
                  <a:pt x="28274" y="72597"/>
                  <a:pt x="26572" y="72026"/>
                </a:cubicBezTo>
                <a:lnTo>
                  <a:pt x="13453" y="67464"/>
                </a:lnTo>
                <a:cubicBezTo>
                  <a:pt x="11589" y="66827"/>
                  <a:pt x="9564" y="67796"/>
                  <a:pt x="8889" y="69650"/>
                </a:cubicBezTo>
                <a:lnTo>
                  <a:pt x="3945" y="83813"/>
                </a:lnTo>
                <a:cubicBezTo>
                  <a:pt x="3270" y="85638"/>
                  <a:pt x="4192" y="87662"/>
                  <a:pt x="6018" y="88337"/>
                </a:cubicBezTo>
                <a:cubicBezTo>
                  <a:pt x="6056" y="88347"/>
                  <a:pt x="6094" y="88366"/>
                  <a:pt x="6132" y="88375"/>
                </a:cubicBezTo>
                <a:lnTo>
                  <a:pt x="19252" y="93033"/>
                </a:lnTo>
                <a:cubicBezTo>
                  <a:pt x="20944" y="93622"/>
                  <a:pt x="21923" y="95381"/>
                  <a:pt x="21533" y="97120"/>
                </a:cubicBezTo>
                <a:cubicBezTo>
                  <a:pt x="20697" y="101578"/>
                  <a:pt x="20183" y="106084"/>
                  <a:pt x="20012" y="110618"/>
                </a:cubicBezTo>
                <a:cubicBezTo>
                  <a:pt x="19936" y="112367"/>
                  <a:pt x="18615" y="113811"/>
                  <a:pt x="16875" y="114040"/>
                </a:cubicBezTo>
                <a:lnTo>
                  <a:pt x="3090" y="115655"/>
                </a:lnTo>
                <a:cubicBezTo>
                  <a:pt x="1207" y="115798"/>
                  <a:pt x="-209" y="117433"/>
                  <a:pt x="-76" y="119315"/>
                </a:cubicBezTo>
                <a:cubicBezTo>
                  <a:pt x="-67" y="119401"/>
                  <a:pt x="-57" y="119477"/>
                  <a:pt x="-48" y="119553"/>
                </a:cubicBezTo>
                <a:lnTo>
                  <a:pt x="1569" y="134571"/>
                </a:lnTo>
                <a:cubicBezTo>
                  <a:pt x="1816" y="136529"/>
                  <a:pt x="3594" y="137936"/>
                  <a:pt x="5561" y="137708"/>
                </a:cubicBezTo>
                <a:lnTo>
                  <a:pt x="19347" y="136187"/>
                </a:lnTo>
                <a:cubicBezTo>
                  <a:pt x="21125" y="135987"/>
                  <a:pt x="22789" y="137118"/>
                  <a:pt x="23245" y="138848"/>
                </a:cubicBezTo>
                <a:cubicBezTo>
                  <a:pt x="24405" y="143230"/>
                  <a:pt x="25897" y="147527"/>
                  <a:pt x="27713" y="151680"/>
                </a:cubicBezTo>
                <a:cubicBezTo>
                  <a:pt x="28369" y="153344"/>
                  <a:pt x="27780" y="155245"/>
                  <a:pt x="26287" y="156243"/>
                </a:cubicBezTo>
                <a:lnTo>
                  <a:pt x="14593" y="163562"/>
                </a:lnTo>
                <a:cubicBezTo>
                  <a:pt x="12929" y="164560"/>
                  <a:pt x="12378" y="166718"/>
                  <a:pt x="13376" y="168381"/>
                </a:cubicBezTo>
                <a:cubicBezTo>
                  <a:pt x="13405" y="168429"/>
                  <a:pt x="13424" y="168467"/>
                  <a:pt x="13453" y="168505"/>
                </a:cubicBezTo>
                <a:lnTo>
                  <a:pt x="21533" y="181242"/>
                </a:lnTo>
                <a:cubicBezTo>
                  <a:pt x="22532" y="182905"/>
                  <a:pt x="24690" y="183457"/>
                  <a:pt x="26354" y="182459"/>
                </a:cubicBezTo>
                <a:cubicBezTo>
                  <a:pt x="26401" y="182430"/>
                  <a:pt x="26439" y="182411"/>
                  <a:pt x="26477" y="182383"/>
                </a:cubicBezTo>
                <a:lnTo>
                  <a:pt x="38171" y="175063"/>
                </a:lnTo>
                <a:cubicBezTo>
                  <a:pt x="39664" y="174065"/>
                  <a:pt x="41679" y="174351"/>
                  <a:pt x="42830" y="175729"/>
                </a:cubicBezTo>
                <a:cubicBezTo>
                  <a:pt x="44351" y="177440"/>
                  <a:pt x="45872" y="179151"/>
                  <a:pt x="47488" y="180767"/>
                </a:cubicBezTo>
                <a:cubicBezTo>
                  <a:pt x="49104" y="182383"/>
                  <a:pt x="50720" y="183903"/>
                  <a:pt x="52432" y="185329"/>
                </a:cubicBezTo>
                <a:cubicBezTo>
                  <a:pt x="53772" y="186498"/>
                  <a:pt x="54086" y="188456"/>
                  <a:pt x="53192" y="189987"/>
                </a:cubicBezTo>
                <a:lnTo>
                  <a:pt x="45777" y="201773"/>
                </a:lnTo>
                <a:cubicBezTo>
                  <a:pt x="44798" y="203465"/>
                  <a:pt x="45292" y="205623"/>
                  <a:pt x="46918" y="206716"/>
                </a:cubicBezTo>
                <a:lnTo>
                  <a:pt x="59657" y="214700"/>
                </a:lnTo>
                <a:cubicBezTo>
                  <a:pt x="61283" y="215765"/>
                  <a:pt x="63460" y="215309"/>
                  <a:pt x="64525" y="213683"/>
                </a:cubicBezTo>
                <a:cubicBezTo>
                  <a:pt x="64553" y="213636"/>
                  <a:pt x="64572" y="213598"/>
                  <a:pt x="64601" y="213560"/>
                </a:cubicBezTo>
                <a:lnTo>
                  <a:pt x="72016" y="201868"/>
                </a:lnTo>
                <a:cubicBezTo>
                  <a:pt x="72957" y="200357"/>
                  <a:pt x="74869" y="199787"/>
                  <a:pt x="76485" y="200538"/>
                </a:cubicBezTo>
                <a:cubicBezTo>
                  <a:pt x="80668" y="202296"/>
                  <a:pt x="84956" y="203788"/>
                  <a:pt x="89319" y="205005"/>
                </a:cubicBezTo>
                <a:cubicBezTo>
                  <a:pt x="91088" y="205423"/>
                  <a:pt x="92266" y="207096"/>
                  <a:pt x="92076" y="208902"/>
                </a:cubicBezTo>
                <a:lnTo>
                  <a:pt x="90460" y="222590"/>
                </a:lnTo>
                <a:cubicBezTo>
                  <a:pt x="90242" y="224576"/>
                  <a:pt x="91668" y="226354"/>
                  <a:pt x="93654" y="226582"/>
                </a:cubicBezTo>
                <a:cubicBezTo>
                  <a:pt x="93664" y="226582"/>
                  <a:pt x="93683" y="226582"/>
                  <a:pt x="93692" y="226582"/>
                </a:cubicBezTo>
                <a:lnTo>
                  <a:pt x="108619" y="228293"/>
                </a:lnTo>
                <a:cubicBezTo>
                  <a:pt x="110568" y="228464"/>
                  <a:pt x="112317" y="227095"/>
                  <a:pt x="112612" y="225156"/>
                </a:cubicBezTo>
                <a:lnTo>
                  <a:pt x="114133" y="211374"/>
                </a:lnTo>
                <a:cubicBezTo>
                  <a:pt x="114361" y="209587"/>
                  <a:pt x="115844" y="208218"/>
                  <a:pt x="117651" y="208142"/>
                </a:cubicBezTo>
                <a:cubicBezTo>
                  <a:pt x="122185" y="207961"/>
                  <a:pt x="126692" y="207457"/>
                  <a:pt x="131151" y="206621"/>
                </a:cubicBezTo>
                <a:cubicBezTo>
                  <a:pt x="132909" y="206326"/>
                  <a:pt x="134621" y="207324"/>
                  <a:pt x="135239" y="208997"/>
                </a:cubicBezTo>
                <a:lnTo>
                  <a:pt x="139802" y="222020"/>
                </a:lnTo>
                <a:cubicBezTo>
                  <a:pt x="140430" y="223911"/>
                  <a:pt x="142474" y="224928"/>
                  <a:pt x="144366" y="224301"/>
                </a:cubicBezTo>
                <a:lnTo>
                  <a:pt x="158626" y="219263"/>
                </a:lnTo>
                <a:cubicBezTo>
                  <a:pt x="160480" y="218588"/>
                  <a:pt x="161450" y="216563"/>
                  <a:pt x="160813" y="214700"/>
                </a:cubicBezTo>
                <a:lnTo>
                  <a:pt x="156250" y="201583"/>
                </a:lnTo>
                <a:cubicBezTo>
                  <a:pt x="155670" y="199901"/>
                  <a:pt x="156392" y="198047"/>
                  <a:pt x="157961" y="197211"/>
                </a:cubicBezTo>
                <a:cubicBezTo>
                  <a:pt x="161982" y="195110"/>
                  <a:pt x="165823" y="192696"/>
                  <a:pt x="169464" y="189987"/>
                </a:cubicBezTo>
                <a:cubicBezTo>
                  <a:pt x="170824" y="188799"/>
                  <a:pt x="172859" y="188799"/>
                  <a:pt x="174218" y="189987"/>
                </a:cubicBezTo>
                <a:lnTo>
                  <a:pt x="183725" y="199492"/>
                </a:lnTo>
                <a:cubicBezTo>
                  <a:pt x="185085" y="200880"/>
                  <a:pt x="187309" y="200908"/>
                  <a:pt x="188697" y="199559"/>
                </a:cubicBezTo>
                <a:cubicBezTo>
                  <a:pt x="188726" y="199540"/>
                  <a:pt x="188745" y="199511"/>
                  <a:pt x="188764" y="199492"/>
                </a:cubicBezTo>
                <a:lnTo>
                  <a:pt x="199412" y="188846"/>
                </a:lnTo>
                <a:cubicBezTo>
                  <a:pt x="200828" y="187439"/>
                  <a:pt x="200838" y="185158"/>
                  <a:pt x="199440" y="183742"/>
                </a:cubicBezTo>
                <a:cubicBezTo>
                  <a:pt x="199431" y="183732"/>
                  <a:pt x="199421" y="183723"/>
                  <a:pt x="199412" y="183713"/>
                </a:cubicBezTo>
                <a:lnTo>
                  <a:pt x="189905" y="174208"/>
                </a:lnTo>
                <a:cubicBezTo>
                  <a:pt x="188726" y="172877"/>
                  <a:pt x="188726" y="170881"/>
                  <a:pt x="189905" y="169550"/>
                </a:cubicBezTo>
                <a:cubicBezTo>
                  <a:pt x="192557" y="165872"/>
                  <a:pt x="194972" y="162032"/>
                  <a:pt x="197130" y="158049"/>
                </a:cubicBezTo>
                <a:cubicBezTo>
                  <a:pt x="197938" y="156443"/>
                  <a:pt x="199802" y="155673"/>
                  <a:pt x="201504" y="156243"/>
                </a:cubicBezTo>
                <a:lnTo>
                  <a:pt x="214528" y="160806"/>
                </a:lnTo>
                <a:cubicBezTo>
                  <a:pt x="216401" y="161499"/>
                  <a:pt x="218474" y="160539"/>
                  <a:pt x="219168" y="158667"/>
                </a:cubicBezTo>
                <a:cubicBezTo>
                  <a:pt x="219177" y="158648"/>
                  <a:pt x="219177" y="158638"/>
                  <a:pt x="219187" y="158619"/>
                </a:cubicBezTo>
                <a:lnTo>
                  <a:pt x="224130" y="144456"/>
                </a:lnTo>
                <a:cubicBezTo>
                  <a:pt x="224767" y="142593"/>
                  <a:pt x="223798" y="140569"/>
                  <a:pt x="221944" y="139894"/>
                </a:cubicBezTo>
                <a:lnTo>
                  <a:pt x="208824" y="135236"/>
                </a:lnTo>
                <a:cubicBezTo>
                  <a:pt x="207103" y="134685"/>
                  <a:pt x="206105" y="132898"/>
                  <a:pt x="206542" y="131149"/>
                </a:cubicBezTo>
                <a:cubicBezTo>
                  <a:pt x="207331" y="126691"/>
                  <a:pt x="207845" y="122176"/>
                  <a:pt x="208063" y="117651"/>
                </a:cubicBezTo>
                <a:cubicBezTo>
                  <a:pt x="208054" y="115865"/>
                  <a:pt x="209423" y="114382"/>
                  <a:pt x="211201" y="114230"/>
                </a:cubicBezTo>
                <a:lnTo>
                  <a:pt x="224986" y="112614"/>
                </a:lnTo>
                <a:cubicBezTo>
                  <a:pt x="226869" y="112471"/>
                  <a:pt x="228285" y="110836"/>
                  <a:pt x="228152" y="108954"/>
                </a:cubicBezTo>
                <a:cubicBezTo>
                  <a:pt x="228142" y="108869"/>
                  <a:pt x="228133" y="108793"/>
                  <a:pt x="228123" y="108717"/>
                </a:cubicBezTo>
                <a:lnTo>
                  <a:pt x="226507" y="93698"/>
                </a:lnTo>
                <a:cubicBezTo>
                  <a:pt x="226260" y="91740"/>
                  <a:pt x="224482" y="90333"/>
                  <a:pt x="222514" y="90562"/>
                </a:cubicBezTo>
                <a:lnTo>
                  <a:pt x="208729" y="92082"/>
                </a:lnTo>
                <a:cubicBezTo>
                  <a:pt x="206951" y="92282"/>
                  <a:pt x="205287" y="91151"/>
                  <a:pt x="204831" y="89421"/>
                </a:cubicBezTo>
                <a:cubicBezTo>
                  <a:pt x="203671" y="85039"/>
                  <a:pt x="202178" y="80743"/>
                  <a:pt x="200362" y="76589"/>
                </a:cubicBezTo>
                <a:cubicBezTo>
                  <a:pt x="199688" y="74944"/>
                  <a:pt x="200239" y="73053"/>
                  <a:pt x="201694" y="72026"/>
                </a:cubicBezTo>
                <a:lnTo>
                  <a:pt x="213482" y="64707"/>
                </a:lnTo>
                <a:cubicBezTo>
                  <a:pt x="215146" y="63652"/>
                  <a:pt x="215660" y="61447"/>
                  <a:pt x="214623" y="59764"/>
                </a:cubicBezTo>
                <a:lnTo>
                  <a:pt x="206542" y="47027"/>
                </a:lnTo>
                <a:cubicBezTo>
                  <a:pt x="205544" y="45364"/>
                  <a:pt x="203386" y="44813"/>
                  <a:pt x="201722" y="45811"/>
                </a:cubicBezTo>
                <a:cubicBezTo>
                  <a:pt x="201674" y="45839"/>
                  <a:pt x="201636" y="45858"/>
                  <a:pt x="201598" y="45887"/>
                </a:cubicBezTo>
                <a:close/>
                <a:moveTo>
                  <a:pt x="162524" y="162326"/>
                </a:moveTo>
                <a:cubicBezTo>
                  <a:pt x="135800" y="189055"/>
                  <a:pt x="92457" y="189065"/>
                  <a:pt x="65723" y="162345"/>
                </a:cubicBezTo>
                <a:cubicBezTo>
                  <a:pt x="38979" y="135626"/>
                  <a:pt x="38970" y="92291"/>
                  <a:pt x="65694" y="65563"/>
                </a:cubicBezTo>
                <a:cubicBezTo>
                  <a:pt x="92419" y="38834"/>
                  <a:pt x="135762" y="38824"/>
                  <a:pt x="162505" y="65544"/>
                </a:cubicBezTo>
                <a:cubicBezTo>
                  <a:pt x="162505" y="65544"/>
                  <a:pt x="162515" y="65553"/>
                  <a:pt x="162524" y="65563"/>
                </a:cubicBezTo>
                <a:cubicBezTo>
                  <a:pt x="189239" y="92291"/>
                  <a:pt x="189239" y="135597"/>
                  <a:pt x="162524" y="162326"/>
                </a:cubicBezTo>
                <a:close/>
              </a:path>
            </a:pathLst>
          </a:custGeom>
          <a:solidFill>
            <a:schemeClr val="accent3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6"/>
          <p:cNvSpPr/>
          <p:nvPr/>
        </p:nvSpPr>
        <p:spPr>
          <a:xfrm>
            <a:off x="15759898" y="9228946"/>
            <a:ext cx="1680901" cy="1680572"/>
          </a:xfrm>
          <a:custGeom>
            <a:rect b="b" l="l" r="r" t="t"/>
            <a:pathLst>
              <a:path extrusionOk="0" h="746734" w="746880">
                <a:moveTo>
                  <a:pt x="746880" y="373367"/>
                </a:moveTo>
                <a:cubicBezTo>
                  <a:pt x="746880" y="579572"/>
                  <a:pt x="579686" y="746735"/>
                  <a:pt x="373440" y="746735"/>
                </a:cubicBezTo>
                <a:cubicBezTo>
                  <a:pt x="167195" y="746735"/>
                  <a:pt x="0" y="579573"/>
                  <a:pt x="0" y="373367"/>
                </a:cubicBezTo>
                <a:cubicBezTo>
                  <a:pt x="0" y="167162"/>
                  <a:pt x="167195" y="0"/>
                  <a:pt x="373440" y="0"/>
                </a:cubicBezTo>
                <a:cubicBezTo>
                  <a:pt x="579686" y="0"/>
                  <a:pt x="746880" y="167162"/>
                  <a:pt x="746880" y="37336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6"/>
          <p:cNvSpPr/>
          <p:nvPr/>
        </p:nvSpPr>
        <p:spPr>
          <a:xfrm>
            <a:off x="15069367" y="8538311"/>
            <a:ext cx="3062801" cy="3061201"/>
          </a:xfrm>
          <a:custGeom>
            <a:rect b="b" l="l" r="r" t="t"/>
            <a:pathLst>
              <a:path extrusionOk="0" h="1360193" w="1360904">
                <a:moveTo>
                  <a:pt x="1201933" y="274030"/>
                </a:moveTo>
                <a:lnTo>
                  <a:pt x="1131865" y="318040"/>
                </a:lnTo>
                <a:cubicBezTo>
                  <a:pt x="1122805" y="323676"/>
                  <a:pt x="1110987" y="321813"/>
                  <a:pt x="1104104" y="313667"/>
                </a:cubicBezTo>
                <a:cubicBezTo>
                  <a:pt x="1095263" y="303497"/>
                  <a:pt x="1086136" y="293611"/>
                  <a:pt x="1076439" y="284011"/>
                </a:cubicBezTo>
                <a:cubicBezTo>
                  <a:pt x="1066741" y="274411"/>
                  <a:pt x="1056854" y="265000"/>
                  <a:pt x="1046777" y="256351"/>
                </a:cubicBezTo>
                <a:cubicBezTo>
                  <a:pt x="1038629" y="249469"/>
                  <a:pt x="1036765" y="237654"/>
                  <a:pt x="1042403" y="228595"/>
                </a:cubicBezTo>
                <a:lnTo>
                  <a:pt x="1086421" y="158541"/>
                </a:lnTo>
                <a:cubicBezTo>
                  <a:pt x="1092914" y="148608"/>
                  <a:pt x="1090119" y="135301"/>
                  <a:pt x="1080184" y="128809"/>
                </a:cubicBezTo>
                <a:cubicBezTo>
                  <a:pt x="1080080" y="128733"/>
                  <a:pt x="1079966" y="128666"/>
                  <a:pt x="1079861" y="128600"/>
                </a:cubicBezTo>
                <a:lnTo>
                  <a:pt x="1003804" y="81073"/>
                </a:lnTo>
                <a:cubicBezTo>
                  <a:pt x="993774" y="74800"/>
                  <a:pt x="980550" y="77813"/>
                  <a:pt x="974237" y="87822"/>
                </a:cubicBezTo>
                <a:lnTo>
                  <a:pt x="930314" y="157781"/>
                </a:lnTo>
                <a:cubicBezTo>
                  <a:pt x="924591" y="166773"/>
                  <a:pt x="913144" y="170214"/>
                  <a:pt x="903409" y="165860"/>
                </a:cubicBezTo>
                <a:cubicBezTo>
                  <a:pt x="878747" y="155110"/>
                  <a:pt x="853325" y="146175"/>
                  <a:pt x="827352" y="139150"/>
                </a:cubicBezTo>
                <a:cubicBezTo>
                  <a:pt x="816980" y="136479"/>
                  <a:pt x="810144" y="126603"/>
                  <a:pt x="811285" y="115958"/>
                </a:cubicBezTo>
                <a:lnTo>
                  <a:pt x="820792" y="33832"/>
                </a:lnTo>
                <a:cubicBezTo>
                  <a:pt x="822066" y="22045"/>
                  <a:pt x="813557" y="11456"/>
                  <a:pt x="801778" y="10164"/>
                </a:cubicBezTo>
                <a:lnTo>
                  <a:pt x="712410" y="88"/>
                </a:lnTo>
                <a:cubicBezTo>
                  <a:pt x="700669" y="-1233"/>
                  <a:pt x="690078" y="7208"/>
                  <a:pt x="688757" y="18937"/>
                </a:cubicBezTo>
                <a:cubicBezTo>
                  <a:pt x="688748" y="18994"/>
                  <a:pt x="688748" y="19042"/>
                  <a:pt x="688738" y="19099"/>
                </a:cubicBezTo>
                <a:lnTo>
                  <a:pt x="679231" y="101224"/>
                </a:lnTo>
                <a:cubicBezTo>
                  <a:pt x="677966" y="111842"/>
                  <a:pt x="669105" y="119931"/>
                  <a:pt x="658410" y="120235"/>
                </a:cubicBezTo>
                <a:cubicBezTo>
                  <a:pt x="631382" y="121499"/>
                  <a:pt x="604466" y="124674"/>
                  <a:pt x="577885" y="129740"/>
                </a:cubicBezTo>
                <a:cubicBezTo>
                  <a:pt x="567398" y="131831"/>
                  <a:pt x="556969" y="125929"/>
                  <a:pt x="553356" y="115863"/>
                </a:cubicBezTo>
                <a:lnTo>
                  <a:pt x="526071" y="37729"/>
                </a:lnTo>
                <a:cubicBezTo>
                  <a:pt x="522126" y="26608"/>
                  <a:pt x="509937" y="20743"/>
                  <a:pt x="498785" y="24612"/>
                </a:cubicBezTo>
                <a:lnTo>
                  <a:pt x="413887" y="54268"/>
                </a:lnTo>
                <a:cubicBezTo>
                  <a:pt x="402745" y="58251"/>
                  <a:pt x="396898" y="70465"/>
                  <a:pt x="400767" y="81643"/>
                </a:cubicBezTo>
                <a:lnTo>
                  <a:pt x="428052" y="159682"/>
                </a:lnTo>
                <a:cubicBezTo>
                  <a:pt x="431561" y="169786"/>
                  <a:pt x="427102" y="180926"/>
                  <a:pt x="417595" y="185821"/>
                </a:cubicBezTo>
                <a:cubicBezTo>
                  <a:pt x="393722" y="198520"/>
                  <a:pt x="370810" y="212940"/>
                  <a:pt x="349048" y="228975"/>
                </a:cubicBezTo>
                <a:cubicBezTo>
                  <a:pt x="340539" y="235429"/>
                  <a:pt x="328560" y="234622"/>
                  <a:pt x="321002" y="227074"/>
                </a:cubicBezTo>
                <a:lnTo>
                  <a:pt x="262248" y="168142"/>
                </a:lnTo>
                <a:cubicBezTo>
                  <a:pt x="253863" y="159786"/>
                  <a:pt x="240305" y="159786"/>
                  <a:pt x="231920" y="168142"/>
                </a:cubicBezTo>
                <a:lnTo>
                  <a:pt x="168413" y="231732"/>
                </a:lnTo>
                <a:cubicBezTo>
                  <a:pt x="160075" y="240077"/>
                  <a:pt x="160075" y="253613"/>
                  <a:pt x="168413" y="261959"/>
                </a:cubicBezTo>
                <a:lnTo>
                  <a:pt x="226977" y="320511"/>
                </a:lnTo>
                <a:cubicBezTo>
                  <a:pt x="234649" y="328220"/>
                  <a:pt x="235419" y="340415"/>
                  <a:pt x="228783" y="349027"/>
                </a:cubicBezTo>
                <a:cubicBezTo>
                  <a:pt x="212773" y="370804"/>
                  <a:pt x="198341" y="393711"/>
                  <a:pt x="185621" y="417560"/>
                </a:cubicBezTo>
                <a:cubicBezTo>
                  <a:pt x="180696" y="427037"/>
                  <a:pt x="169582" y="431476"/>
                  <a:pt x="159476" y="428016"/>
                </a:cubicBezTo>
                <a:lnTo>
                  <a:pt x="81423" y="400641"/>
                </a:lnTo>
                <a:cubicBezTo>
                  <a:pt x="70271" y="396744"/>
                  <a:pt x="58073" y="402618"/>
                  <a:pt x="54166" y="413768"/>
                </a:cubicBezTo>
                <a:cubicBezTo>
                  <a:pt x="54156" y="413796"/>
                  <a:pt x="54146" y="413825"/>
                  <a:pt x="54137" y="413853"/>
                </a:cubicBezTo>
                <a:lnTo>
                  <a:pt x="24570" y="498260"/>
                </a:lnTo>
                <a:cubicBezTo>
                  <a:pt x="20653" y="509400"/>
                  <a:pt x="26509" y="521614"/>
                  <a:pt x="37661" y="525531"/>
                </a:cubicBezTo>
                <a:cubicBezTo>
                  <a:pt x="37671" y="525531"/>
                  <a:pt x="37680" y="525540"/>
                  <a:pt x="37690" y="525540"/>
                </a:cubicBezTo>
                <a:lnTo>
                  <a:pt x="115743" y="552915"/>
                </a:lnTo>
                <a:cubicBezTo>
                  <a:pt x="125802" y="556480"/>
                  <a:pt x="131744" y="566869"/>
                  <a:pt x="129719" y="577344"/>
                </a:cubicBezTo>
                <a:cubicBezTo>
                  <a:pt x="124556" y="603911"/>
                  <a:pt x="121381" y="630821"/>
                  <a:pt x="120211" y="657853"/>
                </a:cubicBezTo>
                <a:cubicBezTo>
                  <a:pt x="119869" y="668528"/>
                  <a:pt x="111798" y="677368"/>
                  <a:pt x="101197" y="678670"/>
                </a:cubicBezTo>
                <a:lnTo>
                  <a:pt x="19056" y="688175"/>
                </a:lnTo>
                <a:cubicBezTo>
                  <a:pt x="7276" y="689468"/>
                  <a:pt x="-1232" y="700057"/>
                  <a:pt x="41" y="711843"/>
                </a:cubicBezTo>
                <a:lnTo>
                  <a:pt x="10119" y="801193"/>
                </a:lnTo>
                <a:cubicBezTo>
                  <a:pt x="11412" y="812970"/>
                  <a:pt x="22003" y="821478"/>
                  <a:pt x="33792" y="820204"/>
                </a:cubicBezTo>
                <a:lnTo>
                  <a:pt x="115933" y="810699"/>
                </a:lnTo>
                <a:cubicBezTo>
                  <a:pt x="126543" y="809605"/>
                  <a:pt x="136364" y="816430"/>
                  <a:pt x="139036" y="826762"/>
                </a:cubicBezTo>
                <a:cubicBezTo>
                  <a:pt x="146118" y="852883"/>
                  <a:pt x="155074" y="878452"/>
                  <a:pt x="165846" y="903280"/>
                </a:cubicBezTo>
                <a:cubicBezTo>
                  <a:pt x="170229" y="913032"/>
                  <a:pt x="166739" y="924515"/>
                  <a:pt x="157670" y="930180"/>
                </a:cubicBezTo>
                <a:lnTo>
                  <a:pt x="87792" y="974189"/>
                </a:lnTo>
                <a:cubicBezTo>
                  <a:pt x="77800" y="980396"/>
                  <a:pt x="74739" y="993532"/>
                  <a:pt x="80957" y="1003513"/>
                </a:cubicBezTo>
                <a:cubicBezTo>
                  <a:pt x="80985" y="1003560"/>
                  <a:pt x="81014" y="1003608"/>
                  <a:pt x="81042" y="1003656"/>
                </a:cubicBezTo>
                <a:lnTo>
                  <a:pt x="128578" y="1079698"/>
                </a:lnTo>
                <a:cubicBezTo>
                  <a:pt x="134891" y="1089707"/>
                  <a:pt x="148115" y="1092720"/>
                  <a:pt x="158145" y="1086447"/>
                </a:cubicBezTo>
                <a:lnTo>
                  <a:pt x="228117" y="1042437"/>
                </a:lnTo>
                <a:cubicBezTo>
                  <a:pt x="237206" y="1036791"/>
                  <a:pt x="249052" y="1038654"/>
                  <a:pt x="255973" y="1046810"/>
                </a:cubicBezTo>
                <a:cubicBezTo>
                  <a:pt x="264720" y="1057009"/>
                  <a:pt x="273913" y="1066894"/>
                  <a:pt x="283544" y="1076466"/>
                </a:cubicBezTo>
                <a:cubicBezTo>
                  <a:pt x="293175" y="1086038"/>
                  <a:pt x="303100" y="1095258"/>
                  <a:pt x="313301" y="1104126"/>
                </a:cubicBezTo>
                <a:cubicBezTo>
                  <a:pt x="321449" y="1111008"/>
                  <a:pt x="323312" y="1122823"/>
                  <a:pt x="317674" y="1131882"/>
                </a:cubicBezTo>
                <a:lnTo>
                  <a:pt x="273657" y="1201936"/>
                </a:lnTo>
                <a:cubicBezTo>
                  <a:pt x="267344" y="1211926"/>
                  <a:pt x="270329" y="1225129"/>
                  <a:pt x="280312" y="1231440"/>
                </a:cubicBezTo>
                <a:cubicBezTo>
                  <a:pt x="280350" y="1231459"/>
                  <a:pt x="280378" y="1231478"/>
                  <a:pt x="280407" y="1231497"/>
                </a:cubicBezTo>
                <a:lnTo>
                  <a:pt x="356464" y="1279024"/>
                </a:lnTo>
                <a:cubicBezTo>
                  <a:pt x="366494" y="1285297"/>
                  <a:pt x="379718" y="1282284"/>
                  <a:pt x="386031" y="1272275"/>
                </a:cubicBezTo>
                <a:lnTo>
                  <a:pt x="429954" y="1202316"/>
                </a:lnTo>
                <a:cubicBezTo>
                  <a:pt x="435706" y="1193305"/>
                  <a:pt x="447190" y="1189874"/>
                  <a:pt x="456954" y="1194236"/>
                </a:cubicBezTo>
                <a:cubicBezTo>
                  <a:pt x="481606" y="1205015"/>
                  <a:pt x="507028" y="1213950"/>
                  <a:pt x="533011" y="1220946"/>
                </a:cubicBezTo>
                <a:cubicBezTo>
                  <a:pt x="543355" y="1223655"/>
                  <a:pt x="550181" y="1233503"/>
                  <a:pt x="549078" y="1244139"/>
                </a:cubicBezTo>
                <a:lnTo>
                  <a:pt x="539571" y="1326265"/>
                </a:lnTo>
                <a:cubicBezTo>
                  <a:pt x="538297" y="1338051"/>
                  <a:pt x="546806" y="1348640"/>
                  <a:pt x="558585" y="1349933"/>
                </a:cubicBezTo>
                <a:lnTo>
                  <a:pt x="647857" y="1360008"/>
                </a:lnTo>
                <a:cubicBezTo>
                  <a:pt x="659646" y="1361339"/>
                  <a:pt x="670285" y="1352861"/>
                  <a:pt x="671616" y="1341074"/>
                </a:cubicBezTo>
                <a:cubicBezTo>
                  <a:pt x="671616" y="1341045"/>
                  <a:pt x="671625" y="1341027"/>
                  <a:pt x="671625" y="1340998"/>
                </a:cubicBezTo>
                <a:lnTo>
                  <a:pt x="681132" y="1258872"/>
                </a:lnTo>
                <a:cubicBezTo>
                  <a:pt x="682397" y="1248283"/>
                  <a:pt x="691200" y="1240213"/>
                  <a:pt x="701858" y="1239862"/>
                </a:cubicBezTo>
                <a:cubicBezTo>
                  <a:pt x="728924" y="1238636"/>
                  <a:pt x="755868" y="1235461"/>
                  <a:pt x="782478" y="1230357"/>
                </a:cubicBezTo>
                <a:cubicBezTo>
                  <a:pt x="792936" y="1228275"/>
                  <a:pt x="803337" y="1234187"/>
                  <a:pt x="806911" y="1244234"/>
                </a:cubicBezTo>
                <a:lnTo>
                  <a:pt x="834197" y="1322368"/>
                </a:lnTo>
                <a:cubicBezTo>
                  <a:pt x="837905" y="1333641"/>
                  <a:pt x="850046" y="1339772"/>
                  <a:pt x="861321" y="1336065"/>
                </a:cubicBezTo>
                <a:cubicBezTo>
                  <a:pt x="861596" y="1335970"/>
                  <a:pt x="861872" y="1335875"/>
                  <a:pt x="862148" y="1335770"/>
                </a:cubicBezTo>
                <a:lnTo>
                  <a:pt x="946952" y="1306114"/>
                </a:lnTo>
                <a:cubicBezTo>
                  <a:pt x="958075" y="1302169"/>
                  <a:pt x="963941" y="1289983"/>
                  <a:pt x="960072" y="1278834"/>
                </a:cubicBezTo>
                <a:lnTo>
                  <a:pt x="932786" y="1200700"/>
                </a:lnTo>
                <a:cubicBezTo>
                  <a:pt x="929335" y="1190625"/>
                  <a:pt x="933784" y="1179551"/>
                  <a:pt x="943244" y="1174656"/>
                </a:cubicBezTo>
                <a:cubicBezTo>
                  <a:pt x="967097" y="1161890"/>
                  <a:pt x="990000" y="1147442"/>
                  <a:pt x="1011790" y="1131407"/>
                </a:cubicBezTo>
                <a:cubicBezTo>
                  <a:pt x="1020442" y="1124838"/>
                  <a:pt x="1032611" y="1125647"/>
                  <a:pt x="1040312" y="1133308"/>
                </a:cubicBezTo>
                <a:lnTo>
                  <a:pt x="1098875" y="1192240"/>
                </a:lnTo>
                <a:cubicBezTo>
                  <a:pt x="1107223" y="1200577"/>
                  <a:pt x="1120761" y="1200577"/>
                  <a:pt x="1129108" y="1192240"/>
                </a:cubicBezTo>
                <a:lnTo>
                  <a:pt x="1192711" y="1128745"/>
                </a:lnTo>
                <a:cubicBezTo>
                  <a:pt x="1201068" y="1120362"/>
                  <a:pt x="1201068" y="1106807"/>
                  <a:pt x="1192711" y="1098423"/>
                </a:cubicBezTo>
                <a:lnTo>
                  <a:pt x="1134147" y="1039871"/>
                </a:lnTo>
                <a:cubicBezTo>
                  <a:pt x="1126408" y="1032209"/>
                  <a:pt x="1125590" y="1019976"/>
                  <a:pt x="1132246" y="1011355"/>
                </a:cubicBezTo>
                <a:cubicBezTo>
                  <a:pt x="1148113" y="989702"/>
                  <a:pt x="1162383" y="966927"/>
                  <a:pt x="1174932" y="943202"/>
                </a:cubicBezTo>
                <a:cubicBezTo>
                  <a:pt x="1179886" y="933763"/>
                  <a:pt x="1190980" y="929324"/>
                  <a:pt x="1201077" y="932746"/>
                </a:cubicBezTo>
                <a:lnTo>
                  <a:pt x="1279131" y="960122"/>
                </a:lnTo>
                <a:cubicBezTo>
                  <a:pt x="1290282" y="964019"/>
                  <a:pt x="1302480" y="958144"/>
                  <a:pt x="1306388" y="946995"/>
                </a:cubicBezTo>
                <a:cubicBezTo>
                  <a:pt x="1306397" y="946966"/>
                  <a:pt x="1306406" y="946937"/>
                  <a:pt x="1306416" y="946909"/>
                </a:cubicBezTo>
                <a:lnTo>
                  <a:pt x="1336174" y="862122"/>
                </a:lnTo>
                <a:cubicBezTo>
                  <a:pt x="1340071" y="850972"/>
                  <a:pt x="1334196" y="838777"/>
                  <a:pt x="1323044" y="834870"/>
                </a:cubicBezTo>
                <a:cubicBezTo>
                  <a:pt x="1323015" y="834861"/>
                  <a:pt x="1322987" y="834851"/>
                  <a:pt x="1322959" y="834842"/>
                </a:cubicBezTo>
                <a:lnTo>
                  <a:pt x="1244905" y="807467"/>
                </a:lnTo>
                <a:cubicBezTo>
                  <a:pt x="1234856" y="803893"/>
                  <a:pt x="1228943" y="793494"/>
                  <a:pt x="1231025" y="783038"/>
                </a:cubicBezTo>
                <a:cubicBezTo>
                  <a:pt x="1236092" y="756461"/>
                  <a:pt x="1239268" y="729552"/>
                  <a:pt x="1240532" y="702528"/>
                </a:cubicBezTo>
                <a:cubicBezTo>
                  <a:pt x="1240836" y="691835"/>
                  <a:pt x="1248927" y="682976"/>
                  <a:pt x="1259546" y="681712"/>
                </a:cubicBezTo>
                <a:lnTo>
                  <a:pt x="1341687" y="672207"/>
                </a:lnTo>
                <a:cubicBezTo>
                  <a:pt x="1353448" y="670866"/>
                  <a:pt x="1361928" y="660306"/>
                  <a:pt x="1360702" y="648538"/>
                </a:cubicBezTo>
                <a:lnTo>
                  <a:pt x="1350624" y="559189"/>
                </a:lnTo>
                <a:cubicBezTo>
                  <a:pt x="1349331" y="547393"/>
                  <a:pt x="1338722" y="538876"/>
                  <a:pt x="1326932" y="540169"/>
                </a:cubicBezTo>
                <a:cubicBezTo>
                  <a:pt x="1326904" y="540169"/>
                  <a:pt x="1326875" y="540178"/>
                  <a:pt x="1326856" y="540178"/>
                </a:cubicBezTo>
                <a:lnTo>
                  <a:pt x="1244810" y="549683"/>
                </a:lnTo>
                <a:cubicBezTo>
                  <a:pt x="1234172" y="550786"/>
                  <a:pt x="1224322" y="543961"/>
                  <a:pt x="1221612" y="533619"/>
                </a:cubicBezTo>
                <a:cubicBezTo>
                  <a:pt x="1214558" y="507499"/>
                  <a:pt x="1205631" y="481930"/>
                  <a:pt x="1194897" y="457102"/>
                </a:cubicBezTo>
                <a:cubicBezTo>
                  <a:pt x="1190543" y="447369"/>
                  <a:pt x="1193985" y="435924"/>
                  <a:pt x="1202979" y="430202"/>
                </a:cubicBezTo>
                <a:lnTo>
                  <a:pt x="1272951" y="386193"/>
                </a:lnTo>
                <a:cubicBezTo>
                  <a:pt x="1282876" y="379853"/>
                  <a:pt x="1285814" y="366678"/>
                  <a:pt x="1279511" y="356726"/>
                </a:cubicBezTo>
                <a:lnTo>
                  <a:pt x="1231975" y="280684"/>
                </a:lnTo>
                <a:cubicBezTo>
                  <a:pt x="1225729" y="270599"/>
                  <a:pt x="1212486" y="267491"/>
                  <a:pt x="1202398" y="273736"/>
                </a:cubicBezTo>
                <a:cubicBezTo>
                  <a:pt x="1202237" y="273831"/>
                  <a:pt x="1202085" y="273926"/>
                  <a:pt x="1201933" y="274030"/>
                </a:cubicBezTo>
                <a:close/>
                <a:moveTo>
                  <a:pt x="997054" y="997002"/>
                </a:moveTo>
                <a:cubicBezTo>
                  <a:pt x="822047" y="1172004"/>
                  <a:pt x="538287" y="1172032"/>
                  <a:pt x="363252" y="997059"/>
                </a:cubicBezTo>
                <a:cubicBezTo>
                  <a:pt x="188216" y="822086"/>
                  <a:pt x="188187" y="538382"/>
                  <a:pt x="363195" y="363380"/>
                </a:cubicBezTo>
                <a:cubicBezTo>
                  <a:pt x="538202" y="188378"/>
                  <a:pt x="821961" y="188350"/>
                  <a:pt x="996997" y="363323"/>
                </a:cubicBezTo>
                <a:cubicBezTo>
                  <a:pt x="997016" y="363342"/>
                  <a:pt x="997035" y="363361"/>
                  <a:pt x="997054" y="363380"/>
                </a:cubicBezTo>
                <a:cubicBezTo>
                  <a:pt x="1172061" y="538154"/>
                  <a:pt x="1172213" y="821686"/>
                  <a:pt x="997396" y="996660"/>
                </a:cubicBezTo>
                <a:cubicBezTo>
                  <a:pt x="997282" y="996774"/>
                  <a:pt x="997168" y="996888"/>
                  <a:pt x="997054" y="99700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6"/>
          <p:cNvSpPr/>
          <p:nvPr/>
        </p:nvSpPr>
        <p:spPr>
          <a:xfrm>
            <a:off x="12159512" y="4968528"/>
            <a:ext cx="4150202" cy="4151518"/>
          </a:xfrm>
          <a:custGeom>
            <a:rect b="b" l="l" r="r" t="t"/>
            <a:pathLst>
              <a:path extrusionOk="0" h="1844657" w="1844072">
                <a:moveTo>
                  <a:pt x="1506789" y="1596256"/>
                </a:moveTo>
                <a:lnTo>
                  <a:pt x="1469712" y="1546638"/>
                </a:lnTo>
                <a:cubicBezTo>
                  <a:pt x="1459976" y="1533645"/>
                  <a:pt x="1461612" y="1515395"/>
                  <a:pt x="1473514" y="1504340"/>
                </a:cubicBezTo>
                <a:cubicBezTo>
                  <a:pt x="1478838" y="1499302"/>
                  <a:pt x="1484067" y="1494264"/>
                  <a:pt x="1489296" y="1489036"/>
                </a:cubicBezTo>
                <a:cubicBezTo>
                  <a:pt x="1494525" y="1483808"/>
                  <a:pt x="1499564" y="1478581"/>
                  <a:pt x="1504603" y="1473258"/>
                </a:cubicBezTo>
                <a:cubicBezTo>
                  <a:pt x="1515660" y="1461357"/>
                  <a:pt x="1533913" y="1459722"/>
                  <a:pt x="1546910" y="1469456"/>
                </a:cubicBezTo>
                <a:lnTo>
                  <a:pt x="1596537" y="1506621"/>
                </a:lnTo>
                <a:cubicBezTo>
                  <a:pt x="1610617" y="1517087"/>
                  <a:pt x="1630515" y="1514197"/>
                  <a:pt x="1641030" y="1500158"/>
                </a:cubicBezTo>
                <a:lnTo>
                  <a:pt x="1679629" y="1448639"/>
                </a:lnTo>
                <a:cubicBezTo>
                  <a:pt x="1690115" y="1434590"/>
                  <a:pt x="1687273" y="1414696"/>
                  <a:pt x="1673259" y="1404154"/>
                </a:cubicBezTo>
                <a:lnTo>
                  <a:pt x="1623727" y="1367084"/>
                </a:lnTo>
                <a:cubicBezTo>
                  <a:pt x="1610769" y="1357531"/>
                  <a:pt x="1607080" y="1339747"/>
                  <a:pt x="1615171" y="1325831"/>
                </a:cubicBezTo>
                <a:cubicBezTo>
                  <a:pt x="1622843" y="1312780"/>
                  <a:pt x="1630097" y="1299568"/>
                  <a:pt x="1636942" y="1286194"/>
                </a:cubicBezTo>
                <a:cubicBezTo>
                  <a:pt x="1644395" y="1272040"/>
                  <a:pt x="1661223" y="1265643"/>
                  <a:pt x="1676206" y="1271270"/>
                </a:cubicBezTo>
                <a:lnTo>
                  <a:pt x="1734010" y="1292847"/>
                </a:lnTo>
                <a:cubicBezTo>
                  <a:pt x="1750390" y="1298959"/>
                  <a:pt x="1768625" y="1290633"/>
                  <a:pt x="1774738" y="1274255"/>
                </a:cubicBezTo>
                <a:cubicBezTo>
                  <a:pt x="1774786" y="1274112"/>
                  <a:pt x="1774843" y="1273979"/>
                  <a:pt x="1774890" y="1273837"/>
                </a:cubicBezTo>
                <a:lnTo>
                  <a:pt x="1797422" y="1213478"/>
                </a:lnTo>
                <a:cubicBezTo>
                  <a:pt x="1803469" y="1196968"/>
                  <a:pt x="1794989" y="1178680"/>
                  <a:pt x="1778465" y="1172625"/>
                </a:cubicBezTo>
                <a:cubicBezTo>
                  <a:pt x="1778446" y="1172625"/>
                  <a:pt x="1778427" y="1172615"/>
                  <a:pt x="1778408" y="1172606"/>
                </a:cubicBezTo>
                <a:lnTo>
                  <a:pt x="1720509" y="1151029"/>
                </a:lnTo>
                <a:cubicBezTo>
                  <a:pt x="1705450" y="1145487"/>
                  <a:pt x="1696941" y="1129547"/>
                  <a:pt x="1700735" y="1113958"/>
                </a:cubicBezTo>
                <a:cubicBezTo>
                  <a:pt x="1704348" y="1099320"/>
                  <a:pt x="1707580" y="1084587"/>
                  <a:pt x="1710242" y="1069759"/>
                </a:cubicBezTo>
                <a:cubicBezTo>
                  <a:pt x="1713284" y="1054027"/>
                  <a:pt x="1727630" y="1043077"/>
                  <a:pt x="1743612" y="1044284"/>
                </a:cubicBezTo>
                <a:lnTo>
                  <a:pt x="1805313" y="1048657"/>
                </a:lnTo>
                <a:cubicBezTo>
                  <a:pt x="1822749" y="1049959"/>
                  <a:pt x="1837942" y="1036880"/>
                  <a:pt x="1839244" y="1019447"/>
                </a:cubicBezTo>
                <a:cubicBezTo>
                  <a:pt x="1839244" y="1019390"/>
                  <a:pt x="1839254" y="1019342"/>
                  <a:pt x="1839254" y="1019285"/>
                </a:cubicBezTo>
                <a:lnTo>
                  <a:pt x="1843912" y="955030"/>
                </a:lnTo>
                <a:cubicBezTo>
                  <a:pt x="1845110" y="937531"/>
                  <a:pt x="1831933" y="922360"/>
                  <a:pt x="1814440" y="921096"/>
                </a:cubicBezTo>
                <a:lnTo>
                  <a:pt x="1752739" y="916628"/>
                </a:lnTo>
                <a:cubicBezTo>
                  <a:pt x="1736728" y="915583"/>
                  <a:pt x="1724056" y="902703"/>
                  <a:pt x="1723267" y="886687"/>
                </a:cubicBezTo>
                <a:cubicBezTo>
                  <a:pt x="1722601" y="871669"/>
                  <a:pt x="1721556" y="856555"/>
                  <a:pt x="1720034" y="841537"/>
                </a:cubicBezTo>
                <a:cubicBezTo>
                  <a:pt x="1718532" y="825568"/>
                  <a:pt x="1729246" y="811006"/>
                  <a:pt x="1744943" y="807698"/>
                </a:cubicBezTo>
                <a:lnTo>
                  <a:pt x="1805408" y="794581"/>
                </a:lnTo>
                <a:cubicBezTo>
                  <a:pt x="1822597" y="790855"/>
                  <a:pt x="1833512" y="773897"/>
                  <a:pt x="1829775" y="756712"/>
                </a:cubicBezTo>
                <a:cubicBezTo>
                  <a:pt x="1829765" y="756664"/>
                  <a:pt x="1829756" y="756607"/>
                  <a:pt x="1829747" y="756560"/>
                </a:cubicBezTo>
                <a:lnTo>
                  <a:pt x="1816056" y="693730"/>
                </a:lnTo>
                <a:cubicBezTo>
                  <a:pt x="1812386" y="676582"/>
                  <a:pt x="1795511" y="665661"/>
                  <a:pt x="1778360" y="669320"/>
                </a:cubicBezTo>
                <a:cubicBezTo>
                  <a:pt x="1778256" y="669349"/>
                  <a:pt x="1778142" y="669368"/>
                  <a:pt x="1778028" y="669396"/>
                </a:cubicBezTo>
                <a:lnTo>
                  <a:pt x="1718228" y="683749"/>
                </a:lnTo>
                <a:cubicBezTo>
                  <a:pt x="1702589" y="687199"/>
                  <a:pt x="1686826" y="678426"/>
                  <a:pt x="1681530" y="663313"/>
                </a:cubicBezTo>
                <a:cubicBezTo>
                  <a:pt x="1676653" y="649055"/>
                  <a:pt x="1671358" y="634920"/>
                  <a:pt x="1665654" y="620919"/>
                </a:cubicBezTo>
                <a:cubicBezTo>
                  <a:pt x="1659769" y="606005"/>
                  <a:pt x="1665919" y="589039"/>
                  <a:pt x="1680009" y="581377"/>
                </a:cubicBezTo>
                <a:lnTo>
                  <a:pt x="1734200" y="551816"/>
                </a:lnTo>
                <a:cubicBezTo>
                  <a:pt x="1749620" y="543404"/>
                  <a:pt x="1755325" y="524098"/>
                  <a:pt x="1746939" y="508662"/>
                </a:cubicBezTo>
                <a:lnTo>
                  <a:pt x="1716041" y="452200"/>
                </a:lnTo>
                <a:cubicBezTo>
                  <a:pt x="1707694" y="436782"/>
                  <a:pt x="1688423" y="431050"/>
                  <a:pt x="1673003" y="439398"/>
                </a:cubicBezTo>
                <a:cubicBezTo>
                  <a:pt x="1672955" y="439420"/>
                  <a:pt x="1672917" y="439442"/>
                  <a:pt x="1672879" y="439463"/>
                </a:cubicBezTo>
                <a:lnTo>
                  <a:pt x="1618593" y="469120"/>
                </a:lnTo>
                <a:cubicBezTo>
                  <a:pt x="1604532" y="476781"/>
                  <a:pt x="1586953" y="472695"/>
                  <a:pt x="1577713" y="459615"/>
                </a:cubicBezTo>
                <a:cubicBezTo>
                  <a:pt x="1569061" y="447353"/>
                  <a:pt x="1559934" y="435376"/>
                  <a:pt x="1550427" y="423495"/>
                </a:cubicBezTo>
                <a:cubicBezTo>
                  <a:pt x="1540492" y="410868"/>
                  <a:pt x="1541604" y="392806"/>
                  <a:pt x="1552994" y="381481"/>
                </a:cubicBezTo>
                <a:lnTo>
                  <a:pt x="1596917" y="337662"/>
                </a:lnTo>
                <a:cubicBezTo>
                  <a:pt x="1609267" y="325180"/>
                  <a:pt x="1609267" y="305087"/>
                  <a:pt x="1596917" y="292607"/>
                </a:cubicBezTo>
                <a:lnTo>
                  <a:pt x="1551378" y="247267"/>
                </a:lnTo>
                <a:cubicBezTo>
                  <a:pt x="1538990" y="234851"/>
                  <a:pt x="1518892" y="234823"/>
                  <a:pt x="1506476" y="247205"/>
                </a:cubicBezTo>
                <a:cubicBezTo>
                  <a:pt x="1506447" y="247225"/>
                  <a:pt x="1506428" y="247246"/>
                  <a:pt x="1506409" y="247267"/>
                </a:cubicBezTo>
                <a:lnTo>
                  <a:pt x="1462486" y="291086"/>
                </a:lnTo>
                <a:cubicBezTo>
                  <a:pt x="1451163" y="302478"/>
                  <a:pt x="1433090" y="303582"/>
                  <a:pt x="1420465" y="293652"/>
                </a:cubicBezTo>
                <a:cubicBezTo>
                  <a:pt x="1408676" y="284147"/>
                  <a:pt x="1396602" y="275117"/>
                  <a:pt x="1384433" y="266372"/>
                </a:cubicBezTo>
                <a:cubicBezTo>
                  <a:pt x="1371351" y="257133"/>
                  <a:pt x="1367263" y="239562"/>
                  <a:pt x="1374925" y="225500"/>
                </a:cubicBezTo>
                <a:lnTo>
                  <a:pt x="1404588" y="171224"/>
                </a:lnTo>
                <a:cubicBezTo>
                  <a:pt x="1413030" y="155853"/>
                  <a:pt x="1407402" y="136554"/>
                  <a:pt x="1392029" y="128118"/>
                </a:cubicBezTo>
                <a:cubicBezTo>
                  <a:pt x="1392000" y="128102"/>
                  <a:pt x="1391972" y="128087"/>
                  <a:pt x="1391943" y="128070"/>
                </a:cubicBezTo>
                <a:lnTo>
                  <a:pt x="1335471" y="97273"/>
                </a:lnTo>
                <a:cubicBezTo>
                  <a:pt x="1320098" y="88836"/>
                  <a:pt x="1300798" y="94458"/>
                  <a:pt x="1292356" y="109829"/>
                </a:cubicBezTo>
                <a:cubicBezTo>
                  <a:pt x="1292337" y="109857"/>
                  <a:pt x="1292328" y="109887"/>
                  <a:pt x="1292308" y="109915"/>
                </a:cubicBezTo>
                <a:lnTo>
                  <a:pt x="1262646" y="164095"/>
                </a:lnTo>
                <a:cubicBezTo>
                  <a:pt x="1255040" y="178248"/>
                  <a:pt x="1238013" y="184427"/>
                  <a:pt x="1223097" y="178448"/>
                </a:cubicBezTo>
                <a:cubicBezTo>
                  <a:pt x="1209121" y="172745"/>
                  <a:pt x="1194575" y="167517"/>
                  <a:pt x="1180695" y="162575"/>
                </a:cubicBezTo>
                <a:cubicBezTo>
                  <a:pt x="1165559" y="157309"/>
                  <a:pt x="1156794" y="141510"/>
                  <a:pt x="1160349" y="125884"/>
                </a:cubicBezTo>
                <a:lnTo>
                  <a:pt x="1173755" y="65906"/>
                </a:lnTo>
                <a:cubicBezTo>
                  <a:pt x="1177567" y="48737"/>
                  <a:pt x="1166738" y="31730"/>
                  <a:pt x="1149568" y="27918"/>
                </a:cubicBezTo>
                <a:cubicBezTo>
                  <a:pt x="1149521" y="27907"/>
                  <a:pt x="1149464" y="27895"/>
                  <a:pt x="1149416" y="27885"/>
                </a:cubicBezTo>
                <a:lnTo>
                  <a:pt x="1086574" y="14197"/>
                </a:lnTo>
                <a:cubicBezTo>
                  <a:pt x="1069357" y="10428"/>
                  <a:pt x="1052339" y="21319"/>
                  <a:pt x="1048546" y="38531"/>
                </a:cubicBezTo>
                <a:lnTo>
                  <a:pt x="1035426" y="98984"/>
                </a:lnTo>
                <a:cubicBezTo>
                  <a:pt x="1032070" y="114640"/>
                  <a:pt x="1017524" y="125305"/>
                  <a:pt x="1001581" y="123793"/>
                </a:cubicBezTo>
                <a:cubicBezTo>
                  <a:pt x="986559" y="122367"/>
                  <a:pt x="971538" y="121227"/>
                  <a:pt x="956422" y="120561"/>
                </a:cubicBezTo>
                <a:cubicBezTo>
                  <a:pt x="940431" y="119779"/>
                  <a:pt x="927568" y="107156"/>
                  <a:pt x="926474" y="91190"/>
                </a:cubicBezTo>
                <a:lnTo>
                  <a:pt x="922101" y="29501"/>
                </a:lnTo>
                <a:cubicBezTo>
                  <a:pt x="920836" y="11970"/>
                  <a:pt x="905596" y="-1218"/>
                  <a:pt x="888065" y="34"/>
                </a:cubicBezTo>
                <a:lnTo>
                  <a:pt x="823892" y="4597"/>
                </a:lnTo>
                <a:cubicBezTo>
                  <a:pt x="806361" y="5864"/>
                  <a:pt x="793165" y="21094"/>
                  <a:pt x="794420" y="38626"/>
                </a:cubicBezTo>
                <a:lnTo>
                  <a:pt x="798793" y="100220"/>
                </a:lnTo>
                <a:cubicBezTo>
                  <a:pt x="800020" y="116187"/>
                  <a:pt x="789115" y="130551"/>
                  <a:pt x="773409" y="133679"/>
                </a:cubicBezTo>
                <a:cubicBezTo>
                  <a:pt x="758578" y="136435"/>
                  <a:pt x="743842" y="139667"/>
                  <a:pt x="729106" y="143184"/>
                </a:cubicBezTo>
                <a:cubicBezTo>
                  <a:pt x="713457" y="146764"/>
                  <a:pt x="697600" y="138062"/>
                  <a:pt x="692218" y="122938"/>
                </a:cubicBezTo>
                <a:lnTo>
                  <a:pt x="670637" y="65906"/>
                </a:lnTo>
                <a:cubicBezTo>
                  <a:pt x="664638" y="49374"/>
                  <a:pt x="646375" y="40834"/>
                  <a:pt x="629833" y="46832"/>
                </a:cubicBezTo>
                <a:cubicBezTo>
                  <a:pt x="629776" y="46853"/>
                  <a:pt x="629719" y="46873"/>
                  <a:pt x="629661" y="46895"/>
                </a:cubicBezTo>
                <a:lnTo>
                  <a:pt x="569386" y="69328"/>
                </a:lnTo>
                <a:cubicBezTo>
                  <a:pt x="552825" y="75392"/>
                  <a:pt x="544306" y="93733"/>
                  <a:pt x="550372" y="110296"/>
                </a:cubicBezTo>
                <a:lnTo>
                  <a:pt x="572143" y="167993"/>
                </a:lnTo>
                <a:cubicBezTo>
                  <a:pt x="577810" y="182942"/>
                  <a:pt x="571392" y="199765"/>
                  <a:pt x="557217" y="207154"/>
                </a:cubicBezTo>
                <a:cubicBezTo>
                  <a:pt x="543784" y="213998"/>
                  <a:pt x="530569" y="221286"/>
                  <a:pt x="517573" y="229017"/>
                </a:cubicBezTo>
                <a:cubicBezTo>
                  <a:pt x="503635" y="237014"/>
                  <a:pt x="485923" y="233341"/>
                  <a:pt x="476312" y="220462"/>
                </a:cubicBezTo>
                <a:lnTo>
                  <a:pt x="439044" y="170939"/>
                </a:lnTo>
                <a:cubicBezTo>
                  <a:pt x="428538" y="156900"/>
                  <a:pt x="408640" y="154033"/>
                  <a:pt x="394598" y="164537"/>
                </a:cubicBezTo>
                <a:cubicBezTo>
                  <a:pt x="394579" y="164548"/>
                  <a:pt x="394569" y="164559"/>
                  <a:pt x="394550" y="164571"/>
                </a:cubicBezTo>
                <a:lnTo>
                  <a:pt x="343021" y="203067"/>
                </a:lnTo>
                <a:cubicBezTo>
                  <a:pt x="328951" y="213619"/>
                  <a:pt x="326099" y="233578"/>
                  <a:pt x="336652" y="247647"/>
                </a:cubicBezTo>
                <a:lnTo>
                  <a:pt x="373825" y="297169"/>
                </a:lnTo>
                <a:cubicBezTo>
                  <a:pt x="383512" y="310232"/>
                  <a:pt x="381830" y="328484"/>
                  <a:pt x="369927" y="339563"/>
                </a:cubicBezTo>
                <a:cubicBezTo>
                  <a:pt x="364603" y="344506"/>
                  <a:pt x="359374" y="349638"/>
                  <a:pt x="354145" y="354771"/>
                </a:cubicBezTo>
                <a:cubicBezTo>
                  <a:pt x="348916" y="359904"/>
                  <a:pt x="343877" y="365227"/>
                  <a:pt x="338933" y="370550"/>
                </a:cubicBezTo>
                <a:cubicBezTo>
                  <a:pt x="327848" y="382451"/>
                  <a:pt x="309595" y="384129"/>
                  <a:pt x="296532" y="374447"/>
                </a:cubicBezTo>
                <a:lnTo>
                  <a:pt x="246999" y="337282"/>
                </a:lnTo>
                <a:cubicBezTo>
                  <a:pt x="232929" y="326730"/>
                  <a:pt x="212964" y="329581"/>
                  <a:pt x="202411" y="343650"/>
                </a:cubicBezTo>
                <a:lnTo>
                  <a:pt x="163907" y="395169"/>
                </a:lnTo>
                <a:cubicBezTo>
                  <a:pt x="153354" y="409238"/>
                  <a:pt x="156206" y="429197"/>
                  <a:pt x="170277" y="439749"/>
                </a:cubicBezTo>
                <a:lnTo>
                  <a:pt x="219809" y="476819"/>
                </a:lnTo>
                <a:cubicBezTo>
                  <a:pt x="232672" y="486391"/>
                  <a:pt x="236351" y="504071"/>
                  <a:pt x="228366" y="517977"/>
                </a:cubicBezTo>
                <a:cubicBezTo>
                  <a:pt x="220636" y="531028"/>
                  <a:pt x="213344" y="544240"/>
                  <a:pt x="206499" y="557614"/>
                </a:cubicBezTo>
                <a:cubicBezTo>
                  <a:pt x="199112" y="571786"/>
                  <a:pt x="182285" y="578203"/>
                  <a:pt x="167330" y="572537"/>
                </a:cubicBezTo>
                <a:lnTo>
                  <a:pt x="109812" y="550675"/>
                </a:lnTo>
                <a:cubicBezTo>
                  <a:pt x="93250" y="544611"/>
                  <a:pt x="74901" y="553128"/>
                  <a:pt x="68836" y="569686"/>
                </a:cubicBezTo>
                <a:lnTo>
                  <a:pt x="46399" y="629949"/>
                </a:lnTo>
                <a:cubicBezTo>
                  <a:pt x="40286" y="646327"/>
                  <a:pt x="48614" y="664558"/>
                  <a:pt x="64995" y="670670"/>
                </a:cubicBezTo>
                <a:cubicBezTo>
                  <a:pt x="65138" y="670717"/>
                  <a:pt x="65271" y="670774"/>
                  <a:pt x="65413" y="670822"/>
                </a:cubicBezTo>
                <a:lnTo>
                  <a:pt x="123312" y="692494"/>
                </a:lnTo>
                <a:cubicBezTo>
                  <a:pt x="138361" y="697988"/>
                  <a:pt x="146909" y="713890"/>
                  <a:pt x="143182" y="729469"/>
                </a:cubicBezTo>
                <a:cubicBezTo>
                  <a:pt x="139569" y="744203"/>
                  <a:pt x="136337" y="758936"/>
                  <a:pt x="133675" y="773764"/>
                </a:cubicBezTo>
                <a:cubicBezTo>
                  <a:pt x="130547" y="789467"/>
                  <a:pt x="116182" y="800369"/>
                  <a:pt x="100209" y="799143"/>
                </a:cubicBezTo>
                <a:lnTo>
                  <a:pt x="38603" y="794771"/>
                </a:lnTo>
                <a:cubicBezTo>
                  <a:pt x="21072" y="793516"/>
                  <a:pt x="5832" y="806709"/>
                  <a:pt x="4568" y="824237"/>
                </a:cubicBezTo>
                <a:lnTo>
                  <a:pt x="4" y="888398"/>
                </a:lnTo>
                <a:cubicBezTo>
                  <a:pt x="-1298" y="905887"/>
                  <a:pt x="11822" y="921115"/>
                  <a:pt x="29315" y="922417"/>
                </a:cubicBezTo>
                <a:cubicBezTo>
                  <a:pt x="29372" y="922417"/>
                  <a:pt x="29419" y="922427"/>
                  <a:pt x="29477" y="922427"/>
                </a:cubicBezTo>
                <a:lnTo>
                  <a:pt x="91178" y="926799"/>
                </a:lnTo>
                <a:cubicBezTo>
                  <a:pt x="107150" y="927892"/>
                  <a:pt x="119775" y="940753"/>
                  <a:pt x="120555" y="956741"/>
                </a:cubicBezTo>
                <a:cubicBezTo>
                  <a:pt x="121220" y="971854"/>
                  <a:pt x="122361" y="986872"/>
                  <a:pt x="123787" y="1001891"/>
                </a:cubicBezTo>
                <a:cubicBezTo>
                  <a:pt x="125289" y="1017860"/>
                  <a:pt x="114575" y="1032422"/>
                  <a:pt x="98878" y="1035730"/>
                </a:cubicBezTo>
                <a:lnTo>
                  <a:pt x="38508" y="1048847"/>
                </a:lnTo>
                <a:cubicBezTo>
                  <a:pt x="21319" y="1052573"/>
                  <a:pt x="10405" y="1069530"/>
                  <a:pt x="14141" y="1086716"/>
                </a:cubicBezTo>
                <a:cubicBezTo>
                  <a:pt x="14151" y="1086763"/>
                  <a:pt x="14160" y="1086820"/>
                  <a:pt x="14170" y="1086868"/>
                </a:cubicBezTo>
                <a:lnTo>
                  <a:pt x="27385" y="1149508"/>
                </a:lnTo>
                <a:cubicBezTo>
                  <a:pt x="31112" y="1166693"/>
                  <a:pt x="48072" y="1177605"/>
                  <a:pt x="65261" y="1173870"/>
                </a:cubicBezTo>
                <a:cubicBezTo>
                  <a:pt x="65309" y="1173860"/>
                  <a:pt x="65366" y="1173851"/>
                  <a:pt x="65413" y="1173841"/>
                </a:cubicBezTo>
                <a:lnTo>
                  <a:pt x="125689" y="1160724"/>
                </a:lnTo>
                <a:cubicBezTo>
                  <a:pt x="141318" y="1157169"/>
                  <a:pt x="157119" y="1165933"/>
                  <a:pt x="162386" y="1181065"/>
                </a:cubicBezTo>
                <a:cubicBezTo>
                  <a:pt x="167206" y="1195323"/>
                  <a:pt x="172492" y="1209458"/>
                  <a:pt x="178263" y="1223459"/>
                </a:cubicBezTo>
                <a:cubicBezTo>
                  <a:pt x="184500" y="1238677"/>
                  <a:pt x="178006" y="1256128"/>
                  <a:pt x="163337" y="1263571"/>
                </a:cubicBezTo>
                <a:lnTo>
                  <a:pt x="109146" y="1293133"/>
                </a:lnTo>
                <a:cubicBezTo>
                  <a:pt x="93716" y="1301573"/>
                  <a:pt x="88040" y="1320917"/>
                  <a:pt x="96483" y="1336353"/>
                </a:cubicBezTo>
                <a:cubicBezTo>
                  <a:pt x="96492" y="1336363"/>
                  <a:pt x="96492" y="1336372"/>
                  <a:pt x="96502" y="1336382"/>
                </a:cubicBezTo>
                <a:lnTo>
                  <a:pt x="127305" y="1392843"/>
                </a:lnTo>
                <a:cubicBezTo>
                  <a:pt x="135699" y="1408242"/>
                  <a:pt x="154980" y="1413926"/>
                  <a:pt x="170382" y="1405532"/>
                </a:cubicBezTo>
                <a:cubicBezTo>
                  <a:pt x="170410" y="1405513"/>
                  <a:pt x="170439" y="1405504"/>
                  <a:pt x="170467" y="1405485"/>
                </a:cubicBezTo>
                <a:lnTo>
                  <a:pt x="224753" y="1375828"/>
                </a:lnTo>
                <a:cubicBezTo>
                  <a:pt x="238814" y="1368167"/>
                  <a:pt x="256393" y="1372255"/>
                  <a:pt x="265634" y="1385334"/>
                </a:cubicBezTo>
                <a:cubicBezTo>
                  <a:pt x="274380" y="1397501"/>
                  <a:pt x="283412" y="1409572"/>
                  <a:pt x="292919" y="1421359"/>
                </a:cubicBezTo>
                <a:cubicBezTo>
                  <a:pt x="302854" y="1433982"/>
                  <a:pt x="301751" y="1452051"/>
                  <a:pt x="290352" y="1463372"/>
                </a:cubicBezTo>
                <a:lnTo>
                  <a:pt x="246524" y="1507287"/>
                </a:lnTo>
                <a:cubicBezTo>
                  <a:pt x="234108" y="1519672"/>
                  <a:pt x="234079" y="1539766"/>
                  <a:pt x="246458" y="1552180"/>
                </a:cubicBezTo>
                <a:cubicBezTo>
                  <a:pt x="246486" y="1552208"/>
                  <a:pt x="246505" y="1552227"/>
                  <a:pt x="246524" y="1552246"/>
                </a:cubicBezTo>
                <a:lnTo>
                  <a:pt x="291968" y="1597777"/>
                </a:lnTo>
                <a:cubicBezTo>
                  <a:pt x="304451" y="1610124"/>
                  <a:pt x="324549" y="1610124"/>
                  <a:pt x="337032" y="1597777"/>
                </a:cubicBezTo>
                <a:lnTo>
                  <a:pt x="380860" y="1553862"/>
                </a:lnTo>
                <a:cubicBezTo>
                  <a:pt x="392183" y="1542466"/>
                  <a:pt x="410256" y="1541363"/>
                  <a:pt x="422881" y="1551296"/>
                </a:cubicBezTo>
                <a:cubicBezTo>
                  <a:pt x="434765" y="1560801"/>
                  <a:pt x="446744" y="1570307"/>
                  <a:pt x="459009" y="1578576"/>
                </a:cubicBezTo>
                <a:cubicBezTo>
                  <a:pt x="472090" y="1587815"/>
                  <a:pt x="476178" y="1605391"/>
                  <a:pt x="468516" y="1619449"/>
                </a:cubicBezTo>
                <a:lnTo>
                  <a:pt x="439044" y="1672964"/>
                </a:lnTo>
                <a:cubicBezTo>
                  <a:pt x="430658" y="1688400"/>
                  <a:pt x="436362" y="1707705"/>
                  <a:pt x="451783" y="1716118"/>
                </a:cubicBezTo>
                <a:lnTo>
                  <a:pt x="508255" y="1747010"/>
                </a:lnTo>
                <a:cubicBezTo>
                  <a:pt x="523705" y="1755336"/>
                  <a:pt x="542976" y="1749652"/>
                  <a:pt x="551418" y="1734273"/>
                </a:cubicBezTo>
                <a:lnTo>
                  <a:pt x="580985" y="1680093"/>
                </a:lnTo>
                <a:cubicBezTo>
                  <a:pt x="588648" y="1666006"/>
                  <a:pt x="605618" y="1659856"/>
                  <a:pt x="620535" y="1665740"/>
                </a:cubicBezTo>
                <a:cubicBezTo>
                  <a:pt x="634539" y="1671443"/>
                  <a:pt x="648676" y="1676737"/>
                  <a:pt x="662936" y="1681613"/>
                </a:cubicBezTo>
                <a:cubicBezTo>
                  <a:pt x="678053" y="1686908"/>
                  <a:pt x="686828" y="1702668"/>
                  <a:pt x="683377" y="1718304"/>
                </a:cubicBezTo>
                <a:lnTo>
                  <a:pt x="670257" y="1778662"/>
                </a:lnTo>
                <a:cubicBezTo>
                  <a:pt x="666445" y="1795829"/>
                  <a:pt x="677273" y="1812834"/>
                  <a:pt x="694443" y="1816655"/>
                </a:cubicBezTo>
                <a:cubicBezTo>
                  <a:pt x="694491" y="1816664"/>
                  <a:pt x="694548" y="1816674"/>
                  <a:pt x="694595" y="1816683"/>
                </a:cubicBezTo>
                <a:lnTo>
                  <a:pt x="757437" y="1830276"/>
                </a:lnTo>
                <a:cubicBezTo>
                  <a:pt x="774541" y="1834135"/>
                  <a:pt x="791539" y="1823404"/>
                  <a:pt x="795409" y="1806304"/>
                </a:cubicBezTo>
                <a:cubicBezTo>
                  <a:pt x="795428" y="1806218"/>
                  <a:pt x="795447" y="1806123"/>
                  <a:pt x="795466" y="1806038"/>
                </a:cubicBezTo>
                <a:lnTo>
                  <a:pt x="808586" y="1745584"/>
                </a:lnTo>
                <a:cubicBezTo>
                  <a:pt x="811894" y="1729891"/>
                  <a:pt x="826459" y="1719178"/>
                  <a:pt x="842431" y="1720680"/>
                </a:cubicBezTo>
                <a:cubicBezTo>
                  <a:pt x="857452" y="1722201"/>
                  <a:pt x="872569" y="1723246"/>
                  <a:pt x="887590" y="1723912"/>
                </a:cubicBezTo>
                <a:cubicBezTo>
                  <a:pt x="903609" y="1724701"/>
                  <a:pt x="916492" y="1737371"/>
                  <a:pt x="917537" y="1753378"/>
                </a:cubicBezTo>
                <a:lnTo>
                  <a:pt x="922006" y="1815068"/>
                </a:lnTo>
                <a:cubicBezTo>
                  <a:pt x="923270" y="1832557"/>
                  <a:pt x="938443" y="1845732"/>
                  <a:pt x="955946" y="1844534"/>
                </a:cubicBezTo>
                <a:lnTo>
                  <a:pt x="1020214" y="1839876"/>
                </a:lnTo>
                <a:cubicBezTo>
                  <a:pt x="1037660" y="1838669"/>
                  <a:pt x="1050818" y="1823546"/>
                  <a:pt x="1049601" y="1806104"/>
                </a:cubicBezTo>
                <a:cubicBezTo>
                  <a:pt x="1049601" y="1806057"/>
                  <a:pt x="1049591" y="1805999"/>
                  <a:pt x="1049591" y="1805942"/>
                </a:cubicBezTo>
                <a:lnTo>
                  <a:pt x="1045218" y="1744253"/>
                </a:lnTo>
                <a:cubicBezTo>
                  <a:pt x="1043678" y="1728189"/>
                  <a:pt x="1054507" y="1713551"/>
                  <a:pt x="1070317" y="1710319"/>
                </a:cubicBezTo>
                <a:cubicBezTo>
                  <a:pt x="1085148" y="1707563"/>
                  <a:pt x="1099884" y="1704331"/>
                  <a:pt x="1114525" y="1700814"/>
                </a:cubicBezTo>
                <a:cubicBezTo>
                  <a:pt x="1130117" y="1697021"/>
                  <a:pt x="1146060" y="1705529"/>
                  <a:pt x="1151603" y="1720585"/>
                </a:cubicBezTo>
                <a:lnTo>
                  <a:pt x="1173184" y="1778472"/>
                </a:lnTo>
                <a:cubicBezTo>
                  <a:pt x="1179202" y="1795002"/>
                  <a:pt x="1197475" y="1803519"/>
                  <a:pt x="1214008" y="1797502"/>
                </a:cubicBezTo>
                <a:cubicBezTo>
                  <a:pt x="1214027" y="1797502"/>
                  <a:pt x="1214046" y="1797492"/>
                  <a:pt x="1214065" y="1797483"/>
                </a:cubicBezTo>
                <a:lnTo>
                  <a:pt x="1274340" y="1774955"/>
                </a:lnTo>
                <a:cubicBezTo>
                  <a:pt x="1290806" y="1769071"/>
                  <a:pt x="1299391" y="1750964"/>
                  <a:pt x="1293506" y="1734501"/>
                </a:cubicBezTo>
                <a:cubicBezTo>
                  <a:pt x="1293459" y="1734358"/>
                  <a:pt x="1293402" y="1734225"/>
                  <a:pt x="1293354" y="1734083"/>
                </a:cubicBezTo>
                <a:lnTo>
                  <a:pt x="1271773" y="1676290"/>
                </a:lnTo>
                <a:cubicBezTo>
                  <a:pt x="1266145" y="1661310"/>
                  <a:pt x="1272543" y="1644486"/>
                  <a:pt x="1286699" y="1637034"/>
                </a:cubicBezTo>
                <a:cubicBezTo>
                  <a:pt x="1300133" y="1630190"/>
                  <a:pt x="1313348" y="1622937"/>
                  <a:pt x="1326344" y="1615267"/>
                </a:cubicBezTo>
                <a:cubicBezTo>
                  <a:pt x="1340262" y="1607178"/>
                  <a:pt x="1358050" y="1610866"/>
                  <a:pt x="1367605" y="1623821"/>
                </a:cubicBezTo>
                <a:lnTo>
                  <a:pt x="1404683" y="1673249"/>
                </a:lnTo>
                <a:cubicBezTo>
                  <a:pt x="1415150" y="1687317"/>
                  <a:pt x="1435049" y="1690225"/>
                  <a:pt x="1449119" y="1679760"/>
                </a:cubicBezTo>
                <a:cubicBezTo>
                  <a:pt x="1449138" y="1679741"/>
                  <a:pt x="1449157" y="1679731"/>
                  <a:pt x="1449176" y="1679712"/>
                </a:cubicBezTo>
                <a:lnTo>
                  <a:pt x="1500705" y="1641121"/>
                </a:lnTo>
                <a:cubicBezTo>
                  <a:pt x="1514747" y="1630618"/>
                  <a:pt x="1517618" y="1610723"/>
                  <a:pt x="1507112" y="1596684"/>
                </a:cubicBezTo>
                <a:cubicBezTo>
                  <a:pt x="1507008" y="1596541"/>
                  <a:pt x="1506903" y="1596399"/>
                  <a:pt x="1506789" y="1596256"/>
                </a:cubicBezTo>
                <a:close/>
                <a:moveTo>
                  <a:pt x="459199" y="1384288"/>
                </a:moveTo>
                <a:cubicBezTo>
                  <a:pt x="203695" y="1128815"/>
                  <a:pt x="203714" y="714632"/>
                  <a:pt x="459237" y="459175"/>
                </a:cubicBezTo>
                <a:cubicBezTo>
                  <a:pt x="714760" y="203723"/>
                  <a:pt x="1129024" y="203739"/>
                  <a:pt x="1384528" y="459212"/>
                </a:cubicBezTo>
                <a:cubicBezTo>
                  <a:pt x="1640013" y="714670"/>
                  <a:pt x="1640013" y="1128834"/>
                  <a:pt x="1384528" y="1384288"/>
                </a:cubicBezTo>
                <a:cubicBezTo>
                  <a:pt x="1129423" y="1639866"/>
                  <a:pt x="715397" y="1640294"/>
                  <a:pt x="459769" y="1385239"/>
                </a:cubicBezTo>
                <a:cubicBezTo>
                  <a:pt x="459579" y="1385049"/>
                  <a:pt x="459389" y="1384858"/>
                  <a:pt x="459199" y="13846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6"/>
          <p:cNvSpPr/>
          <p:nvPr/>
        </p:nvSpPr>
        <p:spPr>
          <a:xfrm>
            <a:off x="12969994" y="5779694"/>
            <a:ext cx="2529053" cy="2528562"/>
          </a:xfrm>
          <a:custGeom>
            <a:rect b="b" l="l" r="r" t="t"/>
            <a:pathLst>
              <a:path extrusionOk="0" h="1123524" w="1123742">
                <a:moveTo>
                  <a:pt x="1123743" y="561762"/>
                </a:moveTo>
                <a:cubicBezTo>
                  <a:pt x="1123743" y="872015"/>
                  <a:pt x="872185" y="1123524"/>
                  <a:pt x="561871" y="1123524"/>
                </a:cubicBezTo>
                <a:cubicBezTo>
                  <a:pt x="251559" y="1123524"/>
                  <a:pt x="0" y="872015"/>
                  <a:pt x="0" y="561762"/>
                </a:cubicBezTo>
                <a:cubicBezTo>
                  <a:pt x="0" y="251509"/>
                  <a:pt x="251558" y="0"/>
                  <a:pt x="561871" y="0"/>
                </a:cubicBezTo>
                <a:cubicBezTo>
                  <a:pt x="872184" y="0"/>
                  <a:pt x="1123743" y="251509"/>
                  <a:pt x="1123743" y="5617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6"/>
          <p:cNvSpPr/>
          <p:nvPr/>
        </p:nvSpPr>
        <p:spPr>
          <a:xfrm>
            <a:off x="12070703" y="9709662"/>
            <a:ext cx="1457949" cy="1457665"/>
          </a:xfrm>
          <a:custGeom>
            <a:rect b="b" l="l" r="r" t="t"/>
            <a:pathLst>
              <a:path extrusionOk="0" h="647689" w="647815">
                <a:moveTo>
                  <a:pt x="647816" y="323845"/>
                </a:moveTo>
                <a:cubicBezTo>
                  <a:pt x="647816" y="502699"/>
                  <a:pt x="502797" y="647690"/>
                  <a:pt x="323908" y="647690"/>
                </a:cubicBezTo>
                <a:cubicBezTo>
                  <a:pt x="145019" y="647690"/>
                  <a:pt x="0" y="502699"/>
                  <a:pt x="0" y="323845"/>
                </a:cubicBezTo>
                <a:cubicBezTo>
                  <a:pt x="0" y="144990"/>
                  <a:pt x="145019" y="0"/>
                  <a:pt x="323908" y="0"/>
                </a:cubicBezTo>
                <a:cubicBezTo>
                  <a:pt x="502797" y="0"/>
                  <a:pt x="647816" y="144990"/>
                  <a:pt x="647816" y="3238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6"/>
          <p:cNvSpPr/>
          <p:nvPr/>
        </p:nvSpPr>
        <p:spPr>
          <a:xfrm>
            <a:off x="11382953" y="9021188"/>
            <a:ext cx="2834304" cy="2833354"/>
          </a:xfrm>
          <a:custGeom>
            <a:rect b="b" l="l" r="r" t="t"/>
            <a:pathLst>
              <a:path extrusionOk="0" h="1258953" w="1259375">
                <a:moveTo>
                  <a:pt x="1005421" y="1112481"/>
                </a:moveTo>
                <a:lnTo>
                  <a:pt x="964730" y="1047655"/>
                </a:lnTo>
                <a:cubicBezTo>
                  <a:pt x="959530" y="1039271"/>
                  <a:pt x="961269" y="1028340"/>
                  <a:pt x="968818" y="1021991"/>
                </a:cubicBezTo>
                <a:cubicBezTo>
                  <a:pt x="978325" y="1013817"/>
                  <a:pt x="987357" y="1005357"/>
                  <a:pt x="996294" y="996422"/>
                </a:cubicBezTo>
                <a:cubicBezTo>
                  <a:pt x="1005231" y="987487"/>
                  <a:pt x="1013787" y="978267"/>
                  <a:pt x="1021868" y="968952"/>
                </a:cubicBezTo>
                <a:cubicBezTo>
                  <a:pt x="1028276" y="961433"/>
                  <a:pt x="1039209" y="959693"/>
                  <a:pt x="1047632" y="964864"/>
                </a:cubicBezTo>
                <a:lnTo>
                  <a:pt x="1112471" y="1005642"/>
                </a:lnTo>
                <a:cubicBezTo>
                  <a:pt x="1121750" y="1011402"/>
                  <a:pt x="1133928" y="1008598"/>
                  <a:pt x="1139756" y="999368"/>
                </a:cubicBezTo>
                <a:lnTo>
                  <a:pt x="1184060" y="928934"/>
                </a:lnTo>
                <a:cubicBezTo>
                  <a:pt x="1189888" y="919638"/>
                  <a:pt x="1187073" y="907386"/>
                  <a:pt x="1177785" y="901559"/>
                </a:cubicBezTo>
                <a:lnTo>
                  <a:pt x="1113041" y="860876"/>
                </a:lnTo>
                <a:cubicBezTo>
                  <a:pt x="1104732" y="855573"/>
                  <a:pt x="1101538" y="844993"/>
                  <a:pt x="1105531" y="835973"/>
                </a:cubicBezTo>
                <a:cubicBezTo>
                  <a:pt x="1115551" y="813018"/>
                  <a:pt x="1123841" y="789349"/>
                  <a:pt x="1130344" y="765158"/>
                </a:cubicBezTo>
                <a:cubicBezTo>
                  <a:pt x="1132797" y="755586"/>
                  <a:pt x="1141905" y="749266"/>
                  <a:pt x="1151736" y="750330"/>
                </a:cubicBezTo>
                <a:lnTo>
                  <a:pt x="1227793" y="758885"/>
                </a:lnTo>
                <a:cubicBezTo>
                  <a:pt x="1238650" y="760054"/>
                  <a:pt x="1248413" y="752241"/>
                  <a:pt x="1249659" y="741395"/>
                </a:cubicBezTo>
                <a:lnTo>
                  <a:pt x="1259166" y="658699"/>
                </a:lnTo>
                <a:cubicBezTo>
                  <a:pt x="1260383" y="647844"/>
                  <a:pt x="1252578" y="638063"/>
                  <a:pt x="1241720" y="636846"/>
                </a:cubicBezTo>
                <a:cubicBezTo>
                  <a:pt x="1241711" y="636837"/>
                  <a:pt x="1241692" y="636837"/>
                  <a:pt x="1241673" y="636837"/>
                </a:cubicBezTo>
                <a:lnTo>
                  <a:pt x="1165616" y="628282"/>
                </a:lnTo>
                <a:cubicBezTo>
                  <a:pt x="1155880" y="627123"/>
                  <a:pt x="1148427" y="619072"/>
                  <a:pt x="1148028" y="609272"/>
                </a:cubicBezTo>
                <a:cubicBezTo>
                  <a:pt x="1146953" y="584263"/>
                  <a:pt x="1144130" y="559360"/>
                  <a:pt x="1139566" y="534750"/>
                </a:cubicBezTo>
                <a:cubicBezTo>
                  <a:pt x="1137665" y="525074"/>
                  <a:pt x="1143122" y="515464"/>
                  <a:pt x="1152401" y="512128"/>
                </a:cubicBezTo>
                <a:lnTo>
                  <a:pt x="1224655" y="486844"/>
                </a:lnTo>
                <a:cubicBezTo>
                  <a:pt x="1235018" y="483232"/>
                  <a:pt x="1240484" y="471901"/>
                  <a:pt x="1236872" y="461541"/>
                </a:cubicBezTo>
                <a:cubicBezTo>
                  <a:pt x="1236796" y="461322"/>
                  <a:pt x="1236720" y="461113"/>
                  <a:pt x="1236634" y="460894"/>
                </a:cubicBezTo>
                <a:lnTo>
                  <a:pt x="1209158" y="382381"/>
                </a:lnTo>
                <a:cubicBezTo>
                  <a:pt x="1205565" y="372067"/>
                  <a:pt x="1194299" y="366621"/>
                  <a:pt x="1183984" y="370205"/>
                </a:cubicBezTo>
                <a:cubicBezTo>
                  <a:pt x="1183974" y="370214"/>
                  <a:pt x="1183974" y="370214"/>
                  <a:pt x="1183965" y="370214"/>
                </a:cubicBezTo>
                <a:lnTo>
                  <a:pt x="1111615" y="395498"/>
                </a:lnTo>
                <a:cubicBezTo>
                  <a:pt x="1102327" y="398701"/>
                  <a:pt x="1092078" y="394671"/>
                  <a:pt x="1087467" y="385993"/>
                </a:cubicBezTo>
                <a:cubicBezTo>
                  <a:pt x="1075745" y="363902"/>
                  <a:pt x="1062397" y="342706"/>
                  <a:pt x="1047537" y="322593"/>
                </a:cubicBezTo>
                <a:cubicBezTo>
                  <a:pt x="1041567" y="314684"/>
                  <a:pt x="1042289" y="303601"/>
                  <a:pt x="1049249" y="296548"/>
                </a:cubicBezTo>
                <a:lnTo>
                  <a:pt x="1103439" y="242368"/>
                </a:lnTo>
                <a:cubicBezTo>
                  <a:pt x="1111187" y="234669"/>
                  <a:pt x="1111216" y="222150"/>
                  <a:pt x="1103515" y="214403"/>
                </a:cubicBezTo>
                <a:cubicBezTo>
                  <a:pt x="1103496" y="214384"/>
                  <a:pt x="1103468" y="214356"/>
                  <a:pt x="1103439" y="214327"/>
                </a:cubicBezTo>
                <a:lnTo>
                  <a:pt x="1044590" y="155490"/>
                </a:lnTo>
                <a:cubicBezTo>
                  <a:pt x="1036832" y="147771"/>
                  <a:pt x="1024302" y="147771"/>
                  <a:pt x="1016544" y="155490"/>
                </a:cubicBezTo>
                <a:lnTo>
                  <a:pt x="962353" y="209670"/>
                </a:lnTo>
                <a:cubicBezTo>
                  <a:pt x="955356" y="216637"/>
                  <a:pt x="944299" y="217407"/>
                  <a:pt x="936399" y="211476"/>
                </a:cubicBezTo>
                <a:cubicBezTo>
                  <a:pt x="916234" y="196638"/>
                  <a:pt x="895005" y="183293"/>
                  <a:pt x="872891" y="171554"/>
                </a:cubicBezTo>
                <a:cubicBezTo>
                  <a:pt x="864164" y="166934"/>
                  <a:pt x="860123" y="156630"/>
                  <a:pt x="863384" y="147315"/>
                </a:cubicBezTo>
                <a:lnTo>
                  <a:pt x="888578" y="75075"/>
                </a:lnTo>
                <a:cubicBezTo>
                  <a:pt x="892229" y="64781"/>
                  <a:pt x="886838" y="53479"/>
                  <a:pt x="876542" y="49839"/>
                </a:cubicBezTo>
                <a:cubicBezTo>
                  <a:pt x="876494" y="49820"/>
                  <a:pt x="876456" y="49810"/>
                  <a:pt x="876409" y="49791"/>
                </a:cubicBezTo>
                <a:lnTo>
                  <a:pt x="797880" y="22321"/>
                </a:lnTo>
                <a:cubicBezTo>
                  <a:pt x="787565" y="18775"/>
                  <a:pt x="776318" y="24203"/>
                  <a:pt x="772686" y="34487"/>
                </a:cubicBezTo>
                <a:lnTo>
                  <a:pt x="747397" y="106728"/>
                </a:lnTo>
                <a:cubicBezTo>
                  <a:pt x="744060" y="116052"/>
                  <a:pt x="734401" y="121546"/>
                  <a:pt x="724675" y="119655"/>
                </a:cubicBezTo>
                <a:cubicBezTo>
                  <a:pt x="700071" y="115035"/>
                  <a:pt x="675152" y="112203"/>
                  <a:pt x="650139" y="111195"/>
                </a:cubicBezTo>
                <a:cubicBezTo>
                  <a:pt x="640337" y="110796"/>
                  <a:pt x="632285" y="103344"/>
                  <a:pt x="631125" y="93610"/>
                </a:cubicBezTo>
                <a:lnTo>
                  <a:pt x="622569" y="17568"/>
                </a:lnTo>
                <a:cubicBezTo>
                  <a:pt x="621323" y="6684"/>
                  <a:pt x="611502" y="-1148"/>
                  <a:pt x="600607" y="78"/>
                </a:cubicBezTo>
                <a:lnTo>
                  <a:pt x="517990" y="9584"/>
                </a:lnTo>
                <a:cubicBezTo>
                  <a:pt x="507133" y="10772"/>
                  <a:pt x="499290" y="20534"/>
                  <a:pt x="500478" y="31389"/>
                </a:cubicBezTo>
                <a:cubicBezTo>
                  <a:pt x="500488" y="31436"/>
                  <a:pt x="500488" y="31493"/>
                  <a:pt x="500497" y="31541"/>
                </a:cubicBezTo>
                <a:lnTo>
                  <a:pt x="509053" y="107583"/>
                </a:lnTo>
                <a:cubicBezTo>
                  <a:pt x="510128" y="117430"/>
                  <a:pt x="503815" y="126575"/>
                  <a:pt x="494222" y="129065"/>
                </a:cubicBezTo>
                <a:cubicBezTo>
                  <a:pt x="470046" y="135576"/>
                  <a:pt x="446373" y="143836"/>
                  <a:pt x="423394" y="153779"/>
                </a:cubicBezTo>
                <a:cubicBezTo>
                  <a:pt x="414353" y="157866"/>
                  <a:pt x="403676" y="154663"/>
                  <a:pt x="398390" y="146269"/>
                </a:cubicBezTo>
                <a:lnTo>
                  <a:pt x="357700" y="81539"/>
                </a:lnTo>
                <a:cubicBezTo>
                  <a:pt x="351881" y="72299"/>
                  <a:pt x="339665" y="69533"/>
                  <a:pt x="330424" y="75351"/>
                </a:cubicBezTo>
                <a:cubicBezTo>
                  <a:pt x="330424" y="75351"/>
                  <a:pt x="330414" y="75360"/>
                  <a:pt x="330414" y="75360"/>
                </a:cubicBezTo>
                <a:lnTo>
                  <a:pt x="259967" y="119560"/>
                </a:lnTo>
                <a:cubicBezTo>
                  <a:pt x="250678" y="125386"/>
                  <a:pt x="247864" y="137639"/>
                  <a:pt x="253692" y="146935"/>
                </a:cubicBezTo>
                <a:lnTo>
                  <a:pt x="294477" y="211761"/>
                </a:lnTo>
                <a:cubicBezTo>
                  <a:pt x="299649" y="220183"/>
                  <a:pt x="297909" y="231114"/>
                  <a:pt x="290389" y="237520"/>
                </a:cubicBezTo>
                <a:cubicBezTo>
                  <a:pt x="280882" y="245600"/>
                  <a:pt x="271375" y="254154"/>
                  <a:pt x="262914" y="262994"/>
                </a:cubicBezTo>
                <a:cubicBezTo>
                  <a:pt x="254453" y="271834"/>
                  <a:pt x="245421" y="281149"/>
                  <a:pt x="237340" y="290560"/>
                </a:cubicBezTo>
                <a:cubicBezTo>
                  <a:pt x="230922" y="298088"/>
                  <a:pt x="219970" y="299789"/>
                  <a:pt x="211575" y="294552"/>
                </a:cubicBezTo>
                <a:lnTo>
                  <a:pt x="146737" y="253869"/>
                </a:lnTo>
                <a:cubicBezTo>
                  <a:pt x="137505" y="248043"/>
                  <a:pt x="125289" y="250799"/>
                  <a:pt x="119461" y="260038"/>
                </a:cubicBezTo>
                <a:cubicBezTo>
                  <a:pt x="119461" y="260038"/>
                  <a:pt x="119451" y="260048"/>
                  <a:pt x="119451" y="260048"/>
                </a:cubicBezTo>
                <a:lnTo>
                  <a:pt x="75148" y="330482"/>
                </a:lnTo>
                <a:cubicBezTo>
                  <a:pt x="69320" y="339778"/>
                  <a:pt x="72134" y="352030"/>
                  <a:pt x="81423" y="357857"/>
                </a:cubicBezTo>
                <a:lnTo>
                  <a:pt x="146166" y="398540"/>
                </a:lnTo>
                <a:cubicBezTo>
                  <a:pt x="154475" y="403843"/>
                  <a:pt x="157670" y="414423"/>
                  <a:pt x="153677" y="423443"/>
                </a:cubicBezTo>
                <a:cubicBezTo>
                  <a:pt x="143704" y="446418"/>
                  <a:pt x="135404" y="470086"/>
                  <a:pt x="128863" y="494258"/>
                </a:cubicBezTo>
                <a:cubicBezTo>
                  <a:pt x="126410" y="503830"/>
                  <a:pt x="117303" y="510151"/>
                  <a:pt x="107472" y="509086"/>
                </a:cubicBezTo>
                <a:lnTo>
                  <a:pt x="31415" y="500531"/>
                </a:lnTo>
                <a:cubicBezTo>
                  <a:pt x="20558" y="499362"/>
                  <a:pt x="10794" y="507175"/>
                  <a:pt x="9549" y="518021"/>
                </a:cubicBezTo>
                <a:lnTo>
                  <a:pt x="42" y="600717"/>
                </a:lnTo>
                <a:cubicBezTo>
                  <a:pt x="-1185" y="611610"/>
                  <a:pt x="6649" y="621429"/>
                  <a:pt x="17535" y="622674"/>
                </a:cubicBezTo>
                <a:lnTo>
                  <a:pt x="93592" y="631229"/>
                </a:lnTo>
                <a:cubicBezTo>
                  <a:pt x="103327" y="632388"/>
                  <a:pt x="110781" y="640440"/>
                  <a:pt x="111180" y="650240"/>
                </a:cubicBezTo>
                <a:cubicBezTo>
                  <a:pt x="112159" y="675248"/>
                  <a:pt x="114954" y="700152"/>
                  <a:pt x="119546" y="724761"/>
                </a:cubicBezTo>
                <a:cubicBezTo>
                  <a:pt x="121448" y="734437"/>
                  <a:pt x="115991" y="744047"/>
                  <a:pt x="106712" y="747384"/>
                </a:cubicBezTo>
                <a:lnTo>
                  <a:pt x="34457" y="772667"/>
                </a:lnTo>
                <a:cubicBezTo>
                  <a:pt x="24123" y="776299"/>
                  <a:pt x="18685" y="787610"/>
                  <a:pt x="22288" y="797951"/>
                </a:cubicBezTo>
                <a:lnTo>
                  <a:pt x="49764" y="876465"/>
                </a:lnTo>
                <a:cubicBezTo>
                  <a:pt x="53396" y="886797"/>
                  <a:pt x="64709" y="892234"/>
                  <a:pt x="75053" y="888632"/>
                </a:cubicBezTo>
                <a:lnTo>
                  <a:pt x="147307" y="863348"/>
                </a:lnTo>
                <a:cubicBezTo>
                  <a:pt x="156596" y="860144"/>
                  <a:pt x="166844" y="864175"/>
                  <a:pt x="171455" y="872853"/>
                </a:cubicBezTo>
                <a:cubicBezTo>
                  <a:pt x="183215" y="894924"/>
                  <a:pt x="196554" y="916112"/>
                  <a:pt x="211385" y="936253"/>
                </a:cubicBezTo>
                <a:cubicBezTo>
                  <a:pt x="217356" y="944152"/>
                  <a:pt x="216633" y="955245"/>
                  <a:pt x="209674" y="962298"/>
                </a:cubicBezTo>
                <a:lnTo>
                  <a:pt x="155483" y="1016478"/>
                </a:lnTo>
                <a:cubicBezTo>
                  <a:pt x="147735" y="1024177"/>
                  <a:pt x="147707" y="1036696"/>
                  <a:pt x="155407" y="1044442"/>
                </a:cubicBezTo>
                <a:cubicBezTo>
                  <a:pt x="155426" y="1044462"/>
                  <a:pt x="155455" y="1044490"/>
                  <a:pt x="155483" y="1044518"/>
                </a:cubicBezTo>
                <a:lnTo>
                  <a:pt x="214332" y="1103356"/>
                </a:lnTo>
                <a:cubicBezTo>
                  <a:pt x="222090" y="1111075"/>
                  <a:pt x="234621" y="1111075"/>
                  <a:pt x="242378" y="1103356"/>
                </a:cubicBezTo>
                <a:lnTo>
                  <a:pt x="296569" y="1049176"/>
                </a:lnTo>
                <a:cubicBezTo>
                  <a:pt x="303566" y="1042209"/>
                  <a:pt x="314623" y="1041439"/>
                  <a:pt x="322524" y="1047370"/>
                </a:cubicBezTo>
                <a:cubicBezTo>
                  <a:pt x="342717" y="1062208"/>
                  <a:pt x="363937" y="1075582"/>
                  <a:pt x="386031" y="1087387"/>
                </a:cubicBezTo>
                <a:cubicBezTo>
                  <a:pt x="394711" y="1091997"/>
                  <a:pt x="398742" y="1102244"/>
                  <a:pt x="395538" y="1111531"/>
                </a:cubicBezTo>
                <a:lnTo>
                  <a:pt x="370249" y="1183771"/>
                </a:lnTo>
                <a:cubicBezTo>
                  <a:pt x="366646" y="1194113"/>
                  <a:pt x="372084" y="1205424"/>
                  <a:pt x="382418" y="1209055"/>
                </a:cubicBezTo>
                <a:lnTo>
                  <a:pt x="460947" y="1236525"/>
                </a:lnTo>
                <a:cubicBezTo>
                  <a:pt x="471263" y="1240128"/>
                  <a:pt x="482538" y="1234681"/>
                  <a:pt x="486132" y="1224377"/>
                </a:cubicBezTo>
                <a:cubicBezTo>
                  <a:pt x="486141" y="1224368"/>
                  <a:pt x="486141" y="1224368"/>
                  <a:pt x="486141" y="1224358"/>
                </a:cubicBezTo>
                <a:lnTo>
                  <a:pt x="511430" y="1152118"/>
                </a:lnTo>
                <a:cubicBezTo>
                  <a:pt x="514767" y="1142784"/>
                  <a:pt x="524427" y="1137300"/>
                  <a:pt x="534152" y="1139191"/>
                </a:cubicBezTo>
                <a:cubicBezTo>
                  <a:pt x="558757" y="1143811"/>
                  <a:pt x="583675" y="1146643"/>
                  <a:pt x="608688" y="1147651"/>
                </a:cubicBezTo>
                <a:cubicBezTo>
                  <a:pt x="618490" y="1148050"/>
                  <a:pt x="626543" y="1155502"/>
                  <a:pt x="627702" y="1165236"/>
                </a:cubicBezTo>
                <a:lnTo>
                  <a:pt x="636259" y="1241278"/>
                </a:lnTo>
                <a:cubicBezTo>
                  <a:pt x="637447" y="1252133"/>
                  <a:pt x="647211" y="1259975"/>
                  <a:pt x="658068" y="1258786"/>
                </a:cubicBezTo>
                <a:cubicBezTo>
                  <a:pt x="658116" y="1258777"/>
                  <a:pt x="658173" y="1258777"/>
                  <a:pt x="658220" y="1258768"/>
                </a:cubicBezTo>
                <a:lnTo>
                  <a:pt x="740837" y="1249262"/>
                </a:lnTo>
                <a:cubicBezTo>
                  <a:pt x="751694" y="1248074"/>
                  <a:pt x="759538" y="1238312"/>
                  <a:pt x="758349" y="1227457"/>
                </a:cubicBezTo>
                <a:cubicBezTo>
                  <a:pt x="758340" y="1227409"/>
                  <a:pt x="758340" y="1227353"/>
                  <a:pt x="758330" y="1227305"/>
                </a:cubicBezTo>
                <a:lnTo>
                  <a:pt x="749774" y="1151263"/>
                </a:lnTo>
                <a:cubicBezTo>
                  <a:pt x="748785" y="1141434"/>
                  <a:pt x="755060" y="1132338"/>
                  <a:pt x="764605" y="1129781"/>
                </a:cubicBezTo>
                <a:cubicBezTo>
                  <a:pt x="788782" y="1123270"/>
                  <a:pt x="812454" y="1115010"/>
                  <a:pt x="835433" y="1105067"/>
                </a:cubicBezTo>
                <a:cubicBezTo>
                  <a:pt x="844484" y="1101065"/>
                  <a:pt x="855094" y="1104250"/>
                  <a:pt x="860437" y="1112576"/>
                </a:cubicBezTo>
                <a:lnTo>
                  <a:pt x="901127" y="1177307"/>
                </a:lnTo>
                <a:cubicBezTo>
                  <a:pt x="906946" y="1186546"/>
                  <a:pt x="919162" y="1189312"/>
                  <a:pt x="928403" y="1183495"/>
                </a:cubicBezTo>
                <a:cubicBezTo>
                  <a:pt x="928403" y="1183495"/>
                  <a:pt x="928413" y="1183486"/>
                  <a:pt x="928413" y="1183486"/>
                </a:cubicBezTo>
                <a:lnTo>
                  <a:pt x="998861" y="1139286"/>
                </a:lnTo>
                <a:cubicBezTo>
                  <a:pt x="1007911" y="1133574"/>
                  <a:pt x="1010811" y="1121720"/>
                  <a:pt x="1005421" y="1112481"/>
                </a:cubicBezTo>
                <a:close/>
                <a:moveTo>
                  <a:pt x="346767" y="912395"/>
                </a:moveTo>
                <a:cubicBezTo>
                  <a:pt x="190555" y="756242"/>
                  <a:pt x="190527" y="503050"/>
                  <a:pt x="346710" y="346869"/>
                </a:cubicBezTo>
                <a:cubicBezTo>
                  <a:pt x="502893" y="190688"/>
                  <a:pt x="756134" y="190659"/>
                  <a:pt x="912346" y="346812"/>
                </a:cubicBezTo>
                <a:cubicBezTo>
                  <a:pt x="1068557" y="502965"/>
                  <a:pt x="1068586" y="756157"/>
                  <a:pt x="912403" y="912338"/>
                </a:cubicBezTo>
                <a:cubicBezTo>
                  <a:pt x="912384" y="912357"/>
                  <a:pt x="912365" y="912376"/>
                  <a:pt x="912346" y="912395"/>
                </a:cubicBezTo>
                <a:cubicBezTo>
                  <a:pt x="756657" y="1068548"/>
                  <a:pt x="503834" y="1068938"/>
                  <a:pt x="347651" y="913279"/>
                </a:cubicBezTo>
                <a:cubicBezTo>
                  <a:pt x="347356" y="912985"/>
                  <a:pt x="347061" y="912690"/>
                  <a:pt x="346767" y="912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6"/>
          <p:cNvSpPr/>
          <p:nvPr/>
        </p:nvSpPr>
        <p:spPr>
          <a:xfrm>
            <a:off x="8409506" y="6309151"/>
            <a:ext cx="3720704" cy="3738078"/>
          </a:xfrm>
          <a:custGeom>
            <a:rect b="b" l="l" r="r" t="t"/>
            <a:pathLst>
              <a:path extrusionOk="0" h="1660952" w="1653232">
                <a:moveTo>
                  <a:pt x="1628133" y="887555"/>
                </a:moveTo>
                <a:lnTo>
                  <a:pt x="1572992" y="879571"/>
                </a:lnTo>
                <a:cubicBezTo>
                  <a:pt x="1558484" y="877527"/>
                  <a:pt x="1547883" y="864837"/>
                  <a:pt x="1548463" y="850199"/>
                </a:cubicBezTo>
                <a:cubicBezTo>
                  <a:pt x="1548463" y="843641"/>
                  <a:pt x="1548463" y="837082"/>
                  <a:pt x="1548463" y="830428"/>
                </a:cubicBezTo>
                <a:cubicBezTo>
                  <a:pt x="1548463" y="823774"/>
                  <a:pt x="1548463" y="817216"/>
                  <a:pt x="1548463" y="810657"/>
                </a:cubicBezTo>
                <a:cubicBezTo>
                  <a:pt x="1547883" y="796019"/>
                  <a:pt x="1558484" y="783330"/>
                  <a:pt x="1572992" y="781286"/>
                </a:cubicBezTo>
                <a:lnTo>
                  <a:pt x="1628133" y="773397"/>
                </a:lnTo>
                <a:cubicBezTo>
                  <a:pt x="1643734" y="771258"/>
                  <a:pt x="1654658" y="756867"/>
                  <a:pt x="1652509" y="741269"/>
                </a:cubicBezTo>
                <a:cubicBezTo>
                  <a:pt x="1652500" y="741174"/>
                  <a:pt x="1652481" y="741079"/>
                  <a:pt x="1652471" y="740984"/>
                </a:cubicBezTo>
                <a:lnTo>
                  <a:pt x="1644200" y="683952"/>
                </a:lnTo>
                <a:cubicBezTo>
                  <a:pt x="1642004" y="668354"/>
                  <a:pt x="1627582" y="657489"/>
                  <a:pt x="1611990" y="659685"/>
                </a:cubicBezTo>
                <a:cubicBezTo>
                  <a:pt x="1611914" y="659694"/>
                  <a:pt x="1611847" y="659704"/>
                  <a:pt x="1611781" y="659713"/>
                </a:cubicBezTo>
                <a:lnTo>
                  <a:pt x="1556640" y="667603"/>
                </a:lnTo>
                <a:cubicBezTo>
                  <a:pt x="1542331" y="669684"/>
                  <a:pt x="1528736" y="660740"/>
                  <a:pt x="1524981" y="646786"/>
                </a:cubicBezTo>
                <a:cubicBezTo>
                  <a:pt x="1521558" y="633574"/>
                  <a:pt x="1517756" y="620552"/>
                  <a:pt x="1513667" y="607720"/>
                </a:cubicBezTo>
                <a:cubicBezTo>
                  <a:pt x="1509351" y="593984"/>
                  <a:pt x="1515958" y="579175"/>
                  <a:pt x="1529069" y="573215"/>
                </a:cubicBezTo>
                <a:lnTo>
                  <a:pt x="1579647" y="550213"/>
                </a:lnTo>
                <a:cubicBezTo>
                  <a:pt x="1593993" y="543711"/>
                  <a:pt x="1600353" y="526811"/>
                  <a:pt x="1593841" y="512467"/>
                </a:cubicBezTo>
                <a:cubicBezTo>
                  <a:pt x="1593803" y="512372"/>
                  <a:pt x="1593755" y="512287"/>
                  <a:pt x="1593717" y="512191"/>
                </a:cubicBezTo>
                <a:lnTo>
                  <a:pt x="1569664" y="459437"/>
                </a:lnTo>
                <a:cubicBezTo>
                  <a:pt x="1563162" y="445094"/>
                  <a:pt x="1546258" y="438735"/>
                  <a:pt x="1531911" y="445246"/>
                </a:cubicBezTo>
                <a:cubicBezTo>
                  <a:pt x="1531816" y="445284"/>
                  <a:pt x="1531731" y="445331"/>
                  <a:pt x="1531636" y="445369"/>
                </a:cubicBezTo>
                <a:lnTo>
                  <a:pt x="1481153" y="468277"/>
                </a:lnTo>
                <a:cubicBezTo>
                  <a:pt x="1468024" y="474303"/>
                  <a:pt x="1452470" y="469560"/>
                  <a:pt x="1444931" y="457251"/>
                </a:cubicBezTo>
                <a:cubicBezTo>
                  <a:pt x="1437991" y="445654"/>
                  <a:pt x="1430575" y="434248"/>
                  <a:pt x="1422969" y="423032"/>
                </a:cubicBezTo>
                <a:cubicBezTo>
                  <a:pt x="1414945" y="411065"/>
                  <a:pt x="1417113" y="395001"/>
                  <a:pt x="1428008" y="385581"/>
                </a:cubicBezTo>
                <a:lnTo>
                  <a:pt x="1470030" y="349081"/>
                </a:lnTo>
                <a:cubicBezTo>
                  <a:pt x="1481971" y="338815"/>
                  <a:pt x="1483321" y="320803"/>
                  <a:pt x="1473053" y="308864"/>
                </a:cubicBezTo>
                <a:cubicBezTo>
                  <a:pt x="1473024" y="308835"/>
                  <a:pt x="1473005" y="308807"/>
                  <a:pt x="1472977" y="308778"/>
                </a:cubicBezTo>
                <a:lnTo>
                  <a:pt x="1434948" y="264959"/>
                </a:lnTo>
                <a:cubicBezTo>
                  <a:pt x="1424671" y="253021"/>
                  <a:pt x="1406665" y="251671"/>
                  <a:pt x="1394724" y="261946"/>
                </a:cubicBezTo>
                <a:cubicBezTo>
                  <a:pt x="1394667" y="262003"/>
                  <a:pt x="1394600" y="262051"/>
                  <a:pt x="1394543" y="262108"/>
                </a:cubicBezTo>
                <a:lnTo>
                  <a:pt x="1352426" y="298513"/>
                </a:lnTo>
                <a:cubicBezTo>
                  <a:pt x="1341598" y="308199"/>
                  <a:pt x="1325227" y="308199"/>
                  <a:pt x="1314398" y="298513"/>
                </a:cubicBezTo>
                <a:cubicBezTo>
                  <a:pt x="1304891" y="289007"/>
                  <a:pt x="1294148" y="280453"/>
                  <a:pt x="1283690" y="271803"/>
                </a:cubicBezTo>
                <a:cubicBezTo>
                  <a:pt x="1272623" y="262583"/>
                  <a:pt x="1270180" y="246557"/>
                  <a:pt x="1277986" y="234447"/>
                </a:cubicBezTo>
                <a:lnTo>
                  <a:pt x="1308028" y="187586"/>
                </a:lnTo>
                <a:cubicBezTo>
                  <a:pt x="1316603" y="174374"/>
                  <a:pt x="1312839" y="156713"/>
                  <a:pt x="1299624" y="148139"/>
                </a:cubicBezTo>
                <a:cubicBezTo>
                  <a:pt x="1299576" y="148111"/>
                  <a:pt x="1299519" y="148073"/>
                  <a:pt x="1299472" y="148044"/>
                </a:cubicBezTo>
                <a:lnTo>
                  <a:pt x="1250985" y="116582"/>
                </a:lnTo>
                <a:cubicBezTo>
                  <a:pt x="1237751" y="108036"/>
                  <a:pt x="1220097" y="111829"/>
                  <a:pt x="1211550" y="125051"/>
                </a:cubicBezTo>
                <a:cubicBezTo>
                  <a:pt x="1211512" y="125108"/>
                  <a:pt x="1211474" y="125174"/>
                  <a:pt x="1211436" y="125232"/>
                </a:cubicBezTo>
                <a:lnTo>
                  <a:pt x="1181393" y="171903"/>
                </a:lnTo>
                <a:cubicBezTo>
                  <a:pt x="1173607" y="183984"/>
                  <a:pt x="1158044" y="188385"/>
                  <a:pt x="1145076" y="182168"/>
                </a:cubicBezTo>
                <a:cubicBezTo>
                  <a:pt x="1132907" y="176180"/>
                  <a:pt x="1120548" y="170572"/>
                  <a:pt x="1107998" y="165249"/>
                </a:cubicBezTo>
                <a:cubicBezTo>
                  <a:pt x="1094764" y="159536"/>
                  <a:pt x="1087872" y="144860"/>
                  <a:pt x="1091931" y="131030"/>
                </a:cubicBezTo>
                <a:lnTo>
                  <a:pt x="1107618" y="77705"/>
                </a:lnTo>
                <a:cubicBezTo>
                  <a:pt x="1112181" y="62639"/>
                  <a:pt x="1103672" y="46727"/>
                  <a:pt x="1088604" y="42155"/>
                </a:cubicBezTo>
                <a:lnTo>
                  <a:pt x="1032987" y="25806"/>
                </a:lnTo>
                <a:cubicBezTo>
                  <a:pt x="1017918" y="21244"/>
                  <a:pt x="1002003" y="29751"/>
                  <a:pt x="997430" y="44817"/>
                </a:cubicBezTo>
                <a:lnTo>
                  <a:pt x="981743" y="98237"/>
                </a:lnTo>
                <a:cubicBezTo>
                  <a:pt x="977750" y="112048"/>
                  <a:pt x="964098" y="120726"/>
                  <a:pt x="949895" y="118483"/>
                </a:cubicBezTo>
                <a:cubicBezTo>
                  <a:pt x="936585" y="116201"/>
                  <a:pt x="923180" y="114300"/>
                  <a:pt x="909584" y="112780"/>
                </a:cubicBezTo>
                <a:cubicBezTo>
                  <a:pt x="895181" y="111040"/>
                  <a:pt x="884381" y="98769"/>
                  <a:pt x="884485" y="84264"/>
                </a:cubicBezTo>
                <a:lnTo>
                  <a:pt x="884485" y="28468"/>
                </a:lnTo>
                <a:cubicBezTo>
                  <a:pt x="884485" y="12717"/>
                  <a:pt x="871717" y="-48"/>
                  <a:pt x="855964" y="-48"/>
                </a:cubicBezTo>
                <a:lnTo>
                  <a:pt x="798066" y="-48"/>
                </a:lnTo>
                <a:cubicBezTo>
                  <a:pt x="782312" y="-48"/>
                  <a:pt x="769544" y="12717"/>
                  <a:pt x="769544" y="28468"/>
                </a:cubicBezTo>
                <a:lnTo>
                  <a:pt x="769544" y="84264"/>
                </a:lnTo>
                <a:cubicBezTo>
                  <a:pt x="769649" y="98769"/>
                  <a:pt x="758849" y="111040"/>
                  <a:pt x="744445" y="112780"/>
                </a:cubicBezTo>
                <a:cubicBezTo>
                  <a:pt x="730945" y="114300"/>
                  <a:pt x="717445" y="116201"/>
                  <a:pt x="704135" y="118483"/>
                </a:cubicBezTo>
                <a:cubicBezTo>
                  <a:pt x="689932" y="120726"/>
                  <a:pt x="676279" y="112048"/>
                  <a:pt x="672286" y="98237"/>
                </a:cubicBezTo>
                <a:lnTo>
                  <a:pt x="656600" y="44817"/>
                </a:lnTo>
                <a:cubicBezTo>
                  <a:pt x="652027" y="29751"/>
                  <a:pt x="636112" y="21244"/>
                  <a:pt x="621043" y="25806"/>
                </a:cubicBezTo>
                <a:lnTo>
                  <a:pt x="565141" y="42155"/>
                </a:lnTo>
                <a:cubicBezTo>
                  <a:pt x="549996" y="46490"/>
                  <a:pt x="541231" y="62278"/>
                  <a:pt x="545566" y="77420"/>
                </a:cubicBezTo>
                <a:cubicBezTo>
                  <a:pt x="545594" y="77515"/>
                  <a:pt x="545623" y="77610"/>
                  <a:pt x="545651" y="77705"/>
                </a:cubicBezTo>
                <a:lnTo>
                  <a:pt x="561338" y="131030"/>
                </a:lnTo>
                <a:cubicBezTo>
                  <a:pt x="565464" y="144860"/>
                  <a:pt x="558610" y="159593"/>
                  <a:pt x="545366" y="165344"/>
                </a:cubicBezTo>
                <a:cubicBezTo>
                  <a:pt x="532693" y="170600"/>
                  <a:pt x="520334" y="176208"/>
                  <a:pt x="508288" y="182168"/>
                </a:cubicBezTo>
                <a:cubicBezTo>
                  <a:pt x="495273" y="188423"/>
                  <a:pt x="479643" y="183974"/>
                  <a:pt x="471876" y="171807"/>
                </a:cubicBezTo>
                <a:lnTo>
                  <a:pt x="441548" y="125041"/>
                </a:lnTo>
                <a:cubicBezTo>
                  <a:pt x="433058" y="111772"/>
                  <a:pt x="415423" y="107903"/>
                  <a:pt x="402151" y="116392"/>
                </a:cubicBezTo>
                <a:cubicBezTo>
                  <a:pt x="402103" y="116420"/>
                  <a:pt x="402046" y="116458"/>
                  <a:pt x="401999" y="116487"/>
                </a:cubicBezTo>
                <a:lnTo>
                  <a:pt x="353322" y="147759"/>
                </a:lnTo>
                <a:cubicBezTo>
                  <a:pt x="340031" y="156209"/>
                  <a:pt x="336105" y="173832"/>
                  <a:pt x="344557" y="187120"/>
                </a:cubicBezTo>
                <a:cubicBezTo>
                  <a:pt x="344595" y="187187"/>
                  <a:pt x="344633" y="187244"/>
                  <a:pt x="344671" y="187301"/>
                </a:cubicBezTo>
                <a:lnTo>
                  <a:pt x="374808" y="234162"/>
                </a:lnTo>
                <a:cubicBezTo>
                  <a:pt x="382614" y="246272"/>
                  <a:pt x="380170" y="262298"/>
                  <a:pt x="369104" y="271518"/>
                </a:cubicBezTo>
                <a:cubicBezTo>
                  <a:pt x="358551" y="280168"/>
                  <a:pt x="348283" y="289007"/>
                  <a:pt x="338301" y="298228"/>
                </a:cubicBezTo>
                <a:cubicBezTo>
                  <a:pt x="327472" y="307913"/>
                  <a:pt x="311101" y="307913"/>
                  <a:pt x="300272" y="298228"/>
                </a:cubicBezTo>
                <a:lnTo>
                  <a:pt x="258251" y="261822"/>
                </a:lnTo>
                <a:cubicBezTo>
                  <a:pt x="246396" y="251452"/>
                  <a:pt x="228379" y="252640"/>
                  <a:pt x="218007" y="264493"/>
                </a:cubicBezTo>
                <a:cubicBezTo>
                  <a:pt x="217950" y="264550"/>
                  <a:pt x="217903" y="264617"/>
                  <a:pt x="217846" y="264674"/>
                </a:cubicBezTo>
                <a:lnTo>
                  <a:pt x="179817" y="308493"/>
                </a:lnTo>
                <a:cubicBezTo>
                  <a:pt x="169473" y="320365"/>
                  <a:pt x="170709" y="338378"/>
                  <a:pt x="182584" y="348729"/>
                </a:cubicBezTo>
                <a:cubicBezTo>
                  <a:pt x="182612" y="348748"/>
                  <a:pt x="182641" y="348777"/>
                  <a:pt x="182669" y="348796"/>
                </a:cubicBezTo>
                <a:lnTo>
                  <a:pt x="224691" y="385296"/>
                </a:lnTo>
                <a:cubicBezTo>
                  <a:pt x="235624" y="394687"/>
                  <a:pt x="237820" y="410761"/>
                  <a:pt x="229824" y="422747"/>
                </a:cubicBezTo>
                <a:cubicBezTo>
                  <a:pt x="222124" y="433963"/>
                  <a:pt x="214803" y="445369"/>
                  <a:pt x="207768" y="456966"/>
                </a:cubicBezTo>
                <a:cubicBezTo>
                  <a:pt x="200229" y="469275"/>
                  <a:pt x="184675" y="474018"/>
                  <a:pt x="171546" y="467992"/>
                </a:cubicBezTo>
                <a:lnTo>
                  <a:pt x="120968" y="444894"/>
                </a:lnTo>
                <a:cubicBezTo>
                  <a:pt x="106688" y="438240"/>
                  <a:pt x="89718" y="444419"/>
                  <a:pt x="83063" y="458686"/>
                </a:cubicBezTo>
                <a:cubicBezTo>
                  <a:pt x="83025" y="458781"/>
                  <a:pt x="82977" y="458867"/>
                  <a:pt x="82939" y="458962"/>
                </a:cubicBezTo>
                <a:lnTo>
                  <a:pt x="58886" y="511716"/>
                </a:lnTo>
                <a:cubicBezTo>
                  <a:pt x="52250" y="526003"/>
                  <a:pt x="58449" y="542960"/>
                  <a:pt x="72738" y="549595"/>
                </a:cubicBezTo>
                <a:cubicBezTo>
                  <a:pt x="72843" y="549642"/>
                  <a:pt x="72947" y="549690"/>
                  <a:pt x="73052" y="549737"/>
                </a:cubicBezTo>
                <a:lnTo>
                  <a:pt x="123535" y="572740"/>
                </a:lnTo>
                <a:cubicBezTo>
                  <a:pt x="136683" y="578671"/>
                  <a:pt x="143338" y="593481"/>
                  <a:pt x="139031" y="607244"/>
                </a:cubicBezTo>
                <a:cubicBezTo>
                  <a:pt x="134848" y="619915"/>
                  <a:pt x="131045" y="632937"/>
                  <a:pt x="127623" y="646311"/>
                </a:cubicBezTo>
                <a:cubicBezTo>
                  <a:pt x="123868" y="660265"/>
                  <a:pt x="110272" y="669209"/>
                  <a:pt x="95964" y="667128"/>
                </a:cubicBezTo>
                <a:lnTo>
                  <a:pt x="40918" y="659238"/>
                </a:lnTo>
                <a:cubicBezTo>
                  <a:pt x="25336" y="656928"/>
                  <a:pt x="10837" y="667688"/>
                  <a:pt x="8527" y="683267"/>
                </a:cubicBezTo>
                <a:cubicBezTo>
                  <a:pt x="8518" y="683344"/>
                  <a:pt x="8508" y="683410"/>
                  <a:pt x="8499" y="683477"/>
                </a:cubicBezTo>
                <a:lnTo>
                  <a:pt x="227" y="740508"/>
                </a:lnTo>
                <a:cubicBezTo>
                  <a:pt x="-2083" y="756087"/>
                  <a:pt x="8679" y="770583"/>
                  <a:pt x="24261" y="772893"/>
                </a:cubicBezTo>
                <a:cubicBezTo>
                  <a:pt x="24337" y="772902"/>
                  <a:pt x="24404" y="772912"/>
                  <a:pt x="24471" y="772921"/>
                </a:cubicBezTo>
                <a:lnTo>
                  <a:pt x="79707" y="780811"/>
                </a:lnTo>
                <a:cubicBezTo>
                  <a:pt x="94215" y="782854"/>
                  <a:pt x="104815" y="795544"/>
                  <a:pt x="104235" y="810182"/>
                </a:cubicBezTo>
                <a:cubicBezTo>
                  <a:pt x="104235" y="816741"/>
                  <a:pt x="104235" y="823394"/>
                  <a:pt x="104235" y="829953"/>
                </a:cubicBezTo>
                <a:cubicBezTo>
                  <a:pt x="104235" y="836512"/>
                  <a:pt x="104235" y="843165"/>
                  <a:pt x="104235" y="849724"/>
                </a:cubicBezTo>
                <a:cubicBezTo>
                  <a:pt x="104815" y="864362"/>
                  <a:pt x="94215" y="877052"/>
                  <a:pt x="79707" y="879095"/>
                </a:cubicBezTo>
                <a:lnTo>
                  <a:pt x="24471" y="887080"/>
                </a:lnTo>
                <a:cubicBezTo>
                  <a:pt x="8869" y="889275"/>
                  <a:pt x="-1997" y="903695"/>
                  <a:pt x="199" y="919284"/>
                </a:cubicBezTo>
                <a:cubicBezTo>
                  <a:pt x="208" y="919360"/>
                  <a:pt x="218" y="919426"/>
                  <a:pt x="227" y="919493"/>
                </a:cubicBezTo>
                <a:lnTo>
                  <a:pt x="8499" y="976524"/>
                </a:lnTo>
                <a:cubicBezTo>
                  <a:pt x="10695" y="992122"/>
                  <a:pt x="25117" y="1002987"/>
                  <a:pt x="40709" y="1000791"/>
                </a:cubicBezTo>
                <a:cubicBezTo>
                  <a:pt x="40785" y="1000782"/>
                  <a:pt x="40851" y="1000772"/>
                  <a:pt x="40918" y="1000763"/>
                </a:cubicBezTo>
                <a:lnTo>
                  <a:pt x="95964" y="992778"/>
                </a:lnTo>
                <a:cubicBezTo>
                  <a:pt x="110272" y="990697"/>
                  <a:pt x="123868" y="999641"/>
                  <a:pt x="127623" y="1013595"/>
                </a:cubicBezTo>
                <a:cubicBezTo>
                  <a:pt x="131045" y="1026807"/>
                  <a:pt x="134848" y="1039830"/>
                  <a:pt x="139031" y="1052757"/>
                </a:cubicBezTo>
                <a:cubicBezTo>
                  <a:pt x="143281" y="1066492"/>
                  <a:pt x="136636" y="1081244"/>
                  <a:pt x="123535" y="1087166"/>
                </a:cubicBezTo>
                <a:lnTo>
                  <a:pt x="73052" y="1110264"/>
                </a:lnTo>
                <a:cubicBezTo>
                  <a:pt x="58687" y="1116727"/>
                  <a:pt x="52279" y="1133609"/>
                  <a:pt x="58744" y="1147971"/>
                </a:cubicBezTo>
                <a:cubicBezTo>
                  <a:pt x="58791" y="1148076"/>
                  <a:pt x="58839" y="1148180"/>
                  <a:pt x="58886" y="1148285"/>
                </a:cubicBezTo>
                <a:lnTo>
                  <a:pt x="82939" y="1200944"/>
                </a:lnTo>
                <a:cubicBezTo>
                  <a:pt x="89404" y="1215307"/>
                  <a:pt x="106289" y="1221713"/>
                  <a:pt x="120654" y="1215250"/>
                </a:cubicBezTo>
                <a:cubicBezTo>
                  <a:pt x="120759" y="1215202"/>
                  <a:pt x="120863" y="1215154"/>
                  <a:pt x="120968" y="1215107"/>
                </a:cubicBezTo>
                <a:lnTo>
                  <a:pt x="171546" y="1192009"/>
                </a:lnTo>
                <a:cubicBezTo>
                  <a:pt x="184647" y="1185973"/>
                  <a:pt x="200200" y="1190659"/>
                  <a:pt x="207768" y="1202940"/>
                </a:cubicBezTo>
                <a:cubicBezTo>
                  <a:pt x="214803" y="1214632"/>
                  <a:pt x="222124" y="1226038"/>
                  <a:pt x="229824" y="1237254"/>
                </a:cubicBezTo>
                <a:cubicBezTo>
                  <a:pt x="237820" y="1249240"/>
                  <a:pt x="235624" y="1265314"/>
                  <a:pt x="224691" y="1274705"/>
                </a:cubicBezTo>
                <a:lnTo>
                  <a:pt x="182669" y="1311110"/>
                </a:lnTo>
                <a:cubicBezTo>
                  <a:pt x="170728" y="1321386"/>
                  <a:pt x="169378" y="1339388"/>
                  <a:pt x="179655" y="1351327"/>
                </a:cubicBezTo>
                <a:cubicBezTo>
                  <a:pt x="179712" y="1351384"/>
                  <a:pt x="179760" y="1351451"/>
                  <a:pt x="179817" y="1351508"/>
                </a:cubicBezTo>
                <a:lnTo>
                  <a:pt x="217846" y="1395232"/>
                </a:lnTo>
                <a:cubicBezTo>
                  <a:pt x="228094" y="1407190"/>
                  <a:pt x="246101" y="1408587"/>
                  <a:pt x="258061" y="1398340"/>
                </a:cubicBezTo>
                <a:cubicBezTo>
                  <a:pt x="258127" y="1398293"/>
                  <a:pt x="258184" y="1398236"/>
                  <a:pt x="258251" y="1398178"/>
                </a:cubicBezTo>
                <a:lnTo>
                  <a:pt x="300272" y="1361678"/>
                </a:lnTo>
                <a:cubicBezTo>
                  <a:pt x="311101" y="1351992"/>
                  <a:pt x="327472" y="1351992"/>
                  <a:pt x="338301" y="1361678"/>
                </a:cubicBezTo>
                <a:cubicBezTo>
                  <a:pt x="348283" y="1371184"/>
                  <a:pt x="358551" y="1379738"/>
                  <a:pt x="369104" y="1388293"/>
                </a:cubicBezTo>
                <a:cubicBezTo>
                  <a:pt x="380170" y="1397513"/>
                  <a:pt x="382614" y="1413539"/>
                  <a:pt x="374808" y="1425649"/>
                </a:cubicBezTo>
                <a:lnTo>
                  <a:pt x="344671" y="1472510"/>
                </a:lnTo>
                <a:cubicBezTo>
                  <a:pt x="336124" y="1485741"/>
                  <a:pt x="339917" y="1503392"/>
                  <a:pt x="353142" y="1511938"/>
                </a:cubicBezTo>
                <a:cubicBezTo>
                  <a:pt x="353199" y="1511976"/>
                  <a:pt x="353265" y="1512014"/>
                  <a:pt x="353322" y="1512052"/>
                </a:cubicBezTo>
                <a:lnTo>
                  <a:pt x="401999" y="1543324"/>
                </a:lnTo>
                <a:cubicBezTo>
                  <a:pt x="415214" y="1551898"/>
                  <a:pt x="432878" y="1548134"/>
                  <a:pt x="441453" y="1534922"/>
                </a:cubicBezTo>
                <a:cubicBezTo>
                  <a:pt x="441482" y="1534874"/>
                  <a:pt x="441520" y="1534817"/>
                  <a:pt x="441548" y="1534770"/>
                </a:cubicBezTo>
                <a:lnTo>
                  <a:pt x="471591" y="1488003"/>
                </a:lnTo>
                <a:cubicBezTo>
                  <a:pt x="479681" y="1476160"/>
                  <a:pt x="495321" y="1472168"/>
                  <a:pt x="508098" y="1478688"/>
                </a:cubicBezTo>
                <a:cubicBezTo>
                  <a:pt x="520267" y="1484677"/>
                  <a:pt x="532627" y="1490285"/>
                  <a:pt x="545176" y="1495608"/>
                </a:cubicBezTo>
                <a:cubicBezTo>
                  <a:pt x="558372" y="1501349"/>
                  <a:pt x="565227" y="1516025"/>
                  <a:pt x="561148" y="1529827"/>
                </a:cubicBezTo>
                <a:lnTo>
                  <a:pt x="545556" y="1583246"/>
                </a:lnTo>
                <a:cubicBezTo>
                  <a:pt x="541059" y="1598284"/>
                  <a:pt x="549549" y="1614129"/>
                  <a:pt x="564571" y="1618701"/>
                </a:cubicBezTo>
                <a:lnTo>
                  <a:pt x="620092" y="1635050"/>
                </a:lnTo>
                <a:cubicBezTo>
                  <a:pt x="635161" y="1639613"/>
                  <a:pt x="651076" y="1631105"/>
                  <a:pt x="655649" y="1616040"/>
                </a:cubicBezTo>
                <a:lnTo>
                  <a:pt x="671336" y="1562620"/>
                </a:lnTo>
                <a:cubicBezTo>
                  <a:pt x="675367" y="1548847"/>
                  <a:pt x="689009" y="1540216"/>
                  <a:pt x="703185" y="1542469"/>
                </a:cubicBezTo>
                <a:cubicBezTo>
                  <a:pt x="716494" y="1544655"/>
                  <a:pt x="729995" y="1546556"/>
                  <a:pt x="743495" y="1548077"/>
                </a:cubicBezTo>
                <a:cubicBezTo>
                  <a:pt x="757898" y="1549816"/>
                  <a:pt x="768698" y="1562088"/>
                  <a:pt x="768594" y="1576593"/>
                </a:cubicBezTo>
                <a:lnTo>
                  <a:pt x="768594" y="1632389"/>
                </a:lnTo>
                <a:cubicBezTo>
                  <a:pt x="768594" y="1648139"/>
                  <a:pt x="781362" y="1660905"/>
                  <a:pt x="797115" y="1660905"/>
                </a:cubicBezTo>
                <a:lnTo>
                  <a:pt x="855013" y="1660905"/>
                </a:lnTo>
                <a:cubicBezTo>
                  <a:pt x="870767" y="1660905"/>
                  <a:pt x="883535" y="1648139"/>
                  <a:pt x="883535" y="1632389"/>
                </a:cubicBezTo>
                <a:lnTo>
                  <a:pt x="883535" y="1576593"/>
                </a:lnTo>
                <a:cubicBezTo>
                  <a:pt x="883430" y="1562088"/>
                  <a:pt x="894230" y="1549816"/>
                  <a:pt x="908634" y="1548077"/>
                </a:cubicBezTo>
                <a:cubicBezTo>
                  <a:pt x="922229" y="1546556"/>
                  <a:pt x="935634" y="1544655"/>
                  <a:pt x="948944" y="1542469"/>
                </a:cubicBezTo>
                <a:cubicBezTo>
                  <a:pt x="963157" y="1540169"/>
                  <a:pt x="976847" y="1548809"/>
                  <a:pt x="980888" y="1562620"/>
                </a:cubicBezTo>
                <a:lnTo>
                  <a:pt x="996479" y="1616040"/>
                </a:lnTo>
                <a:cubicBezTo>
                  <a:pt x="1001053" y="1631105"/>
                  <a:pt x="1016967" y="1639613"/>
                  <a:pt x="1032036" y="1635050"/>
                </a:cubicBezTo>
                <a:lnTo>
                  <a:pt x="1088033" y="1618416"/>
                </a:lnTo>
                <a:cubicBezTo>
                  <a:pt x="1103054" y="1613844"/>
                  <a:pt x="1111544" y="1597998"/>
                  <a:pt x="1107047" y="1582961"/>
                </a:cubicBezTo>
                <a:lnTo>
                  <a:pt x="1091361" y="1529637"/>
                </a:lnTo>
                <a:cubicBezTo>
                  <a:pt x="1087244" y="1515778"/>
                  <a:pt x="1094146" y="1501035"/>
                  <a:pt x="1107428" y="1495322"/>
                </a:cubicBezTo>
                <a:cubicBezTo>
                  <a:pt x="1119977" y="1490000"/>
                  <a:pt x="1132336" y="1484391"/>
                  <a:pt x="1144506" y="1478403"/>
                </a:cubicBezTo>
                <a:cubicBezTo>
                  <a:pt x="1157492" y="1472196"/>
                  <a:pt x="1173065" y="1476645"/>
                  <a:pt x="1180823" y="1488764"/>
                </a:cubicBezTo>
                <a:lnTo>
                  <a:pt x="1210865" y="1535530"/>
                </a:lnTo>
                <a:cubicBezTo>
                  <a:pt x="1219355" y="1548799"/>
                  <a:pt x="1236991" y="1552668"/>
                  <a:pt x="1250263" y="1544180"/>
                </a:cubicBezTo>
                <a:cubicBezTo>
                  <a:pt x="1250310" y="1544151"/>
                  <a:pt x="1250368" y="1544123"/>
                  <a:pt x="1250415" y="1544085"/>
                </a:cubicBezTo>
                <a:lnTo>
                  <a:pt x="1299186" y="1512812"/>
                </a:lnTo>
                <a:cubicBezTo>
                  <a:pt x="1312458" y="1504324"/>
                  <a:pt x="1316328" y="1486692"/>
                  <a:pt x="1307838" y="1473422"/>
                </a:cubicBezTo>
                <a:cubicBezTo>
                  <a:pt x="1307810" y="1473375"/>
                  <a:pt x="1307772" y="1473318"/>
                  <a:pt x="1307743" y="1473270"/>
                </a:cubicBezTo>
                <a:lnTo>
                  <a:pt x="1278176" y="1426694"/>
                </a:lnTo>
                <a:cubicBezTo>
                  <a:pt x="1270370" y="1414585"/>
                  <a:pt x="1272814" y="1398559"/>
                  <a:pt x="1283880" y="1389339"/>
                </a:cubicBezTo>
                <a:cubicBezTo>
                  <a:pt x="1294338" y="1380784"/>
                  <a:pt x="1304606" y="1371849"/>
                  <a:pt x="1314588" y="1362724"/>
                </a:cubicBezTo>
                <a:cubicBezTo>
                  <a:pt x="1325417" y="1353038"/>
                  <a:pt x="1341788" y="1353038"/>
                  <a:pt x="1352616" y="1362724"/>
                </a:cubicBezTo>
                <a:lnTo>
                  <a:pt x="1394733" y="1399224"/>
                </a:lnTo>
                <a:cubicBezTo>
                  <a:pt x="1406608" y="1409575"/>
                  <a:pt x="1424623" y="1408340"/>
                  <a:pt x="1434977" y="1396468"/>
                </a:cubicBezTo>
                <a:cubicBezTo>
                  <a:pt x="1435034" y="1396401"/>
                  <a:pt x="1435081" y="1396344"/>
                  <a:pt x="1435139" y="1396278"/>
                </a:cubicBezTo>
                <a:lnTo>
                  <a:pt x="1473167" y="1352553"/>
                </a:lnTo>
                <a:cubicBezTo>
                  <a:pt x="1483520" y="1340681"/>
                  <a:pt x="1482284" y="1322669"/>
                  <a:pt x="1470410" y="1312317"/>
                </a:cubicBezTo>
                <a:cubicBezTo>
                  <a:pt x="1470343" y="1312270"/>
                  <a:pt x="1470286" y="1312213"/>
                  <a:pt x="1470220" y="1312156"/>
                </a:cubicBezTo>
                <a:lnTo>
                  <a:pt x="1428198" y="1275751"/>
                </a:lnTo>
                <a:cubicBezTo>
                  <a:pt x="1417303" y="1266331"/>
                  <a:pt x="1415136" y="1250267"/>
                  <a:pt x="1423159" y="1238300"/>
                </a:cubicBezTo>
                <a:cubicBezTo>
                  <a:pt x="1430765" y="1227084"/>
                  <a:pt x="1438181" y="1215677"/>
                  <a:pt x="1445216" y="1203986"/>
                </a:cubicBezTo>
                <a:cubicBezTo>
                  <a:pt x="1452784" y="1191753"/>
                  <a:pt x="1468271" y="1187066"/>
                  <a:pt x="1481343" y="1193055"/>
                </a:cubicBezTo>
                <a:lnTo>
                  <a:pt x="1531921" y="1216152"/>
                </a:lnTo>
                <a:cubicBezTo>
                  <a:pt x="1546210" y="1222787"/>
                  <a:pt x="1563171" y="1216590"/>
                  <a:pt x="1569807" y="1202303"/>
                </a:cubicBezTo>
                <a:cubicBezTo>
                  <a:pt x="1569854" y="1202199"/>
                  <a:pt x="1569902" y="1202094"/>
                  <a:pt x="1569950" y="1201990"/>
                </a:cubicBezTo>
                <a:lnTo>
                  <a:pt x="1594003" y="1149330"/>
                </a:lnTo>
                <a:cubicBezTo>
                  <a:pt x="1600658" y="1135053"/>
                  <a:pt x="1594478" y="1118087"/>
                  <a:pt x="1580208" y="1111433"/>
                </a:cubicBezTo>
                <a:cubicBezTo>
                  <a:pt x="1580113" y="1111395"/>
                  <a:pt x="1580027" y="1111347"/>
                  <a:pt x="1579932" y="1111309"/>
                </a:cubicBezTo>
                <a:lnTo>
                  <a:pt x="1529354" y="1088211"/>
                </a:lnTo>
                <a:cubicBezTo>
                  <a:pt x="1516291" y="1082252"/>
                  <a:pt x="1509693" y="1067509"/>
                  <a:pt x="1513952" y="1053802"/>
                </a:cubicBezTo>
                <a:cubicBezTo>
                  <a:pt x="1518041" y="1040875"/>
                  <a:pt x="1521844" y="1027853"/>
                  <a:pt x="1525266" y="1014640"/>
                </a:cubicBezTo>
                <a:cubicBezTo>
                  <a:pt x="1529021" y="1000687"/>
                  <a:pt x="1542617" y="991742"/>
                  <a:pt x="1556925" y="993824"/>
                </a:cubicBezTo>
                <a:lnTo>
                  <a:pt x="1612066" y="1001808"/>
                </a:lnTo>
                <a:cubicBezTo>
                  <a:pt x="1627648" y="1004118"/>
                  <a:pt x="1642147" y="993358"/>
                  <a:pt x="1644457" y="977779"/>
                </a:cubicBezTo>
                <a:cubicBezTo>
                  <a:pt x="1644467" y="977703"/>
                  <a:pt x="1644476" y="977637"/>
                  <a:pt x="1644485" y="977570"/>
                </a:cubicBezTo>
                <a:lnTo>
                  <a:pt x="1652757" y="920538"/>
                </a:lnTo>
                <a:cubicBezTo>
                  <a:pt x="1655343" y="905007"/>
                  <a:pt x="1644847" y="890311"/>
                  <a:pt x="1629312" y="887726"/>
                </a:cubicBezTo>
                <a:cubicBezTo>
                  <a:pt x="1628922" y="887660"/>
                  <a:pt x="1628523" y="887603"/>
                  <a:pt x="1628133" y="887555"/>
                </a:cubicBezTo>
                <a:close/>
                <a:moveTo>
                  <a:pt x="826492" y="1419280"/>
                </a:moveTo>
                <a:cubicBezTo>
                  <a:pt x="501215" y="1419280"/>
                  <a:pt x="237525" y="1155642"/>
                  <a:pt x="237525" y="830428"/>
                </a:cubicBezTo>
                <a:cubicBezTo>
                  <a:pt x="237525" y="505215"/>
                  <a:pt x="501215" y="241576"/>
                  <a:pt x="826492" y="241576"/>
                </a:cubicBezTo>
                <a:cubicBezTo>
                  <a:pt x="1151588" y="241576"/>
                  <a:pt x="1415192" y="504920"/>
                  <a:pt x="1415459" y="829953"/>
                </a:cubicBezTo>
                <a:cubicBezTo>
                  <a:pt x="1415934" y="1154958"/>
                  <a:pt x="1152796" y="1418805"/>
                  <a:pt x="827728" y="1419280"/>
                </a:cubicBezTo>
                <a:cubicBezTo>
                  <a:pt x="827319" y="1419280"/>
                  <a:pt x="826901" y="1419280"/>
                  <a:pt x="826492" y="1419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16"/>
          <p:cNvSpPr/>
          <p:nvPr/>
        </p:nvSpPr>
        <p:spPr>
          <a:xfrm>
            <a:off x="9131693" y="7040339"/>
            <a:ext cx="2276148" cy="2275705"/>
          </a:xfrm>
          <a:custGeom>
            <a:rect b="b" l="l" r="r" t="t"/>
            <a:pathLst>
              <a:path extrusionOk="0" h="1011171" w="1011368">
                <a:moveTo>
                  <a:pt x="1011368" y="505586"/>
                </a:moveTo>
                <a:cubicBezTo>
                  <a:pt x="1011368" y="784813"/>
                  <a:pt x="784966" y="1011172"/>
                  <a:pt x="505684" y="1011172"/>
                </a:cubicBezTo>
                <a:cubicBezTo>
                  <a:pt x="226403" y="1011172"/>
                  <a:pt x="0" y="784813"/>
                  <a:pt x="0" y="505586"/>
                </a:cubicBezTo>
                <a:cubicBezTo>
                  <a:pt x="0" y="226359"/>
                  <a:pt x="226403" y="0"/>
                  <a:pt x="505684" y="0"/>
                </a:cubicBezTo>
                <a:cubicBezTo>
                  <a:pt x="784966" y="0"/>
                  <a:pt x="1011368" y="226358"/>
                  <a:pt x="1011368" y="5055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6"/>
          <p:cNvSpPr/>
          <p:nvPr/>
        </p:nvSpPr>
        <p:spPr>
          <a:xfrm>
            <a:off x="6997617" y="9235610"/>
            <a:ext cx="1237995" cy="1237754"/>
          </a:xfrm>
          <a:custGeom>
            <a:rect b="b" l="l" r="r" t="t"/>
            <a:pathLst>
              <a:path extrusionOk="0" h="549975" w="550082">
                <a:moveTo>
                  <a:pt x="550083" y="274988"/>
                </a:moveTo>
                <a:cubicBezTo>
                  <a:pt x="550083" y="426859"/>
                  <a:pt x="426942" y="549975"/>
                  <a:pt x="275041" y="549975"/>
                </a:cubicBezTo>
                <a:cubicBezTo>
                  <a:pt x="123140" y="549975"/>
                  <a:pt x="0" y="426859"/>
                  <a:pt x="0" y="274988"/>
                </a:cubicBezTo>
                <a:cubicBezTo>
                  <a:pt x="0" y="123116"/>
                  <a:pt x="123140" y="0"/>
                  <a:pt x="275041" y="0"/>
                </a:cubicBezTo>
                <a:cubicBezTo>
                  <a:pt x="426942" y="0"/>
                  <a:pt x="550083" y="123116"/>
                  <a:pt x="550083" y="2749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6"/>
          <p:cNvSpPr/>
          <p:nvPr/>
        </p:nvSpPr>
        <p:spPr>
          <a:xfrm>
            <a:off x="6489428" y="8727305"/>
            <a:ext cx="2252871" cy="2254577"/>
          </a:xfrm>
          <a:custGeom>
            <a:rect b="b" l="l" r="r" t="t"/>
            <a:pathLst>
              <a:path extrusionOk="0" h="1001783" w="1001025">
                <a:moveTo>
                  <a:pt x="885135" y="201760"/>
                </a:moveTo>
                <a:lnTo>
                  <a:pt x="833511" y="234173"/>
                </a:lnTo>
                <a:cubicBezTo>
                  <a:pt x="826809" y="238308"/>
                  <a:pt x="818091" y="236939"/>
                  <a:pt x="812976" y="230941"/>
                </a:cubicBezTo>
                <a:cubicBezTo>
                  <a:pt x="806511" y="223432"/>
                  <a:pt x="799761" y="216208"/>
                  <a:pt x="792631" y="209079"/>
                </a:cubicBezTo>
                <a:cubicBezTo>
                  <a:pt x="785500" y="201950"/>
                  <a:pt x="778275" y="195201"/>
                  <a:pt x="770764" y="188738"/>
                </a:cubicBezTo>
                <a:cubicBezTo>
                  <a:pt x="764784" y="183662"/>
                  <a:pt x="763415" y="174974"/>
                  <a:pt x="767532" y="168301"/>
                </a:cubicBezTo>
                <a:lnTo>
                  <a:pt x="800331" y="116212"/>
                </a:lnTo>
                <a:cubicBezTo>
                  <a:pt x="804980" y="108836"/>
                  <a:pt x="802765" y="99093"/>
                  <a:pt x="795397" y="94455"/>
                </a:cubicBezTo>
                <a:cubicBezTo>
                  <a:pt x="795397" y="94445"/>
                  <a:pt x="795388" y="94445"/>
                  <a:pt x="795388" y="94445"/>
                </a:cubicBezTo>
                <a:lnTo>
                  <a:pt x="739296" y="59276"/>
                </a:lnTo>
                <a:cubicBezTo>
                  <a:pt x="732042" y="54637"/>
                  <a:pt x="722401" y="56747"/>
                  <a:pt x="717762" y="64000"/>
                </a:cubicBezTo>
                <a:cubicBezTo>
                  <a:pt x="717714" y="64076"/>
                  <a:pt x="717667" y="64142"/>
                  <a:pt x="717619" y="64218"/>
                </a:cubicBezTo>
                <a:lnTo>
                  <a:pt x="684820" y="116212"/>
                </a:lnTo>
                <a:cubicBezTo>
                  <a:pt x="680570" y="122828"/>
                  <a:pt x="672118" y="125328"/>
                  <a:pt x="664950" y="122106"/>
                </a:cubicBezTo>
                <a:cubicBezTo>
                  <a:pt x="646639" y="114235"/>
                  <a:pt x="627805" y="107658"/>
                  <a:pt x="608573" y="102430"/>
                </a:cubicBezTo>
                <a:cubicBezTo>
                  <a:pt x="600976" y="100453"/>
                  <a:pt x="595966" y="93219"/>
                  <a:pt x="596784" y="85415"/>
                </a:cubicBezTo>
                <a:lnTo>
                  <a:pt x="603629" y="24962"/>
                </a:lnTo>
                <a:cubicBezTo>
                  <a:pt x="604570" y="16283"/>
                  <a:pt x="598333" y="8470"/>
                  <a:pt x="589653" y="7472"/>
                </a:cubicBezTo>
                <a:lnTo>
                  <a:pt x="523864" y="58"/>
                </a:lnTo>
                <a:cubicBezTo>
                  <a:pt x="515260" y="-940"/>
                  <a:pt x="507474" y="5229"/>
                  <a:pt x="506476" y="13831"/>
                </a:cubicBezTo>
                <a:cubicBezTo>
                  <a:pt x="506476" y="13869"/>
                  <a:pt x="506466" y="13897"/>
                  <a:pt x="506466" y="13936"/>
                </a:cubicBezTo>
                <a:lnTo>
                  <a:pt x="499621" y="74484"/>
                </a:lnTo>
                <a:cubicBezTo>
                  <a:pt x="498680" y="82288"/>
                  <a:pt x="492177" y="88229"/>
                  <a:pt x="484314" y="88457"/>
                </a:cubicBezTo>
                <a:cubicBezTo>
                  <a:pt x="464406" y="89284"/>
                  <a:pt x="444575" y="91537"/>
                  <a:pt x="424990" y="95206"/>
                </a:cubicBezTo>
                <a:cubicBezTo>
                  <a:pt x="417289" y="96689"/>
                  <a:pt x="409655" y="92335"/>
                  <a:pt x="407021" y="84940"/>
                </a:cubicBezTo>
                <a:lnTo>
                  <a:pt x="386866" y="27908"/>
                </a:lnTo>
                <a:cubicBezTo>
                  <a:pt x="383872" y="19762"/>
                  <a:pt x="374897" y="15532"/>
                  <a:pt x="366711" y="18403"/>
                </a:cubicBezTo>
                <a:lnTo>
                  <a:pt x="304249" y="40265"/>
                </a:lnTo>
                <a:cubicBezTo>
                  <a:pt x="296102" y="43259"/>
                  <a:pt x="291871" y="52232"/>
                  <a:pt x="294742" y="60416"/>
                </a:cubicBezTo>
                <a:lnTo>
                  <a:pt x="314897" y="117448"/>
                </a:lnTo>
                <a:cubicBezTo>
                  <a:pt x="317322" y="124815"/>
                  <a:pt x="314061" y="132856"/>
                  <a:pt x="307197" y="136459"/>
                </a:cubicBezTo>
                <a:cubicBezTo>
                  <a:pt x="289618" y="145831"/>
                  <a:pt x="272743" y="156467"/>
                  <a:pt x="256714" y="168301"/>
                </a:cubicBezTo>
                <a:cubicBezTo>
                  <a:pt x="250410" y="173035"/>
                  <a:pt x="241588" y="172427"/>
                  <a:pt x="235988" y="166876"/>
                </a:cubicBezTo>
                <a:lnTo>
                  <a:pt x="192826" y="123721"/>
                </a:lnTo>
                <a:cubicBezTo>
                  <a:pt x="186646" y="117657"/>
                  <a:pt x="176759" y="117657"/>
                  <a:pt x="170579" y="123721"/>
                </a:cubicBezTo>
                <a:lnTo>
                  <a:pt x="123709" y="170583"/>
                </a:lnTo>
                <a:cubicBezTo>
                  <a:pt x="117540" y="176742"/>
                  <a:pt x="117529" y="186732"/>
                  <a:pt x="123686" y="192901"/>
                </a:cubicBezTo>
                <a:cubicBezTo>
                  <a:pt x="123694" y="192901"/>
                  <a:pt x="123701" y="192910"/>
                  <a:pt x="123709" y="192920"/>
                </a:cubicBezTo>
                <a:lnTo>
                  <a:pt x="166871" y="235979"/>
                </a:lnTo>
                <a:cubicBezTo>
                  <a:pt x="172443" y="241577"/>
                  <a:pt x="173003" y="250436"/>
                  <a:pt x="168202" y="256700"/>
                </a:cubicBezTo>
                <a:cubicBezTo>
                  <a:pt x="156404" y="272726"/>
                  <a:pt x="145785" y="289598"/>
                  <a:pt x="136449" y="307173"/>
                </a:cubicBezTo>
                <a:cubicBezTo>
                  <a:pt x="132815" y="314008"/>
                  <a:pt x="124801" y="317249"/>
                  <a:pt x="117434" y="314873"/>
                </a:cubicBezTo>
                <a:lnTo>
                  <a:pt x="60391" y="294722"/>
                </a:lnTo>
                <a:cubicBezTo>
                  <a:pt x="52204" y="291851"/>
                  <a:pt x="43228" y="296081"/>
                  <a:pt x="40236" y="304227"/>
                </a:cubicBezTo>
                <a:lnTo>
                  <a:pt x="18370" y="366771"/>
                </a:lnTo>
                <a:cubicBezTo>
                  <a:pt x="15452" y="374927"/>
                  <a:pt x="19700" y="383900"/>
                  <a:pt x="27858" y="386818"/>
                </a:cubicBezTo>
                <a:cubicBezTo>
                  <a:pt x="27864" y="386828"/>
                  <a:pt x="27870" y="386828"/>
                  <a:pt x="27877" y="386828"/>
                </a:cubicBezTo>
                <a:lnTo>
                  <a:pt x="84920" y="406979"/>
                </a:lnTo>
                <a:cubicBezTo>
                  <a:pt x="92312" y="409612"/>
                  <a:pt x="96675" y="417245"/>
                  <a:pt x="95188" y="424944"/>
                </a:cubicBezTo>
                <a:cubicBezTo>
                  <a:pt x="91475" y="444525"/>
                  <a:pt x="89219" y="464343"/>
                  <a:pt x="88438" y="484257"/>
                </a:cubicBezTo>
                <a:cubicBezTo>
                  <a:pt x="88211" y="492118"/>
                  <a:pt x="82267" y="498619"/>
                  <a:pt x="74462" y="499560"/>
                </a:cubicBezTo>
                <a:lnTo>
                  <a:pt x="13902" y="506404"/>
                </a:lnTo>
                <a:cubicBezTo>
                  <a:pt x="5243" y="507393"/>
                  <a:pt x="-973" y="515215"/>
                  <a:pt x="19" y="523875"/>
                </a:cubicBezTo>
                <a:cubicBezTo>
                  <a:pt x="20" y="523884"/>
                  <a:pt x="20" y="523884"/>
                  <a:pt x="21" y="523894"/>
                </a:cubicBezTo>
                <a:lnTo>
                  <a:pt x="7437" y="589670"/>
                </a:lnTo>
                <a:cubicBezTo>
                  <a:pt x="8377" y="598282"/>
                  <a:pt x="16121" y="604499"/>
                  <a:pt x="24733" y="603558"/>
                </a:cubicBezTo>
                <a:cubicBezTo>
                  <a:pt x="24767" y="603558"/>
                  <a:pt x="24801" y="603548"/>
                  <a:pt x="24835" y="603548"/>
                </a:cubicBezTo>
                <a:lnTo>
                  <a:pt x="85395" y="596704"/>
                </a:lnTo>
                <a:cubicBezTo>
                  <a:pt x="93202" y="595887"/>
                  <a:pt x="100435" y="600896"/>
                  <a:pt x="102413" y="608491"/>
                </a:cubicBezTo>
                <a:cubicBezTo>
                  <a:pt x="107559" y="627739"/>
                  <a:pt x="114137" y="646588"/>
                  <a:pt x="122093" y="664857"/>
                </a:cubicBezTo>
                <a:cubicBezTo>
                  <a:pt x="125344" y="672043"/>
                  <a:pt x="122786" y="680531"/>
                  <a:pt x="116103" y="684723"/>
                </a:cubicBezTo>
                <a:lnTo>
                  <a:pt x="64670" y="717136"/>
                </a:lnTo>
                <a:cubicBezTo>
                  <a:pt x="57303" y="721784"/>
                  <a:pt x="55054" y="731489"/>
                  <a:pt x="59631" y="738903"/>
                </a:cubicBezTo>
                <a:lnTo>
                  <a:pt x="94902" y="794889"/>
                </a:lnTo>
                <a:cubicBezTo>
                  <a:pt x="99548" y="802256"/>
                  <a:pt x="109263" y="804499"/>
                  <a:pt x="116674" y="799927"/>
                </a:cubicBezTo>
                <a:lnTo>
                  <a:pt x="168202" y="767514"/>
                </a:lnTo>
                <a:cubicBezTo>
                  <a:pt x="174876" y="763313"/>
                  <a:pt x="183623" y="764653"/>
                  <a:pt x="188738" y="770651"/>
                </a:cubicBezTo>
                <a:cubicBezTo>
                  <a:pt x="195203" y="778160"/>
                  <a:pt x="201953" y="785479"/>
                  <a:pt x="209083" y="792608"/>
                </a:cubicBezTo>
                <a:cubicBezTo>
                  <a:pt x="216213" y="799737"/>
                  <a:pt x="223439" y="806486"/>
                  <a:pt x="230949" y="812949"/>
                </a:cubicBezTo>
                <a:cubicBezTo>
                  <a:pt x="236967" y="818006"/>
                  <a:pt x="238346" y="826722"/>
                  <a:pt x="234182" y="833386"/>
                </a:cubicBezTo>
                <a:lnTo>
                  <a:pt x="201382" y="885095"/>
                </a:lnTo>
                <a:cubicBezTo>
                  <a:pt x="196733" y="892470"/>
                  <a:pt x="198948" y="902214"/>
                  <a:pt x="206316" y="906852"/>
                </a:cubicBezTo>
                <a:cubicBezTo>
                  <a:pt x="206316" y="906861"/>
                  <a:pt x="206326" y="906861"/>
                  <a:pt x="206326" y="906861"/>
                </a:cubicBezTo>
                <a:lnTo>
                  <a:pt x="262418" y="942031"/>
                </a:lnTo>
                <a:cubicBezTo>
                  <a:pt x="269805" y="946622"/>
                  <a:pt x="279512" y="944417"/>
                  <a:pt x="284189" y="937088"/>
                </a:cubicBezTo>
                <a:lnTo>
                  <a:pt x="316514" y="885570"/>
                </a:lnTo>
                <a:cubicBezTo>
                  <a:pt x="320735" y="878926"/>
                  <a:pt x="329196" y="876378"/>
                  <a:pt x="336383" y="879581"/>
                </a:cubicBezTo>
                <a:cubicBezTo>
                  <a:pt x="354666" y="887518"/>
                  <a:pt x="373509" y="894096"/>
                  <a:pt x="392761" y="899257"/>
                </a:cubicBezTo>
                <a:cubicBezTo>
                  <a:pt x="400376" y="901273"/>
                  <a:pt x="405377" y="908534"/>
                  <a:pt x="404550" y="916367"/>
                </a:cubicBezTo>
                <a:lnTo>
                  <a:pt x="397704" y="976820"/>
                </a:lnTo>
                <a:cubicBezTo>
                  <a:pt x="396763" y="985480"/>
                  <a:pt x="403019" y="993264"/>
                  <a:pt x="411680" y="994215"/>
                </a:cubicBezTo>
                <a:lnTo>
                  <a:pt x="477469" y="1001629"/>
                </a:lnTo>
                <a:cubicBezTo>
                  <a:pt x="486073" y="1002627"/>
                  <a:pt x="493860" y="996458"/>
                  <a:pt x="494858" y="987856"/>
                </a:cubicBezTo>
                <a:cubicBezTo>
                  <a:pt x="494858" y="987818"/>
                  <a:pt x="494867" y="987789"/>
                  <a:pt x="494867" y="987751"/>
                </a:cubicBezTo>
                <a:lnTo>
                  <a:pt x="501712" y="927298"/>
                </a:lnTo>
                <a:cubicBezTo>
                  <a:pt x="502644" y="919475"/>
                  <a:pt x="509147" y="913506"/>
                  <a:pt x="517019" y="913230"/>
                </a:cubicBezTo>
                <a:cubicBezTo>
                  <a:pt x="536927" y="912441"/>
                  <a:pt x="556759" y="910217"/>
                  <a:pt x="576343" y="906576"/>
                </a:cubicBezTo>
                <a:cubicBezTo>
                  <a:pt x="584054" y="905027"/>
                  <a:pt x="591736" y="909352"/>
                  <a:pt x="594407" y="916747"/>
                </a:cubicBezTo>
                <a:lnTo>
                  <a:pt x="614467" y="973779"/>
                </a:lnTo>
                <a:cubicBezTo>
                  <a:pt x="617414" y="981963"/>
                  <a:pt x="626436" y="986212"/>
                  <a:pt x="634622" y="983284"/>
                </a:cubicBezTo>
                <a:lnTo>
                  <a:pt x="697084" y="961422"/>
                </a:lnTo>
                <a:cubicBezTo>
                  <a:pt x="705241" y="958513"/>
                  <a:pt x="709500" y="949540"/>
                  <a:pt x="706601" y="941385"/>
                </a:cubicBezTo>
                <a:cubicBezTo>
                  <a:pt x="706591" y="941375"/>
                  <a:pt x="706591" y="941375"/>
                  <a:pt x="706591" y="941366"/>
                </a:cubicBezTo>
                <a:lnTo>
                  <a:pt x="686436" y="883859"/>
                </a:lnTo>
                <a:cubicBezTo>
                  <a:pt x="684059" y="876492"/>
                  <a:pt x="687301" y="868479"/>
                  <a:pt x="694137" y="864848"/>
                </a:cubicBezTo>
                <a:cubicBezTo>
                  <a:pt x="711734" y="855543"/>
                  <a:pt x="728610" y="844935"/>
                  <a:pt x="744620" y="833101"/>
                </a:cubicBezTo>
                <a:cubicBezTo>
                  <a:pt x="750923" y="828367"/>
                  <a:pt x="759745" y="828975"/>
                  <a:pt x="765345" y="834526"/>
                </a:cubicBezTo>
                <a:lnTo>
                  <a:pt x="808508" y="877585"/>
                </a:lnTo>
                <a:cubicBezTo>
                  <a:pt x="814668" y="883754"/>
                  <a:pt x="824660" y="883764"/>
                  <a:pt x="830830" y="877604"/>
                </a:cubicBezTo>
                <a:cubicBezTo>
                  <a:pt x="830830" y="877604"/>
                  <a:pt x="830840" y="877595"/>
                  <a:pt x="830849" y="877585"/>
                </a:cubicBezTo>
                <a:lnTo>
                  <a:pt x="877624" y="830819"/>
                </a:lnTo>
                <a:cubicBezTo>
                  <a:pt x="883795" y="824660"/>
                  <a:pt x="883804" y="814670"/>
                  <a:pt x="877643" y="808501"/>
                </a:cubicBezTo>
                <a:cubicBezTo>
                  <a:pt x="877643" y="808501"/>
                  <a:pt x="877634" y="808491"/>
                  <a:pt x="877624" y="808482"/>
                </a:cubicBezTo>
                <a:lnTo>
                  <a:pt x="834462" y="765328"/>
                </a:lnTo>
                <a:cubicBezTo>
                  <a:pt x="828948" y="759739"/>
                  <a:pt x="828377" y="750947"/>
                  <a:pt x="833131" y="744701"/>
                </a:cubicBezTo>
                <a:cubicBezTo>
                  <a:pt x="844910" y="728657"/>
                  <a:pt x="855520" y="711794"/>
                  <a:pt x="864885" y="694228"/>
                </a:cubicBezTo>
                <a:cubicBezTo>
                  <a:pt x="868459" y="687328"/>
                  <a:pt x="876531" y="684067"/>
                  <a:pt x="883899" y="686529"/>
                </a:cubicBezTo>
                <a:lnTo>
                  <a:pt x="940942" y="706585"/>
                </a:lnTo>
                <a:cubicBezTo>
                  <a:pt x="949127" y="709513"/>
                  <a:pt x="958150" y="705264"/>
                  <a:pt x="961097" y="697080"/>
                </a:cubicBezTo>
                <a:lnTo>
                  <a:pt x="982963" y="634630"/>
                </a:lnTo>
                <a:cubicBezTo>
                  <a:pt x="985834" y="626446"/>
                  <a:pt x="981604" y="617473"/>
                  <a:pt x="973456" y="614479"/>
                </a:cubicBezTo>
                <a:lnTo>
                  <a:pt x="915938" y="594423"/>
                </a:lnTo>
                <a:cubicBezTo>
                  <a:pt x="908532" y="591752"/>
                  <a:pt x="904178" y="584091"/>
                  <a:pt x="905670" y="576363"/>
                </a:cubicBezTo>
                <a:cubicBezTo>
                  <a:pt x="909388" y="556782"/>
                  <a:pt x="911641" y="536964"/>
                  <a:pt x="912420" y="517050"/>
                </a:cubicBezTo>
                <a:cubicBezTo>
                  <a:pt x="912649" y="509189"/>
                  <a:pt x="918591" y="502688"/>
                  <a:pt x="926396" y="501746"/>
                </a:cubicBezTo>
                <a:lnTo>
                  <a:pt x="986956" y="494903"/>
                </a:lnTo>
                <a:cubicBezTo>
                  <a:pt x="995570" y="493962"/>
                  <a:pt x="1001787" y="486224"/>
                  <a:pt x="1000846" y="477613"/>
                </a:cubicBezTo>
                <a:cubicBezTo>
                  <a:pt x="1000846" y="477575"/>
                  <a:pt x="1000837" y="477546"/>
                  <a:pt x="1000837" y="477508"/>
                </a:cubicBezTo>
                <a:lnTo>
                  <a:pt x="993421" y="411731"/>
                </a:lnTo>
                <a:cubicBezTo>
                  <a:pt x="992480" y="403120"/>
                  <a:pt x="984741" y="396903"/>
                  <a:pt x="976128" y="397844"/>
                </a:cubicBezTo>
                <a:cubicBezTo>
                  <a:pt x="976090" y="397844"/>
                  <a:pt x="976061" y="397854"/>
                  <a:pt x="976023" y="397854"/>
                </a:cubicBezTo>
                <a:lnTo>
                  <a:pt x="915558" y="404603"/>
                </a:lnTo>
                <a:cubicBezTo>
                  <a:pt x="907714" y="405468"/>
                  <a:pt x="900432" y="400449"/>
                  <a:pt x="898445" y="392816"/>
                </a:cubicBezTo>
                <a:cubicBezTo>
                  <a:pt x="893264" y="373577"/>
                  <a:pt x="886694" y="354738"/>
                  <a:pt x="878765" y="336450"/>
                </a:cubicBezTo>
                <a:cubicBezTo>
                  <a:pt x="875514" y="329264"/>
                  <a:pt x="878071" y="320775"/>
                  <a:pt x="884755" y="316584"/>
                </a:cubicBezTo>
                <a:lnTo>
                  <a:pt x="936283" y="284266"/>
                </a:lnTo>
                <a:cubicBezTo>
                  <a:pt x="943661" y="279627"/>
                  <a:pt x="945876" y="269884"/>
                  <a:pt x="941237" y="262508"/>
                </a:cubicBezTo>
                <a:cubicBezTo>
                  <a:pt x="941227" y="262508"/>
                  <a:pt x="941227" y="262499"/>
                  <a:pt x="941227" y="262499"/>
                </a:cubicBezTo>
                <a:lnTo>
                  <a:pt x="905956" y="206418"/>
                </a:lnTo>
                <a:cubicBezTo>
                  <a:pt x="901307" y="199659"/>
                  <a:pt x="892227" y="197625"/>
                  <a:pt x="885135" y="201760"/>
                </a:cubicBezTo>
                <a:close/>
                <a:moveTo>
                  <a:pt x="733781" y="734056"/>
                </a:moveTo>
                <a:cubicBezTo>
                  <a:pt x="604874" y="862938"/>
                  <a:pt x="395879" y="862947"/>
                  <a:pt x="266972" y="734065"/>
                </a:cubicBezTo>
                <a:cubicBezTo>
                  <a:pt x="138056" y="605192"/>
                  <a:pt x="138050" y="396229"/>
                  <a:pt x="266953" y="267346"/>
                </a:cubicBezTo>
                <a:cubicBezTo>
                  <a:pt x="395860" y="138464"/>
                  <a:pt x="604855" y="138455"/>
                  <a:pt x="733772" y="267327"/>
                </a:cubicBezTo>
                <a:cubicBezTo>
                  <a:pt x="733772" y="267337"/>
                  <a:pt x="733772" y="267337"/>
                  <a:pt x="733781" y="267346"/>
                </a:cubicBezTo>
                <a:cubicBezTo>
                  <a:pt x="862689" y="396086"/>
                  <a:pt x="862803" y="604926"/>
                  <a:pt x="734038" y="733799"/>
                </a:cubicBezTo>
                <a:cubicBezTo>
                  <a:pt x="733953" y="733884"/>
                  <a:pt x="733867" y="733970"/>
                  <a:pt x="733781" y="7340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16"/>
          <p:cNvSpPr/>
          <p:nvPr/>
        </p:nvSpPr>
        <p:spPr>
          <a:xfrm>
            <a:off x="9357016" y="7604151"/>
            <a:ext cx="17151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/>
          </a:p>
        </p:txBody>
      </p:sp>
      <p:sp>
        <p:nvSpPr>
          <p:cNvPr id="500" name="Google Shape;500;p16"/>
          <p:cNvSpPr/>
          <p:nvPr/>
        </p:nvSpPr>
        <p:spPr>
          <a:xfrm>
            <a:off x="13380375" y="6454619"/>
            <a:ext cx="17151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/>
          </a:p>
        </p:txBody>
      </p:sp>
      <p:sp>
        <p:nvSpPr>
          <p:cNvPr id="501" name="Google Shape;501;p16"/>
          <p:cNvSpPr/>
          <p:nvPr/>
        </p:nvSpPr>
        <p:spPr>
          <a:xfrm>
            <a:off x="6744445" y="9552796"/>
            <a:ext cx="17151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/>
          </a:p>
        </p:txBody>
      </p:sp>
      <p:sp>
        <p:nvSpPr>
          <p:cNvPr id="502" name="Google Shape;502;p16"/>
          <p:cNvSpPr/>
          <p:nvPr/>
        </p:nvSpPr>
        <p:spPr>
          <a:xfrm>
            <a:off x="11943463" y="10086095"/>
            <a:ext cx="171511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/>
          </a:p>
        </p:txBody>
      </p:sp>
      <p:sp>
        <p:nvSpPr>
          <p:cNvPr id="503" name="Google Shape;503;p16"/>
          <p:cNvSpPr/>
          <p:nvPr/>
        </p:nvSpPr>
        <p:spPr>
          <a:xfrm>
            <a:off x="15740508" y="9690030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05</a:t>
            </a:r>
            <a:endParaRPr/>
          </a:p>
        </p:txBody>
      </p:sp>
      <p:grpSp>
        <p:nvGrpSpPr>
          <p:cNvPr id="504" name="Google Shape;504;p16"/>
          <p:cNvGrpSpPr/>
          <p:nvPr/>
        </p:nvGrpSpPr>
        <p:grpSpPr>
          <a:xfrm>
            <a:off x="3096444" y="9107515"/>
            <a:ext cx="3096886" cy="1651935"/>
            <a:chOff x="3151144" y="9680754"/>
            <a:chExt cx="3096886" cy="1651935"/>
          </a:xfrm>
        </p:grpSpPr>
        <p:sp>
          <p:nvSpPr>
            <p:cNvPr id="505" name="Google Shape;505;p16"/>
            <p:cNvSpPr/>
            <p:nvPr/>
          </p:nvSpPr>
          <p:spPr>
            <a:xfrm>
              <a:off x="3178183" y="9680754"/>
              <a:ext cx="306984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Initiation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506" name="Google Shape;506;p16"/>
            <p:cNvSpPr txBox="1"/>
            <p:nvPr/>
          </p:nvSpPr>
          <p:spPr>
            <a:xfrm>
              <a:off x="3151144" y="10255471"/>
              <a:ext cx="309688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507" name="Google Shape;507;p16"/>
          <p:cNvGrpSpPr/>
          <p:nvPr/>
        </p:nvGrpSpPr>
        <p:grpSpPr>
          <a:xfrm>
            <a:off x="5108124" y="5711172"/>
            <a:ext cx="3096886" cy="1651935"/>
            <a:chOff x="3151144" y="9680754"/>
            <a:chExt cx="3096886" cy="1651935"/>
          </a:xfrm>
        </p:grpSpPr>
        <p:sp>
          <p:nvSpPr>
            <p:cNvPr id="508" name="Google Shape;508;p16"/>
            <p:cNvSpPr/>
            <p:nvPr/>
          </p:nvSpPr>
          <p:spPr>
            <a:xfrm>
              <a:off x="3178183" y="9680754"/>
              <a:ext cx="306984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Planning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509" name="Google Shape;509;p16"/>
            <p:cNvSpPr txBox="1"/>
            <p:nvPr/>
          </p:nvSpPr>
          <p:spPr>
            <a:xfrm>
              <a:off x="3151144" y="10255471"/>
              <a:ext cx="309688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510" name="Google Shape;510;p16"/>
          <p:cNvGrpSpPr/>
          <p:nvPr/>
        </p:nvGrpSpPr>
        <p:grpSpPr>
          <a:xfrm>
            <a:off x="16354121" y="4766749"/>
            <a:ext cx="3096886" cy="1651935"/>
            <a:chOff x="3151144" y="9680754"/>
            <a:chExt cx="3096886" cy="1651935"/>
          </a:xfrm>
        </p:grpSpPr>
        <p:sp>
          <p:nvSpPr>
            <p:cNvPr id="511" name="Google Shape;511;p16"/>
            <p:cNvSpPr/>
            <p:nvPr/>
          </p:nvSpPr>
          <p:spPr>
            <a:xfrm>
              <a:off x="3178183" y="9680754"/>
              <a:ext cx="306984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Execution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512" name="Google Shape;512;p16"/>
            <p:cNvSpPr txBox="1"/>
            <p:nvPr/>
          </p:nvSpPr>
          <p:spPr>
            <a:xfrm>
              <a:off x="3151144" y="10255471"/>
              <a:ext cx="309688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513" name="Google Shape;513;p16"/>
          <p:cNvGrpSpPr/>
          <p:nvPr/>
        </p:nvGrpSpPr>
        <p:grpSpPr>
          <a:xfrm>
            <a:off x="8409506" y="10908230"/>
            <a:ext cx="3096886" cy="1651935"/>
            <a:chOff x="3151144" y="9680754"/>
            <a:chExt cx="3096886" cy="1651935"/>
          </a:xfrm>
        </p:grpSpPr>
        <p:sp>
          <p:nvSpPr>
            <p:cNvPr id="514" name="Google Shape;514;p16"/>
            <p:cNvSpPr/>
            <p:nvPr/>
          </p:nvSpPr>
          <p:spPr>
            <a:xfrm>
              <a:off x="3178183" y="9680754"/>
              <a:ext cx="306984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Control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515" name="Google Shape;515;p16"/>
            <p:cNvSpPr txBox="1"/>
            <p:nvPr/>
          </p:nvSpPr>
          <p:spPr>
            <a:xfrm>
              <a:off x="3151144" y="10255471"/>
              <a:ext cx="309688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516" name="Google Shape;516;p16"/>
          <p:cNvGrpSpPr/>
          <p:nvPr/>
        </p:nvGrpSpPr>
        <p:grpSpPr>
          <a:xfrm>
            <a:off x="18287424" y="8058589"/>
            <a:ext cx="3096886" cy="1651935"/>
            <a:chOff x="3151144" y="9680754"/>
            <a:chExt cx="3096886" cy="1651935"/>
          </a:xfrm>
        </p:grpSpPr>
        <p:sp>
          <p:nvSpPr>
            <p:cNvPr id="517" name="Google Shape;517;p16"/>
            <p:cNvSpPr/>
            <p:nvPr/>
          </p:nvSpPr>
          <p:spPr>
            <a:xfrm>
              <a:off x="3178183" y="9680754"/>
              <a:ext cx="306984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Closure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518" name="Google Shape;518;p16"/>
            <p:cNvSpPr txBox="1"/>
            <p:nvPr/>
          </p:nvSpPr>
          <p:spPr>
            <a:xfrm>
              <a:off x="3151144" y="10255471"/>
              <a:ext cx="309688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7"/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Process Infographics</a:t>
            </a:r>
            <a:endParaRPr/>
          </a:p>
        </p:txBody>
      </p:sp>
      <p:sp>
        <p:nvSpPr>
          <p:cNvPr id="524" name="Google Shape;524;p17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525" name="Google Shape;525;p17"/>
          <p:cNvSpPr/>
          <p:nvPr/>
        </p:nvSpPr>
        <p:spPr>
          <a:xfrm>
            <a:off x="2426938" y="5449103"/>
            <a:ext cx="4150203" cy="4151520"/>
          </a:xfrm>
          <a:custGeom>
            <a:rect b="b" l="l" r="r" t="t"/>
            <a:pathLst>
              <a:path extrusionOk="0" h="4151520" w="4150203">
                <a:moveTo>
                  <a:pt x="1998838" y="185"/>
                </a:moveTo>
                <a:cubicBezTo>
                  <a:pt x="2038293" y="-2632"/>
                  <a:pt x="2072591" y="27048"/>
                  <a:pt x="2075438" y="66503"/>
                </a:cubicBezTo>
                <a:lnTo>
                  <a:pt x="2085280" y="205338"/>
                </a:lnTo>
                <a:cubicBezTo>
                  <a:pt x="2087742" y="241270"/>
                  <a:pt x="2116691" y="269679"/>
                  <a:pt x="2152680" y="271439"/>
                </a:cubicBezTo>
                <a:cubicBezTo>
                  <a:pt x="2186699" y="272938"/>
                  <a:pt x="2220505" y="275503"/>
                  <a:pt x="2254313" y="278713"/>
                </a:cubicBezTo>
                <a:cubicBezTo>
                  <a:pt x="2290194" y="282116"/>
                  <a:pt x="2322931" y="258113"/>
                  <a:pt x="2330483" y="222879"/>
                </a:cubicBezTo>
                <a:lnTo>
                  <a:pt x="2360011" y="86825"/>
                </a:lnTo>
                <a:cubicBezTo>
                  <a:pt x="2368547" y="48089"/>
                  <a:pt x="2406847" y="23578"/>
                  <a:pt x="2445595" y="32060"/>
                </a:cubicBezTo>
                <a:lnTo>
                  <a:pt x="2587025" y="62866"/>
                </a:lnTo>
                <a:cubicBezTo>
                  <a:pt x="2587133" y="62888"/>
                  <a:pt x="2587261" y="62915"/>
                  <a:pt x="2587367" y="62940"/>
                </a:cubicBezTo>
                <a:cubicBezTo>
                  <a:pt x="2626009" y="71519"/>
                  <a:pt x="2650381" y="109794"/>
                  <a:pt x="2641802" y="148434"/>
                </a:cubicBezTo>
                <a:lnTo>
                  <a:pt x="2611631" y="283419"/>
                </a:lnTo>
                <a:cubicBezTo>
                  <a:pt x="2603630" y="318586"/>
                  <a:pt x="2623356" y="354143"/>
                  <a:pt x="2657421" y="365994"/>
                </a:cubicBezTo>
                <a:cubicBezTo>
                  <a:pt x="2688659" y="377116"/>
                  <a:pt x="2721395" y="388882"/>
                  <a:pt x="2752849" y="401718"/>
                </a:cubicBezTo>
                <a:cubicBezTo>
                  <a:pt x="2786419" y="415174"/>
                  <a:pt x="2824739" y="401268"/>
                  <a:pt x="2841857" y="369415"/>
                </a:cubicBezTo>
                <a:lnTo>
                  <a:pt x="2908613" y="247479"/>
                </a:lnTo>
                <a:cubicBezTo>
                  <a:pt x="2908658" y="247416"/>
                  <a:pt x="2908678" y="247349"/>
                  <a:pt x="2908721" y="247286"/>
                </a:cubicBezTo>
                <a:cubicBezTo>
                  <a:pt x="2927720" y="212692"/>
                  <a:pt x="2971156" y="200040"/>
                  <a:pt x="3005754" y="219028"/>
                </a:cubicBezTo>
                <a:lnTo>
                  <a:pt x="3132848" y="288338"/>
                </a:lnTo>
                <a:cubicBezTo>
                  <a:pt x="3132913" y="288377"/>
                  <a:pt x="3132976" y="288410"/>
                  <a:pt x="3133041" y="288446"/>
                </a:cubicBezTo>
                <a:cubicBezTo>
                  <a:pt x="3167639" y="307432"/>
                  <a:pt x="3180305" y="350866"/>
                  <a:pt x="3161306" y="385459"/>
                </a:cubicBezTo>
                <a:lnTo>
                  <a:pt x="3094548" y="507611"/>
                </a:lnTo>
                <a:cubicBezTo>
                  <a:pt x="3077304" y="539259"/>
                  <a:pt x="3086504" y="578803"/>
                  <a:pt x="3115946" y="599596"/>
                </a:cubicBezTo>
                <a:cubicBezTo>
                  <a:pt x="3143333" y="619278"/>
                  <a:pt x="3170507" y="639600"/>
                  <a:pt x="3197038" y="660992"/>
                </a:cubicBezTo>
                <a:cubicBezTo>
                  <a:pt x="3225452" y="683340"/>
                  <a:pt x="3266126" y="680855"/>
                  <a:pt x="3291609" y="655217"/>
                </a:cubicBezTo>
                <a:lnTo>
                  <a:pt x="3390461" y="556599"/>
                </a:lnTo>
                <a:cubicBezTo>
                  <a:pt x="3390503" y="556552"/>
                  <a:pt x="3390546" y="556505"/>
                  <a:pt x="3390611" y="556460"/>
                </a:cubicBezTo>
                <a:cubicBezTo>
                  <a:pt x="3418555" y="528593"/>
                  <a:pt x="3463787" y="528656"/>
                  <a:pt x="3491667" y="556599"/>
                </a:cubicBezTo>
                <a:lnTo>
                  <a:pt x="3594155" y="658640"/>
                </a:lnTo>
                <a:cubicBezTo>
                  <a:pt x="3621949" y="686727"/>
                  <a:pt x="3621949" y="731948"/>
                  <a:pt x="3594155" y="760039"/>
                </a:cubicBezTo>
                <a:lnTo>
                  <a:pt x="3495303" y="858656"/>
                </a:lnTo>
                <a:cubicBezTo>
                  <a:pt x="3469669" y="884144"/>
                  <a:pt x="3467167" y="924794"/>
                  <a:pt x="3489526" y="953212"/>
                </a:cubicBezTo>
                <a:cubicBezTo>
                  <a:pt x="3510922" y="979951"/>
                  <a:pt x="3531463" y="1006906"/>
                  <a:pt x="3550935" y="1034502"/>
                </a:cubicBezTo>
                <a:cubicBezTo>
                  <a:pt x="3571730" y="1063939"/>
                  <a:pt x="3611293" y="1073135"/>
                  <a:pt x="3642938" y="1055894"/>
                </a:cubicBezTo>
                <a:lnTo>
                  <a:pt x="3765112" y="989149"/>
                </a:lnTo>
                <a:cubicBezTo>
                  <a:pt x="3765198" y="989101"/>
                  <a:pt x="3765283" y="989052"/>
                  <a:pt x="3765391" y="989002"/>
                </a:cubicBezTo>
                <a:cubicBezTo>
                  <a:pt x="3800095" y="970215"/>
                  <a:pt x="3843465" y="983115"/>
                  <a:pt x="3862251" y="1017814"/>
                </a:cubicBezTo>
                <a:lnTo>
                  <a:pt x="3931789" y="1144885"/>
                </a:lnTo>
                <a:cubicBezTo>
                  <a:pt x="3950662" y="1179625"/>
                  <a:pt x="3937823" y="1223074"/>
                  <a:pt x="3903119" y="1242006"/>
                </a:cubicBezTo>
                <a:lnTo>
                  <a:pt x="3781159" y="1308535"/>
                </a:lnTo>
                <a:cubicBezTo>
                  <a:pt x="3749448" y="1325779"/>
                  <a:pt x="3735607" y="1363962"/>
                  <a:pt x="3748852" y="1397527"/>
                </a:cubicBezTo>
                <a:cubicBezTo>
                  <a:pt x="3761689" y="1429037"/>
                  <a:pt x="3773606" y="1460849"/>
                  <a:pt x="3784582" y="1492937"/>
                </a:cubicBezTo>
                <a:cubicBezTo>
                  <a:pt x="3796501" y="1526950"/>
                  <a:pt x="3831977" y="1546694"/>
                  <a:pt x="3867173" y="1538930"/>
                </a:cubicBezTo>
                <a:lnTo>
                  <a:pt x="4001757" y="1506627"/>
                </a:lnTo>
                <a:cubicBezTo>
                  <a:pt x="4002013" y="1506564"/>
                  <a:pt x="4002270" y="1506522"/>
                  <a:pt x="4002504" y="1506456"/>
                </a:cubicBezTo>
                <a:cubicBezTo>
                  <a:pt x="4041103" y="1498222"/>
                  <a:pt x="4079082" y="1522800"/>
                  <a:pt x="4087341" y="1561393"/>
                </a:cubicBezTo>
                <a:lnTo>
                  <a:pt x="4118154" y="1702796"/>
                </a:lnTo>
                <a:cubicBezTo>
                  <a:pt x="4118174" y="1702901"/>
                  <a:pt x="4118194" y="1703030"/>
                  <a:pt x="4118217" y="1703138"/>
                </a:cubicBezTo>
                <a:cubicBezTo>
                  <a:pt x="4126627" y="1741814"/>
                  <a:pt x="4102062" y="1779979"/>
                  <a:pt x="4063377" y="1788364"/>
                </a:cubicBezTo>
                <a:lnTo>
                  <a:pt x="3927297" y="1817885"/>
                </a:lnTo>
                <a:cubicBezTo>
                  <a:pt x="3891970" y="1825330"/>
                  <a:pt x="3867857" y="1858103"/>
                  <a:pt x="3871237" y="1894042"/>
                </a:cubicBezTo>
                <a:cubicBezTo>
                  <a:pt x="3874663" y="1927841"/>
                  <a:pt x="3877015" y="1961856"/>
                  <a:pt x="3878513" y="1995655"/>
                </a:cubicBezTo>
                <a:cubicBezTo>
                  <a:pt x="3880289" y="2031700"/>
                  <a:pt x="3908809" y="2060687"/>
                  <a:pt x="3944842" y="2063039"/>
                </a:cubicBezTo>
                <a:lnTo>
                  <a:pt x="4083704" y="2073094"/>
                </a:lnTo>
                <a:cubicBezTo>
                  <a:pt x="4123073" y="2075939"/>
                  <a:pt x="4152729" y="2110082"/>
                  <a:pt x="4150033" y="2149465"/>
                </a:cubicBezTo>
                <a:lnTo>
                  <a:pt x="4139550" y="2294075"/>
                </a:lnTo>
                <a:cubicBezTo>
                  <a:pt x="4139550" y="2294203"/>
                  <a:pt x="4139527" y="2294311"/>
                  <a:pt x="4139527" y="2294439"/>
                </a:cubicBezTo>
                <a:cubicBezTo>
                  <a:pt x="4136597" y="2333674"/>
                  <a:pt x="4102404" y="2363109"/>
                  <a:pt x="4063163" y="2360178"/>
                </a:cubicBezTo>
                <a:lnTo>
                  <a:pt x="3924301" y="2350337"/>
                </a:lnTo>
                <a:cubicBezTo>
                  <a:pt x="3888333" y="2347620"/>
                  <a:pt x="3856046" y="2372264"/>
                  <a:pt x="3849200" y="2407670"/>
                </a:cubicBezTo>
                <a:cubicBezTo>
                  <a:pt x="3843209" y="2441041"/>
                  <a:pt x="3835935" y="2474199"/>
                  <a:pt x="3827804" y="2507143"/>
                </a:cubicBezTo>
                <a:cubicBezTo>
                  <a:pt x="3819265" y="2542227"/>
                  <a:pt x="3838415" y="2578101"/>
                  <a:pt x="3872307" y="2590573"/>
                </a:cubicBezTo>
                <a:lnTo>
                  <a:pt x="4002612" y="2639134"/>
                </a:lnTo>
                <a:cubicBezTo>
                  <a:pt x="4002655" y="2639154"/>
                  <a:pt x="4002697" y="2639176"/>
                  <a:pt x="4002740" y="2639176"/>
                </a:cubicBezTo>
                <a:cubicBezTo>
                  <a:pt x="4039929" y="2652803"/>
                  <a:pt x="4059013" y="2693962"/>
                  <a:pt x="4045404" y="2731119"/>
                </a:cubicBezTo>
                <a:lnTo>
                  <a:pt x="3994695" y="2866960"/>
                </a:lnTo>
                <a:cubicBezTo>
                  <a:pt x="3994589" y="2867280"/>
                  <a:pt x="3994461" y="2867579"/>
                  <a:pt x="3994353" y="2867901"/>
                </a:cubicBezTo>
                <a:cubicBezTo>
                  <a:pt x="3980595" y="2904761"/>
                  <a:pt x="3939556" y="2923499"/>
                  <a:pt x="3902691" y="2909744"/>
                </a:cubicBezTo>
                <a:lnTo>
                  <a:pt x="3772600" y="2861183"/>
                </a:lnTo>
                <a:cubicBezTo>
                  <a:pt x="3738880" y="2848519"/>
                  <a:pt x="3701007" y="2862916"/>
                  <a:pt x="3684234" y="2894771"/>
                </a:cubicBezTo>
                <a:cubicBezTo>
                  <a:pt x="3668829" y="2924870"/>
                  <a:pt x="3652503" y="2954604"/>
                  <a:pt x="3635237" y="2983976"/>
                </a:cubicBezTo>
                <a:cubicBezTo>
                  <a:pt x="3617027" y="3015295"/>
                  <a:pt x="3625330" y="3055319"/>
                  <a:pt x="3654493" y="3076819"/>
                </a:cubicBezTo>
                <a:lnTo>
                  <a:pt x="3765967" y="3160247"/>
                </a:lnTo>
                <a:cubicBezTo>
                  <a:pt x="3797507" y="3183973"/>
                  <a:pt x="3803903" y="3228745"/>
                  <a:pt x="3780303" y="3260363"/>
                </a:cubicBezTo>
                <a:lnTo>
                  <a:pt x="3693434" y="3376310"/>
                </a:lnTo>
                <a:cubicBezTo>
                  <a:pt x="3669769" y="3407906"/>
                  <a:pt x="3624987" y="3414410"/>
                  <a:pt x="3593300" y="3390856"/>
                </a:cubicBezTo>
                <a:lnTo>
                  <a:pt x="3481611" y="3307213"/>
                </a:lnTo>
                <a:cubicBezTo>
                  <a:pt x="3452360" y="3285306"/>
                  <a:pt x="3411281" y="3288986"/>
                  <a:pt x="3386396" y="3315770"/>
                </a:cubicBezTo>
                <a:cubicBezTo>
                  <a:pt x="3375056" y="3327750"/>
                  <a:pt x="3363715" y="3339513"/>
                  <a:pt x="3351947" y="3351279"/>
                </a:cubicBezTo>
                <a:cubicBezTo>
                  <a:pt x="3340179" y="3363045"/>
                  <a:pt x="3328411" y="3374384"/>
                  <a:pt x="3316429" y="3385722"/>
                </a:cubicBezTo>
                <a:cubicBezTo>
                  <a:pt x="3289642" y="3410602"/>
                  <a:pt x="3285961" y="3451675"/>
                  <a:pt x="3307872" y="3480916"/>
                </a:cubicBezTo>
                <a:lnTo>
                  <a:pt x="3391316" y="3592585"/>
                </a:lnTo>
                <a:cubicBezTo>
                  <a:pt x="3391573" y="3592907"/>
                  <a:pt x="3391809" y="3593226"/>
                  <a:pt x="3392043" y="3593548"/>
                </a:cubicBezTo>
                <a:cubicBezTo>
                  <a:pt x="3415687" y="3625144"/>
                  <a:pt x="3409226" y="3669919"/>
                  <a:pt x="3377623" y="3693556"/>
                </a:cubicBezTo>
                <a:lnTo>
                  <a:pt x="3261654" y="3780408"/>
                </a:lnTo>
                <a:cubicBezTo>
                  <a:pt x="3261611" y="3780451"/>
                  <a:pt x="3261569" y="3780473"/>
                  <a:pt x="3261526" y="3780516"/>
                </a:cubicBezTo>
                <a:cubicBezTo>
                  <a:pt x="3229861" y="3804068"/>
                  <a:pt x="3185077" y="3797523"/>
                  <a:pt x="3161520" y="3765863"/>
                </a:cubicBezTo>
                <a:lnTo>
                  <a:pt x="3078073" y="3654621"/>
                </a:lnTo>
                <a:cubicBezTo>
                  <a:pt x="3056569" y="3625465"/>
                  <a:pt x="3016536" y="3617165"/>
                  <a:pt x="2985213" y="3635370"/>
                </a:cubicBezTo>
                <a:cubicBezTo>
                  <a:pt x="2955965" y="3652632"/>
                  <a:pt x="2926223" y="3668955"/>
                  <a:pt x="2895989" y="3684358"/>
                </a:cubicBezTo>
                <a:cubicBezTo>
                  <a:pt x="2864131" y="3701129"/>
                  <a:pt x="2849731" y="3738993"/>
                  <a:pt x="2862397" y="3772706"/>
                </a:cubicBezTo>
                <a:lnTo>
                  <a:pt x="2910967" y="3902773"/>
                </a:lnTo>
                <a:cubicBezTo>
                  <a:pt x="2911075" y="3903093"/>
                  <a:pt x="2911203" y="3903392"/>
                  <a:pt x="2911309" y="3903714"/>
                </a:cubicBezTo>
                <a:cubicBezTo>
                  <a:pt x="2924553" y="3940765"/>
                  <a:pt x="2905233" y="3981516"/>
                  <a:pt x="2868175" y="3994758"/>
                </a:cubicBezTo>
                <a:lnTo>
                  <a:pt x="2732522" y="4045459"/>
                </a:lnTo>
                <a:cubicBezTo>
                  <a:pt x="2732479" y="4045479"/>
                  <a:pt x="2732437" y="4045502"/>
                  <a:pt x="2732394" y="4045502"/>
                </a:cubicBezTo>
                <a:cubicBezTo>
                  <a:pt x="2695185" y="4059043"/>
                  <a:pt x="2654061" y="4039875"/>
                  <a:pt x="2640517" y="4002673"/>
                </a:cubicBezTo>
                <a:lnTo>
                  <a:pt x="2591947" y="3872395"/>
                </a:lnTo>
                <a:cubicBezTo>
                  <a:pt x="2579472" y="3838511"/>
                  <a:pt x="2543591" y="3819363"/>
                  <a:pt x="2508501" y="3827899"/>
                </a:cubicBezTo>
                <a:cubicBezTo>
                  <a:pt x="2475550" y="3835815"/>
                  <a:pt x="2442386" y="3843088"/>
                  <a:pt x="2409008" y="3849291"/>
                </a:cubicBezTo>
                <a:cubicBezTo>
                  <a:pt x="2373427" y="3856565"/>
                  <a:pt x="2349055" y="3889508"/>
                  <a:pt x="2352521" y="3925661"/>
                </a:cubicBezTo>
                <a:lnTo>
                  <a:pt x="2362363" y="4064497"/>
                </a:lnTo>
                <a:cubicBezTo>
                  <a:pt x="2362363" y="4064625"/>
                  <a:pt x="2362385" y="4064755"/>
                  <a:pt x="2362385" y="4064861"/>
                </a:cubicBezTo>
                <a:cubicBezTo>
                  <a:pt x="2365124" y="4104115"/>
                  <a:pt x="2335511" y="4138151"/>
                  <a:pt x="2296248" y="4140867"/>
                </a:cubicBezTo>
                <a:lnTo>
                  <a:pt x="2151609" y="4151350"/>
                </a:lnTo>
                <a:cubicBezTo>
                  <a:pt x="2112217" y="4154046"/>
                  <a:pt x="2078069" y="4124395"/>
                  <a:pt x="2075225" y="4085035"/>
                </a:cubicBezTo>
                <a:lnTo>
                  <a:pt x="2065167" y="3946198"/>
                </a:lnTo>
                <a:cubicBezTo>
                  <a:pt x="2062815" y="3910173"/>
                  <a:pt x="2033821" y="3881659"/>
                  <a:pt x="1997769" y="3879883"/>
                </a:cubicBezTo>
                <a:cubicBezTo>
                  <a:pt x="1963963" y="3878384"/>
                  <a:pt x="1929942" y="3876032"/>
                  <a:pt x="1896136" y="3872609"/>
                </a:cubicBezTo>
                <a:cubicBezTo>
                  <a:pt x="1860190" y="3869229"/>
                  <a:pt x="1827410" y="3893339"/>
                  <a:pt x="1819965" y="3928657"/>
                </a:cubicBezTo>
                <a:lnTo>
                  <a:pt x="1790438" y="4064713"/>
                </a:lnTo>
                <a:cubicBezTo>
                  <a:pt x="1790395" y="4064904"/>
                  <a:pt x="1790353" y="4065117"/>
                  <a:pt x="1790310" y="4065311"/>
                </a:cubicBezTo>
                <a:cubicBezTo>
                  <a:pt x="1781600" y="4103796"/>
                  <a:pt x="1743345" y="4127947"/>
                  <a:pt x="1704851" y="4119262"/>
                </a:cubicBezTo>
                <a:lnTo>
                  <a:pt x="1563421" y="4088670"/>
                </a:lnTo>
                <a:cubicBezTo>
                  <a:pt x="1563316" y="4088649"/>
                  <a:pt x="1563187" y="4088627"/>
                  <a:pt x="1563079" y="4088607"/>
                </a:cubicBezTo>
                <a:cubicBezTo>
                  <a:pt x="1524437" y="4080007"/>
                  <a:pt x="1500068" y="4041737"/>
                  <a:pt x="1508647" y="4003101"/>
                </a:cubicBezTo>
                <a:lnTo>
                  <a:pt x="1538175" y="3867261"/>
                </a:lnTo>
                <a:cubicBezTo>
                  <a:pt x="1545941" y="3832072"/>
                  <a:pt x="1526193" y="3796603"/>
                  <a:pt x="1492171" y="3784686"/>
                </a:cubicBezTo>
                <a:cubicBezTo>
                  <a:pt x="1460078" y="3773712"/>
                  <a:pt x="1428262" y="3761798"/>
                  <a:pt x="1396745" y="3748963"/>
                </a:cubicBezTo>
                <a:cubicBezTo>
                  <a:pt x="1363173" y="3735721"/>
                  <a:pt x="1324981" y="3749561"/>
                  <a:pt x="1307735" y="3781265"/>
                </a:cubicBezTo>
                <a:lnTo>
                  <a:pt x="1241193" y="3903201"/>
                </a:lnTo>
                <a:cubicBezTo>
                  <a:pt x="1222193" y="3937812"/>
                  <a:pt x="1178823" y="3950605"/>
                  <a:pt x="1144051" y="3931866"/>
                </a:cubicBezTo>
                <a:lnTo>
                  <a:pt x="1016958" y="3862342"/>
                </a:lnTo>
                <a:cubicBezTo>
                  <a:pt x="982252" y="3843408"/>
                  <a:pt x="969414" y="3799961"/>
                  <a:pt x="988288" y="3765221"/>
                </a:cubicBezTo>
                <a:lnTo>
                  <a:pt x="1054616" y="3644782"/>
                </a:lnTo>
                <a:cubicBezTo>
                  <a:pt x="1071860" y="3613144"/>
                  <a:pt x="1062660" y="3573588"/>
                  <a:pt x="1033220" y="3552795"/>
                </a:cubicBezTo>
                <a:cubicBezTo>
                  <a:pt x="1005617" y="3534185"/>
                  <a:pt x="978657" y="3512791"/>
                  <a:pt x="951912" y="3491399"/>
                </a:cubicBezTo>
                <a:cubicBezTo>
                  <a:pt x="923498" y="3469045"/>
                  <a:pt x="882824" y="3471527"/>
                  <a:pt x="857341" y="3497174"/>
                </a:cubicBezTo>
                <a:lnTo>
                  <a:pt x="758703" y="3596008"/>
                </a:lnTo>
                <a:cubicBezTo>
                  <a:pt x="730609" y="3623795"/>
                  <a:pt x="685377" y="3623795"/>
                  <a:pt x="657284" y="3596008"/>
                </a:cubicBezTo>
                <a:lnTo>
                  <a:pt x="555009" y="3493537"/>
                </a:lnTo>
                <a:cubicBezTo>
                  <a:pt x="554966" y="3493495"/>
                  <a:pt x="554923" y="3493452"/>
                  <a:pt x="554861" y="3493389"/>
                </a:cubicBezTo>
                <a:cubicBezTo>
                  <a:pt x="527001" y="3465451"/>
                  <a:pt x="527066" y="3420227"/>
                  <a:pt x="555009" y="3392354"/>
                </a:cubicBezTo>
                <a:lnTo>
                  <a:pt x="653647" y="3293521"/>
                </a:lnTo>
                <a:cubicBezTo>
                  <a:pt x="679301" y="3268042"/>
                  <a:pt x="681783" y="3227377"/>
                  <a:pt x="659424" y="3198968"/>
                </a:cubicBezTo>
                <a:cubicBezTo>
                  <a:pt x="638028" y="3172441"/>
                  <a:pt x="617701" y="3145274"/>
                  <a:pt x="598017" y="3117891"/>
                </a:cubicBezTo>
                <a:cubicBezTo>
                  <a:pt x="577220" y="3088456"/>
                  <a:pt x="537657" y="3079256"/>
                  <a:pt x="506012" y="3096498"/>
                </a:cubicBezTo>
                <a:lnTo>
                  <a:pt x="383838" y="3163243"/>
                </a:lnTo>
                <a:cubicBezTo>
                  <a:pt x="383775" y="3163285"/>
                  <a:pt x="383710" y="3163306"/>
                  <a:pt x="383647" y="3163348"/>
                </a:cubicBezTo>
                <a:cubicBezTo>
                  <a:pt x="348983" y="3182240"/>
                  <a:pt x="305590" y="3169447"/>
                  <a:pt x="286699" y="3134791"/>
                </a:cubicBezTo>
                <a:lnTo>
                  <a:pt x="217375" y="3007722"/>
                </a:lnTo>
                <a:cubicBezTo>
                  <a:pt x="217352" y="3007699"/>
                  <a:pt x="217352" y="3007679"/>
                  <a:pt x="217332" y="3007657"/>
                </a:cubicBezTo>
                <a:cubicBezTo>
                  <a:pt x="198331" y="2972917"/>
                  <a:pt x="211105" y="2929382"/>
                  <a:pt x="245831" y="2910387"/>
                </a:cubicBezTo>
                <a:lnTo>
                  <a:pt x="367791" y="2843856"/>
                </a:lnTo>
                <a:cubicBezTo>
                  <a:pt x="400805" y="2827105"/>
                  <a:pt x="415420" y="2787831"/>
                  <a:pt x="401383" y="2753581"/>
                </a:cubicBezTo>
                <a:cubicBezTo>
                  <a:pt x="388395" y="2722071"/>
                  <a:pt x="376499" y="2690260"/>
                  <a:pt x="365651" y="2658171"/>
                </a:cubicBezTo>
                <a:cubicBezTo>
                  <a:pt x="353797" y="2624116"/>
                  <a:pt x="318236" y="2604392"/>
                  <a:pt x="283062" y="2612392"/>
                </a:cubicBezTo>
                <a:lnTo>
                  <a:pt x="147407" y="2641913"/>
                </a:lnTo>
                <a:cubicBezTo>
                  <a:pt x="147301" y="2641936"/>
                  <a:pt x="147173" y="2641956"/>
                  <a:pt x="147065" y="2641978"/>
                </a:cubicBezTo>
                <a:cubicBezTo>
                  <a:pt x="108380" y="2650384"/>
                  <a:pt x="70211" y="2625826"/>
                  <a:pt x="61823" y="2587150"/>
                </a:cubicBezTo>
                <a:lnTo>
                  <a:pt x="32081" y="2446175"/>
                </a:lnTo>
                <a:cubicBezTo>
                  <a:pt x="32059" y="2446067"/>
                  <a:pt x="32039" y="2445938"/>
                  <a:pt x="32016" y="2445833"/>
                </a:cubicBezTo>
                <a:cubicBezTo>
                  <a:pt x="23608" y="2407154"/>
                  <a:pt x="48171" y="2368992"/>
                  <a:pt x="86856" y="2360606"/>
                </a:cubicBezTo>
                <a:lnTo>
                  <a:pt x="222722" y="2331085"/>
                </a:lnTo>
                <a:cubicBezTo>
                  <a:pt x="258049" y="2323641"/>
                  <a:pt x="282162" y="2290868"/>
                  <a:pt x="278782" y="2254929"/>
                </a:cubicBezTo>
                <a:cubicBezTo>
                  <a:pt x="275572" y="2221127"/>
                  <a:pt x="273004" y="2187328"/>
                  <a:pt x="271508" y="2153316"/>
                </a:cubicBezTo>
                <a:cubicBezTo>
                  <a:pt x="269752" y="2117334"/>
                  <a:pt x="241339" y="2088389"/>
                  <a:pt x="205393" y="2085929"/>
                </a:cubicBezTo>
                <a:lnTo>
                  <a:pt x="66531" y="2076090"/>
                </a:lnTo>
                <a:cubicBezTo>
                  <a:pt x="66400" y="2076090"/>
                  <a:pt x="66295" y="2076067"/>
                  <a:pt x="66166" y="2076067"/>
                </a:cubicBezTo>
                <a:cubicBezTo>
                  <a:pt x="26797" y="2073137"/>
                  <a:pt x="-2730" y="2038866"/>
                  <a:pt x="200" y="1999505"/>
                </a:cubicBezTo>
                <a:lnTo>
                  <a:pt x="10472" y="1855107"/>
                </a:lnTo>
                <a:cubicBezTo>
                  <a:pt x="13316" y="1815659"/>
                  <a:pt x="47615" y="1785967"/>
                  <a:pt x="87070" y="1788792"/>
                </a:cubicBezTo>
                <a:lnTo>
                  <a:pt x="225718" y="1798631"/>
                </a:lnTo>
                <a:cubicBezTo>
                  <a:pt x="261666" y="1801391"/>
                  <a:pt x="293995" y="1776855"/>
                  <a:pt x="301035" y="1741514"/>
                </a:cubicBezTo>
                <a:cubicBezTo>
                  <a:pt x="307026" y="1708143"/>
                  <a:pt x="314300" y="1674985"/>
                  <a:pt x="322431" y="1641826"/>
                </a:cubicBezTo>
                <a:cubicBezTo>
                  <a:pt x="330819" y="1606764"/>
                  <a:pt x="311581" y="1570976"/>
                  <a:pt x="277713" y="1558611"/>
                </a:cubicBezTo>
                <a:lnTo>
                  <a:pt x="147407" y="1509837"/>
                </a:lnTo>
                <a:cubicBezTo>
                  <a:pt x="147088" y="1509729"/>
                  <a:pt x="146788" y="1509600"/>
                  <a:pt x="146466" y="1509495"/>
                </a:cubicBezTo>
                <a:cubicBezTo>
                  <a:pt x="109600" y="1495739"/>
                  <a:pt x="90857" y="1454709"/>
                  <a:pt x="104615" y="1417850"/>
                </a:cubicBezTo>
                <a:lnTo>
                  <a:pt x="155111" y="1282224"/>
                </a:lnTo>
                <a:cubicBezTo>
                  <a:pt x="168760" y="1244959"/>
                  <a:pt x="210056" y="1225791"/>
                  <a:pt x="247330" y="1239438"/>
                </a:cubicBezTo>
                <a:lnTo>
                  <a:pt x="376778" y="1288640"/>
                </a:lnTo>
                <a:cubicBezTo>
                  <a:pt x="410435" y="1301392"/>
                  <a:pt x="448305" y="1286950"/>
                  <a:pt x="464930" y="1255055"/>
                </a:cubicBezTo>
                <a:cubicBezTo>
                  <a:pt x="480335" y="1224956"/>
                  <a:pt x="496746" y="1195222"/>
                  <a:pt x="514143" y="1165849"/>
                </a:cubicBezTo>
                <a:cubicBezTo>
                  <a:pt x="532114" y="1134553"/>
                  <a:pt x="523834" y="1094763"/>
                  <a:pt x="494885" y="1073221"/>
                </a:cubicBezTo>
                <a:lnTo>
                  <a:pt x="383410" y="989792"/>
                </a:lnTo>
                <a:cubicBezTo>
                  <a:pt x="351743" y="966044"/>
                  <a:pt x="345324" y="921125"/>
                  <a:pt x="369074" y="889462"/>
                </a:cubicBezTo>
                <a:lnTo>
                  <a:pt x="455730" y="773515"/>
                </a:lnTo>
                <a:cubicBezTo>
                  <a:pt x="479480" y="741852"/>
                  <a:pt x="524413" y="735436"/>
                  <a:pt x="556078" y="759184"/>
                </a:cubicBezTo>
                <a:lnTo>
                  <a:pt x="667555" y="842826"/>
                </a:lnTo>
                <a:cubicBezTo>
                  <a:pt x="696954" y="864616"/>
                  <a:pt x="738034" y="860840"/>
                  <a:pt x="762981" y="834056"/>
                </a:cubicBezTo>
                <a:cubicBezTo>
                  <a:pt x="774108" y="822076"/>
                  <a:pt x="785449" y="810096"/>
                  <a:pt x="797217" y="798544"/>
                </a:cubicBezTo>
                <a:cubicBezTo>
                  <a:pt x="808985" y="786992"/>
                  <a:pt x="820753" y="775442"/>
                  <a:pt x="832735" y="764317"/>
                </a:cubicBezTo>
                <a:cubicBezTo>
                  <a:pt x="859524" y="739383"/>
                  <a:pt x="863309" y="698306"/>
                  <a:pt x="841508" y="668907"/>
                </a:cubicBezTo>
                <a:lnTo>
                  <a:pt x="757848" y="557455"/>
                </a:lnTo>
                <a:cubicBezTo>
                  <a:pt x="734098" y="525791"/>
                  <a:pt x="740516" y="480872"/>
                  <a:pt x="772182" y="457124"/>
                </a:cubicBezTo>
                <a:lnTo>
                  <a:pt x="888151" y="370486"/>
                </a:lnTo>
                <a:cubicBezTo>
                  <a:pt x="888194" y="370459"/>
                  <a:pt x="888216" y="370435"/>
                  <a:pt x="888259" y="370410"/>
                </a:cubicBezTo>
                <a:cubicBezTo>
                  <a:pt x="919861" y="346770"/>
                  <a:pt x="964643" y="353222"/>
                  <a:pt x="988288" y="384818"/>
                </a:cubicBezTo>
                <a:lnTo>
                  <a:pt x="1072162" y="496273"/>
                </a:lnTo>
                <a:cubicBezTo>
                  <a:pt x="1093792" y="525258"/>
                  <a:pt x="1133654" y="533524"/>
                  <a:pt x="1165022" y="515527"/>
                </a:cubicBezTo>
                <a:cubicBezTo>
                  <a:pt x="1194271" y="498127"/>
                  <a:pt x="1224012" y="481725"/>
                  <a:pt x="1254243" y="466322"/>
                </a:cubicBezTo>
                <a:cubicBezTo>
                  <a:pt x="1286145" y="449693"/>
                  <a:pt x="1300589" y="411832"/>
                  <a:pt x="1287835" y="378188"/>
                </a:cubicBezTo>
                <a:lnTo>
                  <a:pt x="1238838" y="248337"/>
                </a:lnTo>
                <a:cubicBezTo>
                  <a:pt x="1225187" y="211061"/>
                  <a:pt x="1244359" y="169783"/>
                  <a:pt x="1281631" y="156136"/>
                </a:cubicBezTo>
                <a:lnTo>
                  <a:pt x="1417283" y="105649"/>
                </a:lnTo>
                <a:cubicBezTo>
                  <a:pt x="1417414" y="105599"/>
                  <a:pt x="1417542" y="105554"/>
                  <a:pt x="1417671" y="105507"/>
                </a:cubicBezTo>
                <a:cubicBezTo>
                  <a:pt x="1454899" y="92008"/>
                  <a:pt x="1496001" y="111228"/>
                  <a:pt x="1509503" y="148434"/>
                </a:cubicBezTo>
                <a:lnTo>
                  <a:pt x="1558072" y="276789"/>
                </a:lnTo>
                <a:cubicBezTo>
                  <a:pt x="1570184" y="310826"/>
                  <a:pt x="1605872" y="330410"/>
                  <a:pt x="1641091" y="322353"/>
                </a:cubicBezTo>
                <a:cubicBezTo>
                  <a:pt x="1674255" y="314438"/>
                  <a:pt x="1707419" y="307164"/>
                  <a:pt x="1740797" y="300962"/>
                </a:cubicBezTo>
                <a:cubicBezTo>
                  <a:pt x="1776145" y="293922"/>
                  <a:pt x="1800687" y="261595"/>
                  <a:pt x="1797926" y="225660"/>
                </a:cubicBezTo>
                <a:lnTo>
                  <a:pt x="1788084" y="87039"/>
                </a:lnTo>
                <a:cubicBezTo>
                  <a:pt x="1785260" y="47582"/>
                  <a:pt x="1814958" y="13306"/>
                  <a:pt x="1854413" y="104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7"/>
          <p:cNvSpPr/>
          <p:nvPr/>
        </p:nvSpPr>
        <p:spPr>
          <a:xfrm>
            <a:off x="6577141" y="5774305"/>
            <a:ext cx="3500006" cy="3501116"/>
          </a:xfrm>
          <a:custGeom>
            <a:rect b="b" l="l" r="r" t="t"/>
            <a:pathLst>
              <a:path extrusionOk="0" h="4151520" w="4150203">
                <a:moveTo>
                  <a:pt x="1998838" y="185"/>
                </a:moveTo>
                <a:cubicBezTo>
                  <a:pt x="2038293" y="-2632"/>
                  <a:pt x="2072591" y="27048"/>
                  <a:pt x="2075438" y="66503"/>
                </a:cubicBezTo>
                <a:lnTo>
                  <a:pt x="2085280" y="205338"/>
                </a:lnTo>
                <a:cubicBezTo>
                  <a:pt x="2087742" y="241270"/>
                  <a:pt x="2116691" y="269679"/>
                  <a:pt x="2152680" y="271439"/>
                </a:cubicBezTo>
                <a:cubicBezTo>
                  <a:pt x="2186699" y="272938"/>
                  <a:pt x="2220505" y="275503"/>
                  <a:pt x="2254313" y="278713"/>
                </a:cubicBezTo>
                <a:cubicBezTo>
                  <a:pt x="2290194" y="282116"/>
                  <a:pt x="2322931" y="258113"/>
                  <a:pt x="2330483" y="222879"/>
                </a:cubicBezTo>
                <a:lnTo>
                  <a:pt x="2360011" y="86825"/>
                </a:lnTo>
                <a:cubicBezTo>
                  <a:pt x="2368547" y="48089"/>
                  <a:pt x="2406847" y="23578"/>
                  <a:pt x="2445595" y="32060"/>
                </a:cubicBezTo>
                <a:lnTo>
                  <a:pt x="2587025" y="62866"/>
                </a:lnTo>
                <a:cubicBezTo>
                  <a:pt x="2587133" y="62888"/>
                  <a:pt x="2587261" y="62915"/>
                  <a:pt x="2587367" y="62940"/>
                </a:cubicBezTo>
                <a:cubicBezTo>
                  <a:pt x="2626009" y="71519"/>
                  <a:pt x="2650381" y="109794"/>
                  <a:pt x="2641802" y="148434"/>
                </a:cubicBezTo>
                <a:lnTo>
                  <a:pt x="2611631" y="283419"/>
                </a:lnTo>
                <a:cubicBezTo>
                  <a:pt x="2603630" y="318586"/>
                  <a:pt x="2623356" y="354143"/>
                  <a:pt x="2657421" y="365994"/>
                </a:cubicBezTo>
                <a:cubicBezTo>
                  <a:pt x="2688659" y="377116"/>
                  <a:pt x="2721395" y="388882"/>
                  <a:pt x="2752849" y="401718"/>
                </a:cubicBezTo>
                <a:cubicBezTo>
                  <a:pt x="2786419" y="415174"/>
                  <a:pt x="2824739" y="401268"/>
                  <a:pt x="2841857" y="369415"/>
                </a:cubicBezTo>
                <a:lnTo>
                  <a:pt x="2908613" y="247479"/>
                </a:lnTo>
                <a:cubicBezTo>
                  <a:pt x="2908658" y="247416"/>
                  <a:pt x="2908678" y="247349"/>
                  <a:pt x="2908721" y="247286"/>
                </a:cubicBezTo>
                <a:cubicBezTo>
                  <a:pt x="2927720" y="212692"/>
                  <a:pt x="2971156" y="200040"/>
                  <a:pt x="3005754" y="219028"/>
                </a:cubicBezTo>
                <a:lnTo>
                  <a:pt x="3132848" y="288338"/>
                </a:lnTo>
                <a:cubicBezTo>
                  <a:pt x="3132913" y="288377"/>
                  <a:pt x="3132976" y="288410"/>
                  <a:pt x="3133041" y="288446"/>
                </a:cubicBezTo>
                <a:cubicBezTo>
                  <a:pt x="3167639" y="307432"/>
                  <a:pt x="3180305" y="350866"/>
                  <a:pt x="3161306" y="385459"/>
                </a:cubicBezTo>
                <a:lnTo>
                  <a:pt x="3094548" y="507611"/>
                </a:lnTo>
                <a:cubicBezTo>
                  <a:pt x="3077304" y="539259"/>
                  <a:pt x="3086504" y="578803"/>
                  <a:pt x="3115946" y="599596"/>
                </a:cubicBezTo>
                <a:cubicBezTo>
                  <a:pt x="3143333" y="619278"/>
                  <a:pt x="3170507" y="639600"/>
                  <a:pt x="3197038" y="660992"/>
                </a:cubicBezTo>
                <a:cubicBezTo>
                  <a:pt x="3225452" y="683340"/>
                  <a:pt x="3266126" y="680855"/>
                  <a:pt x="3291609" y="655217"/>
                </a:cubicBezTo>
                <a:lnTo>
                  <a:pt x="3390461" y="556599"/>
                </a:lnTo>
                <a:cubicBezTo>
                  <a:pt x="3390503" y="556552"/>
                  <a:pt x="3390546" y="556505"/>
                  <a:pt x="3390611" y="556460"/>
                </a:cubicBezTo>
                <a:cubicBezTo>
                  <a:pt x="3418555" y="528593"/>
                  <a:pt x="3463787" y="528656"/>
                  <a:pt x="3491667" y="556599"/>
                </a:cubicBezTo>
                <a:lnTo>
                  <a:pt x="3594155" y="658640"/>
                </a:lnTo>
                <a:cubicBezTo>
                  <a:pt x="3621949" y="686727"/>
                  <a:pt x="3621949" y="731948"/>
                  <a:pt x="3594155" y="760039"/>
                </a:cubicBezTo>
                <a:lnTo>
                  <a:pt x="3495303" y="858656"/>
                </a:lnTo>
                <a:cubicBezTo>
                  <a:pt x="3469669" y="884144"/>
                  <a:pt x="3467167" y="924794"/>
                  <a:pt x="3489526" y="953212"/>
                </a:cubicBezTo>
                <a:cubicBezTo>
                  <a:pt x="3510922" y="979951"/>
                  <a:pt x="3531463" y="1006906"/>
                  <a:pt x="3550935" y="1034502"/>
                </a:cubicBezTo>
                <a:cubicBezTo>
                  <a:pt x="3571730" y="1063939"/>
                  <a:pt x="3611293" y="1073135"/>
                  <a:pt x="3642938" y="1055894"/>
                </a:cubicBezTo>
                <a:lnTo>
                  <a:pt x="3765112" y="989149"/>
                </a:lnTo>
                <a:cubicBezTo>
                  <a:pt x="3765198" y="989101"/>
                  <a:pt x="3765283" y="989052"/>
                  <a:pt x="3765391" y="989002"/>
                </a:cubicBezTo>
                <a:cubicBezTo>
                  <a:pt x="3800095" y="970215"/>
                  <a:pt x="3843465" y="983115"/>
                  <a:pt x="3862251" y="1017814"/>
                </a:cubicBezTo>
                <a:lnTo>
                  <a:pt x="3931789" y="1144885"/>
                </a:lnTo>
                <a:cubicBezTo>
                  <a:pt x="3950662" y="1179625"/>
                  <a:pt x="3937823" y="1223074"/>
                  <a:pt x="3903119" y="1242006"/>
                </a:cubicBezTo>
                <a:lnTo>
                  <a:pt x="3781159" y="1308535"/>
                </a:lnTo>
                <a:cubicBezTo>
                  <a:pt x="3749448" y="1325779"/>
                  <a:pt x="3735607" y="1363962"/>
                  <a:pt x="3748852" y="1397527"/>
                </a:cubicBezTo>
                <a:cubicBezTo>
                  <a:pt x="3761689" y="1429037"/>
                  <a:pt x="3773606" y="1460849"/>
                  <a:pt x="3784582" y="1492937"/>
                </a:cubicBezTo>
                <a:cubicBezTo>
                  <a:pt x="3796501" y="1526950"/>
                  <a:pt x="3831977" y="1546694"/>
                  <a:pt x="3867173" y="1538930"/>
                </a:cubicBezTo>
                <a:lnTo>
                  <a:pt x="4001757" y="1506627"/>
                </a:lnTo>
                <a:cubicBezTo>
                  <a:pt x="4002013" y="1506564"/>
                  <a:pt x="4002270" y="1506522"/>
                  <a:pt x="4002504" y="1506456"/>
                </a:cubicBezTo>
                <a:cubicBezTo>
                  <a:pt x="4041103" y="1498222"/>
                  <a:pt x="4079082" y="1522800"/>
                  <a:pt x="4087341" y="1561393"/>
                </a:cubicBezTo>
                <a:lnTo>
                  <a:pt x="4118154" y="1702796"/>
                </a:lnTo>
                <a:cubicBezTo>
                  <a:pt x="4118174" y="1702901"/>
                  <a:pt x="4118194" y="1703030"/>
                  <a:pt x="4118217" y="1703138"/>
                </a:cubicBezTo>
                <a:cubicBezTo>
                  <a:pt x="4126627" y="1741814"/>
                  <a:pt x="4102062" y="1779979"/>
                  <a:pt x="4063377" y="1788364"/>
                </a:cubicBezTo>
                <a:lnTo>
                  <a:pt x="3927297" y="1817885"/>
                </a:lnTo>
                <a:cubicBezTo>
                  <a:pt x="3891970" y="1825330"/>
                  <a:pt x="3867857" y="1858103"/>
                  <a:pt x="3871237" y="1894042"/>
                </a:cubicBezTo>
                <a:cubicBezTo>
                  <a:pt x="3874663" y="1927841"/>
                  <a:pt x="3877015" y="1961856"/>
                  <a:pt x="3878513" y="1995655"/>
                </a:cubicBezTo>
                <a:cubicBezTo>
                  <a:pt x="3880289" y="2031700"/>
                  <a:pt x="3908809" y="2060687"/>
                  <a:pt x="3944842" y="2063039"/>
                </a:cubicBezTo>
                <a:lnTo>
                  <a:pt x="4083704" y="2073094"/>
                </a:lnTo>
                <a:cubicBezTo>
                  <a:pt x="4123073" y="2075939"/>
                  <a:pt x="4152729" y="2110082"/>
                  <a:pt x="4150033" y="2149465"/>
                </a:cubicBezTo>
                <a:lnTo>
                  <a:pt x="4139550" y="2294075"/>
                </a:lnTo>
                <a:cubicBezTo>
                  <a:pt x="4139550" y="2294203"/>
                  <a:pt x="4139527" y="2294311"/>
                  <a:pt x="4139527" y="2294439"/>
                </a:cubicBezTo>
                <a:cubicBezTo>
                  <a:pt x="4136597" y="2333674"/>
                  <a:pt x="4102404" y="2363109"/>
                  <a:pt x="4063163" y="2360178"/>
                </a:cubicBezTo>
                <a:lnTo>
                  <a:pt x="3924301" y="2350337"/>
                </a:lnTo>
                <a:cubicBezTo>
                  <a:pt x="3888333" y="2347620"/>
                  <a:pt x="3856046" y="2372264"/>
                  <a:pt x="3849200" y="2407670"/>
                </a:cubicBezTo>
                <a:cubicBezTo>
                  <a:pt x="3843209" y="2441041"/>
                  <a:pt x="3835935" y="2474199"/>
                  <a:pt x="3827804" y="2507143"/>
                </a:cubicBezTo>
                <a:cubicBezTo>
                  <a:pt x="3819265" y="2542227"/>
                  <a:pt x="3838415" y="2578101"/>
                  <a:pt x="3872307" y="2590573"/>
                </a:cubicBezTo>
                <a:lnTo>
                  <a:pt x="4002612" y="2639134"/>
                </a:lnTo>
                <a:cubicBezTo>
                  <a:pt x="4002655" y="2639154"/>
                  <a:pt x="4002697" y="2639176"/>
                  <a:pt x="4002740" y="2639176"/>
                </a:cubicBezTo>
                <a:cubicBezTo>
                  <a:pt x="4039929" y="2652803"/>
                  <a:pt x="4059013" y="2693962"/>
                  <a:pt x="4045404" y="2731119"/>
                </a:cubicBezTo>
                <a:lnTo>
                  <a:pt x="3994695" y="2866960"/>
                </a:lnTo>
                <a:cubicBezTo>
                  <a:pt x="3994589" y="2867280"/>
                  <a:pt x="3994461" y="2867579"/>
                  <a:pt x="3994353" y="2867901"/>
                </a:cubicBezTo>
                <a:cubicBezTo>
                  <a:pt x="3980595" y="2904761"/>
                  <a:pt x="3939556" y="2923499"/>
                  <a:pt x="3902691" y="2909744"/>
                </a:cubicBezTo>
                <a:lnTo>
                  <a:pt x="3772600" y="2861183"/>
                </a:lnTo>
                <a:cubicBezTo>
                  <a:pt x="3738880" y="2848519"/>
                  <a:pt x="3701007" y="2862916"/>
                  <a:pt x="3684234" y="2894771"/>
                </a:cubicBezTo>
                <a:cubicBezTo>
                  <a:pt x="3668829" y="2924870"/>
                  <a:pt x="3652503" y="2954604"/>
                  <a:pt x="3635237" y="2983976"/>
                </a:cubicBezTo>
                <a:cubicBezTo>
                  <a:pt x="3617027" y="3015295"/>
                  <a:pt x="3625330" y="3055319"/>
                  <a:pt x="3654493" y="3076819"/>
                </a:cubicBezTo>
                <a:lnTo>
                  <a:pt x="3765967" y="3160247"/>
                </a:lnTo>
                <a:cubicBezTo>
                  <a:pt x="3797507" y="3183973"/>
                  <a:pt x="3803903" y="3228745"/>
                  <a:pt x="3780303" y="3260363"/>
                </a:cubicBezTo>
                <a:lnTo>
                  <a:pt x="3693434" y="3376310"/>
                </a:lnTo>
                <a:cubicBezTo>
                  <a:pt x="3669769" y="3407906"/>
                  <a:pt x="3624987" y="3414410"/>
                  <a:pt x="3593300" y="3390856"/>
                </a:cubicBezTo>
                <a:lnTo>
                  <a:pt x="3481611" y="3307213"/>
                </a:lnTo>
                <a:cubicBezTo>
                  <a:pt x="3452360" y="3285306"/>
                  <a:pt x="3411281" y="3288986"/>
                  <a:pt x="3386396" y="3315770"/>
                </a:cubicBezTo>
                <a:cubicBezTo>
                  <a:pt x="3375056" y="3327750"/>
                  <a:pt x="3363715" y="3339513"/>
                  <a:pt x="3351947" y="3351279"/>
                </a:cubicBezTo>
                <a:cubicBezTo>
                  <a:pt x="3340179" y="3363045"/>
                  <a:pt x="3328411" y="3374384"/>
                  <a:pt x="3316429" y="3385722"/>
                </a:cubicBezTo>
                <a:cubicBezTo>
                  <a:pt x="3289642" y="3410602"/>
                  <a:pt x="3285961" y="3451675"/>
                  <a:pt x="3307872" y="3480916"/>
                </a:cubicBezTo>
                <a:lnTo>
                  <a:pt x="3391316" y="3592585"/>
                </a:lnTo>
                <a:cubicBezTo>
                  <a:pt x="3391573" y="3592907"/>
                  <a:pt x="3391809" y="3593226"/>
                  <a:pt x="3392043" y="3593548"/>
                </a:cubicBezTo>
                <a:cubicBezTo>
                  <a:pt x="3415687" y="3625144"/>
                  <a:pt x="3409226" y="3669919"/>
                  <a:pt x="3377623" y="3693556"/>
                </a:cubicBezTo>
                <a:lnTo>
                  <a:pt x="3261654" y="3780408"/>
                </a:lnTo>
                <a:cubicBezTo>
                  <a:pt x="3261611" y="3780451"/>
                  <a:pt x="3261569" y="3780473"/>
                  <a:pt x="3261526" y="3780516"/>
                </a:cubicBezTo>
                <a:cubicBezTo>
                  <a:pt x="3229861" y="3804068"/>
                  <a:pt x="3185077" y="3797523"/>
                  <a:pt x="3161520" y="3765863"/>
                </a:cubicBezTo>
                <a:lnTo>
                  <a:pt x="3078073" y="3654621"/>
                </a:lnTo>
                <a:cubicBezTo>
                  <a:pt x="3056569" y="3625465"/>
                  <a:pt x="3016536" y="3617165"/>
                  <a:pt x="2985213" y="3635370"/>
                </a:cubicBezTo>
                <a:cubicBezTo>
                  <a:pt x="2955965" y="3652632"/>
                  <a:pt x="2926223" y="3668955"/>
                  <a:pt x="2895989" y="3684358"/>
                </a:cubicBezTo>
                <a:cubicBezTo>
                  <a:pt x="2864131" y="3701129"/>
                  <a:pt x="2849731" y="3738993"/>
                  <a:pt x="2862397" y="3772706"/>
                </a:cubicBezTo>
                <a:lnTo>
                  <a:pt x="2910967" y="3902773"/>
                </a:lnTo>
                <a:cubicBezTo>
                  <a:pt x="2911075" y="3903093"/>
                  <a:pt x="2911203" y="3903392"/>
                  <a:pt x="2911309" y="3903714"/>
                </a:cubicBezTo>
                <a:cubicBezTo>
                  <a:pt x="2924553" y="3940765"/>
                  <a:pt x="2905233" y="3981516"/>
                  <a:pt x="2868175" y="3994758"/>
                </a:cubicBezTo>
                <a:lnTo>
                  <a:pt x="2732522" y="4045459"/>
                </a:lnTo>
                <a:cubicBezTo>
                  <a:pt x="2732479" y="4045479"/>
                  <a:pt x="2732437" y="4045502"/>
                  <a:pt x="2732394" y="4045502"/>
                </a:cubicBezTo>
                <a:cubicBezTo>
                  <a:pt x="2695185" y="4059043"/>
                  <a:pt x="2654061" y="4039875"/>
                  <a:pt x="2640517" y="4002673"/>
                </a:cubicBezTo>
                <a:lnTo>
                  <a:pt x="2591947" y="3872395"/>
                </a:lnTo>
                <a:cubicBezTo>
                  <a:pt x="2579472" y="3838511"/>
                  <a:pt x="2543591" y="3819363"/>
                  <a:pt x="2508501" y="3827899"/>
                </a:cubicBezTo>
                <a:cubicBezTo>
                  <a:pt x="2475550" y="3835815"/>
                  <a:pt x="2442386" y="3843088"/>
                  <a:pt x="2409008" y="3849291"/>
                </a:cubicBezTo>
                <a:cubicBezTo>
                  <a:pt x="2373427" y="3856565"/>
                  <a:pt x="2349055" y="3889508"/>
                  <a:pt x="2352521" y="3925661"/>
                </a:cubicBezTo>
                <a:lnTo>
                  <a:pt x="2362363" y="4064497"/>
                </a:lnTo>
                <a:cubicBezTo>
                  <a:pt x="2362363" y="4064625"/>
                  <a:pt x="2362385" y="4064755"/>
                  <a:pt x="2362385" y="4064861"/>
                </a:cubicBezTo>
                <a:cubicBezTo>
                  <a:pt x="2365124" y="4104115"/>
                  <a:pt x="2335511" y="4138151"/>
                  <a:pt x="2296248" y="4140867"/>
                </a:cubicBezTo>
                <a:lnTo>
                  <a:pt x="2151609" y="4151350"/>
                </a:lnTo>
                <a:cubicBezTo>
                  <a:pt x="2112217" y="4154046"/>
                  <a:pt x="2078069" y="4124395"/>
                  <a:pt x="2075225" y="4085035"/>
                </a:cubicBezTo>
                <a:lnTo>
                  <a:pt x="2065167" y="3946198"/>
                </a:lnTo>
                <a:cubicBezTo>
                  <a:pt x="2062815" y="3910173"/>
                  <a:pt x="2033821" y="3881659"/>
                  <a:pt x="1997769" y="3879883"/>
                </a:cubicBezTo>
                <a:cubicBezTo>
                  <a:pt x="1963963" y="3878384"/>
                  <a:pt x="1929942" y="3876032"/>
                  <a:pt x="1896136" y="3872609"/>
                </a:cubicBezTo>
                <a:cubicBezTo>
                  <a:pt x="1860190" y="3869229"/>
                  <a:pt x="1827410" y="3893339"/>
                  <a:pt x="1819965" y="3928657"/>
                </a:cubicBezTo>
                <a:lnTo>
                  <a:pt x="1790438" y="4064713"/>
                </a:lnTo>
                <a:cubicBezTo>
                  <a:pt x="1790395" y="4064904"/>
                  <a:pt x="1790353" y="4065117"/>
                  <a:pt x="1790310" y="4065311"/>
                </a:cubicBezTo>
                <a:cubicBezTo>
                  <a:pt x="1781600" y="4103796"/>
                  <a:pt x="1743345" y="4127947"/>
                  <a:pt x="1704851" y="4119262"/>
                </a:cubicBezTo>
                <a:lnTo>
                  <a:pt x="1563421" y="4088670"/>
                </a:lnTo>
                <a:cubicBezTo>
                  <a:pt x="1563316" y="4088649"/>
                  <a:pt x="1563187" y="4088627"/>
                  <a:pt x="1563079" y="4088607"/>
                </a:cubicBezTo>
                <a:cubicBezTo>
                  <a:pt x="1524437" y="4080007"/>
                  <a:pt x="1500068" y="4041737"/>
                  <a:pt x="1508647" y="4003101"/>
                </a:cubicBezTo>
                <a:lnTo>
                  <a:pt x="1538175" y="3867261"/>
                </a:lnTo>
                <a:cubicBezTo>
                  <a:pt x="1545941" y="3832072"/>
                  <a:pt x="1526193" y="3796603"/>
                  <a:pt x="1492171" y="3784686"/>
                </a:cubicBezTo>
                <a:cubicBezTo>
                  <a:pt x="1460078" y="3773712"/>
                  <a:pt x="1428262" y="3761798"/>
                  <a:pt x="1396745" y="3748963"/>
                </a:cubicBezTo>
                <a:cubicBezTo>
                  <a:pt x="1363173" y="3735721"/>
                  <a:pt x="1324981" y="3749561"/>
                  <a:pt x="1307735" y="3781265"/>
                </a:cubicBezTo>
                <a:lnTo>
                  <a:pt x="1241193" y="3903201"/>
                </a:lnTo>
                <a:cubicBezTo>
                  <a:pt x="1222193" y="3937812"/>
                  <a:pt x="1178823" y="3950605"/>
                  <a:pt x="1144051" y="3931866"/>
                </a:cubicBezTo>
                <a:lnTo>
                  <a:pt x="1016958" y="3862342"/>
                </a:lnTo>
                <a:cubicBezTo>
                  <a:pt x="982252" y="3843408"/>
                  <a:pt x="969414" y="3799961"/>
                  <a:pt x="988288" y="3765221"/>
                </a:cubicBezTo>
                <a:lnTo>
                  <a:pt x="1054616" y="3644782"/>
                </a:lnTo>
                <a:cubicBezTo>
                  <a:pt x="1071860" y="3613144"/>
                  <a:pt x="1062660" y="3573588"/>
                  <a:pt x="1033220" y="3552795"/>
                </a:cubicBezTo>
                <a:cubicBezTo>
                  <a:pt x="1005617" y="3534185"/>
                  <a:pt x="978657" y="3512791"/>
                  <a:pt x="951912" y="3491399"/>
                </a:cubicBezTo>
                <a:cubicBezTo>
                  <a:pt x="923498" y="3469045"/>
                  <a:pt x="882824" y="3471527"/>
                  <a:pt x="857341" y="3497174"/>
                </a:cubicBezTo>
                <a:lnTo>
                  <a:pt x="758703" y="3596008"/>
                </a:lnTo>
                <a:cubicBezTo>
                  <a:pt x="730609" y="3623795"/>
                  <a:pt x="685377" y="3623795"/>
                  <a:pt x="657284" y="3596008"/>
                </a:cubicBezTo>
                <a:lnTo>
                  <a:pt x="555009" y="3493537"/>
                </a:lnTo>
                <a:cubicBezTo>
                  <a:pt x="554966" y="3493495"/>
                  <a:pt x="554923" y="3493452"/>
                  <a:pt x="554861" y="3493389"/>
                </a:cubicBezTo>
                <a:cubicBezTo>
                  <a:pt x="527001" y="3465451"/>
                  <a:pt x="527066" y="3420227"/>
                  <a:pt x="555009" y="3392354"/>
                </a:cubicBezTo>
                <a:lnTo>
                  <a:pt x="653647" y="3293521"/>
                </a:lnTo>
                <a:cubicBezTo>
                  <a:pt x="679301" y="3268042"/>
                  <a:pt x="681783" y="3227377"/>
                  <a:pt x="659424" y="3198968"/>
                </a:cubicBezTo>
                <a:cubicBezTo>
                  <a:pt x="638028" y="3172441"/>
                  <a:pt x="617701" y="3145274"/>
                  <a:pt x="598017" y="3117891"/>
                </a:cubicBezTo>
                <a:cubicBezTo>
                  <a:pt x="577220" y="3088456"/>
                  <a:pt x="537657" y="3079256"/>
                  <a:pt x="506012" y="3096498"/>
                </a:cubicBezTo>
                <a:lnTo>
                  <a:pt x="383838" y="3163243"/>
                </a:lnTo>
                <a:cubicBezTo>
                  <a:pt x="383775" y="3163285"/>
                  <a:pt x="383710" y="3163306"/>
                  <a:pt x="383647" y="3163348"/>
                </a:cubicBezTo>
                <a:cubicBezTo>
                  <a:pt x="348983" y="3182240"/>
                  <a:pt x="305590" y="3169447"/>
                  <a:pt x="286699" y="3134791"/>
                </a:cubicBezTo>
                <a:lnTo>
                  <a:pt x="217375" y="3007722"/>
                </a:lnTo>
                <a:cubicBezTo>
                  <a:pt x="217352" y="3007699"/>
                  <a:pt x="217352" y="3007679"/>
                  <a:pt x="217332" y="3007657"/>
                </a:cubicBezTo>
                <a:cubicBezTo>
                  <a:pt x="198331" y="2972917"/>
                  <a:pt x="211105" y="2929382"/>
                  <a:pt x="245831" y="2910387"/>
                </a:cubicBezTo>
                <a:lnTo>
                  <a:pt x="367791" y="2843856"/>
                </a:lnTo>
                <a:cubicBezTo>
                  <a:pt x="400805" y="2827105"/>
                  <a:pt x="415420" y="2787831"/>
                  <a:pt x="401383" y="2753581"/>
                </a:cubicBezTo>
                <a:cubicBezTo>
                  <a:pt x="388395" y="2722071"/>
                  <a:pt x="376499" y="2690260"/>
                  <a:pt x="365651" y="2658171"/>
                </a:cubicBezTo>
                <a:cubicBezTo>
                  <a:pt x="353797" y="2624116"/>
                  <a:pt x="318236" y="2604392"/>
                  <a:pt x="283062" y="2612392"/>
                </a:cubicBezTo>
                <a:lnTo>
                  <a:pt x="147407" y="2641913"/>
                </a:lnTo>
                <a:cubicBezTo>
                  <a:pt x="147301" y="2641936"/>
                  <a:pt x="147173" y="2641956"/>
                  <a:pt x="147065" y="2641978"/>
                </a:cubicBezTo>
                <a:cubicBezTo>
                  <a:pt x="108380" y="2650384"/>
                  <a:pt x="70211" y="2625826"/>
                  <a:pt x="61823" y="2587150"/>
                </a:cubicBezTo>
                <a:lnTo>
                  <a:pt x="32081" y="2446175"/>
                </a:lnTo>
                <a:cubicBezTo>
                  <a:pt x="32059" y="2446067"/>
                  <a:pt x="32039" y="2445938"/>
                  <a:pt x="32016" y="2445833"/>
                </a:cubicBezTo>
                <a:cubicBezTo>
                  <a:pt x="23608" y="2407154"/>
                  <a:pt x="48171" y="2368992"/>
                  <a:pt x="86856" y="2360606"/>
                </a:cubicBezTo>
                <a:lnTo>
                  <a:pt x="222722" y="2331085"/>
                </a:lnTo>
                <a:cubicBezTo>
                  <a:pt x="258049" y="2323641"/>
                  <a:pt x="282162" y="2290868"/>
                  <a:pt x="278782" y="2254929"/>
                </a:cubicBezTo>
                <a:cubicBezTo>
                  <a:pt x="275572" y="2221127"/>
                  <a:pt x="273004" y="2187328"/>
                  <a:pt x="271508" y="2153316"/>
                </a:cubicBezTo>
                <a:cubicBezTo>
                  <a:pt x="269752" y="2117334"/>
                  <a:pt x="241339" y="2088389"/>
                  <a:pt x="205393" y="2085929"/>
                </a:cubicBezTo>
                <a:lnTo>
                  <a:pt x="66531" y="2076090"/>
                </a:lnTo>
                <a:cubicBezTo>
                  <a:pt x="66400" y="2076090"/>
                  <a:pt x="66295" y="2076067"/>
                  <a:pt x="66166" y="2076067"/>
                </a:cubicBezTo>
                <a:cubicBezTo>
                  <a:pt x="26797" y="2073137"/>
                  <a:pt x="-2730" y="2038866"/>
                  <a:pt x="200" y="1999505"/>
                </a:cubicBezTo>
                <a:lnTo>
                  <a:pt x="10472" y="1855107"/>
                </a:lnTo>
                <a:cubicBezTo>
                  <a:pt x="13316" y="1815659"/>
                  <a:pt x="47615" y="1785967"/>
                  <a:pt x="87070" y="1788792"/>
                </a:cubicBezTo>
                <a:lnTo>
                  <a:pt x="225718" y="1798631"/>
                </a:lnTo>
                <a:cubicBezTo>
                  <a:pt x="261666" y="1801391"/>
                  <a:pt x="293995" y="1776855"/>
                  <a:pt x="301035" y="1741514"/>
                </a:cubicBezTo>
                <a:cubicBezTo>
                  <a:pt x="307026" y="1708143"/>
                  <a:pt x="314300" y="1674985"/>
                  <a:pt x="322431" y="1641826"/>
                </a:cubicBezTo>
                <a:cubicBezTo>
                  <a:pt x="330819" y="1606764"/>
                  <a:pt x="311581" y="1570976"/>
                  <a:pt x="277713" y="1558611"/>
                </a:cubicBezTo>
                <a:lnTo>
                  <a:pt x="147407" y="1509837"/>
                </a:lnTo>
                <a:cubicBezTo>
                  <a:pt x="147088" y="1509729"/>
                  <a:pt x="146788" y="1509600"/>
                  <a:pt x="146466" y="1509495"/>
                </a:cubicBezTo>
                <a:cubicBezTo>
                  <a:pt x="109600" y="1495739"/>
                  <a:pt x="90857" y="1454709"/>
                  <a:pt x="104615" y="1417850"/>
                </a:cubicBezTo>
                <a:lnTo>
                  <a:pt x="155111" y="1282224"/>
                </a:lnTo>
                <a:cubicBezTo>
                  <a:pt x="168760" y="1244959"/>
                  <a:pt x="210056" y="1225791"/>
                  <a:pt x="247330" y="1239438"/>
                </a:cubicBezTo>
                <a:lnTo>
                  <a:pt x="376778" y="1288640"/>
                </a:lnTo>
                <a:cubicBezTo>
                  <a:pt x="410435" y="1301392"/>
                  <a:pt x="448305" y="1286950"/>
                  <a:pt x="464930" y="1255055"/>
                </a:cubicBezTo>
                <a:cubicBezTo>
                  <a:pt x="480335" y="1224956"/>
                  <a:pt x="496746" y="1195222"/>
                  <a:pt x="514143" y="1165849"/>
                </a:cubicBezTo>
                <a:cubicBezTo>
                  <a:pt x="532114" y="1134553"/>
                  <a:pt x="523834" y="1094763"/>
                  <a:pt x="494885" y="1073221"/>
                </a:cubicBezTo>
                <a:lnTo>
                  <a:pt x="383410" y="989792"/>
                </a:lnTo>
                <a:cubicBezTo>
                  <a:pt x="351743" y="966044"/>
                  <a:pt x="345324" y="921125"/>
                  <a:pt x="369074" y="889462"/>
                </a:cubicBezTo>
                <a:lnTo>
                  <a:pt x="455730" y="773515"/>
                </a:lnTo>
                <a:cubicBezTo>
                  <a:pt x="479480" y="741852"/>
                  <a:pt x="524413" y="735436"/>
                  <a:pt x="556078" y="759184"/>
                </a:cubicBezTo>
                <a:lnTo>
                  <a:pt x="667555" y="842826"/>
                </a:lnTo>
                <a:cubicBezTo>
                  <a:pt x="696954" y="864616"/>
                  <a:pt x="738034" y="860840"/>
                  <a:pt x="762981" y="834056"/>
                </a:cubicBezTo>
                <a:cubicBezTo>
                  <a:pt x="774108" y="822076"/>
                  <a:pt x="785449" y="810096"/>
                  <a:pt x="797217" y="798544"/>
                </a:cubicBezTo>
                <a:cubicBezTo>
                  <a:pt x="808985" y="786992"/>
                  <a:pt x="820753" y="775442"/>
                  <a:pt x="832735" y="764317"/>
                </a:cubicBezTo>
                <a:cubicBezTo>
                  <a:pt x="859524" y="739383"/>
                  <a:pt x="863309" y="698306"/>
                  <a:pt x="841508" y="668907"/>
                </a:cubicBezTo>
                <a:lnTo>
                  <a:pt x="757848" y="557455"/>
                </a:lnTo>
                <a:cubicBezTo>
                  <a:pt x="734098" y="525791"/>
                  <a:pt x="740516" y="480872"/>
                  <a:pt x="772182" y="457124"/>
                </a:cubicBezTo>
                <a:lnTo>
                  <a:pt x="888151" y="370486"/>
                </a:lnTo>
                <a:cubicBezTo>
                  <a:pt x="888194" y="370459"/>
                  <a:pt x="888216" y="370435"/>
                  <a:pt x="888259" y="370410"/>
                </a:cubicBezTo>
                <a:cubicBezTo>
                  <a:pt x="919861" y="346770"/>
                  <a:pt x="964643" y="353222"/>
                  <a:pt x="988288" y="384818"/>
                </a:cubicBezTo>
                <a:lnTo>
                  <a:pt x="1072162" y="496273"/>
                </a:lnTo>
                <a:cubicBezTo>
                  <a:pt x="1093792" y="525258"/>
                  <a:pt x="1133654" y="533524"/>
                  <a:pt x="1165022" y="515527"/>
                </a:cubicBezTo>
                <a:cubicBezTo>
                  <a:pt x="1194271" y="498127"/>
                  <a:pt x="1224012" y="481725"/>
                  <a:pt x="1254243" y="466322"/>
                </a:cubicBezTo>
                <a:cubicBezTo>
                  <a:pt x="1286145" y="449693"/>
                  <a:pt x="1300589" y="411832"/>
                  <a:pt x="1287835" y="378188"/>
                </a:cubicBezTo>
                <a:lnTo>
                  <a:pt x="1238838" y="248337"/>
                </a:lnTo>
                <a:cubicBezTo>
                  <a:pt x="1225187" y="211061"/>
                  <a:pt x="1244359" y="169783"/>
                  <a:pt x="1281631" y="156136"/>
                </a:cubicBezTo>
                <a:lnTo>
                  <a:pt x="1417283" y="105649"/>
                </a:lnTo>
                <a:cubicBezTo>
                  <a:pt x="1417414" y="105599"/>
                  <a:pt x="1417542" y="105554"/>
                  <a:pt x="1417671" y="105507"/>
                </a:cubicBezTo>
                <a:cubicBezTo>
                  <a:pt x="1454899" y="92008"/>
                  <a:pt x="1496001" y="111228"/>
                  <a:pt x="1509503" y="148434"/>
                </a:cubicBezTo>
                <a:lnTo>
                  <a:pt x="1558072" y="276789"/>
                </a:lnTo>
                <a:cubicBezTo>
                  <a:pt x="1570184" y="310826"/>
                  <a:pt x="1605872" y="330410"/>
                  <a:pt x="1641091" y="322353"/>
                </a:cubicBezTo>
                <a:cubicBezTo>
                  <a:pt x="1674255" y="314438"/>
                  <a:pt x="1707419" y="307164"/>
                  <a:pt x="1740797" y="300962"/>
                </a:cubicBezTo>
                <a:cubicBezTo>
                  <a:pt x="1776145" y="293922"/>
                  <a:pt x="1800687" y="261595"/>
                  <a:pt x="1797926" y="225660"/>
                </a:cubicBezTo>
                <a:lnTo>
                  <a:pt x="1788084" y="87039"/>
                </a:lnTo>
                <a:cubicBezTo>
                  <a:pt x="1785260" y="47582"/>
                  <a:pt x="1814958" y="13306"/>
                  <a:pt x="1854413" y="104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7"/>
          <p:cNvSpPr/>
          <p:nvPr/>
        </p:nvSpPr>
        <p:spPr>
          <a:xfrm>
            <a:off x="10113723" y="5449103"/>
            <a:ext cx="4150203" cy="4151520"/>
          </a:xfrm>
          <a:custGeom>
            <a:rect b="b" l="l" r="r" t="t"/>
            <a:pathLst>
              <a:path extrusionOk="0" h="4151520" w="4150203">
                <a:moveTo>
                  <a:pt x="1998838" y="185"/>
                </a:moveTo>
                <a:cubicBezTo>
                  <a:pt x="2038293" y="-2632"/>
                  <a:pt x="2072591" y="27048"/>
                  <a:pt x="2075438" y="66503"/>
                </a:cubicBezTo>
                <a:lnTo>
                  <a:pt x="2085280" y="205338"/>
                </a:lnTo>
                <a:cubicBezTo>
                  <a:pt x="2087742" y="241270"/>
                  <a:pt x="2116691" y="269679"/>
                  <a:pt x="2152680" y="271439"/>
                </a:cubicBezTo>
                <a:cubicBezTo>
                  <a:pt x="2186699" y="272938"/>
                  <a:pt x="2220505" y="275503"/>
                  <a:pt x="2254313" y="278713"/>
                </a:cubicBezTo>
                <a:cubicBezTo>
                  <a:pt x="2290194" y="282116"/>
                  <a:pt x="2322931" y="258113"/>
                  <a:pt x="2330483" y="222879"/>
                </a:cubicBezTo>
                <a:lnTo>
                  <a:pt x="2360011" y="86825"/>
                </a:lnTo>
                <a:cubicBezTo>
                  <a:pt x="2368547" y="48089"/>
                  <a:pt x="2406847" y="23578"/>
                  <a:pt x="2445595" y="32060"/>
                </a:cubicBezTo>
                <a:lnTo>
                  <a:pt x="2587025" y="62866"/>
                </a:lnTo>
                <a:cubicBezTo>
                  <a:pt x="2587133" y="62888"/>
                  <a:pt x="2587261" y="62915"/>
                  <a:pt x="2587367" y="62940"/>
                </a:cubicBezTo>
                <a:cubicBezTo>
                  <a:pt x="2626009" y="71519"/>
                  <a:pt x="2650381" y="109794"/>
                  <a:pt x="2641802" y="148434"/>
                </a:cubicBezTo>
                <a:lnTo>
                  <a:pt x="2611631" y="283419"/>
                </a:lnTo>
                <a:cubicBezTo>
                  <a:pt x="2603630" y="318586"/>
                  <a:pt x="2623356" y="354143"/>
                  <a:pt x="2657421" y="365994"/>
                </a:cubicBezTo>
                <a:cubicBezTo>
                  <a:pt x="2688659" y="377116"/>
                  <a:pt x="2721395" y="388882"/>
                  <a:pt x="2752849" y="401718"/>
                </a:cubicBezTo>
                <a:cubicBezTo>
                  <a:pt x="2786419" y="415174"/>
                  <a:pt x="2824739" y="401268"/>
                  <a:pt x="2841857" y="369415"/>
                </a:cubicBezTo>
                <a:lnTo>
                  <a:pt x="2908613" y="247479"/>
                </a:lnTo>
                <a:cubicBezTo>
                  <a:pt x="2908658" y="247416"/>
                  <a:pt x="2908678" y="247349"/>
                  <a:pt x="2908721" y="247286"/>
                </a:cubicBezTo>
                <a:cubicBezTo>
                  <a:pt x="2927720" y="212692"/>
                  <a:pt x="2971156" y="200040"/>
                  <a:pt x="3005754" y="219028"/>
                </a:cubicBezTo>
                <a:lnTo>
                  <a:pt x="3132848" y="288338"/>
                </a:lnTo>
                <a:cubicBezTo>
                  <a:pt x="3132913" y="288377"/>
                  <a:pt x="3132976" y="288410"/>
                  <a:pt x="3133041" y="288446"/>
                </a:cubicBezTo>
                <a:cubicBezTo>
                  <a:pt x="3167639" y="307432"/>
                  <a:pt x="3180305" y="350866"/>
                  <a:pt x="3161306" y="385459"/>
                </a:cubicBezTo>
                <a:lnTo>
                  <a:pt x="3094548" y="507611"/>
                </a:lnTo>
                <a:cubicBezTo>
                  <a:pt x="3077304" y="539259"/>
                  <a:pt x="3086504" y="578803"/>
                  <a:pt x="3115946" y="599596"/>
                </a:cubicBezTo>
                <a:cubicBezTo>
                  <a:pt x="3143333" y="619278"/>
                  <a:pt x="3170507" y="639600"/>
                  <a:pt x="3197038" y="660992"/>
                </a:cubicBezTo>
                <a:cubicBezTo>
                  <a:pt x="3225452" y="683340"/>
                  <a:pt x="3266126" y="680855"/>
                  <a:pt x="3291609" y="655217"/>
                </a:cubicBezTo>
                <a:lnTo>
                  <a:pt x="3390461" y="556599"/>
                </a:lnTo>
                <a:cubicBezTo>
                  <a:pt x="3390503" y="556552"/>
                  <a:pt x="3390546" y="556505"/>
                  <a:pt x="3390611" y="556460"/>
                </a:cubicBezTo>
                <a:cubicBezTo>
                  <a:pt x="3418555" y="528593"/>
                  <a:pt x="3463787" y="528656"/>
                  <a:pt x="3491667" y="556599"/>
                </a:cubicBezTo>
                <a:lnTo>
                  <a:pt x="3594155" y="658640"/>
                </a:lnTo>
                <a:cubicBezTo>
                  <a:pt x="3621949" y="686727"/>
                  <a:pt x="3621949" y="731948"/>
                  <a:pt x="3594155" y="760039"/>
                </a:cubicBezTo>
                <a:lnTo>
                  <a:pt x="3495303" y="858656"/>
                </a:lnTo>
                <a:cubicBezTo>
                  <a:pt x="3469669" y="884144"/>
                  <a:pt x="3467167" y="924794"/>
                  <a:pt x="3489526" y="953212"/>
                </a:cubicBezTo>
                <a:cubicBezTo>
                  <a:pt x="3510922" y="979951"/>
                  <a:pt x="3531463" y="1006906"/>
                  <a:pt x="3550935" y="1034502"/>
                </a:cubicBezTo>
                <a:cubicBezTo>
                  <a:pt x="3571730" y="1063939"/>
                  <a:pt x="3611293" y="1073135"/>
                  <a:pt x="3642938" y="1055894"/>
                </a:cubicBezTo>
                <a:lnTo>
                  <a:pt x="3765112" y="989149"/>
                </a:lnTo>
                <a:cubicBezTo>
                  <a:pt x="3765198" y="989101"/>
                  <a:pt x="3765283" y="989052"/>
                  <a:pt x="3765391" y="989002"/>
                </a:cubicBezTo>
                <a:cubicBezTo>
                  <a:pt x="3800095" y="970215"/>
                  <a:pt x="3843465" y="983115"/>
                  <a:pt x="3862251" y="1017814"/>
                </a:cubicBezTo>
                <a:lnTo>
                  <a:pt x="3931789" y="1144885"/>
                </a:lnTo>
                <a:cubicBezTo>
                  <a:pt x="3950662" y="1179625"/>
                  <a:pt x="3937823" y="1223074"/>
                  <a:pt x="3903119" y="1242006"/>
                </a:cubicBezTo>
                <a:lnTo>
                  <a:pt x="3781159" y="1308535"/>
                </a:lnTo>
                <a:cubicBezTo>
                  <a:pt x="3749448" y="1325779"/>
                  <a:pt x="3735607" y="1363962"/>
                  <a:pt x="3748852" y="1397527"/>
                </a:cubicBezTo>
                <a:cubicBezTo>
                  <a:pt x="3761689" y="1429037"/>
                  <a:pt x="3773606" y="1460849"/>
                  <a:pt x="3784582" y="1492937"/>
                </a:cubicBezTo>
                <a:cubicBezTo>
                  <a:pt x="3796501" y="1526950"/>
                  <a:pt x="3831977" y="1546694"/>
                  <a:pt x="3867173" y="1538930"/>
                </a:cubicBezTo>
                <a:lnTo>
                  <a:pt x="4001757" y="1506627"/>
                </a:lnTo>
                <a:cubicBezTo>
                  <a:pt x="4002013" y="1506564"/>
                  <a:pt x="4002270" y="1506522"/>
                  <a:pt x="4002504" y="1506456"/>
                </a:cubicBezTo>
                <a:cubicBezTo>
                  <a:pt x="4041103" y="1498222"/>
                  <a:pt x="4079082" y="1522800"/>
                  <a:pt x="4087341" y="1561393"/>
                </a:cubicBezTo>
                <a:lnTo>
                  <a:pt x="4118154" y="1702796"/>
                </a:lnTo>
                <a:cubicBezTo>
                  <a:pt x="4118174" y="1702901"/>
                  <a:pt x="4118194" y="1703030"/>
                  <a:pt x="4118217" y="1703138"/>
                </a:cubicBezTo>
                <a:cubicBezTo>
                  <a:pt x="4126627" y="1741814"/>
                  <a:pt x="4102062" y="1779979"/>
                  <a:pt x="4063377" y="1788364"/>
                </a:cubicBezTo>
                <a:lnTo>
                  <a:pt x="3927297" y="1817885"/>
                </a:lnTo>
                <a:cubicBezTo>
                  <a:pt x="3891970" y="1825330"/>
                  <a:pt x="3867857" y="1858103"/>
                  <a:pt x="3871237" y="1894042"/>
                </a:cubicBezTo>
                <a:cubicBezTo>
                  <a:pt x="3874663" y="1927841"/>
                  <a:pt x="3877015" y="1961856"/>
                  <a:pt x="3878513" y="1995655"/>
                </a:cubicBezTo>
                <a:cubicBezTo>
                  <a:pt x="3880289" y="2031700"/>
                  <a:pt x="3908809" y="2060687"/>
                  <a:pt x="3944842" y="2063039"/>
                </a:cubicBezTo>
                <a:lnTo>
                  <a:pt x="4083704" y="2073094"/>
                </a:lnTo>
                <a:cubicBezTo>
                  <a:pt x="4123073" y="2075939"/>
                  <a:pt x="4152729" y="2110082"/>
                  <a:pt x="4150033" y="2149465"/>
                </a:cubicBezTo>
                <a:lnTo>
                  <a:pt x="4139550" y="2294075"/>
                </a:lnTo>
                <a:cubicBezTo>
                  <a:pt x="4139550" y="2294203"/>
                  <a:pt x="4139527" y="2294311"/>
                  <a:pt x="4139527" y="2294439"/>
                </a:cubicBezTo>
                <a:cubicBezTo>
                  <a:pt x="4136597" y="2333674"/>
                  <a:pt x="4102404" y="2363109"/>
                  <a:pt x="4063163" y="2360178"/>
                </a:cubicBezTo>
                <a:lnTo>
                  <a:pt x="3924301" y="2350337"/>
                </a:lnTo>
                <a:cubicBezTo>
                  <a:pt x="3888333" y="2347620"/>
                  <a:pt x="3856046" y="2372264"/>
                  <a:pt x="3849200" y="2407670"/>
                </a:cubicBezTo>
                <a:cubicBezTo>
                  <a:pt x="3843209" y="2441041"/>
                  <a:pt x="3835935" y="2474199"/>
                  <a:pt x="3827804" y="2507143"/>
                </a:cubicBezTo>
                <a:cubicBezTo>
                  <a:pt x="3819265" y="2542227"/>
                  <a:pt x="3838415" y="2578101"/>
                  <a:pt x="3872307" y="2590573"/>
                </a:cubicBezTo>
                <a:lnTo>
                  <a:pt x="4002612" y="2639134"/>
                </a:lnTo>
                <a:cubicBezTo>
                  <a:pt x="4002655" y="2639154"/>
                  <a:pt x="4002697" y="2639176"/>
                  <a:pt x="4002740" y="2639176"/>
                </a:cubicBezTo>
                <a:cubicBezTo>
                  <a:pt x="4039929" y="2652803"/>
                  <a:pt x="4059013" y="2693962"/>
                  <a:pt x="4045404" y="2731119"/>
                </a:cubicBezTo>
                <a:lnTo>
                  <a:pt x="3994695" y="2866960"/>
                </a:lnTo>
                <a:cubicBezTo>
                  <a:pt x="3994589" y="2867280"/>
                  <a:pt x="3994461" y="2867579"/>
                  <a:pt x="3994353" y="2867901"/>
                </a:cubicBezTo>
                <a:cubicBezTo>
                  <a:pt x="3980595" y="2904761"/>
                  <a:pt x="3939556" y="2923499"/>
                  <a:pt x="3902691" y="2909744"/>
                </a:cubicBezTo>
                <a:lnTo>
                  <a:pt x="3772600" y="2861183"/>
                </a:lnTo>
                <a:cubicBezTo>
                  <a:pt x="3738880" y="2848519"/>
                  <a:pt x="3701007" y="2862916"/>
                  <a:pt x="3684234" y="2894771"/>
                </a:cubicBezTo>
                <a:cubicBezTo>
                  <a:pt x="3668829" y="2924870"/>
                  <a:pt x="3652503" y="2954604"/>
                  <a:pt x="3635237" y="2983976"/>
                </a:cubicBezTo>
                <a:cubicBezTo>
                  <a:pt x="3617027" y="3015295"/>
                  <a:pt x="3625330" y="3055319"/>
                  <a:pt x="3654493" y="3076819"/>
                </a:cubicBezTo>
                <a:lnTo>
                  <a:pt x="3765967" y="3160247"/>
                </a:lnTo>
                <a:cubicBezTo>
                  <a:pt x="3797507" y="3183973"/>
                  <a:pt x="3803903" y="3228745"/>
                  <a:pt x="3780303" y="3260363"/>
                </a:cubicBezTo>
                <a:lnTo>
                  <a:pt x="3693434" y="3376310"/>
                </a:lnTo>
                <a:cubicBezTo>
                  <a:pt x="3669769" y="3407906"/>
                  <a:pt x="3624987" y="3414410"/>
                  <a:pt x="3593300" y="3390856"/>
                </a:cubicBezTo>
                <a:lnTo>
                  <a:pt x="3481611" y="3307213"/>
                </a:lnTo>
                <a:cubicBezTo>
                  <a:pt x="3452360" y="3285306"/>
                  <a:pt x="3411281" y="3288986"/>
                  <a:pt x="3386396" y="3315770"/>
                </a:cubicBezTo>
                <a:cubicBezTo>
                  <a:pt x="3375056" y="3327750"/>
                  <a:pt x="3363715" y="3339513"/>
                  <a:pt x="3351947" y="3351279"/>
                </a:cubicBezTo>
                <a:cubicBezTo>
                  <a:pt x="3340179" y="3363045"/>
                  <a:pt x="3328411" y="3374384"/>
                  <a:pt x="3316429" y="3385722"/>
                </a:cubicBezTo>
                <a:cubicBezTo>
                  <a:pt x="3289642" y="3410602"/>
                  <a:pt x="3285961" y="3451675"/>
                  <a:pt x="3307872" y="3480916"/>
                </a:cubicBezTo>
                <a:lnTo>
                  <a:pt x="3391316" y="3592585"/>
                </a:lnTo>
                <a:cubicBezTo>
                  <a:pt x="3391573" y="3592907"/>
                  <a:pt x="3391809" y="3593226"/>
                  <a:pt x="3392043" y="3593548"/>
                </a:cubicBezTo>
                <a:cubicBezTo>
                  <a:pt x="3415687" y="3625144"/>
                  <a:pt x="3409226" y="3669919"/>
                  <a:pt x="3377623" y="3693556"/>
                </a:cubicBezTo>
                <a:lnTo>
                  <a:pt x="3261654" y="3780408"/>
                </a:lnTo>
                <a:cubicBezTo>
                  <a:pt x="3261611" y="3780451"/>
                  <a:pt x="3261569" y="3780473"/>
                  <a:pt x="3261526" y="3780516"/>
                </a:cubicBezTo>
                <a:cubicBezTo>
                  <a:pt x="3229861" y="3804068"/>
                  <a:pt x="3185077" y="3797523"/>
                  <a:pt x="3161520" y="3765863"/>
                </a:cubicBezTo>
                <a:lnTo>
                  <a:pt x="3078073" y="3654621"/>
                </a:lnTo>
                <a:cubicBezTo>
                  <a:pt x="3056569" y="3625465"/>
                  <a:pt x="3016536" y="3617165"/>
                  <a:pt x="2985213" y="3635370"/>
                </a:cubicBezTo>
                <a:cubicBezTo>
                  <a:pt x="2955965" y="3652632"/>
                  <a:pt x="2926223" y="3668955"/>
                  <a:pt x="2895989" y="3684358"/>
                </a:cubicBezTo>
                <a:cubicBezTo>
                  <a:pt x="2864131" y="3701129"/>
                  <a:pt x="2849731" y="3738993"/>
                  <a:pt x="2862397" y="3772706"/>
                </a:cubicBezTo>
                <a:lnTo>
                  <a:pt x="2910967" y="3902773"/>
                </a:lnTo>
                <a:cubicBezTo>
                  <a:pt x="2911075" y="3903093"/>
                  <a:pt x="2911203" y="3903392"/>
                  <a:pt x="2911309" y="3903714"/>
                </a:cubicBezTo>
                <a:cubicBezTo>
                  <a:pt x="2924553" y="3940765"/>
                  <a:pt x="2905233" y="3981516"/>
                  <a:pt x="2868175" y="3994758"/>
                </a:cubicBezTo>
                <a:lnTo>
                  <a:pt x="2732522" y="4045459"/>
                </a:lnTo>
                <a:cubicBezTo>
                  <a:pt x="2732479" y="4045479"/>
                  <a:pt x="2732437" y="4045502"/>
                  <a:pt x="2732394" y="4045502"/>
                </a:cubicBezTo>
                <a:cubicBezTo>
                  <a:pt x="2695185" y="4059043"/>
                  <a:pt x="2654061" y="4039875"/>
                  <a:pt x="2640517" y="4002673"/>
                </a:cubicBezTo>
                <a:lnTo>
                  <a:pt x="2591947" y="3872395"/>
                </a:lnTo>
                <a:cubicBezTo>
                  <a:pt x="2579472" y="3838511"/>
                  <a:pt x="2543591" y="3819363"/>
                  <a:pt x="2508501" y="3827899"/>
                </a:cubicBezTo>
                <a:cubicBezTo>
                  <a:pt x="2475550" y="3835815"/>
                  <a:pt x="2442386" y="3843088"/>
                  <a:pt x="2409008" y="3849291"/>
                </a:cubicBezTo>
                <a:cubicBezTo>
                  <a:pt x="2373427" y="3856565"/>
                  <a:pt x="2349055" y="3889508"/>
                  <a:pt x="2352521" y="3925661"/>
                </a:cubicBezTo>
                <a:lnTo>
                  <a:pt x="2362363" y="4064497"/>
                </a:lnTo>
                <a:cubicBezTo>
                  <a:pt x="2362363" y="4064625"/>
                  <a:pt x="2362385" y="4064755"/>
                  <a:pt x="2362385" y="4064861"/>
                </a:cubicBezTo>
                <a:cubicBezTo>
                  <a:pt x="2365124" y="4104115"/>
                  <a:pt x="2335511" y="4138151"/>
                  <a:pt x="2296248" y="4140867"/>
                </a:cubicBezTo>
                <a:lnTo>
                  <a:pt x="2151609" y="4151350"/>
                </a:lnTo>
                <a:cubicBezTo>
                  <a:pt x="2112217" y="4154046"/>
                  <a:pt x="2078069" y="4124395"/>
                  <a:pt x="2075225" y="4085035"/>
                </a:cubicBezTo>
                <a:lnTo>
                  <a:pt x="2065167" y="3946198"/>
                </a:lnTo>
                <a:cubicBezTo>
                  <a:pt x="2062815" y="3910173"/>
                  <a:pt x="2033821" y="3881659"/>
                  <a:pt x="1997769" y="3879883"/>
                </a:cubicBezTo>
                <a:cubicBezTo>
                  <a:pt x="1963963" y="3878384"/>
                  <a:pt x="1929942" y="3876032"/>
                  <a:pt x="1896136" y="3872609"/>
                </a:cubicBezTo>
                <a:cubicBezTo>
                  <a:pt x="1860190" y="3869229"/>
                  <a:pt x="1827410" y="3893339"/>
                  <a:pt x="1819965" y="3928657"/>
                </a:cubicBezTo>
                <a:lnTo>
                  <a:pt x="1790438" y="4064713"/>
                </a:lnTo>
                <a:cubicBezTo>
                  <a:pt x="1790395" y="4064904"/>
                  <a:pt x="1790353" y="4065117"/>
                  <a:pt x="1790310" y="4065311"/>
                </a:cubicBezTo>
                <a:cubicBezTo>
                  <a:pt x="1781600" y="4103796"/>
                  <a:pt x="1743345" y="4127947"/>
                  <a:pt x="1704851" y="4119262"/>
                </a:cubicBezTo>
                <a:lnTo>
                  <a:pt x="1563421" y="4088670"/>
                </a:lnTo>
                <a:cubicBezTo>
                  <a:pt x="1563316" y="4088649"/>
                  <a:pt x="1563187" y="4088627"/>
                  <a:pt x="1563079" y="4088607"/>
                </a:cubicBezTo>
                <a:cubicBezTo>
                  <a:pt x="1524437" y="4080007"/>
                  <a:pt x="1500068" y="4041737"/>
                  <a:pt x="1508647" y="4003101"/>
                </a:cubicBezTo>
                <a:lnTo>
                  <a:pt x="1538175" y="3867261"/>
                </a:lnTo>
                <a:cubicBezTo>
                  <a:pt x="1545941" y="3832072"/>
                  <a:pt x="1526193" y="3796603"/>
                  <a:pt x="1492171" y="3784686"/>
                </a:cubicBezTo>
                <a:cubicBezTo>
                  <a:pt x="1460078" y="3773712"/>
                  <a:pt x="1428262" y="3761798"/>
                  <a:pt x="1396745" y="3748963"/>
                </a:cubicBezTo>
                <a:cubicBezTo>
                  <a:pt x="1363173" y="3735721"/>
                  <a:pt x="1324981" y="3749561"/>
                  <a:pt x="1307735" y="3781265"/>
                </a:cubicBezTo>
                <a:lnTo>
                  <a:pt x="1241193" y="3903201"/>
                </a:lnTo>
                <a:cubicBezTo>
                  <a:pt x="1222193" y="3937812"/>
                  <a:pt x="1178823" y="3950605"/>
                  <a:pt x="1144051" y="3931866"/>
                </a:cubicBezTo>
                <a:lnTo>
                  <a:pt x="1016958" y="3862342"/>
                </a:lnTo>
                <a:cubicBezTo>
                  <a:pt x="982252" y="3843408"/>
                  <a:pt x="969414" y="3799961"/>
                  <a:pt x="988288" y="3765221"/>
                </a:cubicBezTo>
                <a:lnTo>
                  <a:pt x="1054616" y="3644782"/>
                </a:lnTo>
                <a:cubicBezTo>
                  <a:pt x="1071860" y="3613144"/>
                  <a:pt x="1062660" y="3573588"/>
                  <a:pt x="1033220" y="3552795"/>
                </a:cubicBezTo>
                <a:cubicBezTo>
                  <a:pt x="1005617" y="3534185"/>
                  <a:pt x="978657" y="3512791"/>
                  <a:pt x="951912" y="3491399"/>
                </a:cubicBezTo>
                <a:cubicBezTo>
                  <a:pt x="923498" y="3469045"/>
                  <a:pt x="882824" y="3471527"/>
                  <a:pt x="857341" y="3497174"/>
                </a:cubicBezTo>
                <a:lnTo>
                  <a:pt x="758703" y="3596008"/>
                </a:lnTo>
                <a:cubicBezTo>
                  <a:pt x="730609" y="3623795"/>
                  <a:pt x="685377" y="3623795"/>
                  <a:pt x="657284" y="3596008"/>
                </a:cubicBezTo>
                <a:lnTo>
                  <a:pt x="555009" y="3493537"/>
                </a:lnTo>
                <a:cubicBezTo>
                  <a:pt x="554966" y="3493495"/>
                  <a:pt x="554923" y="3493452"/>
                  <a:pt x="554861" y="3493389"/>
                </a:cubicBezTo>
                <a:cubicBezTo>
                  <a:pt x="527001" y="3465451"/>
                  <a:pt x="527066" y="3420227"/>
                  <a:pt x="555009" y="3392354"/>
                </a:cubicBezTo>
                <a:lnTo>
                  <a:pt x="653647" y="3293521"/>
                </a:lnTo>
                <a:cubicBezTo>
                  <a:pt x="679301" y="3268042"/>
                  <a:pt x="681783" y="3227377"/>
                  <a:pt x="659424" y="3198968"/>
                </a:cubicBezTo>
                <a:cubicBezTo>
                  <a:pt x="638028" y="3172441"/>
                  <a:pt x="617701" y="3145274"/>
                  <a:pt x="598017" y="3117891"/>
                </a:cubicBezTo>
                <a:cubicBezTo>
                  <a:pt x="577220" y="3088456"/>
                  <a:pt x="537657" y="3079256"/>
                  <a:pt x="506012" y="3096498"/>
                </a:cubicBezTo>
                <a:lnTo>
                  <a:pt x="383838" y="3163243"/>
                </a:lnTo>
                <a:cubicBezTo>
                  <a:pt x="383775" y="3163285"/>
                  <a:pt x="383710" y="3163306"/>
                  <a:pt x="383647" y="3163348"/>
                </a:cubicBezTo>
                <a:cubicBezTo>
                  <a:pt x="348983" y="3182240"/>
                  <a:pt x="305590" y="3169447"/>
                  <a:pt x="286699" y="3134791"/>
                </a:cubicBezTo>
                <a:lnTo>
                  <a:pt x="217375" y="3007722"/>
                </a:lnTo>
                <a:cubicBezTo>
                  <a:pt x="217352" y="3007699"/>
                  <a:pt x="217352" y="3007679"/>
                  <a:pt x="217332" y="3007657"/>
                </a:cubicBezTo>
                <a:cubicBezTo>
                  <a:pt x="198331" y="2972917"/>
                  <a:pt x="211105" y="2929382"/>
                  <a:pt x="245831" y="2910387"/>
                </a:cubicBezTo>
                <a:lnTo>
                  <a:pt x="367791" y="2843856"/>
                </a:lnTo>
                <a:cubicBezTo>
                  <a:pt x="400805" y="2827105"/>
                  <a:pt x="415420" y="2787831"/>
                  <a:pt x="401383" y="2753581"/>
                </a:cubicBezTo>
                <a:cubicBezTo>
                  <a:pt x="388395" y="2722071"/>
                  <a:pt x="376499" y="2690260"/>
                  <a:pt x="365651" y="2658171"/>
                </a:cubicBezTo>
                <a:cubicBezTo>
                  <a:pt x="353797" y="2624116"/>
                  <a:pt x="318236" y="2604392"/>
                  <a:pt x="283062" y="2612392"/>
                </a:cubicBezTo>
                <a:lnTo>
                  <a:pt x="147407" y="2641913"/>
                </a:lnTo>
                <a:cubicBezTo>
                  <a:pt x="147301" y="2641936"/>
                  <a:pt x="147173" y="2641956"/>
                  <a:pt x="147065" y="2641978"/>
                </a:cubicBezTo>
                <a:cubicBezTo>
                  <a:pt x="108380" y="2650384"/>
                  <a:pt x="70211" y="2625826"/>
                  <a:pt x="61823" y="2587150"/>
                </a:cubicBezTo>
                <a:lnTo>
                  <a:pt x="32081" y="2446175"/>
                </a:lnTo>
                <a:cubicBezTo>
                  <a:pt x="32059" y="2446067"/>
                  <a:pt x="32039" y="2445938"/>
                  <a:pt x="32016" y="2445833"/>
                </a:cubicBezTo>
                <a:cubicBezTo>
                  <a:pt x="23608" y="2407154"/>
                  <a:pt x="48171" y="2368992"/>
                  <a:pt x="86856" y="2360606"/>
                </a:cubicBezTo>
                <a:lnTo>
                  <a:pt x="222722" y="2331085"/>
                </a:lnTo>
                <a:cubicBezTo>
                  <a:pt x="258049" y="2323641"/>
                  <a:pt x="282162" y="2290868"/>
                  <a:pt x="278782" y="2254929"/>
                </a:cubicBezTo>
                <a:cubicBezTo>
                  <a:pt x="275572" y="2221127"/>
                  <a:pt x="273004" y="2187328"/>
                  <a:pt x="271508" y="2153316"/>
                </a:cubicBezTo>
                <a:cubicBezTo>
                  <a:pt x="269752" y="2117334"/>
                  <a:pt x="241339" y="2088389"/>
                  <a:pt x="205393" y="2085929"/>
                </a:cubicBezTo>
                <a:lnTo>
                  <a:pt x="66531" y="2076090"/>
                </a:lnTo>
                <a:cubicBezTo>
                  <a:pt x="66400" y="2076090"/>
                  <a:pt x="66295" y="2076067"/>
                  <a:pt x="66166" y="2076067"/>
                </a:cubicBezTo>
                <a:cubicBezTo>
                  <a:pt x="26797" y="2073137"/>
                  <a:pt x="-2730" y="2038866"/>
                  <a:pt x="200" y="1999505"/>
                </a:cubicBezTo>
                <a:lnTo>
                  <a:pt x="10472" y="1855107"/>
                </a:lnTo>
                <a:cubicBezTo>
                  <a:pt x="13316" y="1815659"/>
                  <a:pt x="47615" y="1785967"/>
                  <a:pt x="87070" y="1788792"/>
                </a:cubicBezTo>
                <a:lnTo>
                  <a:pt x="225718" y="1798631"/>
                </a:lnTo>
                <a:cubicBezTo>
                  <a:pt x="261666" y="1801391"/>
                  <a:pt x="293995" y="1776855"/>
                  <a:pt x="301035" y="1741514"/>
                </a:cubicBezTo>
                <a:cubicBezTo>
                  <a:pt x="307026" y="1708143"/>
                  <a:pt x="314300" y="1674985"/>
                  <a:pt x="322431" y="1641826"/>
                </a:cubicBezTo>
                <a:cubicBezTo>
                  <a:pt x="330819" y="1606764"/>
                  <a:pt x="311581" y="1570976"/>
                  <a:pt x="277713" y="1558611"/>
                </a:cubicBezTo>
                <a:lnTo>
                  <a:pt x="147407" y="1509837"/>
                </a:lnTo>
                <a:cubicBezTo>
                  <a:pt x="147088" y="1509729"/>
                  <a:pt x="146788" y="1509600"/>
                  <a:pt x="146466" y="1509495"/>
                </a:cubicBezTo>
                <a:cubicBezTo>
                  <a:pt x="109600" y="1495739"/>
                  <a:pt x="90857" y="1454709"/>
                  <a:pt x="104615" y="1417850"/>
                </a:cubicBezTo>
                <a:lnTo>
                  <a:pt x="155111" y="1282224"/>
                </a:lnTo>
                <a:cubicBezTo>
                  <a:pt x="168760" y="1244959"/>
                  <a:pt x="210056" y="1225791"/>
                  <a:pt x="247330" y="1239438"/>
                </a:cubicBezTo>
                <a:lnTo>
                  <a:pt x="376778" y="1288640"/>
                </a:lnTo>
                <a:cubicBezTo>
                  <a:pt x="410435" y="1301392"/>
                  <a:pt x="448305" y="1286950"/>
                  <a:pt x="464930" y="1255055"/>
                </a:cubicBezTo>
                <a:cubicBezTo>
                  <a:pt x="480335" y="1224956"/>
                  <a:pt x="496746" y="1195222"/>
                  <a:pt x="514143" y="1165849"/>
                </a:cubicBezTo>
                <a:cubicBezTo>
                  <a:pt x="532114" y="1134553"/>
                  <a:pt x="523834" y="1094763"/>
                  <a:pt x="494885" y="1073221"/>
                </a:cubicBezTo>
                <a:lnTo>
                  <a:pt x="383410" y="989792"/>
                </a:lnTo>
                <a:cubicBezTo>
                  <a:pt x="351743" y="966044"/>
                  <a:pt x="345324" y="921125"/>
                  <a:pt x="369074" y="889462"/>
                </a:cubicBezTo>
                <a:lnTo>
                  <a:pt x="455730" y="773515"/>
                </a:lnTo>
                <a:cubicBezTo>
                  <a:pt x="479480" y="741852"/>
                  <a:pt x="524413" y="735436"/>
                  <a:pt x="556078" y="759184"/>
                </a:cubicBezTo>
                <a:lnTo>
                  <a:pt x="667555" y="842826"/>
                </a:lnTo>
                <a:cubicBezTo>
                  <a:pt x="696954" y="864616"/>
                  <a:pt x="738034" y="860840"/>
                  <a:pt x="762981" y="834056"/>
                </a:cubicBezTo>
                <a:cubicBezTo>
                  <a:pt x="774108" y="822076"/>
                  <a:pt x="785449" y="810096"/>
                  <a:pt x="797217" y="798544"/>
                </a:cubicBezTo>
                <a:cubicBezTo>
                  <a:pt x="808985" y="786992"/>
                  <a:pt x="820753" y="775442"/>
                  <a:pt x="832735" y="764317"/>
                </a:cubicBezTo>
                <a:cubicBezTo>
                  <a:pt x="859524" y="739383"/>
                  <a:pt x="863309" y="698306"/>
                  <a:pt x="841508" y="668907"/>
                </a:cubicBezTo>
                <a:lnTo>
                  <a:pt x="757848" y="557455"/>
                </a:lnTo>
                <a:cubicBezTo>
                  <a:pt x="734098" y="525791"/>
                  <a:pt x="740516" y="480872"/>
                  <a:pt x="772182" y="457124"/>
                </a:cubicBezTo>
                <a:lnTo>
                  <a:pt x="888151" y="370486"/>
                </a:lnTo>
                <a:cubicBezTo>
                  <a:pt x="888194" y="370459"/>
                  <a:pt x="888216" y="370435"/>
                  <a:pt x="888259" y="370410"/>
                </a:cubicBezTo>
                <a:cubicBezTo>
                  <a:pt x="919861" y="346770"/>
                  <a:pt x="964643" y="353222"/>
                  <a:pt x="988288" y="384818"/>
                </a:cubicBezTo>
                <a:lnTo>
                  <a:pt x="1072162" y="496273"/>
                </a:lnTo>
                <a:cubicBezTo>
                  <a:pt x="1093792" y="525258"/>
                  <a:pt x="1133654" y="533524"/>
                  <a:pt x="1165022" y="515527"/>
                </a:cubicBezTo>
                <a:cubicBezTo>
                  <a:pt x="1194271" y="498127"/>
                  <a:pt x="1224012" y="481725"/>
                  <a:pt x="1254243" y="466322"/>
                </a:cubicBezTo>
                <a:cubicBezTo>
                  <a:pt x="1286145" y="449693"/>
                  <a:pt x="1300589" y="411832"/>
                  <a:pt x="1287835" y="378188"/>
                </a:cubicBezTo>
                <a:lnTo>
                  <a:pt x="1238838" y="248337"/>
                </a:lnTo>
                <a:cubicBezTo>
                  <a:pt x="1225187" y="211061"/>
                  <a:pt x="1244359" y="169783"/>
                  <a:pt x="1281631" y="156136"/>
                </a:cubicBezTo>
                <a:lnTo>
                  <a:pt x="1417283" y="105649"/>
                </a:lnTo>
                <a:cubicBezTo>
                  <a:pt x="1417414" y="105599"/>
                  <a:pt x="1417542" y="105554"/>
                  <a:pt x="1417671" y="105507"/>
                </a:cubicBezTo>
                <a:cubicBezTo>
                  <a:pt x="1454899" y="92008"/>
                  <a:pt x="1496001" y="111228"/>
                  <a:pt x="1509503" y="148434"/>
                </a:cubicBezTo>
                <a:lnTo>
                  <a:pt x="1558072" y="276789"/>
                </a:lnTo>
                <a:cubicBezTo>
                  <a:pt x="1570184" y="310826"/>
                  <a:pt x="1605872" y="330410"/>
                  <a:pt x="1641091" y="322353"/>
                </a:cubicBezTo>
                <a:cubicBezTo>
                  <a:pt x="1674255" y="314438"/>
                  <a:pt x="1707419" y="307164"/>
                  <a:pt x="1740797" y="300962"/>
                </a:cubicBezTo>
                <a:cubicBezTo>
                  <a:pt x="1776145" y="293922"/>
                  <a:pt x="1800687" y="261595"/>
                  <a:pt x="1797926" y="225660"/>
                </a:cubicBezTo>
                <a:lnTo>
                  <a:pt x="1788084" y="87039"/>
                </a:lnTo>
                <a:cubicBezTo>
                  <a:pt x="1785260" y="47582"/>
                  <a:pt x="1814958" y="13306"/>
                  <a:pt x="1854413" y="104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7"/>
          <p:cNvSpPr/>
          <p:nvPr/>
        </p:nvSpPr>
        <p:spPr>
          <a:xfrm>
            <a:off x="14263927" y="5774305"/>
            <a:ext cx="3500006" cy="3501116"/>
          </a:xfrm>
          <a:custGeom>
            <a:rect b="b" l="l" r="r" t="t"/>
            <a:pathLst>
              <a:path extrusionOk="0" h="4151520" w="4150203">
                <a:moveTo>
                  <a:pt x="1998838" y="185"/>
                </a:moveTo>
                <a:cubicBezTo>
                  <a:pt x="2038293" y="-2632"/>
                  <a:pt x="2072591" y="27048"/>
                  <a:pt x="2075438" y="66503"/>
                </a:cubicBezTo>
                <a:lnTo>
                  <a:pt x="2085280" y="205338"/>
                </a:lnTo>
                <a:cubicBezTo>
                  <a:pt x="2087742" y="241270"/>
                  <a:pt x="2116691" y="269679"/>
                  <a:pt x="2152680" y="271439"/>
                </a:cubicBezTo>
                <a:cubicBezTo>
                  <a:pt x="2186699" y="272938"/>
                  <a:pt x="2220505" y="275503"/>
                  <a:pt x="2254313" y="278713"/>
                </a:cubicBezTo>
                <a:cubicBezTo>
                  <a:pt x="2290194" y="282116"/>
                  <a:pt x="2322931" y="258113"/>
                  <a:pt x="2330483" y="222879"/>
                </a:cubicBezTo>
                <a:lnTo>
                  <a:pt x="2360011" y="86825"/>
                </a:lnTo>
                <a:cubicBezTo>
                  <a:pt x="2368547" y="48089"/>
                  <a:pt x="2406847" y="23578"/>
                  <a:pt x="2445595" y="32060"/>
                </a:cubicBezTo>
                <a:lnTo>
                  <a:pt x="2587025" y="62866"/>
                </a:lnTo>
                <a:cubicBezTo>
                  <a:pt x="2587133" y="62888"/>
                  <a:pt x="2587261" y="62915"/>
                  <a:pt x="2587367" y="62940"/>
                </a:cubicBezTo>
                <a:cubicBezTo>
                  <a:pt x="2626009" y="71519"/>
                  <a:pt x="2650381" y="109794"/>
                  <a:pt x="2641802" y="148434"/>
                </a:cubicBezTo>
                <a:lnTo>
                  <a:pt x="2611631" y="283419"/>
                </a:lnTo>
                <a:cubicBezTo>
                  <a:pt x="2603630" y="318586"/>
                  <a:pt x="2623356" y="354143"/>
                  <a:pt x="2657421" y="365994"/>
                </a:cubicBezTo>
                <a:cubicBezTo>
                  <a:pt x="2688659" y="377116"/>
                  <a:pt x="2721395" y="388882"/>
                  <a:pt x="2752849" y="401718"/>
                </a:cubicBezTo>
                <a:cubicBezTo>
                  <a:pt x="2786419" y="415174"/>
                  <a:pt x="2824739" y="401268"/>
                  <a:pt x="2841857" y="369415"/>
                </a:cubicBezTo>
                <a:lnTo>
                  <a:pt x="2908613" y="247479"/>
                </a:lnTo>
                <a:cubicBezTo>
                  <a:pt x="2908658" y="247416"/>
                  <a:pt x="2908678" y="247349"/>
                  <a:pt x="2908721" y="247286"/>
                </a:cubicBezTo>
                <a:cubicBezTo>
                  <a:pt x="2927720" y="212692"/>
                  <a:pt x="2971156" y="200040"/>
                  <a:pt x="3005754" y="219028"/>
                </a:cubicBezTo>
                <a:lnTo>
                  <a:pt x="3132848" y="288338"/>
                </a:lnTo>
                <a:cubicBezTo>
                  <a:pt x="3132913" y="288377"/>
                  <a:pt x="3132976" y="288410"/>
                  <a:pt x="3133041" y="288446"/>
                </a:cubicBezTo>
                <a:cubicBezTo>
                  <a:pt x="3167639" y="307432"/>
                  <a:pt x="3180305" y="350866"/>
                  <a:pt x="3161306" y="385459"/>
                </a:cubicBezTo>
                <a:lnTo>
                  <a:pt x="3094548" y="507611"/>
                </a:lnTo>
                <a:cubicBezTo>
                  <a:pt x="3077304" y="539259"/>
                  <a:pt x="3086504" y="578803"/>
                  <a:pt x="3115946" y="599596"/>
                </a:cubicBezTo>
                <a:cubicBezTo>
                  <a:pt x="3143333" y="619278"/>
                  <a:pt x="3170507" y="639600"/>
                  <a:pt x="3197038" y="660992"/>
                </a:cubicBezTo>
                <a:cubicBezTo>
                  <a:pt x="3225452" y="683340"/>
                  <a:pt x="3266126" y="680855"/>
                  <a:pt x="3291609" y="655217"/>
                </a:cubicBezTo>
                <a:lnTo>
                  <a:pt x="3390461" y="556599"/>
                </a:lnTo>
                <a:cubicBezTo>
                  <a:pt x="3390503" y="556552"/>
                  <a:pt x="3390546" y="556505"/>
                  <a:pt x="3390611" y="556460"/>
                </a:cubicBezTo>
                <a:cubicBezTo>
                  <a:pt x="3418555" y="528593"/>
                  <a:pt x="3463787" y="528656"/>
                  <a:pt x="3491667" y="556599"/>
                </a:cubicBezTo>
                <a:lnTo>
                  <a:pt x="3594155" y="658640"/>
                </a:lnTo>
                <a:cubicBezTo>
                  <a:pt x="3621949" y="686727"/>
                  <a:pt x="3621949" y="731948"/>
                  <a:pt x="3594155" y="760039"/>
                </a:cubicBezTo>
                <a:lnTo>
                  <a:pt x="3495303" y="858656"/>
                </a:lnTo>
                <a:cubicBezTo>
                  <a:pt x="3469669" y="884144"/>
                  <a:pt x="3467167" y="924794"/>
                  <a:pt x="3489526" y="953212"/>
                </a:cubicBezTo>
                <a:cubicBezTo>
                  <a:pt x="3510922" y="979951"/>
                  <a:pt x="3531463" y="1006906"/>
                  <a:pt x="3550935" y="1034502"/>
                </a:cubicBezTo>
                <a:cubicBezTo>
                  <a:pt x="3571730" y="1063939"/>
                  <a:pt x="3611293" y="1073135"/>
                  <a:pt x="3642938" y="1055894"/>
                </a:cubicBezTo>
                <a:lnTo>
                  <a:pt x="3765112" y="989149"/>
                </a:lnTo>
                <a:cubicBezTo>
                  <a:pt x="3765198" y="989101"/>
                  <a:pt x="3765283" y="989052"/>
                  <a:pt x="3765391" y="989002"/>
                </a:cubicBezTo>
                <a:cubicBezTo>
                  <a:pt x="3800095" y="970215"/>
                  <a:pt x="3843465" y="983115"/>
                  <a:pt x="3862251" y="1017814"/>
                </a:cubicBezTo>
                <a:lnTo>
                  <a:pt x="3931789" y="1144885"/>
                </a:lnTo>
                <a:cubicBezTo>
                  <a:pt x="3950662" y="1179625"/>
                  <a:pt x="3937823" y="1223074"/>
                  <a:pt x="3903119" y="1242006"/>
                </a:cubicBezTo>
                <a:lnTo>
                  <a:pt x="3781159" y="1308535"/>
                </a:lnTo>
                <a:cubicBezTo>
                  <a:pt x="3749448" y="1325779"/>
                  <a:pt x="3735607" y="1363962"/>
                  <a:pt x="3748852" y="1397527"/>
                </a:cubicBezTo>
                <a:cubicBezTo>
                  <a:pt x="3761689" y="1429037"/>
                  <a:pt x="3773606" y="1460849"/>
                  <a:pt x="3784582" y="1492937"/>
                </a:cubicBezTo>
                <a:cubicBezTo>
                  <a:pt x="3796501" y="1526950"/>
                  <a:pt x="3831977" y="1546694"/>
                  <a:pt x="3867173" y="1538930"/>
                </a:cubicBezTo>
                <a:lnTo>
                  <a:pt x="4001757" y="1506627"/>
                </a:lnTo>
                <a:cubicBezTo>
                  <a:pt x="4002013" y="1506564"/>
                  <a:pt x="4002270" y="1506522"/>
                  <a:pt x="4002504" y="1506456"/>
                </a:cubicBezTo>
                <a:cubicBezTo>
                  <a:pt x="4041103" y="1498222"/>
                  <a:pt x="4079082" y="1522800"/>
                  <a:pt x="4087341" y="1561393"/>
                </a:cubicBezTo>
                <a:lnTo>
                  <a:pt x="4118154" y="1702796"/>
                </a:lnTo>
                <a:cubicBezTo>
                  <a:pt x="4118174" y="1702901"/>
                  <a:pt x="4118194" y="1703030"/>
                  <a:pt x="4118217" y="1703138"/>
                </a:cubicBezTo>
                <a:cubicBezTo>
                  <a:pt x="4126627" y="1741814"/>
                  <a:pt x="4102062" y="1779979"/>
                  <a:pt x="4063377" y="1788364"/>
                </a:cubicBezTo>
                <a:lnTo>
                  <a:pt x="3927297" y="1817885"/>
                </a:lnTo>
                <a:cubicBezTo>
                  <a:pt x="3891970" y="1825330"/>
                  <a:pt x="3867857" y="1858103"/>
                  <a:pt x="3871237" y="1894042"/>
                </a:cubicBezTo>
                <a:cubicBezTo>
                  <a:pt x="3874663" y="1927841"/>
                  <a:pt x="3877015" y="1961856"/>
                  <a:pt x="3878513" y="1995655"/>
                </a:cubicBezTo>
                <a:cubicBezTo>
                  <a:pt x="3880289" y="2031700"/>
                  <a:pt x="3908809" y="2060687"/>
                  <a:pt x="3944842" y="2063039"/>
                </a:cubicBezTo>
                <a:lnTo>
                  <a:pt x="4083704" y="2073094"/>
                </a:lnTo>
                <a:cubicBezTo>
                  <a:pt x="4123073" y="2075939"/>
                  <a:pt x="4152729" y="2110082"/>
                  <a:pt x="4150033" y="2149465"/>
                </a:cubicBezTo>
                <a:lnTo>
                  <a:pt x="4139550" y="2294075"/>
                </a:lnTo>
                <a:cubicBezTo>
                  <a:pt x="4139550" y="2294203"/>
                  <a:pt x="4139527" y="2294311"/>
                  <a:pt x="4139527" y="2294439"/>
                </a:cubicBezTo>
                <a:cubicBezTo>
                  <a:pt x="4136597" y="2333674"/>
                  <a:pt x="4102404" y="2363109"/>
                  <a:pt x="4063163" y="2360178"/>
                </a:cubicBezTo>
                <a:lnTo>
                  <a:pt x="3924301" y="2350337"/>
                </a:lnTo>
                <a:cubicBezTo>
                  <a:pt x="3888333" y="2347620"/>
                  <a:pt x="3856046" y="2372264"/>
                  <a:pt x="3849200" y="2407670"/>
                </a:cubicBezTo>
                <a:cubicBezTo>
                  <a:pt x="3843209" y="2441041"/>
                  <a:pt x="3835935" y="2474199"/>
                  <a:pt x="3827804" y="2507143"/>
                </a:cubicBezTo>
                <a:cubicBezTo>
                  <a:pt x="3819265" y="2542227"/>
                  <a:pt x="3838415" y="2578101"/>
                  <a:pt x="3872307" y="2590573"/>
                </a:cubicBezTo>
                <a:lnTo>
                  <a:pt x="4002612" y="2639134"/>
                </a:lnTo>
                <a:cubicBezTo>
                  <a:pt x="4002655" y="2639154"/>
                  <a:pt x="4002697" y="2639176"/>
                  <a:pt x="4002740" y="2639176"/>
                </a:cubicBezTo>
                <a:cubicBezTo>
                  <a:pt x="4039929" y="2652803"/>
                  <a:pt x="4059013" y="2693962"/>
                  <a:pt x="4045404" y="2731119"/>
                </a:cubicBezTo>
                <a:lnTo>
                  <a:pt x="3994695" y="2866960"/>
                </a:lnTo>
                <a:cubicBezTo>
                  <a:pt x="3994589" y="2867280"/>
                  <a:pt x="3994461" y="2867579"/>
                  <a:pt x="3994353" y="2867901"/>
                </a:cubicBezTo>
                <a:cubicBezTo>
                  <a:pt x="3980595" y="2904761"/>
                  <a:pt x="3939556" y="2923499"/>
                  <a:pt x="3902691" y="2909744"/>
                </a:cubicBezTo>
                <a:lnTo>
                  <a:pt x="3772600" y="2861183"/>
                </a:lnTo>
                <a:cubicBezTo>
                  <a:pt x="3738880" y="2848519"/>
                  <a:pt x="3701007" y="2862916"/>
                  <a:pt x="3684234" y="2894771"/>
                </a:cubicBezTo>
                <a:cubicBezTo>
                  <a:pt x="3668829" y="2924870"/>
                  <a:pt x="3652503" y="2954604"/>
                  <a:pt x="3635237" y="2983976"/>
                </a:cubicBezTo>
                <a:cubicBezTo>
                  <a:pt x="3617027" y="3015295"/>
                  <a:pt x="3625330" y="3055319"/>
                  <a:pt x="3654493" y="3076819"/>
                </a:cubicBezTo>
                <a:lnTo>
                  <a:pt x="3765967" y="3160247"/>
                </a:lnTo>
                <a:cubicBezTo>
                  <a:pt x="3797507" y="3183973"/>
                  <a:pt x="3803903" y="3228745"/>
                  <a:pt x="3780303" y="3260363"/>
                </a:cubicBezTo>
                <a:lnTo>
                  <a:pt x="3693434" y="3376310"/>
                </a:lnTo>
                <a:cubicBezTo>
                  <a:pt x="3669769" y="3407906"/>
                  <a:pt x="3624987" y="3414410"/>
                  <a:pt x="3593300" y="3390856"/>
                </a:cubicBezTo>
                <a:lnTo>
                  <a:pt x="3481611" y="3307213"/>
                </a:lnTo>
                <a:cubicBezTo>
                  <a:pt x="3452360" y="3285306"/>
                  <a:pt x="3411281" y="3288986"/>
                  <a:pt x="3386396" y="3315770"/>
                </a:cubicBezTo>
                <a:cubicBezTo>
                  <a:pt x="3375056" y="3327750"/>
                  <a:pt x="3363715" y="3339513"/>
                  <a:pt x="3351947" y="3351279"/>
                </a:cubicBezTo>
                <a:cubicBezTo>
                  <a:pt x="3340179" y="3363045"/>
                  <a:pt x="3328411" y="3374384"/>
                  <a:pt x="3316429" y="3385722"/>
                </a:cubicBezTo>
                <a:cubicBezTo>
                  <a:pt x="3289642" y="3410602"/>
                  <a:pt x="3285961" y="3451675"/>
                  <a:pt x="3307872" y="3480916"/>
                </a:cubicBezTo>
                <a:lnTo>
                  <a:pt x="3391316" y="3592585"/>
                </a:lnTo>
                <a:cubicBezTo>
                  <a:pt x="3391573" y="3592907"/>
                  <a:pt x="3391809" y="3593226"/>
                  <a:pt x="3392043" y="3593548"/>
                </a:cubicBezTo>
                <a:cubicBezTo>
                  <a:pt x="3415687" y="3625144"/>
                  <a:pt x="3409226" y="3669919"/>
                  <a:pt x="3377623" y="3693556"/>
                </a:cubicBezTo>
                <a:lnTo>
                  <a:pt x="3261654" y="3780408"/>
                </a:lnTo>
                <a:cubicBezTo>
                  <a:pt x="3261611" y="3780451"/>
                  <a:pt x="3261569" y="3780473"/>
                  <a:pt x="3261526" y="3780516"/>
                </a:cubicBezTo>
                <a:cubicBezTo>
                  <a:pt x="3229861" y="3804068"/>
                  <a:pt x="3185077" y="3797523"/>
                  <a:pt x="3161520" y="3765863"/>
                </a:cubicBezTo>
                <a:lnTo>
                  <a:pt x="3078073" y="3654621"/>
                </a:lnTo>
                <a:cubicBezTo>
                  <a:pt x="3056569" y="3625465"/>
                  <a:pt x="3016536" y="3617165"/>
                  <a:pt x="2985213" y="3635370"/>
                </a:cubicBezTo>
                <a:cubicBezTo>
                  <a:pt x="2955965" y="3652632"/>
                  <a:pt x="2926223" y="3668955"/>
                  <a:pt x="2895989" y="3684358"/>
                </a:cubicBezTo>
                <a:cubicBezTo>
                  <a:pt x="2864131" y="3701129"/>
                  <a:pt x="2849731" y="3738993"/>
                  <a:pt x="2862397" y="3772706"/>
                </a:cubicBezTo>
                <a:lnTo>
                  <a:pt x="2910967" y="3902773"/>
                </a:lnTo>
                <a:cubicBezTo>
                  <a:pt x="2911075" y="3903093"/>
                  <a:pt x="2911203" y="3903392"/>
                  <a:pt x="2911309" y="3903714"/>
                </a:cubicBezTo>
                <a:cubicBezTo>
                  <a:pt x="2924553" y="3940765"/>
                  <a:pt x="2905233" y="3981516"/>
                  <a:pt x="2868175" y="3994758"/>
                </a:cubicBezTo>
                <a:lnTo>
                  <a:pt x="2732522" y="4045459"/>
                </a:lnTo>
                <a:cubicBezTo>
                  <a:pt x="2732479" y="4045479"/>
                  <a:pt x="2732437" y="4045502"/>
                  <a:pt x="2732394" y="4045502"/>
                </a:cubicBezTo>
                <a:cubicBezTo>
                  <a:pt x="2695185" y="4059043"/>
                  <a:pt x="2654061" y="4039875"/>
                  <a:pt x="2640517" y="4002673"/>
                </a:cubicBezTo>
                <a:lnTo>
                  <a:pt x="2591947" y="3872395"/>
                </a:lnTo>
                <a:cubicBezTo>
                  <a:pt x="2579472" y="3838511"/>
                  <a:pt x="2543591" y="3819363"/>
                  <a:pt x="2508501" y="3827899"/>
                </a:cubicBezTo>
                <a:cubicBezTo>
                  <a:pt x="2475550" y="3835815"/>
                  <a:pt x="2442386" y="3843088"/>
                  <a:pt x="2409008" y="3849291"/>
                </a:cubicBezTo>
                <a:cubicBezTo>
                  <a:pt x="2373427" y="3856565"/>
                  <a:pt x="2349055" y="3889508"/>
                  <a:pt x="2352521" y="3925661"/>
                </a:cubicBezTo>
                <a:lnTo>
                  <a:pt x="2362363" y="4064497"/>
                </a:lnTo>
                <a:cubicBezTo>
                  <a:pt x="2362363" y="4064625"/>
                  <a:pt x="2362385" y="4064755"/>
                  <a:pt x="2362385" y="4064861"/>
                </a:cubicBezTo>
                <a:cubicBezTo>
                  <a:pt x="2365124" y="4104115"/>
                  <a:pt x="2335511" y="4138151"/>
                  <a:pt x="2296248" y="4140867"/>
                </a:cubicBezTo>
                <a:lnTo>
                  <a:pt x="2151609" y="4151350"/>
                </a:lnTo>
                <a:cubicBezTo>
                  <a:pt x="2112217" y="4154046"/>
                  <a:pt x="2078069" y="4124395"/>
                  <a:pt x="2075225" y="4085035"/>
                </a:cubicBezTo>
                <a:lnTo>
                  <a:pt x="2065167" y="3946198"/>
                </a:lnTo>
                <a:cubicBezTo>
                  <a:pt x="2062815" y="3910173"/>
                  <a:pt x="2033821" y="3881659"/>
                  <a:pt x="1997769" y="3879883"/>
                </a:cubicBezTo>
                <a:cubicBezTo>
                  <a:pt x="1963963" y="3878384"/>
                  <a:pt x="1929942" y="3876032"/>
                  <a:pt x="1896136" y="3872609"/>
                </a:cubicBezTo>
                <a:cubicBezTo>
                  <a:pt x="1860190" y="3869229"/>
                  <a:pt x="1827410" y="3893339"/>
                  <a:pt x="1819965" y="3928657"/>
                </a:cubicBezTo>
                <a:lnTo>
                  <a:pt x="1790438" y="4064713"/>
                </a:lnTo>
                <a:cubicBezTo>
                  <a:pt x="1790395" y="4064904"/>
                  <a:pt x="1790353" y="4065117"/>
                  <a:pt x="1790310" y="4065311"/>
                </a:cubicBezTo>
                <a:cubicBezTo>
                  <a:pt x="1781600" y="4103796"/>
                  <a:pt x="1743345" y="4127947"/>
                  <a:pt x="1704851" y="4119262"/>
                </a:cubicBezTo>
                <a:lnTo>
                  <a:pt x="1563421" y="4088670"/>
                </a:lnTo>
                <a:cubicBezTo>
                  <a:pt x="1563316" y="4088649"/>
                  <a:pt x="1563187" y="4088627"/>
                  <a:pt x="1563079" y="4088607"/>
                </a:cubicBezTo>
                <a:cubicBezTo>
                  <a:pt x="1524437" y="4080007"/>
                  <a:pt x="1500068" y="4041737"/>
                  <a:pt x="1508647" y="4003101"/>
                </a:cubicBezTo>
                <a:lnTo>
                  <a:pt x="1538175" y="3867261"/>
                </a:lnTo>
                <a:cubicBezTo>
                  <a:pt x="1545941" y="3832072"/>
                  <a:pt x="1526193" y="3796603"/>
                  <a:pt x="1492171" y="3784686"/>
                </a:cubicBezTo>
                <a:cubicBezTo>
                  <a:pt x="1460078" y="3773712"/>
                  <a:pt x="1428262" y="3761798"/>
                  <a:pt x="1396745" y="3748963"/>
                </a:cubicBezTo>
                <a:cubicBezTo>
                  <a:pt x="1363173" y="3735721"/>
                  <a:pt x="1324981" y="3749561"/>
                  <a:pt x="1307735" y="3781265"/>
                </a:cubicBezTo>
                <a:lnTo>
                  <a:pt x="1241193" y="3903201"/>
                </a:lnTo>
                <a:cubicBezTo>
                  <a:pt x="1222193" y="3937812"/>
                  <a:pt x="1178823" y="3950605"/>
                  <a:pt x="1144051" y="3931866"/>
                </a:cubicBezTo>
                <a:lnTo>
                  <a:pt x="1016958" y="3862342"/>
                </a:lnTo>
                <a:cubicBezTo>
                  <a:pt x="982252" y="3843408"/>
                  <a:pt x="969414" y="3799961"/>
                  <a:pt x="988288" y="3765221"/>
                </a:cubicBezTo>
                <a:lnTo>
                  <a:pt x="1054616" y="3644782"/>
                </a:lnTo>
                <a:cubicBezTo>
                  <a:pt x="1071860" y="3613144"/>
                  <a:pt x="1062660" y="3573588"/>
                  <a:pt x="1033220" y="3552795"/>
                </a:cubicBezTo>
                <a:cubicBezTo>
                  <a:pt x="1005617" y="3534185"/>
                  <a:pt x="978657" y="3512791"/>
                  <a:pt x="951912" y="3491399"/>
                </a:cubicBezTo>
                <a:cubicBezTo>
                  <a:pt x="923498" y="3469045"/>
                  <a:pt x="882824" y="3471527"/>
                  <a:pt x="857341" y="3497174"/>
                </a:cubicBezTo>
                <a:lnTo>
                  <a:pt x="758703" y="3596008"/>
                </a:lnTo>
                <a:cubicBezTo>
                  <a:pt x="730609" y="3623795"/>
                  <a:pt x="685377" y="3623795"/>
                  <a:pt x="657284" y="3596008"/>
                </a:cubicBezTo>
                <a:lnTo>
                  <a:pt x="555009" y="3493537"/>
                </a:lnTo>
                <a:cubicBezTo>
                  <a:pt x="554966" y="3493495"/>
                  <a:pt x="554923" y="3493452"/>
                  <a:pt x="554861" y="3493389"/>
                </a:cubicBezTo>
                <a:cubicBezTo>
                  <a:pt x="527001" y="3465451"/>
                  <a:pt x="527066" y="3420227"/>
                  <a:pt x="555009" y="3392354"/>
                </a:cubicBezTo>
                <a:lnTo>
                  <a:pt x="653647" y="3293521"/>
                </a:lnTo>
                <a:cubicBezTo>
                  <a:pt x="679301" y="3268042"/>
                  <a:pt x="681783" y="3227377"/>
                  <a:pt x="659424" y="3198968"/>
                </a:cubicBezTo>
                <a:cubicBezTo>
                  <a:pt x="638028" y="3172441"/>
                  <a:pt x="617701" y="3145274"/>
                  <a:pt x="598017" y="3117891"/>
                </a:cubicBezTo>
                <a:cubicBezTo>
                  <a:pt x="577220" y="3088456"/>
                  <a:pt x="537657" y="3079256"/>
                  <a:pt x="506012" y="3096498"/>
                </a:cubicBezTo>
                <a:lnTo>
                  <a:pt x="383838" y="3163243"/>
                </a:lnTo>
                <a:cubicBezTo>
                  <a:pt x="383775" y="3163285"/>
                  <a:pt x="383710" y="3163306"/>
                  <a:pt x="383647" y="3163348"/>
                </a:cubicBezTo>
                <a:cubicBezTo>
                  <a:pt x="348983" y="3182240"/>
                  <a:pt x="305590" y="3169447"/>
                  <a:pt x="286699" y="3134791"/>
                </a:cubicBezTo>
                <a:lnTo>
                  <a:pt x="217375" y="3007722"/>
                </a:lnTo>
                <a:cubicBezTo>
                  <a:pt x="217352" y="3007699"/>
                  <a:pt x="217352" y="3007679"/>
                  <a:pt x="217332" y="3007657"/>
                </a:cubicBezTo>
                <a:cubicBezTo>
                  <a:pt x="198331" y="2972917"/>
                  <a:pt x="211105" y="2929382"/>
                  <a:pt x="245831" y="2910387"/>
                </a:cubicBezTo>
                <a:lnTo>
                  <a:pt x="367791" y="2843856"/>
                </a:lnTo>
                <a:cubicBezTo>
                  <a:pt x="400805" y="2827105"/>
                  <a:pt x="415420" y="2787831"/>
                  <a:pt x="401383" y="2753581"/>
                </a:cubicBezTo>
                <a:cubicBezTo>
                  <a:pt x="388395" y="2722071"/>
                  <a:pt x="376499" y="2690260"/>
                  <a:pt x="365651" y="2658171"/>
                </a:cubicBezTo>
                <a:cubicBezTo>
                  <a:pt x="353797" y="2624116"/>
                  <a:pt x="318236" y="2604392"/>
                  <a:pt x="283062" y="2612392"/>
                </a:cubicBezTo>
                <a:lnTo>
                  <a:pt x="147407" y="2641913"/>
                </a:lnTo>
                <a:cubicBezTo>
                  <a:pt x="147301" y="2641936"/>
                  <a:pt x="147173" y="2641956"/>
                  <a:pt x="147065" y="2641978"/>
                </a:cubicBezTo>
                <a:cubicBezTo>
                  <a:pt x="108380" y="2650384"/>
                  <a:pt x="70211" y="2625826"/>
                  <a:pt x="61823" y="2587150"/>
                </a:cubicBezTo>
                <a:lnTo>
                  <a:pt x="32081" y="2446175"/>
                </a:lnTo>
                <a:cubicBezTo>
                  <a:pt x="32059" y="2446067"/>
                  <a:pt x="32039" y="2445938"/>
                  <a:pt x="32016" y="2445833"/>
                </a:cubicBezTo>
                <a:cubicBezTo>
                  <a:pt x="23608" y="2407154"/>
                  <a:pt x="48171" y="2368992"/>
                  <a:pt x="86856" y="2360606"/>
                </a:cubicBezTo>
                <a:lnTo>
                  <a:pt x="222722" y="2331085"/>
                </a:lnTo>
                <a:cubicBezTo>
                  <a:pt x="258049" y="2323641"/>
                  <a:pt x="282162" y="2290868"/>
                  <a:pt x="278782" y="2254929"/>
                </a:cubicBezTo>
                <a:cubicBezTo>
                  <a:pt x="275572" y="2221127"/>
                  <a:pt x="273004" y="2187328"/>
                  <a:pt x="271508" y="2153316"/>
                </a:cubicBezTo>
                <a:cubicBezTo>
                  <a:pt x="269752" y="2117334"/>
                  <a:pt x="241339" y="2088389"/>
                  <a:pt x="205393" y="2085929"/>
                </a:cubicBezTo>
                <a:lnTo>
                  <a:pt x="66531" y="2076090"/>
                </a:lnTo>
                <a:cubicBezTo>
                  <a:pt x="66400" y="2076090"/>
                  <a:pt x="66295" y="2076067"/>
                  <a:pt x="66166" y="2076067"/>
                </a:cubicBezTo>
                <a:cubicBezTo>
                  <a:pt x="26797" y="2073137"/>
                  <a:pt x="-2730" y="2038866"/>
                  <a:pt x="200" y="1999505"/>
                </a:cubicBezTo>
                <a:lnTo>
                  <a:pt x="10472" y="1855107"/>
                </a:lnTo>
                <a:cubicBezTo>
                  <a:pt x="13316" y="1815659"/>
                  <a:pt x="47615" y="1785967"/>
                  <a:pt x="87070" y="1788792"/>
                </a:cubicBezTo>
                <a:lnTo>
                  <a:pt x="225718" y="1798631"/>
                </a:lnTo>
                <a:cubicBezTo>
                  <a:pt x="261666" y="1801391"/>
                  <a:pt x="293995" y="1776855"/>
                  <a:pt x="301035" y="1741514"/>
                </a:cubicBezTo>
                <a:cubicBezTo>
                  <a:pt x="307026" y="1708143"/>
                  <a:pt x="314300" y="1674985"/>
                  <a:pt x="322431" y="1641826"/>
                </a:cubicBezTo>
                <a:cubicBezTo>
                  <a:pt x="330819" y="1606764"/>
                  <a:pt x="311581" y="1570976"/>
                  <a:pt x="277713" y="1558611"/>
                </a:cubicBezTo>
                <a:lnTo>
                  <a:pt x="147407" y="1509837"/>
                </a:lnTo>
                <a:cubicBezTo>
                  <a:pt x="147088" y="1509729"/>
                  <a:pt x="146788" y="1509600"/>
                  <a:pt x="146466" y="1509495"/>
                </a:cubicBezTo>
                <a:cubicBezTo>
                  <a:pt x="109600" y="1495739"/>
                  <a:pt x="90857" y="1454709"/>
                  <a:pt x="104615" y="1417850"/>
                </a:cubicBezTo>
                <a:lnTo>
                  <a:pt x="155111" y="1282224"/>
                </a:lnTo>
                <a:cubicBezTo>
                  <a:pt x="168760" y="1244959"/>
                  <a:pt x="210056" y="1225791"/>
                  <a:pt x="247330" y="1239438"/>
                </a:cubicBezTo>
                <a:lnTo>
                  <a:pt x="376778" y="1288640"/>
                </a:lnTo>
                <a:cubicBezTo>
                  <a:pt x="410435" y="1301392"/>
                  <a:pt x="448305" y="1286950"/>
                  <a:pt x="464930" y="1255055"/>
                </a:cubicBezTo>
                <a:cubicBezTo>
                  <a:pt x="480335" y="1224956"/>
                  <a:pt x="496746" y="1195222"/>
                  <a:pt x="514143" y="1165849"/>
                </a:cubicBezTo>
                <a:cubicBezTo>
                  <a:pt x="532114" y="1134553"/>
                  <a:pt x="523834" y="1094763"/>
                  <a:pt x="494885" y="1073221"/>
                </a:cubicBezTo>
                <a:lnTo>
                  <a:pt x="383410" y="989792"/>
                </a:lnTo>
                <a:cubicBezTo>
                  <a:pt x="351743" y="966044"/>
                  <a:pt x="345324" y="921125"/>
                  <a:pt x="369074" y="889462"/>
                </a:cubicBezTo>
                <a:lnTo>
                  <a:pt x="455730" y="773515"/>
                </a:lnTo>
                <a:cubicBezTo>
                  <a:pt x="479480" y="741852"/>
                  <a:pt x="524413" y="735436"/>
                  <a:pt x="556078" y="759184"/>
                </a:cubicBezTo>
                <a:lnTo>
                  <a:pt x="667555" y="842826"/>
                </a:lnTo>
                <a:cubicBezTo>
                  <a:pt x="696954" y="864616"/>
                  <a:pt x="738034" y="860840"/>
                  <a:pt x="762981" y="834056"/>
                </a:cubicBezTo>
                <a:cubicBezTo>
                  <a:pt x="774108" y="822076"/>
                  <a:pt x="785449" y="810096"/>
                  <a:pt x="797217" y="798544"/>
                </a:cubicBezTo>
                <a:cubicBezTo>
                  <a:pt x="808985" y="786992"/>
                  <a:pt x="820753" y="775442"/>
                  <a:pt x="832735" y="764317"/>
                </a:cubicBezTo>
                <a:cubicBezTo>
                  <a:pt x="859524" y="739383"/>
                  <a:pt x="863309" y="698306"/>
                  <a:pt x="841508" y="668907"/>
                </a:cubicBezTo>
                <a:lnTo>
                  <a:pt x="757848" y="557455"/>
                </a:lnTo>
                <a:cubicBezTo>
                  <a:pt x="734098" y="525791"/>
                  <a:pt x="740516" y="480872"/>
                  <a:pt x="772182" y="457124"/>
                </a:cubicBezTo>
                <a:lnTo>
                  <a:pt x="888151" y="370486"/>
                </a:lnTo>
                <a:cubicBezTo>
                  <a:pt x="888194" y="370459"/>
                  <a:pt x="888216" y="370435"/>
                  <a:pt x="888259" y="370410"/>
                </a:cubicBezTo>
                <a:cubicBezTo>
                  <a:pt x="919861" y="346770"/>
                  <a:pt x="964643" y="353222"/>
                  <a:pt x="988288" y="384818"/>
                </a:cubicBezTo>
                <a:lnTo>
                  <a:pt x="1072162" y="496273"/>
                </a:lnTo>
                <a:cubicBezTo>
                  <a:pt x="1093792" y="525258"/>
                  <a:pt x="1133654" y="533524"/>
                  <a:pt x="1165022" y="515527"/>
                </a:cubicBezTo>
                <a:cubicBezTo>
                  <a:pt x="1194271" y="498127"/>
                  <a:pt x="1224012" y="481725"/>
                  <a:pt x="1254243" y="466322"/>
                </a:cubicBezTo>
                <a:cubicBezTo>
                  <a:pt x="1286145" y="449693"/>
                  <a:pt x="1300589" y="411832"/>
                  <a:pt x="1287835" y="378188"/>
                </a:cubicBezTo>
                <a:lnTo>
                  <a:pt x="1238838" y="248337"/>
                </a:lnTo>
                <a:cubicBezTo>
                  <a:pt x="1225187" y="211061"/>
                  <a:pt x="1244359" y="169783"/>
                  <a:pt x="1281631" y="156136"/>
                </a:cubicBezTo>
                <a:lnTo>
                  <a:pt x="1417283" y="105649"/>
                </a:lnTo>
                <a:cubicBezTo>
                  <a:pt x="1417414" y="105599"/>
                  <a:pt x="1417542" y="105554"/>
                  <a:pt x="1417671" y="105507"/>
                </a:cubicBezTo>
                <a:cubicBezTo>
                  <a:pt x="1454899" y="92008"/>
                  <a:pt x="1496001" y="111228"/>
                  <a:pt x="1509503" y="148434"/>
                </a:cubicBezTo>
                <a:lnTo>
                  <a:pt x="1558072" y="276789"/>
                </a:lnTo>
                <a:cubicBezTo>
                  <a:pt x="1570184" y="310826"/>
                  <a:pt x="1605872" y="330410"/>
                  <a:pt x="1641091" y="322353"/>
                </a:cubicBezTo>
                <a:cubicBezTo>
                  <a:pt x="1674255" y="314438"/>
                  <a:pt x="1707419" y="307164"/>
                  <a:pt x="1740797" y="300962"/>
                </a:cubicBezTo>
                <a:cubicBezTo>
                  <a:pt x="1776145" y="293922"/>
                  <a:pt x="1800687" y="261595"/>
                  <a:pt x="1797926" y="225660"/>
                </a:cubicBezTo>
                <a:lnTo>
                  <a:pt x="1788084" y="87039"/>
                </a:lnTo>
                <a:cubicBezTo>
                  <a:pt x="1785260" y="47582"/>
                  <a:pt x="1814958" y="13306"/>
                  <a:pt x="1854413" y="104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7"/>
          <p:cNvSpPr/>
          <p:nvPr/>
        </p:nvSpPr>
        <p:spPr>
          <a:xfrm>
            <a:off x="17800508" y="5449103"/>
            <a:ext cx="4150203" cy="4151520"/>
          </a:xfrm>
          <a:custGeom>
            <a:rect b="b" l="l" r="r" t="t"/>
            <a:pathLst>
              <a:path extrusionOk="0" h="4151520" w="4150203">
                <a:moveTo>
                  <a:pt x="1998838" y="185"/>
                </a:moveTo>
                <a:cubicBezTo>
                  <a:pt x="2038293" y="-2632"/>
                  <a:pt x="2072591" y="27048"/>
                  <a:pt x="2075438" y="66503"/>
                </a:cubicBezTo>
                <a:lnTo>
                  <a:pt x="2085280" y="205338"/>
                </a:lnTo>
                <a:cubicBezTo>
                  <a:pt x="2087742" y="241270"/>
                  <a:pt x="2116691" y="269679"/>
                  <a:pt x="2152680" y="271439"/>
                </a:cubicBezTo>
                <a:cubicBezTo>
                  <a:pt x="2186699" y="272938"/>
                  <a:pt x="2220505" y="275503"/>
                  <a:pt x="2254313" y="278713"/>
                </a:cubicBezTo>
                <a:cubicBezTo>
                  <a:pt x="2290194" y="282116"/>
                  <a:pt x="2322931" y="258113"/>
                  <a:pt x="2330483" y="222879"/>
                </a:cubicBezTo>
                <a:lnTo>
                  <a:pt x="2360011" y="86825"/>
                </a:lnTo>
                <a:cubicBezTo>
                  <a:pt x="2368547" y="48089"/>
                  <a:pt x="2406847" y="23578"/>
                  <a:pt x="2445595" y="32060"/>
                </a:cubicBezTo>
                <a:lnTo>
                  <a:pt x="2587025" y="62866"/>
                </a:lnTo>
                <a:cubicBezTo>
                  <a:pt x="2587133" y="62888"/>
                  <a:pt x="2587261" y="62915"/>
                  <a:pt x="2587367" y="62940"/>
                </a:cubicBezTo>
                <a:cubicBezTo>
                  <a:pt x="2626009" y="71519"/>
                  <a:pt x="2650381" y="109794"/>
                  <a:pt x="2641802" y="148434"/>
                </a:cubicBezTo>
                <a:lnTo>
                  <a:pt x="2611631" y="283419"/>
                </a:lnTo>
                <a:cubicBezTo>
                  <a:pt x="2603630" y="318586"/>
                  <a:pt x="2623356" y="354143"/>
                  <a:pt x="2657421" y="365994"/>
                </a:cubicBezTo>
                <a:cubicBezTo>
                  <a:pt x="2688659" y="377116"/>
                  <a:pt x="2721395" y="388882"/>
                  <a:pt x="2752849" y="401718"/>
                </a:cubicBezTo>
                <a:cubicBezTo>
                  <a:pt x="2786419" y="415174"/>
                  <a:pt x="2824739" y="401268"/>
                  <a:pt x="2841857" y="369415"/>
                </a:cubicBezTo>
                <a:lnTo>
                  <a:pt x="2908613" y="247479"/>
                </a:lnTo>
                <a:cubicBezTo>
                  <a:pt x="2908658" y="247416"/>
                  <a:pt x="2908678" y="247349"/>
                  <a:pt x="2908721" y="247286"/>
                </a:cubicBezTo>
                <a:cubicBezTo>
                  <a:pt x="2927720" y="212692"/>
                  <a:pt x="2971156" y="200040"/>
                  <a:pt x="3005754" y="219028"/>
                </a:cubicBezTo>
                <a:lnTo>
                  <a:pt x="3132848" y="288338"/>
                </a:lnTo>
                <a:cubicBezTo>
                  <a:pt x="3132913" y="288377"/>
                  <a:pt x="3132976" y="288410"/>
                  <a:pt x="3133041" y="288446"/>
                </a:cubicBezTo>
                <a:cubicBezTo>
                  <a:pt x="3167639" y="307432"/>
                  <a:pt x="3180305" y="350866"/>
                  <a:pt x="3161306" y="385459"/>
                </a:cubicBezTo>
                <a:lnTo>
                  <a:pt x="3094548" y="507611"/>
                </a:lnTo>
                <a:cubicBezTo>
                  <a:pt x="3077304" y="539259"/>
                  <a:pt x="3086504" y="578803"/>
                  <a:pt x="3115946" y="599596"/>
                </a:cubicBezTo>
                <a:cubicBezTo>
                  <a:pt x="3143333" y="619278"/>
                  <a:pt x="3170507" y="639600"/>
                  <a:pt x="3197038" y="660992"/>
                </a:cubicBezTo>
                <a:cubicBezTo>
                  <a:pt x="3225452" y="683340"/>
                  <a:pt x="3266126" y="680855"/>
                  <a:pt x="3291609" y="655217"/>
                </a:cubicBezTo>
                <a:lnTo>
                  <a:pt x="3390461" y="556599"/>
                </a:lnTo>
                <a:cubicBezTo>
                  <a:pt x="3390503" y="556552"/>
                  <a:pt x="3390546" y="556505"/>
                  <a:pt x="3390611" y="556460"/>
                </a:cubicBezTo>
                <a:cubicBezTo>
                  <a:pt x="3418555" y="528593"/>
                  <a:pt x="3463787" y="528656"/>
                  <a:pt x="3491667" y="556599"/>
                </a:cubicBezTo>
                <a:lnTo>
                  <a:pt x="3594155" y="658640"/>
                </a:lnTo>
                <a:cubicBezTo>
                  <a:pt x="3621949" y="686727"/>
                  <a:pt x="3621949" y="731948"/>
                  <a:pt x="3594155" y="760039"/>
                </a:cubicBezTo>
                <a:lnTo>
                  <a:pt x="3495303" y="858656"/>
                </a:lnTo>
                <a:cubicBezTo>
                  <a:pt x="3469669" y="884144"/>
                  <a:pt x="3467167" y="924794"/>
                  <a:pt x="3489526" y="953212"/>
                </a:cubicBezTo>
                <a:cubicBezTo>
                  <a:pt x="3510922" y="979951"/>
                  <a:pt x="3531463" y="1006906"/>
                  <a:pt x="3550935" y="1034502"/>
                </a:cubicBezTo>
                <a:cubicBezTo>
                  <a:pt x="3571730" y="1063939"/>
                  <a:pt x="3611293" y="1073135"/>
                  <a:pt x="3642938" y="1055894"/>
                </a:cubicBezTo>
                <a:lnTo>
                  <a:pt x="3765112" y="989149"/>
                </a:lnTo>
                <a:cubicBezTo>
                  <a:pt x="3765198" y="989101"/>
                  <a:pt x="3765283" y="989052"/>
                  <a:pt x="3765391" y="989002"/>
                </a:cubicBezTo>
                <a:cubicBezTo>
                  <a:pt x="3800095" y="970215"/>
                  <a:pt x="3843465" y="983115"/>
                  <a:pt x="3862251" y="1017814"/>
                </a:cubicBezTo>
                <a:lnTo>
                  <a:pt x="3931789" y="1144885"/>
                </a:lnTo>
                <a:cubicBezTo>
                  <a:pt x="3950662" y="1179625"/>
                  <a:pt x="3937823" y="1223074"/>
                  <a:pt x="3903119" y="1242006"/>
                </a:cubicBezTo>
                <a:lnTo>
                  <a:pt x="3781159" y="1308535"/>
                </a:lnTo>
                <a:cubicBezTo>
                  <a:pt x="3749448" y="1325779"/>
                  <a:pt x="3735607" y="1363962"/>
                  <a:pt x="3748852" y="1397527"/>
                </a:cubicBezTo>
                <a:cubicBezTo>
                  <a:pt x="3761689" y="1429037"/>
                  <a:pt x="3773606" y="1460849"/>
                  <a:pt x="3784582" y="1492937"/>
                </a:cubicBezTo>
                <a:cubicBezTo>
                  <a:pt x="3796501" y="1526950"/>
                  <a:pt x="3831977" y="1546694"/>
                  <a:pt x="3867173" y="1538930"/>
                </a:cubicBezTo>
                <a:lnTo>
                  <a:pt x="4001757" y="1506627"/>
                </a:lnTo>
                <a:cubicBezTo>
                  <a:pt x="4002013" y="1506564"/>
                  <a:pt x="4002270" y="1506522"/>
                  <a:pt x="4002504" y="1506456"/>
                </a:cubicBezTo>
                <a:cubicBezTo>
                  <a:pt x="4041103" y="1498222"/>
                  <a:pt x="4079082" y="1522800"/>
                  <a:pt x="4087341" y="1561393"/>
                </a:cubicBezTo>
                <a:lnTo>
                  <a:pt x="4118154" y="1702796"/>
                </a:lnTo>
                <a:cubicBezTo>
                  <a:pt x="4118174" y="1702901"/>
                  <a:pt x="4118194" y="1703030"/>
                  <a:pt x="4118217" y="1703138"/>
                </a:cubicBezTo>
                <a:cubicBezTo>
                  <a:pt x="4126627" y="1741814"/>
                  <a:pt x="4102062" y="1779979"/>
                  <a:pt x="4063377" y="1788364"/>
                </a:cubicBezTo>
                <a:lnTo>
                  <a:pt x="3927297" y="1817885"/>
                </a:lnTo>
                <a:cubicBezTo>
                  <a:pt x="3891970" y="1825330"/>
                  <a:pt x="3867857" y="1858103"/>
                  <a:pt x="3871237" y="1894042"/>
                </a:cubicBezTo>
                <a:cubicBezTo>
                  <a:pt x="3874663" y="1927841"/>
                  <a:pt x="3877015" y="1961856"/>
                  <a:pt x="3878513" y="1995655"/>
                </a:cubicBezTo>
                <a:cubicBezTo>
                  <a:pt x="3880289" y="2031700"/>
                  <a:pt x="3908809" y="2060687"/>
                  <a:pt x="3944842" y="2063039"/>
                </a:cubicBezTo>
                <a:lnTo>
                  <a:pt x="4083704" y="2073094"/>
                </a:lnTo>
                <a:cubicBezTo>
                  <a:pt x="4123073" y="2075939"/>
                  <a:pt x="4152729" y="2110082"/>
                  <a:pt x="4150033" y="2149465"/>
                </a:cubicBezTo>
                <a:lnTo>
                  <a:pt x="4139550" y="2294075"/>
                </a:lnTo>
                <a:cubicBezTo>
                  <a:pt x="4139550" y="2294203"/>
                  <a:pt x="4139527" y="2294311"/>
                  <a:pt x="4139527" y="2294439"/>
                </a:cubicBezTo>
                <a:cubicBezTo>
                  <a:pt x="4136597" y="2333674"/>
                  <a:pt x="4102404" y="2363109"/>
                  <a:pt x="4063163" y="2360178"/>
                </a:cubicBezTo>
                <a:lnTo>
                  <a:pt x="3924301" y="2350337"/>
                </a:lnTo>
                <a:cubicBezTo>
                  <a:pt x="3888333" y="2347620"/>
                  <a:pt x="3856046" y="2372264"/>
                  <a:pt x="3849200" y="2407670"/>
                </a:cubicBezTo>
                <a:cubicBezTo>
                  <a:pt x="3843209" y="2441041"/>
                  <a:pt x="3835935" y="2474199"/>
                  <a:pt x="3827804" y="2507143"/>
                </a:cubicBezTo>
                <a:cubicBezTo>
                  <a:pt x="3819265" y="2542227"/>
                  <a:pt x="3838415" y="2578101"/>
                  <a:pt x="3872307" y="2590573"/>
                </a:cubicBezTo>
                <a:lnTo>
                  <a:pt x="4002612" y="2639134"/>
                </a:lnTo>
                <a:cubicBezTo>
                  <a:pt x="4002655" y="2639154"/>
                  <a:pt x="4002697" y="2639176"/>
                  <a:pt x="4002740" y="2639176"/>
                </a:cubicBezTo>
                <a:cubicBezTo>
                  <a:pt x="4039929" y="2652803"/>
                  <a:pt x="4059013" y="2693962"/>
                  <a:pt x="4045404" y="2731119"/>
                </a:cubicBezTo>
                <a:lnTo>
                  <a:pt x="3994695" y="2866960"/>
                </a:lnTo>
                <a:cubicBezTo>
                  <a:pt x="3994589" y="2867280"/>
                  <a:pt x="3994461" y="2867579"/>
                  <a:pt x="3994353" y="2867901"/>
                </a:cubicBezTo>
                <a:cubicBezTo>
                  <a:pt x="3980595" y="2904761"/>
                  <a:pt x="3939556" y="2923499"/>
                  <a:pt x="3902691" y="2909744"/>
                </a:cubicBezTo>
                <a:lnTo>
                  <a:pt x="3772600" y="2861183"/>
                </a:lnTo>
                <a:cubicBezTo>
                  <a:pt x="3738880" y="2848519"/>
                  <a:pt x="3701007" y="2862916"/>
                  <a:pt x="3684234" y="2894771"/>
                </a:cubicBezTo>
                <a:cubicBezTo>
                  <a:pt x="3668829" y="2924870"/>
                  <a:pt x="3652503" y="2954604"/>
                  <a:pt x="3635237" y="2983976"/>
                </a:cubicBezTo>
                <a:cubicBezTo>
                  <a:pt x="3617027" y="3015295"/>
                  <a:pt x="3625330" y="3055319"/>
                  <a:pt x="3654493" y="3076819"/>
                </a:cubicBezTo>
                <a:lnTo>
                  <a:pt x="3765967" y="3160247"/>
                </a:lnTo>
                <a:cubicBezTo>
                  <a:pt x="3797507" y="3183973"/>
                  <a:pt x="3803903" y="3228745"/>
                  <a:pt x="3780303" y="3260363"/>
                </a:cubicBezTo>
                <a:lnTo>
                  <a:pt x="3693434" y="3376310"/>
                </a:lnTo>
                <a:cubicBezTo>
                  <a:pt x="3669769" y="3407906"/>
                  <a:pt x="3624987" y="3414410"/>
                  <a:pt x="3593300" y="3390856"/>
                </a:cubicBezTo>
                <a:lnTo>
                  <a:pt x="3481611" y="3307213"/>
                </a:lnTo>
                <a:cubicBezTo>
                  <a:pt x="3452360" y="3285306"/>
                  <a:pt x="3411281" y="3288986"/>
                  <a:pt x="3386396" y="3315770"/>
                </a:cubicBezTo>
                <a:cubicBezTo>
                  <a:pt x="3375056" y="3327750"/>
                  <a:pt x="3363715" y="3339513"/>
                  <a:pt x="3351947" y="3351279"/>
                </a:cubicBezTo>
                <a:cubicBezTo>
                  <a:pt x="3340179" y="3363045"/>
                  <a:pt x="3328411" y="3374384"/>
                  <a:pt x="3316429" y="3385722"/>
                </a:cubicBezTo>
                <a:cubicBezTo>
                  <a:pt x="3289642" y="3410602"/>
                  <a:pt x="3285961" y="3451675"/>
                  <a:pt x="3307872" y="3480916"/>
                </a:cubicBezTo>
                <a:lnTo>
                  <a:pt x="3391316" y="3592585"/>
                </a:lnTo>
                <a:cubicBezTo>
                  <a:pt x="3391573" y="3592907"/>
                  <a:pt x="3391809" y="3593226"/>
                  <a:pt x="3392043" y="3593548"/>
                </a:cubicBezTo>
                <a:cubicBezTo>
                  <a:pt x="3415687" y="3625144"/>
                  <a:pt x="3409226" y="3669919"/>
                  <a:pt x="3377623" y="3693556"/>
                </a:cubicBezTo>
                <a:lnTo>
                  <a:pt x="3261654" y="3780408"/>
                </a:lnTo>
                <a:cubicBezTo>
                  <a:pt x="3261611" y="3780451"/>
                  <a:pt x="3261569" y="3780473"/>
                  <a:pt x="3261526" y="3780516"/>
                </a:cubicBezTo>
                <a:cubicBezTo>
                  <a:pt x="3229861" y="3804068"/>
                  <a:pt x="3185077" y="3797523"/>
                  <a:pt x="3161520" y="3765863"/>
                </a:cubicBezTo>
                <a:lnTo>
                  <a:pt x="3078073" y="3654621"/>
                </a:lnTo>
                <a:cubicBezTo>
                  <a:pt x="3056569" y="3625465"/>
                  <a:pt x="3016536" y="3617165"/>
                  <a:pt x="2985213" y="3635370"/>
                </a:cubicBezTo>
                <a:cubicBezTo>
                  <a:pt x="2955965" y="3652632"/>
                  <a:pt x="2926223" y="3668955"/>
                  <a:pt x="2895989" y="3684358"/>
                </a:cubicBezTo>
                <a:cubicBezTo>
                  <a:pt x="2864131" y="3701129"/>
                  <a:pt x="2849731" y="3738993"/>
                  <a:pt x="2862397" y="3772706"/>
                </a:cubicBezTo>
                <a:lnTo>
                  <a:pt x="2910967" y="3902773"/>
                </a:lnTo>
                <a:cubicBezTo>
                  <a:pt x="2911075" y="3903093"/>
                  <a:pt x="2911203" y="3903392"/>
                  <a:pt x="2911309" y="3903714"/>
                </a:cubicBezTo>
                <a:cubicBezTo>
                  <a:pt x="2924553" y="3940765"/>
                  <a:pt x="2905233" y="3981516"/>
                  <a:pt x="2868175" y="3994758"/>
                </a:cubicBezTo>
                <a:lnTo>
                  <a:pt x="2732522" y="4045459"/>
                </a:lnTo>
                <a:cubicBezTo>
                  <a:pt x="2732479" y="4045479"/>
                  <a:pt x="2732437" y="4045502"/>
                  <a:pt x="2732394" y="4045502"/>
                </a:cubicBezTo>
                <a:cubicBezTo>
                  <a:pt x="2695185" y="4059043"/>
                  <a:pt x="2654061" y="4039875"/>
                  <a:pt x="2640517" y="4002673"/>
                </a:cubicBezTo>
                <a:lnTo>
                  <a:pt x="2591947" y="3872395"/>
                </a:lnTo>
                <a:cubicBezTo>
                  <a:pt x="2579472" y="3838511"/>
                  <a:pt x="2543591" y="3819363"/>
                  <a:pt x="2508501" y="3827899"/>
                </a:cubicBezTo>
                <a:cubicBezTo>
                  <a:pt x="2475550" y="3835815"/>
                  <a:pt x="2442386" y="3843088"/>
                  <a:pt x="2409008" y="3849291"/>
                </a:cubicBezTo>
                <a:cubicBezTo>
                  <a:pt x="2373427" y="3856565"/>
                  <a:pt x="2349055" y="3889508"/>
                  <a:pt x="2352521" y="3925661"/>
                </a:cubicBezTo>
                <a:lnTo>
                  <a:pt x="2362363" y="4064497"/>
                </a:lnTo>
                <a:cubicBezTo>
                  <a:pt x="2362363" y="4064625"/>
                  <a:pt x="2362385" y="4064755"/>
                  <a:pt x="2362385" y="4064861"/>
                </a:cubicBezTo>
                <a:cubicBezTo>
                  <a:pt x="2365124" y="4104115"/>
                  <a:pt x="2335511" y="4138151"/>
                  <a:pt x="2296248" y="4140867"/>
                </a:cubicBezTo>
                <a:lnTo>
                  <a:pt x="2151609" y="4151350"/>
                </a:lnTo>
                <a:cubicBezTo>
                  <a:pt x="2112217" y="4154046"/>
                  <a:pt x="2078069" y="4124395"/>
                  <a:pt x="2075225" y="4085035"/>
                </a:cubicBezTo>
                <a:lnTo>
                  <a:pt x="2065167" y="3946198"/>
                </a:lnTo>
                <a:cubicBezTo>
                  <a:pt x="2062815" y="3910173"/>
                  <a:pt x="2033821" y="3881659"/>
                  <a:pt x="1997769" y="3879883"/>
                </a:cubicBezTo>
                <a:cubicBezTo>
                  <a:pt x="1963963" y="3878384"/>
                  <a:pt x="1929942" y="3876032"/>
                  <a:pt x="1896136" y="3872609"/>
                </a:cubicBezTo>
                <a:cubicBezTo>
                  <a:pt x="1860190" y="3869229"/>
                  <a:pt x="1827410" y="3893339"/>
                  <a:pt x="1819965" y="3928657"/>
                </a:cubicBezTo>
                <a:lnTo>
                  <a:pt x="1790438" y="4064713"/>
                </a:lnTo>
                <a:cubicBezTo>
                  <a:pt x="1790395" y="4064904"/>
                  <a:pt x="1790353" y="4065117"/>
                  <a:pt x="1790310" y="4065311"/>
                </a:cubicBezTo>
                <a:cubicBezTo>
                  <a:pt x="1781600" y="4103796"/>
                  <a:pt x="1743345" y="4127947"/>
                  <a:pt x="1704851" y="4119262"/>
                </a:cubicBezTo>
                <a:lnTo>
                  <a:pt x="1563421" y="4088670"/>
                </a:lnTo>
                <a:cubicBezTo>
                  <a:pt x="1563316" y="4088649"/>
                  <a:pt x="1563187" y="4088627"/>
                  <a:pt x="1563079" y="4088607"/>
                </a:cubicBezTo>
                <a:cubicBezTo>
                  <a:pt x="1524437" y="4080007"/>
                  <a:pt x="1500068" y="4041737"/>
                  <a:pt x="1508647" y="4003101"/>
                </a:cubicBezTo>
                <a:lnTo>
                  <a:pt x="1538175" y="3867261"/>
                </a:lnTo>
                <a:cubicBezTo>
                  <a:pt x="1545941" y="3832072"/>
                  <a:pt x="1526193" y="3796603"/>
                  <a:pt x="1492171" y="3784686"/>
                </a:cubicBezTo>
                <a:cubicBezTo>
                  <a:pt x="1460078" y="3773712"/>
                  <a:pt x="1428262" y="3761798"/>
                  <a:pt x="1396745" y="3748963"/>
                </a:cubicBezTo>
                <a:cubicBezTo>
                  <a:pt x="1363173" y="3735721"/>
                  <a:pt x="1324981" y="3749561"/>
                  <a:pt x="1307735" y="3781265"/>
                </a:cubicBezTo>
                <a:lnTo>
                  <a:pt x="1241193" y="3903201"/>
                </a:lnTo>
                <a:cubicBezTo>
                  <a:pt x="1222193" y="3937812"/>
                  <a:pt x="1178823" y="3950605"/>
                  <a:pt x="1144051" y="3931866"/>
                </a:cubicBezTo>
                <a:lnTo>
                  <a:pt x="1016958" y="3862342"/>
                </a:lnTo>
                <a:cubicBezTo>
                  <a:pt x="982252" y="3843408"/>
                  <a:pt x="969414" y="3799961"/>
                  <a:pt x="988288" y="3765221"/>
                </a:cubicBezTo>
                <a:lnTo>
                  <a:pt x="1054616" y="3644782"/>
                </a:lnTo>
                <a:cubicBezTo>
                  <a:pt x="1071860" y="3613144"/>
                  <a:pt x="1062660" y="3573588"/>
                  <a:pt x="1033220" y="3552795"/>
                </a:cubicBezTo>
                <a:cubicBezTo>
                  <a:pt x="1005617" y="3534185"/>
                  <a:pt x="978657" y="3512791"/>
                  <a:pt x="951912" y="3491399"/>
                </a:cubicBezTo>
                <a:cubicBezTo>
                  <a:pt x="923498" y="3469045"/>
                  <a:pt x="882824" y="3471527"/>
                  <a:pt x="857341" y="3497174"/>
                </a:cubicBezTo>
                <a:lnTo>
                  <a:pt x="758703" y="3596008"/>
                </a:lnTo>
                <a:cubicBezTo>
                  <a:pt x="730609" y="3623795"/>
                  <a:pt x="685377" y="3623795"/>
                  <a:pt x="657284" y="3596008"/>
                </a:cubicBezTo>
                <a:lnTo>
                  <a:pt x="555009" y="3493537"/>
                </a:lnTo>
                <a:cubicBezTo>
                  <a:pt x="554966" y="3493495"/>
                  <a:pt x="554923" y="3493452"/>
                  <a:pt x="554861" y="3493389"/>
                </a:cubicBezTo>
                <a:cubicBezTo>
                  <a:pt x="527001" y="3465451"/>
                  <a:pt x="527066" y="3420227"/>
                  <a:pt x="555009" y="3392354"/>
                </a:cubicBezTo>
                <a:lnTo>
                  <a:pt x="653647" y="3293521"/>
                </a:lnTo>
                <a:cubicBezTo>
                  <a:pt x="679301" y="3268042"/>
                  <a:pt x="681783" y="3227377"/>
                  <a:pt x="659424" y="3198968"/>
                </a:cubicBezTo>
                <a:cubicBezTo>
                  <a:pt x="638028" y="3172441"/>
                  <a:pt x="617701" y="3145274"/>
                  <a:pt x="598017" y="3117891"/>
                </a:cubicBezTo>
                <a:cubicBezTo>
                  <a:pt x="577220" y="3088456"/>
                  <a:pt x="537657" y="3079256"/>
                  <a:pt x="506012" y="3096498"/>
                </a:cubicBezTo>
                <a:lnTo>
                  <a:pt x="383838" y="3163243"/>
                </a:lnTo>
                <a:cubicBezTo>
                  <a:pt x="383775" y="3163285"/>
                  <a:pt x="383710" y="3163306"/>
                  <a:pt x="383647" y="3163348"/>
                </a:cubicBezTo>
                <a:cubicBezTo>
                  <a:pt x="348983" y="3182240"/>
                  <a:pt x="305590" y="3169447"/>
                  <a:pt x="286699" y="3134791"/>
                </a:cubicBezTo>
                <a:lnTo>
                  <a:pt x="217375" y="3007722"/>
                </a:lnTo>
                <a:cubicBezTo>
                  <a:pt x="217352" y="3007699"/>
                  <a:pt x="217352" y="3007679"/>
                  <a:pt x="217332" y="3007657"/>
                </a:cubicBezTo>
                <a:cubicBezTo>
                  <a:pt x="198331" y="2972917"/>
                  <a:pt x="211105" y="2929382"/>
                  <a:pt x="245831" y="2910387"/>
                </a:cubicBezTo>
                <a:lnTo>
                  <a:pt x="367791" y="2843856"/>
                </a:lnTo>
                <a:cubicBezTo>
                  <a:pt x="400805" y="2827105"/>
                  <a:pt x="415420" y="2787831"/>
                  <a:pt x="401383" y="2753581"/>
                </a:cubicBezTo>
                <a:cubicBezTo>
                  <a:pt x="388395" y="2722071"/>
                  <a:pt x="376499" y="2690260"/>
                  <a:pt x="365651" y="2658171"/>
                </a:cubicBezTo>
                <a:cubicBezTo>
                  <a:pt x="353797" y="2624116"/>
                  <a:pt x="318236" y="2604392"/>
                  <a:pt x="283062" y="2612392"/>
                </a:cubicBezTo>
                <a:lnTo>
                  <a:pt x="147407" y="2641913"/>
                </a:lnTo>
                <a:cubicBezTo>
                  <a:pt x="147301" y="2641936"/>
                  <a:pt x="147173" y="2641956"/>
                  <a:pt x="147065" y="2641978"/>
                </a:cubicBezTo>
                <a:cubicBezTo>
                  <a:pt x="108380" y="2650384"/>
                  <a:pt x="70211" y="2625826"/>
                  <a:pt x="61823" y="2587150"/>
                </a:cubicBezTo>
                <a:lnTo>
                  <a:pt x="32081" y="2446175"/>
                </a:lnTo>
                <a:cubicBezTo>
                  <a:pt x="32059" y="2446067"/>
                  <a:pt x="32039" y="2445938"/>
                  <a:pt x="32016" y="2445833"/>
                </a:cubicBezTo>
                <a:cubicBezTo>
                  <a:pt x="23608" y="2407154"/>
                  <a:pt x="48171" y="2368992"/>
                  <a:pt x="86856" y="2360606"/>
                </a:cubicBezTo>
                <a:lnTo>
                  <a:pt x="222722" y="2331085"/>
                </a:lnTo>
                <a:cubicBezTo>
                  <a:pt x="258049" y="2323641"/>
                  <a:pt x="282162" y="2290868"/>
                  <a:pt x="278782" y="2254929"/>
                </a:cubicBezTo>
                <a:cubicBezTo>
                  <a:pt x="275572" y="2221127"/>
                  <a:pt x="273004" y="2187328"/>
                  <a:pt x="271508" y="2153316"/>
                </a:cubicBezTo>
                <a:cubicBezTo>
                  <a:pt x="269752" y="2117334"/>
                  <a:pt x="241339" y="2088389"/>
                  <a:pt x="205393" y="2085929"/>
                </a:cubicBezTo>
                <a:lnTo>
                  <a:pt x="66531" y="2076090"/>
                </a:lnTo>
                <a:cubicBezTo>
                  <a:pt x="66400" y="2076090"/>
                  <a:pt x="66295" y="2076067"/>
                  <a:pt x="66166" y="2076067"/>
                </a:cubicBezTo>
                <a:cubicBezTo>
                  <a:pt x="26797" y="2073137"/>
                  <a:pt x="-2730" y="2038866"/>
                  <a:pt x="200" y="1999505"/>
                </a:cubicBezTo>
                <a:lnTo>
                  <a:pt x="10472" y="1855107"/>
                </a:lnTo>
                <a:cubicBezTo>
                  <a:pt x="13316" y="1815659"/>
                  <a:pt x="47615" y="1785967"/>
                  <a:pt x="87070" y="1788792"/>
                </a:cubicBezTo>
                <a:lnTo>
                  <a:pt x="225718" y="1798631"/>
                </a:lnTo>
                <a:cubicBezTo>
                  <a:pt x="261666" y="1801391"/>
                  <a:pt x="293995" y="1776855"/>
                  <a:pt x="301035" y="1741514"/>
                </a:cubicBezTo>
                <a:cubicBezTo>
                  <a:pt x="307026" y="1708143"/>
                  <a:pt x="314300" y="1674985"/>
                  <a:pt x="322431" y="1641826"/>
                </a:cubicBezTo>
                <a:cubicBezTo>
                  <a:pt x="330819" y="1606764"/>
                  <a:pt x="311581" y="1570976"/>
                  <a:pt x="277713" y="1558611"/>
                </a:cubicBezTo>
                <a:lnTo>
                  <a:pt x="147407" y="1509837"/>
                </a:lnTo>
                <a:cubicBezTo>
                  <a:pt x="147088" y="1509729"/>
                  <a:pt x="146788" y="1509600"/>
                  <a:pt x="146466" y="1509495"/>
                </a:cubicBezTo>
                <a:cubicBezTo>
                  <a:pt x="109600" y="1495739"/>
                  <a:pt x="90857" y="1454709"/>
                  <a:pt x="104615" y="1417850"/>
                </a:cubicBezTo>
                <a:lnTo>
                  <a:pt x="155111" y="1282224"/>
                </a:lnTo>
                <a:cubicBezTo>
                  <a:pt x="168760" y="1244959"/>
                  <a:pt x="210056" y="1225791"/>
                  <a:pt x="247330" y="1239438"/>
                </a:cubicBezTo>
                <a:lnTo>
                  <a:pt x="376778" y="1288640"/>
                </a:lnTo>
                <a:cubicBezTo>
                  <a:pt x="410435" y="1301392"/>
                  <a:pt x="448305" y="1286950"/>
                  <a:pt x="464930" y="1255055"/>
                </a:cubicBezTo>
                <a:cubicBezTo>
                  <a:pt x="480335" y="1224956"/>
                  <a:pt x="496746" y="1195222"/>
                  <a:pt x="514143" y="1165849"/>
                </a:cubicBezTo>
                <a:cubicBezTo>
                  <a:pt x="532114" y="1134553"/>
                  <a:pt x="523834" y="1094763"/>
                  <a:pt x="494885" y="1073221"/>
                </a:cubicBezTo>
                <a:lnTo>
                  <a:pt x="383410" y="989792"/>
                </a:lnTo>
                <a:cubicBezTo>
                  <a:pt x="351743" y="966044"/>
                  <a:pt x="345324" y="921125"/>
                  <a:pt x="369074" y="889462"/>
                </a:cubicBezTo>
                <a:lnTo>
                  <a:pt x="455730" y="773515"/>
                </a:lnTo>
                <a:cubicBezTo>
                  <a:pt x="479480" y="741852"/>
                  <a:pt x="524413" y="735436"/>
                  <a:pt x="556078" y="759184"/>
                </a:cubicBezTo>
                <a:lnTo>
                  <a:pt x="667555" y="842826"/>
                </a:lnTo>
                <a:cubicBezTo>
                  <a:pt x="696954" y="864616"/>
                  <a:pt x="738034" y="860840"/>
                  <a:pt x="762981" y="834056"/>
                </a:cubicBezTo>
                <a:cubicBezTo>
                  <a:pt x="774108" y="822076"/>
                  <a:pt x="785449" y="810096"/>
                  <a:pt x="797217" y="798544"/>
                </a:cubicBezTo>
                <a:cubicBezTo>
                  <a:pt x="808985" y="786992"/>
                  <a:pt x="820753" y="775442"/>
                  <a:pt x="832735" y="764317"/>
                </a:cubicBezTo>
                <a:cubicBezTo>
                  <a:pt x="859524" y="739383"/>
                  <a:pt x="863309" y="698306"/>
                  <a:pt x="841508" y="668907"/>
                </a:cubicBezTo>
                <a:lnTo>
                  <a:pt x="757848" y="557455"/>
                </a:lnTo>
                <a:cubicBezTo>
                  <a:pt x="734098" y="525791"/>
                  <a:pt x="740516" y="480872"/>
                  <a:pt x="772182" y="457124"/>
                </a:cubicBezTo>
                <a:lnTo>
                  <a:pt x="888151" y="370486"/>
                </a:lnTo>
                <a:cubicBezTo>
                  <a:pt x="888194" y="370459"/>
                  <a:pt x="888216" y="370435"/>
                  <a:pt x="888259" y="370410"/>
                </a:cubicBezTo>
                <a:cubicBezTo>
                  <a:pt x="919861" y="346770"/>
                  <a:pt x="964643" y="353222"/>
                  <a:pt x="988288" y="384818"/>
                </a:cubicBezTo>
                <a:lnTo>
                  <a:pt x="1072162" y="496273"/>
                </a:lnTo>
                <a:cubicBezTo>
                  <a:pt x="1093792" y="525258"/>
                  <a:pt x="1133654" y="533524"/>
                  <a:pt x="1165022" y="515527"/>
                </a:cubicBezTo>
                <a:cubicBezTo>
                  <a:pt x="1194271" y="498127"/>
                  <a:pt x="1224012" y="481725"/>
                  <a:pt x="1254243" y="466322"/>
                </a:cubicBezTo>
                <a:cubicBezTo>
                  <a:pt x="1286145" y="449693"/>
                  <a:pt x="1300589" y="411832"/>
                  <a:pt x="1287835" y="378188"/>
                </a:cubicBezTo>
                <a:lnTo>
                  <a:pt x="1238838" y="248337"/>
                </a:lnTo>
                <a:cubicBezTo>
                  <a:pt x="1225187" y="211061"/>
                  <a:pt x="1244359" y="169783"/>
                  <a:pt x="1281631" y="156136"/>
                </a:cubicBezTo>
                <a:lnTo>
                  <a:pt x="1417283" y="105649"/>
                </a:lnTo>
                <a:cubicBezTo>
                  <a:pt x="1417414" y="105599"/>
                  <a:pt x="1417542" y="105554"/>
                  <a:pt x="1417671" y="105507"/>
                </a:cubicBezTo>
                <a:cubicBezTo>
                  <a:pt x="1454899" y="92008"/>
                  <a:pt x="1496001" y="111228"/>
                  <a:pt x="1509503" y="148434"/>
                </a:cubicBezTo>
                <a:lnTo>
                  <a:pt x="1558072" y="276789"/>
                </a:lnTo>
                <a:cubicBezTo>
                  <a:pt x="1570184" y="310826"/>
                  <a:pt x="1605872" y="330410"/>
                  <a:pt x="1641091" y="322353"/>
                </a:cubicBezTo>
                <a:cubicBezTo>
                  <a:pt x="1674255" y="314438"/>
                  <a:pt x="1707419" y="307164"/>
                  <a:pt x="1740797" y="300962"/>
                </a:cubicBezTo>
                <a:cubicBezTo>
                  <a:pt x="1776145" y="293922"/>
                  <a:pt x="1800687" y="261595"/>
                  <a:pt x="1797926" y="225660"/>
                </a:cubicBezTo>
                <a:lnTo>
                  <a:pt x="1788084" y="87039"/>
                </a:lnTo>
                <a:cubicBezTo>
                  <a:pt x="1785260" y="47582"/>
                  <a:pt x="1814958" y="13306"/>
                  <a:pt x="1854413" y="10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7"/>
          <p:cNvSpPr/>
          <p:nvPr/>
        </p:nvSpPr>
        <p:spPr>
          <a:xfrm>
            <a:off x="3644480" y="7145940"/>
            <a:ext cx="17151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/>
          </a:p>
        </p:txBody>
      </p:sp>
      <p:sp>
        <p:nvSpPr>
          <p:cNvPr id="531" name="Google Shape;531;p17"/>
          <p:cNvSpPr/>
          <p:nvPr/>
        </p:nvSpPr>
        <p:spPr>
          <a:xfrm>
            <a:off x="7484960" y="7254172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/>
          </a:p>
        </p:txBody>
      </p:sp>
      <p:sp>
        <p:nvSpPr>
          <p:cNvPr id="532" name="Google Shape;532;p17"/>
          <p:cNvSpPr/>
          <p:nvPr/>
        </p:nvSpPr>
        <p:spPr>
          <a:xfrm>
            <a:off x="11288864" y="7145940"/>
            <a:ext cx="17151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/>
          </a:p>
        </p:txBody>
      </p:sp>
      <p:sp>
        <p:nvSpPr>
          <p:cNvPr id="533" name="Google Shape;533;p17"/>
          <p:cNvSpPr/>
          <p:nvPr/>
        </p:nvSpPr>
        <p:spPr>
          <a:xfrm>
            <a:off x="15129344" y="7254172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/>
          </a:p>
        </p:txBody>
      </p:sp>
      <p:sp>
        <p:nvSpPr>
          <p:cNvPr id="534" name="Google Shape;534;p17"/>
          <p:cNvSpPr/>
          <p:nvPr/>
        </p:nvSpPr>
        <p:spPr>
          <a:xfrm>
            <a:off x="19079552" y="7145940"/>
            <a:ext cx="17151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05</a:t>
            </a:r>
            <a:endParaRPr/>
          </a:p>
        </p:txBody>
      </p:sp>
      <p:grpSp>
        <p:nvGrpSpPr>
          <p:cNvPr id="535" name="Google Shape;535;p17"/>
          <p:cNvGrpSpPr/>
          <p:nvPr/>
        </p:nvGrpSpPr>
        <p:grpSpPr>
          <a:xfrm>
            <a:off x="6778112" y="9497874"/>
            <a:ext cx="3096886" cy="1651935"/>
            <a:chOff x="2475239" y="7140111"/>
            <a:chExt cx="3478342" cy="1651935"/>
          </a:xfrm>
        </p:grpSpPr>
        <p:sp>
          <p:nvSpPr>
            <p:cNvPr id="536" name="Google Shape;536;p17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Planning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537" name="Google Shape;537;p17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538" name="Google Shape;538;p17"/>
          <p:cNvGrpSpPr/>
          <p:nvPr/>
        </p:nvGrpSpPr>
        <p:grpSpPr>
          <a:xfrm>
            <a:off x="10550415" y="9936786"/>
            <a:ext cx="3096886" cy="1651935"/>
            <a:chOff x="2475239" y="7140111"/>
            <a:chExt cx="3478342" cy="1651935"/>
          </a:xfrm>
        </p:grpSpPr>
        <p:sp>
          <p:nvSpPr>
            <p:cNvPr id="539" name="Google Shape;539;p17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Execution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540" name="Google Shape;540;p17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541" name="Google Shape;541;p17"/>
          <p:cNvGrpSpPr/>
          <p:nvPr/>
        </p:nvGrpSpPr>
        <p:grpSpPr>
          <a:xfrm>
            <a:off x="14865735" y="9497874"/>
            <a:ext cx="3096886" cy="1651935"/>
            <a:chOff x="2475239" y="7140111"/>
            <a:chExt cx="3478342" cy="1651935"/>
          </a:xfrm>
        </p:grpSpPr>
        <p:sp>
          <p:nvSpPr>
            <p:cNvPr id="542" name="Google Shape;542;p17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Control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543" name="Google Shape;543;p17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544" name="Google Shape;544;p17"/>
          <p:cNvGrpSpPr/>
          <p:nvPr/>
        </p:nvGrpSpPr>
        <p:grpSpPr>
          <a:xfrm>
            <a:off x="2915856" y="9936786"/>
            <a:ext cx="3096886" cy="1651935"/>
            <a:chOff x="2475239" y="7140111"/>
            <a:chExt cx="3478342" cy="1651935"/>
          </a:xfrm>
        </p:grpSpPr>
        <p:sp>
          <p:nvSpPr>
            <p:cNvPr id="545" name="Google Shape;545;p17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Initiation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546" name="Google Shape;546;p17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547" name="Google Shape;547;p17"/>
          <p:cNvGrpSpPr/>
          <p:nvPr/>
        </p:nvGrpSpPr>
        <p:grpSpPr>
          <a:xfrm>
            <a:off x="18302678" y="9936786"/>
            <a:ext cx="3096886" cy="1651935"/>
            <a:chOff x="2475239" y="7140111"/>
            <a:chExt cx="3478342" cy="1651935"/>
          </a:xfrm>
        </p:grpSpPr>
        <p:sp>
          <p:nvSpPr>
            <p:cNvPr id="548" name="Google Shape;548;p17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Closure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549" name="Google Shape;549;p17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8"/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Process Infographics</a:t>
            </a:r>
            <a:endParaRPr/>
          </a:p>
        </p:txBody>
      </p:sp>
      <p:sp>
        <p:nvSpPr>
          <p:cNvPr id="555" name="Google Shape;555;p18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556" name="Google Shape;556;p18"/>
          <p:cNvGrpSpPr/>
          <p:nvPr/>
        </p:nvGrpSpPr>
        <p:grpSpPr>
          <a:xfrm>
            <a:off x="4968423" y="6567833"/>
            <a:ext cx="14440804" cy="7148167"/>
            <a:chOff x="3758603" y="5379006"/>
            <a:chExt cx="16865596" cy="8348435"/>
          </a:xfrm>
        </p:grpSpPr>
        <p:sp>
          <p:nvSpPr>
            <p:cNvPr id="557" name="Google Shape;557;p18"/>
            <p:cNvSpPr/>
            <p:nvPr/>
          </p:nvSpPr>
          <p:spPr>
            <a:xfrm>
              <a:off x="6317532" y="5379006"/>
              <a:ext cx="5788943" cy="497691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cubicBezTo>
                    <a:pt x="17698" y="45"/>
                    <a:pt x="13803" y="931"/>
                    <a:pt x="10131" y="2654"/>
                  </a:cubicBezTo>
                  <a:cubicBezTo>
                    <a:pt x="6459" y="4378"/>
                    <a:pt x="3010" y="6941"/>
                    <a:pt x="0" y="10342"/>
                  </a:cubicBezTo>
                  <a:lnTo>
                    <a:pt x="9678" y="21600"/>
                  </a:lnTo>
                  <a:cubicBezTo>
                    <a:pt x="11351" y="19752"/>
                    <a:pt x="13257" y="18354"/>
                    <a:pt x="15282" y="17407"/>
                  </a:cubicBezTo>
                  <a:cubicBezTo>
                    <a:pt x="17306" y="16460"/>
                    <a:pt x="19449" y="15964"/>
                    <a:pt x="21600" y="1591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12276328" y="5379006"/>
              <a:ext cx="5831803" cy="501739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0" y="15791"/>
                  </a:lnTo>
                  <a:cubicBezTo>
                    <a:pt x="2169" y="15835"/>
                    <a:pt x="4331" y="16341"/>
                    <a:pt x="6369" y="17310"/>
                  </a:cubicBezTo>
                  <a:cubicBezTo>
                    <a:pt x="8407" y="18278"/>
                    <a:pt x="10321" y="19709"/>
                    <a:pt x="11993" y="21600"/>
                  </a:cubicBezTo>
                  <a:lnTo>
                    <a:pt x="21600" y="10433"/>
                  </a:lnTo>
                  <a:cubicBezTo>
                    <a:pt x="18601" y="7000"/>
                    <a:pt x="15155" y="4414"/>
                    <a:pt x="11481" y="2676"/>
                  </a:cubicBezTo>
                  <a:cubicBezTo>
                    <a:pt x="7808" y="937"/>
                    <a:pt x="3907" y="4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3758603" y="7880163"/>
              <a:ext cx="5031344" cy="5847277"/>
            </a:xfrm>
            <a:custGeom>
              <a:rect b="b" l="l" r="r" t="t"/>
              <a:pathLst>
                <a:path extrusionOk="0" h="21600" w="21600">
                  <a:moveTo>
                    <a:pt x="10464" y="0"/>
                  </a:moveTo>
                  <a:cubicBezTo>
                    <a:pt x="7021" y="2995"/>
                    <a:pt x="4427" y="6441"/>
                    <a:pt x="2683" y="10115"/>
                  </a:cubicBezTo>
                  <a:cubicBezTo>
                    <a:pt x="940" y="13789"/>
                    <a:pt x="45" y="17691"/>
                    <a:pt x="0" y="21600"/>
                  </a:cubicBezTo>
                  <a:lnTo>
                    <a:pt x="15748" y="21600"/>
                  </a:lnTo>
                  <a:cubicBezTo>
                    <a:pt x="15792" y="19425"/>
                    <a:pt x="16302" y="17257"/>
                    <a:pt x="17278" y="15214"/>
                  </a:cubicBezTo>
                  <a:cubicBezTo>
                    <a:pt x="18253" y="13171"/>
                    <a:pt x="19693" y="11254"/>
                    <a:pt x="21600" y="9582"/>
                  </a:cubicBezTo>
                  <a:lnTo>
                    <a:pt x="10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15633334" y="7923027"/>
              <a:ext cx="4990865" cy="5804413"/>
            </a:xfrm>
            <a:custGeom>
              <a:rect b="b" l="l" r="r" t="t"/>
              <a:pathLst>
                <a:path extrusionOk="0" h="21600" w="21600">
                  <a:moveTo>
                    <a:pt x="11226" y="0"/>
                  </a:moveTo>
                  <a:lnTo>
                    <a:pt x="0" y="9653"/>
                  </a:lnTo>
                  <a:cubicBezTo>
                    <a:pt x="1863" y="11326"/>
                    <a:pt x="3273" y="13235"/>
                    <a:pt x="4227" y="15264"/>
                  </a:cubicBezTo>
                  <a:cubicBezTo>
                    <a:pt x="5181" y="17293"/>
                    <a:pt x="5680" y="19443"/>
                    <a:pt x="5725" y="21600"/>
                  </a:cubicBezTo>
                  <a:lnTo>
                    <a:pt x="21600" y="21600"/>
                  </a:lnTo>
                  <a:cubicBezTo>
                    <a:pt x="21555" y="17696"/>
                    <a:pt x="20667" y="13800"/>
                    <a:pt x="18938" y="10127"/>
                  </a:cubicBezTo>
                  <a:cubicBezTo>
                    <a:pt x="17209" y="6455"/>
                    <a:pt x="14638" y="3006"/>
                    <a:pt x="11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8384359" y="8302257"/>
              <a:ext cx="3722116" cy="2053473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cubicBezTo>
                    <a:pt x="13804" y="217"/>
                    <a:pt x="6049" y="5569"/>
                    <a:pt x="0" y="16056"/>
                  </a:cubicBezTo>
                  <a:lnTo>
                    <a:pt x="3058" y="21600"/>
                  </a:lnTo>
                  <a:cubicBezTo>
                    <a:pt x="5660" y="17120"/>
                    <a:pt x="8624" y="13734"/>
                    <a:pt x="11773" y="11439"/>
                  </a:cubicBezTo>
                  <a:cubicBezTo>
                    <a:pt x="14922" y="9143"/>
                    <a:pt x="18255" y="7939"/>
                    <a:pt x="21600" y="7832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6666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12276328" y="8302257"/>
              <a:ext cx="3764579" cy="209395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0" y="7680"/>
                  </a:lnTo>
                  <a:cubicBezTo>
                    <a:pt x="3360" y="7787"/>
                    <a:pt x="6709" y="9000"/>
                    <a:pt x="9866" y="11320"/>
                  </a:cubicBezTo>
                  <a:cubicBezTo>
                    <a:pt x="13024" y="13640"/>
                    <a:pt x="15988" y="17068"/>
                    <a:pt x="18578" y="21600"/>
                  </a:cubicBezTo>
                  <a:lnTo>
                    <a:pt x="21600" y="16167"/>
                  </a:lnTo>
                  <a:cubicBezTo>
                    <a:pt x="15585" y="5604"/>
                    <a:pt x="7813" y="215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6666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6681846" y="9947336"/>
              <a:ext cx="2108101" cy="3779915"/>
            </a:xfrm>
            <a:custGeom>
              <a:rect b="b" l="l" r="r" t="t"/>
              <a:pathLst>
                <a:path extrusionOk="0" h="21600" w="21600">
                  <a:moveTo>
                    <a:pt x="16204" y="0"/>
                  </a:moveTo>
                  <a:cubicBezTo>
                    <a:pt x="5613" y="6002"/>
                    <a:pt x="215" y="13781"/>
                    <a:pt x="0" y="21600"/>
                  </a:cubicBezTo>
                  <a:lnTo>
                    <a:pt x="7632" y="21600"/>
                  </a:lnTo>
                  <a:cubicBezTo>
                    <a:pt x="7739" y="18236"/>
                    <a:pt x="8956" y="14881"/>
                    <a:pt x="11284" y="11721"/>
                  </a:cubicBezTo>
                  <a:cubicBezTo>
                    <a:pt x="13611" y="8561"/>
                    <a:pt x="17049" y="5595"/>
                    <a:pt x="21600" y="3010"/>
                  </a:cubicBezTo>
                  <a:lnTo>
                    <a:pt x="16204" y="0"/>
                  </a:lnTo>
                  <a:close/>
                </a:path>
              </a:pathLst>
            </a:custGeom>
            <a:solidFill>
              <a:srgbClr val="000000">
                <a:alpha val="6666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15633334" y="9990200"/>
              <a:ext cx="2067622" cy="3737051"/>
            </a:xfrm>
            <a:custGeom>
              <a:rect b="b" l="l" r="r" t="t"/>
              <a:pathLst>
                <a:path extrusionOk="0" h="21600" w="21600">
                  <a:moveTo>
                    <a:pt x="5502" y="0"/>
                  </a:moveTo>
                  <a:lnTo>
                    <a:pt x="0" y="3044"/>
                  </a:lnTo>
                  <a:cubicBezTo>
                    <a:pt x="4498" y="5642"/>
                    <a:pt x="7900" y="8607"/>
                    <a:pt x="10203" y="11759"/>
                  </a:cubicBezTo>
                  <a:cubicBezTo>
                    <a:pt x="12506" y="14911"/>
                    <a:pt x="13711" y="18250"/>
                    <a:pt x="13818" y="21600"/>
                  </a:cubicBezTo>
                  <a:lnTo>
                    <a:pt x="21600" y="21600"/>
                  </a:lnTo>
                  <a:cubicBezTo>
                    <a:pt x="21384" y="13798"/>
                    <a:pt x="16015" y="6037"/>
                    <a:pt x="5502" y="0"/>
                  </a:cubicBezTo>
                  <a:close/>
                </a:path>
              </a:pathLst>
            </a:custGeom>
            <a:solidFill>
              <a:srgbClr val="000000">
                <a:alpha val="6666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 flipH="1" rot="10800000">
              <a:off x="8666921" y="10287646"/>
              <a:ext cx="7048962" cy="3439606"/>
            </a:xfrm>
            <a:custGeom>
              <a:rect b="b" l="l" r="r" t="t"/>
              <a:pathLst>
                <a:path extrusionOk="0" h="3439606" w="7048962">
                  <a:moveTo>
                    <a:pt x="3096322" y="3439606"/>
                  </a:moveTo>
                  <a:lnTo>
                    <a:pt x="3952640" y="3439606"/>
                  </a:lnTo>
                  <a:lnTo>
                    <a:pt x="4040099" y="2892948"/>
                  </a:lnTo>
                  <a:cubicBezTo>
                    <a:pt x="4225135" y="2861291"/>
                    <a:pt x="4407559" y="2812010"/>
                    <a:pt x="4585415" y="2745432"/>
                  </a:cubicBezTo>
                  <a:lnTo>
                    <a:pt x="4934273" y="3171336"/>
                  </a:lnTo>
                  <a:lnTo>
                    <a:pt x="5673761" y="2738579"/>
                  </a:lnTo>
                  <a:lnTo>
                    <a:pt x="5473389" y="2225210"/>
                  </a:lnTo>
                  <a:cubicBezTo>
                    <a:pt x="5538657" y="2170055"/>
                    <a:pt x="5602293" y="2112941"/>
                    <a:pt x="5663645" y="2051585"/>
                  </a:cubicBezTo>
                  <a:cubicBezTo>
                    <a:pt x="5724997" y="1990229"/>
                    <a:pt x="5782759" y="1926262"/>
                    <a:pt x="5837911" y="1860663"/>
                  </a:cubicBezTo>
                  <a:lnTo>
                    <a:pt x="6350919" y="2060723"/>
                  </a:lnTo>
                  <a:lnTo>
                    <a:pt x="6783321" y="1321511"/>
                  </a:lnTo>
                  <a:lnTo>
                    <a:pt x="6357772" y="972630"/>
                  </a:lnTo>
                  <a:cubicBezTo>
                    <a:pt x="6424019" y="794762"/>
                    <a:pt x="6472971" y="612325"/>
                    <a:pt x="6504952" y="427277"/>
                  </a:cubicBezTo>
                  <a:lnTo>
                    <a:pt x="7048962" y="340791"/>
                  </a:lnTo>
                  <a:lnTo>
                    <a:pt x="7048962" y="0"/>
                  </a:lnTo>
                  <a:lnTo>
                    <a:pt x="5463238" y="0"/>
                  </a:lnTo>
                  <a:lnTo>
                    <a:pt x="5458542" y="98370"/>
                  </a:lnTo>
                  <a:cubicBezTo>
                    <a:pt x="5417048" y="531894"/>
                    <a:pt x="5230326" y="954150"/>
                    <a:pt x="4898376" y="1286265"/>
                  </a:cubicBezTo>
                  <a:cubicBezTo>
                    <a:pt x="4518841" y="1665498"/>
                    <a:pt x="4021825" y="1855115"/>
                    <a:pt x="3524481" y="1855115"/>
                  </a:cubicBezTo>
                  <a:cubicBezTo>
                    <a:pt x="3027137" y="1855115"/>
                    <a:pt x="2530121" y="1665498"/>
                    <a:pt x="2150586" y="1286265"/>
                  </a:cubicBezTo>
                  <a:cubicBezTo>
                    <a:pt x="1818637" y="954150"/>
                    <a:pt x="1631915" y="531894"/>
                    <a:pt x="1590421" y="98370"/>
                  </a:cubicBezTo>
                  <a:lnTo>
                    <a:pt x="1585725" y="0"/>
                  </a:lnTo>
                  <a:lnTo>
                    <a:pt x="0" y="0"/>
                  </a:lnTo>
                  <a:lnTo>
                    <a:pt x="0" y="340791"/>
                  </a:lnTo>
                  <a:lnTo>
                    <a:pt x="544010" y="427277"/>
                  </a:lnTo>
                  <a:cubicBezTo>
                    <a:pt x="575665" y="611673"/>
                    <a:pt x="624616" y="793457"/>
                    <a:pt x="690537" y="970671"/>
                  </a:cubicBezTo>
                  <a:lnTo>
                    <a:pt x="264662" y="1319880"/>
                  </a:lnTo>
                  <a:lnTo>
                    <a:pt x="697390" y="2059744"/>
                  </a:lnTo>
                  <a:lnTo>
                    <a:pt x="1210072" y="1859684"/>
                  </a:lnTo>
                  <a:cubicBezTo>
                    <a:pt x="1265550" y="1925283"/>
                    <a:pt x="1323312" y="1989576"/>
                    <a:pt x="1385317" y="2051585"/>
                  </a:cubicBezTo>
                  <a:cubicBezTo>
                    <a:pt x="1446343" y="2112615"/>
                    <a:pt x="1509326" y="2169402"/>
                    <a:pt x="1573942" y="2223905"/>
                  </a:cubicBezTo>
                  <a:lnTo>
                    <a:pt x="1373895" y="2737926"/>
                  </a:lnTo>
                  <a:lnTo>
                    <a:pt x="2113383" y="3170030"/>
                  </a:lnTo>
                  <a:lnTo>
                    <a:pt x="2461589" y="2744780"/>
                  </a:lnTo>
                  <a:cubicBezTo>
                    <a:pt x="2640097" y="2811358"/>
                    <a:pt x="2823175" y="2860965"/>
                    <a:pt x="3008863" y="2892948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4921445" y="10740322"/>
              <a:ext cx="2021251" cy="1150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01</a:t>
              </a: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17631606" y="10740322"/>
              <a:ext cx="2021251" cy="1150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04</a:t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8579046" y="6854122"/>
              <a:ext cx="2021251" cy="1150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02</a:t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13882566" y="6854122"/>
              <a:ext cx="2021251" cy="1150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03</a:t>
              </a:r>
              <a:endParaRPr/>
            </a:p>
          </p:txBody>
        </p:sp>
      </p:grpSp>
      <p:grpSp>
        <p:nvGrpSpPr>
          <p:cNvPr id="570" name="Google Shape;570;p18"/>
          <p:cNvGrpSpPr/>
          <p:nvPr/>
        </p:nvGrpSpPr>
        <p:grpSpPr>
          <a:xfrm>
            <a:off x="6099935" y="5284212"/>
            <a:ext cx="3096886" cy="1651935"/>
            <a:chOff x="2475239" y="7140111"/>
            <a:chExt cx="3478342" cy="1651935"/>
          </a:xfrm>
        </p:grpSpPr>
        <p:sp>
          <p:nvSpPr>
            <p:cNvPr id="571" name="Google Shape;571;p18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Planning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572" name="Google Shape;572;p18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573" name="Google Shape;573;p18"/>
          <p:cNvGrpSpPr/>
          <p:nvPr/>
        </p:nvGrpSpPr>
        <p:grpSpPr>
          <a:xfrm>
            <a:off x="15185983" y="5255964"/>
            <a:ext cx="3096886" cy="1651935"/>
            <a:chOff x="2475239" y="7140111"/>
            <a:chExt cx="3478342" cy="1651935"/>
          </a:xfrm>
        </p:grpSpPr>
        <p:sp>
          <p:nvSpPr>
            <p:cNvPr id="574" name="Google Shape;574;p18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Execution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575" name="Google Shape;575;p18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576" name="Google Shape;576;p18"/>
          <p:cNvGrpSpPr/>
          <p:nvPr/>
        </p:nvGrpSpPr>
        <p:grpSpPr>
          <a:xfrm>
            <a:off x="19205028" y="9572471"/>
            <a:ext cx="3096886" cy="1651935"/>
            <a:chOff x="2475239" y="7140111"/>
            <a:chExt cx="3478342" cy="1651935"/>
          </a:xfrm>
        </p:grpSpPr>
        <p:sp>
          <p:nvSpPr>
            <p:cNvPr id="577" name="Google Shape;577;p18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Control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578" name="Google Shape;578;p18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579" name="Google Shape;579;p18"/>
          <p:cNvGrpSpPr/>
          <p:nvPr/>
        </p:nvGrpSpPr>
        <p:grpSpPr>
          <a:xfrm>
            <a:off x="2138325" y="9572471"/>
            <a:ext cx="3096886" cy="1651935"/>
            <a:chOff x="2475239" y="7140111"/>
            <a:chExt cx="3478342" cy="1651935"/>
          </a:xfrm>
        </p:grpSpPr>
        <p:sp>
          <p:nvSpPr>
            <p:cNvPr id="580" name="Google Shape;580;p18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Initiation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581" name="Google Shape;581;p18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9"/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Process Infographics</a:t>
            </a:r>
            <a:endParaRPr/>
          </a:p>
        </p:txBody>
      </p:sp>
      <p:sp>
        <p:nvSpPr>
          <p:cNvPr id="587" name="Google Shape;587;p19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588" name="Google Shape;588;p19"/>
          <p:cNvSpPr/>
          <p:nvPr/>
        </p:nvSpPr>
        <p:spPr>
          <a:xfrm>
            <a:off x="2713188" y="5591908"/>
            <a:ext cx="2159145" cy="1859023"/>
          </a:xfrm>
          <a:custGeom>
            <a:rect b="b" l="l" r="r" t="t"/>
            <a:pathLst>
              <a:path extrusionOk="0" h="21600" w="21598">
                <a:moveTo>
                  <a:pt x="1452" y="0"/>
                </a:moveTo>
                <a:cubicBezTo>
                  <a:pt x="1034" y="0"/>
                  <a:pt x="822" y="1"/>
                  <a:pt x="599" y="83"/>
                </a:cubicBezTo>
                <a:cubicBezTo>
                  <a:pt x="353" y="187"/>
                  <a:pt x="159" y="412"/>
                  <a:pt x="69" y="698"/>
                </a:cubicBezTo>
                <a:cubicBezTo>
                  <a:pt x="-2" y="959"/>
                  <a:pt x="0" y="1205"/>
                  <a:pt x="0" y="1689"/>
                </a:cubicBezTo>
                <a:lnTo>
                  <a:pt x="0" y="21600"/>
                </a:lnTo>
                <a:lnTo>
                  <a:pt x="21598" y="21600"/>
                </a:lnTo>
                <a:lnTo>
                  <a:pt x="21598" y="1695"/>
                </a:lnTo>
                <a:cubicBezTo>
                  <a:pt x="21598" y="1203"/>
                  <a:pt x="21598" y="959"/>
                  <a:pt x="21526" y="698"/>
                </a:cubicBezTo>
                <a:cubicBezTo>
                  <a:pt x="21437" y="412"/>
                  <a:pt x="21243" y="187"/>
                  <a:pt x="20997" y="83"/>
                </a:cubicBezTo>
                <a:cubicBezTo>
                  <a:pt x="20772" y="0"/>
                  <a:pt x="20561" y="0"/>
                  <a:pt x="20144" y="0"/>
                </a:cubicBezTo>
                <a:lnTo>
                  <a:pt x="1459" y="0"/>
                </a:lnTo>
                <a:lnTo>
                  <a:pt x="1452" y="0"/>
                </a:lnTo>
                <a:close/>
              </a:path>
            </a:pathLst>
          </a:custGeom>
          <a:solidFill>
            <a:srgbClr val="1998AE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9" name="Google Shape;589;p19"/>
          <p:cNvSpPr/>
          <p:nvPr/>
        </p:nvSpPr>
        <p:spPr>
          <a:xfrm>
            <a:off x="2712727" y="7059771"/>
            <a:ext cx="4618778" cy="2959922"/>
          </a:xfrm>
          <a:custGeom>
            <a:rect b="b" l="l" r="r" t="t"/>
            <a:pathLst>
              <a:path extrusionOk="0" h="21600" w="21600">
                <a:moveTo>
                  <a:pt x="14795" y="0"/>
                </a:moveTo>
                <a:lnTo>
                  <a:pt x="14795" y="2845"/>
                </a:lnTo>
                <a:lnTo>
                  <a:pt x="0" y="2845"/>
                </a:lnTo>
                <a:lnTo>
                  <a:pt x="10038" y="18753"/>
                </a:lnTo>
                <a:lnTo>
                  <a:pt x="14795" y="18704"/>
                </a:lnTo>
                <a:lnTo>
                  <a:pt x="14795" y="21600"/>
                </a:lnTo>
                <a:lnTo>
                  <a:pt x="21600" y="10800"/>
                </a:lnTo>
                <a:lnTo>
                  <a:pt x="147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0" name="Google Shape;590;p19"/>
          <p:cNvSpPr/>
          <p:nvPr/>
        </p:nvSpPr>
        <p:spPr>
          <a:xfrm>
            <a:off x="7490994" y="5591908"/>
            <a:ext cx="2159145" cy="1859023"/>
          </a:xfrm>
          <a:custGeom>
            <a:rect b="b" l="l" r="r" t="t"/>
            <a:pathLst>
              <a:path extrusionOk="0" h="21600" w="21598">
                <a:moveTo>
                  <a:pt x="1452" y="0"/>
                </a:moveTo>
                <a:cubicBezTo>
                  <a:pt x="1034" y="0"/>
                  <a:pt x="822" y="1"/>
                  <a:pt x="599" y="83"/>
                </a:cubicBezTo>
                <a:cubicBezTo>
                  <a:pt x="353" y="187"/>
                  <a:pt x="159" y="412"/>
                  <a:pt x="69" y="698"/>
                </a:cubicBezTo>
                <a:cubicBezTo>
                  <a:pt x="-2" y="959"/>
                  <a:pt x="0" y="1205"/>
                  <a:pt x="0" y="1689"/>
                </a:cubicBezTo>
                <a:lnTo>
                  <a:pt x="0" y="21600"/>
                </a:lnTo>
                <a:lnTo>
                  <a:pt x="21598" y="21600"/>
                </a:lnTo>
                <a:lnTo>
                  <a:pt x="21598" y="1695"/>
                </a:lnTo>
                <a:cubicBezTo>
                  <a:pt x="21598" y="1203"/>
                  <a:pt x="21598" y="959"/>
                  <a:pt x="21526" y="698"/>
                </a:cubicBezTo>
                <a:cubicBezTo>
                  <a:pt x="21437" y="412"/>
                  <a:pt x="21243" y="187"/>
                  <a:pt x="20997" y="83"/>
                </a:cubicBezTo>
                <a:cubicBezTo>
                  <a:pt x="20772" y="0"/>
                  <a:pt x="20561" y="0"/>
                  <a:pt x="20144" y="0"/>
                </a:cubicBezTo>
                <a:lnTo>
                  <a:pt x="1459" y="0"/>
                </a:lnTo>
                <a:lnTo>
                  <a:pt x="1452" y="0"/>
                </a:lnTo>
                <a:close/>
              </a:path>
            </a:pathLst>
          </a:custGeom>
          <a:solidFill>
            <a:srgbClr val="19728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1" name="Google Shape;591;p19"/>
          <p:cNvSpPr/>
          <p:nvPr/>
        </p:nvSpPr>
        <p:spPr>
          <a:xfrm>
            <a:off x="7490533" y="7059771"/>
            <a:ext cx="4618778" cy="2959922"/>
          </a:xfrm>
          <a:custGeom>
            <a:rect b="b" l="l" r="r" t="t"/>
            <a:pathLst>
              <a:path extrusionOk="0" h="21600" w="21600">
                <a:moveTo>
                  <a:pt x="14795" y="0"/>
                </a:moveTo>
                <a:lnTo>
                  <a:pt x="14795" y="2845"/>
                </a:lnTo>
                <a:lnTo>
                  <a:pt x="0" y="2845"/>
                </a:lnTo>
                <a:lnTo>
                  <a:pt x="10038" y="18753"/>
                </a:lnTo>
                <a:lnTo>
                  <a:pt x="14795" y="18704"/>
                </a:lnTo>
                <a:lnTo>
                  <a:pt x="14795" y="21600"/>
                </a:lnTo>
                <a:lnTo>
                  <a:pt x="21600" y="10800"/>
                </a:lnTo>
                <a:lnTo>
                  <a:pt x="147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2" name="Google Shape;592;p19"/>
          <p:cNvSpPr/>
          <p:nvPr/>
        </p:nvSpPr>
        <p:spPr>
          <a:xfrm>
            <a:off x="12268800" y="5591908"/>
            <a:ext cx="2159145" cy="1859023"/>
          </a:xfrm>
          <a:custGeom>
            <a:rect b="b" l="l" r="r" t="t"/>
            <a:pathLst>
              <a:path extrusionOk="0" h="21600" w="21598">
                <a:moveTo>
                  <a:pt x="1452" y="0"/>
                </a:moveTo>
                <a:cubicBezTo>
                  <a:pt x="1034" y="0"/>
                  <a:pt x="822" y="1"/>
                  <a:pt x="599" y="83"/>
                </a:cubicBezTo>
                <a:cubicBezTo>
                  <a:pt x="353" y="187"/>
                  <a:pt x="159" y="412"/>
                  <a:pt x="69" y="698"/>
                </a:cubicBezTo>
                <a:cubicBezTo>
                  <a:pt x="-2" y="959"/>
                  <a:pt x="0" y="1205"/>
                  <a:pt x="0" y="1689"/>
                </a:cubicBezTo>
                <a:lnTo>
                  <a:pt x="0" y="21600"/>
                </a:lnTo>
                <a:lnTo>
                  <a:pt x="21598" y="21600"/>
                </a:lnTo>
                <a:lnTo>
                  <a:pt x="21598" y="1695"/>
                </a:lnTo>
                <a:cubicBezTo>
                  <a:pt x="21598" y="1203"/>
                  <a:pt x="21598" y="959"/>
                  <a:pt x="21526" y="698"/>
                </a:cubicBezTo>
                <a:cubicBezTo>
                  <a:pt x="21437" y="412"/>
                  <a:pt x="21243" y="187"/>
                  <a:pt x="20997" y="83"/>
                </a:cubicBezTo>
                <a:cubicBezTo>
                  <a:pt x="20772" y="0"/>
                  <a:pt x="20561" y="0"/>
                  <a:pt x="20144" y="0"/>
                </a:cubicBezTo>
                <a:lnTo>
                  <a:pt x="1459" y="0"/>
                </a:lnTo>
                <a:lnTo>
                  <a:pt x="1452" y="0"/>
                </a:lnTo>
                <a:close/>
              </a:path>
            </a:pathLst>
          </a:custGeom>
          <a:solidFill>
            <a:srgbClr val="19688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3" name="Google Shape;593;p19"/>
          <p:cNvSpPr/>
          <p:nvPr/>
        </p:nvSpPr>
        <p:spPr>
          <a:xfrm>
            <a:off x="12268339" y="7059771"/>
            <a:ext cx="4618778" cy="2959922"/>
          </a:xfrm>
          <a:custGeom>
            <a:rect b="b" l="l" r="r" t="t"/>
            <a:pathLst>
              <a:path extrusionOk="0" h="21600" w="21600">
                <a:moveTo>
                  <a:pt x="14795" y="0"/>
                </a:moveTo>
                <a:lnTo>
                  <a:pt x="14795" y="2845"/>
                </a:lnTo>
                <a:lnTo>
                  <a:pt x="0" y="2845"/>
                </a:lnTo>
                <a:lnTo>
                  <a:pt x="10038" y="18753"/>
                </a:lnTo>
                <a:lnTo>
                  <a:pt x="14795" y="18704"/>
                </a:lnTo>
                <a:lnTo>
                  <a:pt x="14795" y="21600"/>
                </a:lnTo>
                <a:lnTo>
                  <a:pt x="21600" y="10800"/>
                </a:lnTo>
                <a:lnTo>
                  <a:pt x="1479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4" name="Google Shape;594;p19"/>
          <p:cNvSpPr/>
          <p:nvPr/>
        </p:nvSpPr>
        <p:spPr>
          <a:xfrm>
            <a:off x="17046606" y="5591908"/>
            <a:ext cx="2159145" cy="1859023"/>
          </a:xfrm>
          <a:custGeom>
            <a:rect b="b" l="l" r="r" t="t"/>
            <a:pathLst>
              <a:path extrusionOk="0" h="21600" w="21598">
                <a:moveTo>
                  <a:pt x="1452" y="0"/>
                </a:moveTo>
                <a:cubicBezTo>
                  <a:pt x="1034" y="0"/>
                  <a:pt x="822" y="1"/>
                  <a:pt x="599" y="83"/>
                </a:cubicBezTo>
                <a:cubicBezTo>
                  <a:pt x="353" y="187"/>
                  <a:pt x="159" y="412"/>
                  <a:pt x="69" y="698"/>
                </a:cubicBezTo>
                <a:cubicBezTo>
                  <a:pt x="-2" y="959"/>
                  <a:pt x="0" y="1205"/>
                  <a:pt x="0" y="1689"/>
                </a:cubicBezTo>
                <a:lnTo>
                  <a:pt x="0" y="21600"/>
                </a:lnTo>
                <a:lnTo>
                  <a:pt x="21598" y="21600"/>
                </a:lnTo>
                <a:lnTo>
                  <a:pt x="21598" y="1695"/>
                </a:lnTo>
                <a:cubicBezTo>
                  <a:pt x="21598" y="1203"/>
                  <a:pt x="21598" y="959"/>
                  <a:pt x="21526" y="698"/>
                </a:cubicBezTo>
                <a:cubicBezTo>
                  <a:pt x="21437" y="412"/>
                  <a:pt x="21243" y="187"/>
                  <a:pt x="20997" y="83"/>
                </a:cubicBezTo>
                <a:cubicBezTo>
                  <a:pt x="20772" y="0"/>
                  <a:pt x="20561" y="0"/>
                  <a:pt x="20144" y="0"/>
                </a:cubicBezTo>
                <a:lnTo>
                  <a:pt x="1459" y="0"/>
                </a:lnTo>
                <a:lnTo>
                  <a:pt x="1452" y="0"/>
                </a:lnTo>
                <a:close/>
              </a:path>
            </a:pathLst>
          </a:custGeom>
          <a:solidFill>
            <a:srgbClr val="0B486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5" name="Google Shape;595;p19"/>
          <p:cNvSpPr/>
          <p:nvPr/>
        </p:nvSpPr>
        <p:spPr>
          <a:xfrm>
            <a:off x="17046145" y="7059771"/>
            <a:ext cx="4618778" cy="2959922"/>
          </a:xfrm>
          <a:custGeom>
            <a:rect b="b" l="l" r="r" t="t"/>
            <a:pathLst>
              <a:path extrusionOk="0" h="21600" w="21600">
                <a:moveTo>
                  <a:pt x="14795" y="0"/>
                </a:moveTo>
                <a:lnTo>
                  <a:pt x="14795" y="2845"/>
                </a:lnTo>
                <a:lnTo>
                  <a:pt x="0" y="2845"/>
                </a:lnTo>
                <a:lnTo>
                  <a:pt x="10038" y="18753"/>
                </a:lnTo>
                <a:lnTo>
                  <a:pt x="14795" y="18704"/>
                </a:lnTo>
                <a:lnTo>
                  <a:pt x="14795" y="21600"/>
                </a:lnTo>
                <a:lnTo>
                  <a:pt x="21600" y="10800"/>
                </a:lnTo>
                <a:lnTo>
                  <a:pt x="147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6" name="Google Shape;596;p19"/>
          <p:cNvSpPr/>
          <p:nvPr/>
        </p:nvSpPr>
        <p:spPr>
          <a:xfrm>
            <a:off x="2912189" y="6044108"/>
            <a:ext cx="17306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/>
          </a:p>
        </p:txBody>
      </p:sp>
      <p:sp>
        <p:nvSpPr>
          <p:cNvPr id="597" name="Google Shape;597;p19"/>
          <p:cNvSpPr/>
          <p:nvPr/>
        </p:nvSpPr>
        <p:spPr>
          <a:xfrm>
            <a:off x="7676744" y="6044108"/>
            <a:ext cx="17306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/>
          </a:p>
        </p:txBody>
      </p:sp>
      <p:sp>
        <p:nvSpPr>
          <p:cNvPr id="598" name="Google Shape;598;p19"/>
          <p:cNvSpPr/>
          <p:nvPr/>
        </p:nvSpPr>
        <p:spPr>
          <a:xfrm>
            <a:off x="12483045" y="6044108"/>
            <a:ext cx="17306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/>
          </a:p>
        </p:txBody>
      </p:sp>
      <p:sp>
        <p:nvSpPr>
          <p:cNvPr id="599" name="Google Shape;599;p19"/>
          <p:cNvSpPr/>
          <p:nvPr/>
        </p:nvSpPr>
        <p:spPr>
          <a:xfrm>
            <a:off x="17260852" y="6044108"/>
            <a:ext cx="17306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/>
          </a:p>
        </p:txBody>
      </p:sp>
      <p:grpSp>
        <p:nvGrpSpPr>
          <p:cNvPr id="600" name="Google Shape;600;p19"/>
          <p:cNvGrpSpPr/>
          <p:nvPr/>
        </p:nvGrpSpPr>
        <p:grpSpPr>
          <a:xfrm>
            <a:off x="8101696" y="10337749"/>
            <a:ext cx="3096886" cy="1651935"/>
            <a:chOff x="2475239" y="7140111"/>
            <a:chExt cx="3478342" cy="1651935"/>
          </a:xfrm>
        </p:grpSpPr>
        <p:sp>
          <p:nvSpPr>
            <p:cNvPr id="601" name="Google Shape;601;p19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Planning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602" name="Google Shape;602;p19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603" name="Google Shape;603;p19"/>
          <p:cNvGrpSpPr/>
          <p:nvPr/>
        </p:nvGrpSpPr>
        <p:grpSpPr>
          <a:xfrm>
            <a:off x="12879502" y="10349258"/>
            <a:ext cx="3096886" cy="1651935"/>
            <a:chOff x="2475239" y="7140111"/>
            <a:chExt cx="3478342" cy="1651935"/>
          </a:xfrm>
        </p:grpSpPr>
        <p:sp>
          <p:nvSpPr>
            <p:cNvPr id="604" name="Google Shape;604;p19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Execution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605" name="Google Shape;605;p19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606" name="Google Shape;606;p19"/>
          <p:cNvGrpSpPr/>
          <p:nvPr/>
        </p:nvGrpSpPr>
        <p:grpSpPr>
          <a:xfrm>
            <a:off x="17657308" y="10337749"/>
            <a:ext cx="3096886" cy="1651935"/>
            <a:chOff x="2475239" y="7140111"/>
            <a:chExt cx="3478342" cy="1651935"/>
          </a:xfrm>
        </p:grpSpPr>
        <p:sp>
          <p:nvSpPr>
            <p:cNvPr id="607" name="Google Shape;607;p19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Control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608" name="Google Shape;608;p19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609" name="Google Shape;609;p19"/>
          <p:cNvGrpSpPr/>
          <p:nvPr/>
        </p:nvGrpSpPr>
        <p:grpSpPr>
          <a:xfrm>
            <a:off x="3323890" y="10337749"/>
            <a:ext cx="3096886" cy="1651935"/>
            <a:chOff x="2475239" y="7140111"/>
            <a:chExt cx="3478342" cy="1651935"/>
          </a:xfrm>
        </p:grpSpPr>
        <p:sp>
          <p:nvSpPr>
            <p:cNvPr id="610" name="Google Shape;610;p19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Initiation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611" name="Google Shape;611;p19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Process Infographics</a:t>
            </a:r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16401014" y="7626744"/>
            <a:ext cx="3096886" cy="1651935"/>
            <a:chOff x="2475239" y="7140111"/>
            <a:chExt cx="3478342" cy="1651935"/>
          </a:xfrm>
        </p:grpSpPr>
        <p:sp>
          <p:nvSpPr>
            <p:cNvPr id="51" name="Google Shape;51;p2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Planning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52" name="Google Shape;52;p2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15575302" y="11098708"/>
            <a:ext cx="3096886" cy="1651935"/>
            <a:chOff x="2475239" y="7140111"/>
            <a:chExt cx="3478342" cy="1651935"/>
          </a:xfrm>
        </p:grpSpPr>
        <p:sp>
          <p:nvSpPr>
            <p:cNvPr id="54" name="Google Shape;54;p2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Execution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55" name="Google Shape;55;p2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69585" y="11098708"/>
            <a:ext cx="3096886" cy="1651935"/>
            <a:chOff x="2475239" y="7140111"/>
            <a:chExt cx="3478342" cy="1651935"/>
          </a:xfrm>
        </p:grpSpPr>
        <p:sp>
          <p:nvSpPr>
            <p:cNvPr id="57" name="Google Shape;57;p2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Control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58" name="Google Shape;58;p2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11344239" y="4243503"/>
            <a:ext cx="5718204" cy="1077218"/>
            <a:chOff x="2505609" y="6922581"/>
            <a:chExt cx="6422538" cy="1077218"/>
          </a:xfrm>
        </p:grpSpPr>
        <p:sp>
          <p:nvSpPr>
            <p:cNvPr id="60" name="Google Shape;60;p2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Initiation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61" name="Google Shape;61;p2"/>
            <p:cNvSpPr txBox="1"/>
            <p:nvPr/>
          </p:nvSpPr>
          <p:spPr>
            <a:xfrm>
              <a:off x="5449805" y="6922581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4831143" y="7626744"/>
            <a:ext cx="3096886" cy="1651935"/>
            <a:chOff x="2475239" y="7140111"/>
            <a:chExt cx="3478342" cy="1651935"/>
          </a:xfrm>
        </p:grpSpPr>
        <p:sp>
          <p:nvSpPr>
            <p:cNvPr id="63" name="Google Shape;63;p2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Closure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64" name="Google Shape;64;p2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5406776" y="2504175"/>
            <a:ext cx="13425819" cy="13374078"/>
            <a:chOff x="6412078" y="4078717"/>
            <a:chExt cx="11392382" cy="11348477"/>
          </a:xfrm>
        </p:grpSpPr>
        <p:grpSp>
          <p:nvGrpSpPr>
            <p:cNvPr id="66" name="Google Shape;66;p2"/>
            <p:cNvGrpSpPr/>
            <p:nvPr/>
          </p:nvGrpSpPr>
          <p:grpSpPr>
            <a:xfrm rot="2151179">
              <a:off x="7987613" y="5729947"/>
              <a:ext cx="8241312" cy="8046018"/>
              <a:chOff x="7406860" y="4489215"/>
              <a:chExt cx="9564421" cy="9337774"/>
            </a:xfrm>
          </p:grpSpPr>
          <p:sp>
            <p:nvSpPr>
              <p:cNvPr id="67" name="Google Shape;67;p2"/>
              <p:cNvSpPr/>
              <p:nvPr/>
            </p:nvSpPr>
            <p:spPr>
              <a:xfrm>
                <a:off x="8385830" y="5026032"/>
                <a:ext cx="7245651" cy="6921121"/>
              </a:xfrm>
              <a:custGeom>
                <a:rect b="b" l="l" r="r" t="t"/>
                <a:pathLst>
                  <a:path extrusionOk="0" h="21595" w="21573">
                    <a:moveTo>
                      <a:pt x="10306" y="154"/>
                    </a:moveTo>
                    <a:lnTo>
                      <a:pt x="354" y="7732"/>
                    </a:lnTo>
                    <a:cubicBezTo>
                      <a:pt x="216" y="7840"/>
                      <a:pt x="112" y="7988"/>
                      <a:pt x="53" y="8157"/>
                    </a:cubicBezTo>
                    <a:cubicBezTo>
                      <a:pt x="-10" y="8339"/>
                      <a:pt x="-17" y="8538"/>
                      <a:pt x="33" y="8725"/>
                    </a:cubicBezTo>
                    <a:lnTo>
                      <a:pt x="3873" y="21077"/>
                    </a:lnTo>
                    <a:cubicBezTo>
                      <a:pt x="3939" y="21223"/>
                      <a:pt x="4042" y="21348"/>
                      <a:pt x="4170" y="21438"/>
                    </a:cubicBezTo>
                    <a:cubicBezTo>
                      <a:pt x="4306" y="21533"/>
                      <a:pt x="4465" y="21586"/>
                      <a:pt x="4629" y="21589"/>
                    </a:cubicBezTo>
                    <a:lnTo>
                      <a:pt x="16913" y="21594"/>
                    </a:lnTo>
                    <a:cubicBezTo>
                      <a:pt x="17097" y="21596"/>
                      <a:pt x="17277" y="21537"/>
                      <a:pt x="17426" y="21424"/>
                    </a:cubicBezTo>
                    <a:cubicBezTo>
                      <a:pt x="17567" y="21319"/>
                      <a:pt x="17674" y="21172"/>
                      <a:pt x="17734" y="21003"/>
                    </a:cubicBezTo>
                    <a:lnTo>
                      <a:pt x="21542" y="8714"/>
                    </a:lnTo>
                    <a:cubicBezTo>
                      <a:pt x="21583" y="8556"/>
                      <a:pt x="21583" y="8390"/>
                      <a:pt x="21543" y="8232"/>
                    </a:cubicBezTo>
                    <a:cubicBezTo>
                      <a:pt x="21497" y="8051"/>
                      <a:pt x="21401" y="7889"/>
                      <a:pt x="21268" y="7766"/>
                    </a:cubicBezTo>
                    <a:lnTo>
                      <a:pt x="11238" y="133"/>
                    </a:lnTo>
                    <a:cubicBezTo>
                      <a:pt x="11098" y="42"/>
                      <a:pt x="10935" y="-4"/>
                      <a:pt x="10770" y="0"/>
                    </a:cubicBezTo>
                    <a:cubicBezTo>
                      <a:pt x="10604" y="3"/>
                      <a:pt x="10443" y="57"/>
                      <a:pt x="10306" y="154"/>
                    </a:cubicBez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8630504" y="5081291"/>
                <a:ext cx="3058224" cy="3302713"/>
              </a:xfrm>
              <a:custGeom>
                <a:rect b="b" l="l" r="r" t="t"/>
                <a:pathLst>
                  <a:path extrusionOk="0" h="21519" w="21545">
                    <a:moveTo>
                      <a:pt x="201" y="12267"/>
                    </a:moveTo>
                    <a:lnTo>
                      <a:pt x="18333" y="115"/>
                    </a:lnTo>
                    <a:cubicBezTo>
                      <a:pt x="18525" y="-16"/>
                      <a:pt x="18778" y="-37"/>
                      <a:pt x="18992" y="59"/>
                    </a:cubicBezTo>
                    <a:cubicBezTo>
                      <a:pt x="19205" y="156"/>
                      <a:pt x="19342" y="353"/>
                      <a:pt x="19349" y="572"/>
                    </a:cubicBezTo>
                    <a:lnTo>
                      <a:pt x="21542" y="20670"/>
                    </a:lnTo>
                    <a:cubicBezTo>
                      <a:pt x="21565" y="20943"/>
                      <a:pt x="21433" y="21208"/>
                      <a:pt x="21193" y="21368"/>
                    </a:cubicBezTo>
                    <a:cubicBezTo>
                      <a:pt x="20954" y="21529"/>
                      <a:pt x="20642" y="21563"/>
                      <a:pt x="20368" y="21459"/>
                    </a:cubicBezTo>
                    <a:lnTo>
                      <a:pt x="317" y="13135"/>
                    </a:lnTo>
                    <a:cubicBezTo>
                      <a:pt x="166" y="13068"/>
                      <a:pt x="55" y="12942"/>
                      <a:pt x="15" y="12791"/>
                    </a:cubicBezTo>
                    <a:cubicBezTo>
                      <a:pt x="-35" y="12598"/>
                      <a:pt x="37" y="12395"/>
                      <a:pt x="201" y="12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rot="4319130">
                <a:off x="11925558" y="4802764"/>
                <a:ext cx="3058250" cy="3302579"/>
              </a:xfrm>
              <a:custGeom>
                <a:rect b="b" l="l" r="r" t="t"/>
                <a:pathLst>
                  <a:path extrusionOk="0" h="21519" w="21545">
                    <a:moveTo>
                      <a:pt x="201" y="12267"/>
                    </a:moveTo>
                    <a:lnTo>
                      <a:pt x="18333" y="115"/>
                    </a:lnTo>
                    <a:cubicBezTo>
                      <a:pt x="18525" y="-16"/>
                      <a:pt x="18778" y="-37"/>
                      <a:pt x="18992" y="59"/>
                    </a:cubicBezTo>
                    <a:cubicBezTo>
                      <a:pt x="19205" y="156"/>
                      <a:pt x="19342" y="353"/>
                      <a:pt x="19349" y="572"/>
                    </a:cubicBezTo>
                    <a:lnTo>
                      <a:pt x="21542" y="20670"/>
                    </a:lnTo>
                    <a:cubicBezTo>
                      <a:pt x="21565" y="20943"/>
                      <a:pt x="21433" y="21208"/>
                      <a:pt x="21193" y="21368"/>
                    </a:cubicBezTo>
                    <a:cubicBezTo>
                      <a:pt x="20954" y="21529"/>
                      <a:pt x="20642" y="21563"/>
                      <a:pt x="20368" y="21459"/>
                    </a:cubicBezTo>
                    <a:lnTo>
                      <a:pt x="317" y="13135"/>
                    </a:lnTo>
                    <a:cubicBezTo>
                      <a:pt x="166" y="13068"/>
                      <a:pt x="55" y="12942"/>
                      <a:pt x="15" y="12791"/>
                    </a:cubicBezTo>
                    <a:cubicBezTo>
                      <a:pt x="-35" y="12598"/>
                      <a:pt x="37" y="12395"/>
                      <a:pt x="201" y="122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 rot="-8646543">
                <a:off x="10739039" y="9941380"/>
                <a:ext cx="3058224" cy="3302712"/>
              </a:xfrm>
              <a:custGeom>
                <a:rect b="b" l="l" r="r" t="t"/>
                <a:pathLst>
                  <a:path extrusionOk="0" h="21519" w="21545">
                    <a:moveTo>
                      <a:pt x="201" y="12267"/>
                    </a:moveTo>
                    <a:lnTo>
                      <a:pt x="18333" y="115"/>
                    </a:lnTo>
                    <a:cubicBezTo>
                      <a:pt x="18525" y="-16"/>
                      <a:pt x="18778" y="-37"/>
                      <a:pt x="18992" y="59"/>
                    </a:cubicBezTo>
                    <a:cubicBezTo>
                      <a:pt x="19205" y="156"/>
                      <a:pt x="19342" y="353"/>
                      <a:pt x="19349" y="572"/>
                    </a:cubicBezTo>
                    <a:lnTo>
                      <a:pt x="21542" y="20670"/>
                    </a:lnTo>
                    <a:cubicBezTo>
                      <a:pt x="21565" y="20943"/>
                      <a:pt x="21433" y="21208"/>
                      <a:pt x="21193" y="21368"/>
                    </a:cubicBezTo>
                    <a:cubicBezTo>
                      <a:pt x="20954" y="21529"/>
                      <a:pt x="20642" y="21563"/>
                      <a:pt x="20368" y="21459"/>
                    </a:cubicBezTo>
                    <a:lnTo>
                      <a:pt x="317" y="13135"/>
                    </a:lnTo>
                    <a:cubicBezTo>
                      <a:pt x="166" y="13068"/>
                      <a:pt x="55" y="12942"/>
                      <a:pt x="15" y="12791"/>
                    </a:cubicBezTo>
                    <a:cubicBezTo>
                      <a:pt x="-35" y="12598"/>
                      <a:pt x="37" y="12395"/>
                      <a:pt x="201" y="122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8633889">
                <a:off x="13233718" y="7777075"/>
                <a:ext cx="3058205" cy="3302627"/>
              </a:xfrm>
              <a:custGeom>
                <a:rect b="b" l="l" r="r" t="t"/>
                <a:pathLst>
                  <a:path extrusionOk="0" h="21519" w="21545">
                    <a:moveTo>
                      <a:pt x="201" y="12267"/>
                    </a:moveTo>
                    <a:lnTo>
                      <a:pt x="18333" y="115"/>
                    </a:lnTo>
                    <a:cubicBezTo>
                      <a:pt x="18525" y="-16"/>
                      <a:pt x="18778" y="-37"/>
                      <a:pt x="18992" y="59"/>
                    </a:cubicBezTo>
                    <a:cubicBezTo>
                      <a:pt x="19205" y="156"/>
                      <a:pt x="19342" y="353"/>
                      <a:pt x="19349" y="572"/>
                    </a:cubicBezTo>
                    <a:lnTo>
                      <a:pt x="21542" y="20670"/>
                    </a:lnTo>
                    <a:cubicBezTo>
                      <a:pt x="21565" y="20943"/>
                      <a:pt x="21433" y="21208"/>
                      <a:pt x="21193" y="21368"/>
                    </a:cubicBezTo>
                    <a:cubicBezTo>
                      <a:pt x="20954" y="21529"/>
                      <a:pt x="20642" y="21563"/>
                      <a:pt x="20368" y="21459"/>
                    </a:cubicBezTo>
                    <a:lnTo>
                      <a:pt x="317" y="13135"/>
                    </a:lnTo>
                    <a:cubicBezTo>
                      <a:pt x="166" y="13068"/>
                      <a:pt x="55" y="12942"/>
                      <a:pt x="15" y="12791"/>
                    </a:cubicBezTo>
                    <a:cubicBezTo>
                      <a:pt x="-35" y="12598"/>
                      <a:pt x="37" y="12395"/>
                      <a:pt x="201" y="122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4326760">
                <a:off x="7918943" y="8246214"/>
                <a:ext cx="3058224" cy="3302713"/>
              </a:xfrm>
              <a:custGeom>
                <a:rect b="b" l="l" r="r" t="t"/>
                <a:pathLst>
                  <a:path extrusionOk="0" h="21519" w="21545">
                    <a:moveTo>
                      <a:pt x="201" y="12267"/>
                    </a:moveTo>
                    <a:lnTo>
                      <a:pt x="18333" y="115"/>
                    </a:lnTo>
                    <a:cubicBezTo>
                      <a:pt x="18525" y="-16"/>
                      <a:pt x="18778" y="-37"/>
                      <a:pt x="18992" y="59"/>
                    </a:cubicBezTo>
                    <a:cubicBezTo>
                      <a:pt x="19205" y="156"/>
                      <a:pt x="19342" y="353"/>
                      <a:pt x="19349" y="572"/>
                    </a:cubicBezTo>
                    <a:lnTo>
                      <a:pt x="21542" y="20670"/>
                    </a:lnTo>
                    <a:cubicBezTo>
                      <a:pt x="21565" y="20943"/>
                      <a:pt x="21433" y="21208"/>
                      <a:pt x="21193" y="21368"/>
                    </a:cubicBezTo>
                    <a:cubicBezTo>
                      <a:pt x="20954" y="21529"/>
                      <a:pt x="20642" y="21563"/>
                      <a:pt x="20368" y="21459"/>
                    </a:cubicBezTo>
                    <a:lnTo>
                      <a:pt x="317" y="13135"/>
                    </a:lnTo>
                    <a:cubicBezTo>
                      <a:pt x="166" y="13068"/>
                      <a:pt x="55" y="12942"/>
                      <a:pt x="15" y="12791"/>
                    </a:cubicBezTo>
                    <a:cubicBezTo>
                      <a:pt x="-35" y="12598"/>
                      <a:pt x="37" y="12395"/>
                      <a:pt x="201" y="1226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9891245" y="6216929"/>
                <a:ext cx="1305526" cy="130554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252D3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2779369" y="6216929"/>
                <a:ext cx="1305526" cy="130554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252D3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3719719" y="8911841"/>
                <a:ext cx="1305526" cy="130554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252D3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1375762" y="10628824"/>
                <a:ext cx="1305526" cy="130554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252D3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012292" y="8911841"/>
                <a:ext cx="1305527" cy="130554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252D3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8" name="Google Shape;78;p2"/>
            <p:cNvSpPr/>
            <p:nvPr/>
          </p:nvSpPr>
          <p:spPr>
            <a:xfrm>
              <a:off x="11256718" y="6987310"/>
              <a:ext cx="17151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accen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1</a:t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3309038" y="8430030"/>
              <a:ext cx="17151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accent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2</a:t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9305998" y="8430030"/>
              <a:ext cx="17151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accent5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5</a:t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057838" y="10807470"/>
              <a:ext cx="17151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accent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4</a:t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2557198" y="10807470"/>
              <a:ext cx="17151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accent3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0"/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Process Infographics</a:t>
            </a:r>
            <a:endParaRPr/>
          </a:p>
        </p:txBody>
      </p:sp>
      <p:sp>
        <p:nvSpPr>
          <p:cNvPr id="617" name="Google Shape;617;p20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618" name="Google Shape;618;p20"/>
          <p:cNvSpPr/>
          <p:nvPr/>
        </p:nvSpPr>
        <p:spPr>
          <a:xfrm>
            <a:off x="0" y="5105233"/>
            <a:ext cx="24377649" cy="350394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9" name="Google Shape;619;p20"/>
          <p:cNvSpPr/>
          <p:nvPr/>
        </p:nvSpPr>
        <p:spPr>
          <a:xfrm>
            <a:off x="15055120" y="5105233"/>
            <a:ext cx="7739775" cy="4106303"/>
          </a:xfrm>
          <a:custGeom>
            <a:rect b="b" l="l" r="r" t="t"/>
            <a:pathLst>
              <a:path extrusionOk="0" h="21572" w="21600">
                <a:moveTo>
                  <a:pt x="0" y="21568"/>
                </a:moveTo>
                <a:cubicBezTo>
                  <a:pt x="441" y="21600"/>
                  <a:pt x="880" y="21457"/>
                  <a:pt x="1290" y="21148"/>
                </a:cubicBezTo>
                <a:cubicBezTo>
                  <a:pt x="1724" y="20820"/>
                  <a:pt x="2113" y="20315"/>
                  <a:pt x="2431" y="19668"/>
                </a:cubicBezTo>
                <a:lnTo>
                  <a:pt x="11443" y="0"/>
                </a:lnTo>
                <a:lnTo>
                  <a:pt x="21600" y="2"/>
                </a:lnTo>
                <a:lnTo>
                  <a:pt x="12538" y="19784"/>
                </a:lnTo>
                <a:cubicBezTo>
                  <a:pt x="12271" y="20394"/>
                  <a:pt x="11929" y="20874"/>
                  <a:pt x="11542" y="21181"/>
                </a:cubicBezTo>
                <a:cubicBezTo>
                  <a:pt x="11187" y="21462"/>
                  <a:pt x="10804" y="21592"/>
                  <a:pt x="10420" y="21560"/>
                </a:cubicBezTo>
                <a:lnTo>
                  <a:pt x="0" y="215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0" name="Google Shape;620;p20"/>
          <p:cNvSpPr/>
          <p:nvPr/>
        </p:nvSpPr>
        <p:spPr>
          <a:xfrm>
            <a:off x="10527332" y="5105233"/>
            <a:ext cx="7739775" cy="4106303"/>
          </a:xfrm>
          <a:custGeom>
            <a:rect b="b" l="l" r="r" t="t"/>
            <a:pathLst>
              <a:path extrusionOk="0" h="21572" w="21600">
                <a:moveTo>
                  <a:pt x="0" y="21568"/>
                </a:moveTo>
                <a:cubicBezTo>
                  <a:pt x="441" y="21600"/>
                  <a:pt x="880" y="21457"/>
                  <a:pt x="1290" y="21148"/>
                </a:cubicBezTo>
                <a:cubicBezTo>
                  <a:pt x="1724" y="20820"/>
                  <a:pt x="2113" y="20315"/>
                  <a:pt x="2431" y="19668"/>
                </a:cubicBezTo>
                <a:lnTo>
                  <a:pt x="11443" y="0"/>
                </a:lnTo>
                <a:lnTo>
                  <a:pt x="21600" y="2"/>
                </a:lnTo>
                <a:lnTo>
                  <a:pt x="12538" y="19784"/>
                </a:lnTo>
                <a:cubicBezTo>
                  <a:pt x="12271" y="20394"/>
                  <a:pt x="11929" y="20874"/>
                  <a:pt x="11542" y="21181"/>
                </a:cubicBezTo>
                <a:cubicBezTo>
                  <a:pt x="11187" y="21462"/>
                  <a:pt x="10804" y="21592"/>
                  <a:pt x="10420" y="21560"/>
                </a:cubicBezTo>
                <a:lnTo>
                  <a:pt x="0" y="215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1" name="Google Shape;621;p20"/>
          <p:cNvSpPr/>
          <p:nvPr/>
        </p:nvSpPr>
        <p:spPr>
          <a:xfrm>
            <a:off x="5999544" y="5105233"/>
            <a:ext cx="7739775" cy="4106303"/>
          </a:xfrm>
          <a:custGeom>
            <a:rect b="b" l="l" r="r" t="t"/>
            <a:pathLst>
              <a:path extrusionOk="0" h="21572" w="21600">
                <a:moveTo>
                  <a:pt x="0" y="21568"/>
                </a:moveTo>
                <a:cubicBezTo>
                  <a:pt x="441" y="21600"/>
                  <a:pt x="880" y="21457"/>
                  <a:pt x="1290" y="21148"/>
                </a:cubicBezTo>
                <a:cubicBezTo>
                  <a:pt x="1724" y="20820"/>
                  <a:pt x="2113" y="20315"/>
                  <a:pt x="2431" y="19668"/>
                </a:cubicBezTo>
                <a:lnTo>
                  <a:pt x="11443" y="0"/>
                </a:lnTo>
                <a:lnTo>
                  <a:pt x="21600" y="2"/>
                </a:lnTo>
                <a:lnTo>
                  <a:pt x="12538" y="19784"/>
                </a:lnTo>
                <a:cubicBezTo>
                  <a:pt x="12271" y="20394"/>
                  <a:pt x="11929" y="20874"/>
                  <a:pt x="11542" y="21181"/>
                </a:cubicBezTo>
                <a:cubicBezTo>
                  <a:pt x="11187" y="21462"/>
                  <a:pt x="10804" y="21592"/>
                  <a:pt x="10420" y="21560"/>
                </a:cubicBezTo>
                <a:lnTo>
                  <a:pt x="0" y="21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2" name="Google Shape;622;p20"/>
          <p:cNvSpPr/>
          <p:nvPr/>
        </p:nvSpPr>
        <p:spPr>
          <a:xfrm>
            <a:off x="1582754" y="5104025"/>
            <a:ext cx="7739776" cy="4106305"/>
          </a:xfrm>
          <a:custGeom>
            <a:rect b="b" l="l" r="r" t="t"/>
            <a:pathLst>
              <a:path extrusionOk="0" h="21572" w="21600">
                <a:moveTo>
                  <a:pt x="0" y="21568"/>
                </a:moveTo>
                <a:cubicBezTo>
                  <a:pt x="441" y="21600"/>
                  <a:pt x="880" y="21457"/>
                  <a:pt x="1290" y="21148"/>
                </a:cubicBezTo>
                <a:cubicBezTo>
                  <a:pt x="1724" y="20820"/>
                  <a:pt x="2113" y="20315"/>
                  <a:pt x="2431" y="19668"/>
                </a:cubicBezTo>
                <a:lnTo>
                  <a:pt x="11443" y="0"/>
                </a:lnTo>
                <a:lnTo>
                  <a:pt x="21600" y="2"/>
                </a:lnTo>
                <a:lnTo>
                  <a:pt x="12538" y="19784"/>
                </a:lnTo>
                <a:cubicBezTo>
                  <a:pt x="12271" y="20394"/>
                  <a:pt x="11929" y="20874"/>
                  <a:pt x="11542" y="21181"/>
                </a:cubicBezTo>
                <a:cubicBezTo>
                  <a:pt x="11187" y="21462"/>
                  <a:pt x="10804" y="21592"/>
                  <a:pt x="10420" y="21560"/>
                </a:cubicBezTo>
                <a:lnTo>
                  <a:pt x="0" y="21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3" name="Google Shape;623;p20"/>
          <p:cNvSpPr/>
          <p:nvPr/>
        </p:nvSpPr>
        <p:spPr>
          <a:xfrm>
            <a:off x="5134217" y="6465889"/>
            <a:ext cx="17306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/>
          </a:p>
        </p:txBody>
      </p:sp>
      <p:sp>
        <p:nvSpPr>
          <p:cNvPr id="624" name="Google Shape;624;p20"/>
          <p:cNvSpPr/>
          <p:nvPr/>
        </p:nvSpPr>
        <p:spPr>
          <a:xfrm>
            <a:off x="9586948" y="6465889"/>
            <a:ext cx="17306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/>
          </a:p>
        </p:txBody>
      </p:sp>
      <p:sp>
        <p:nvSpPr>
          <p:cNvPr id="625" name="Google Shape;625;p20"/>
          <p:cNvSpPr/>
          <p:nvPr/>
        </p:nvSpPr>
        <p:spPr>
          <a:xfrm>
            <a:off x="14039677" y="6465889"/>
            <a:ext cx="17306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/>
          </a:p>
        </p:txBody>
      </p:sp>
      <p:sp>
        <p:nvSpPr>
          <p:cNvPr id="626" name="Google Shape;626;p20"/>
          <p:cNvSpPr/>
          <p:nvPr/>
        </p:nvSpPr>
        <p:spPr>
          <a:xfrm>
            <a:off x="18492408" y="6465889"/>
            <a:ext cx="17306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/>
          </a:p>
        </p:txBody>
      </p:sp>
      <p:grpSp>
        <p:nvGrpSpPr>
          <p:cNvPr id="627" name="Google Shape;627;p20"/>
          <p:cNvGrpSpPr/>
          <p:nvPr/>
        </p:nvGrpSpPr>
        <p:grpSpPr>
          <a:xfrm>
            <a:off x="6801886" y="9904747"/>
            <a:ext cx="3096886" cy="1651935"/>
            <a:chOff x="2475239" y="7140111"/>
            <a:chExt cx="3478342" cy="1651935"/>
          </a:xfrm>
        </p:grpSpPr>
        <p:sp>
          <p:nvSpPr>
            <p:cNvPr id="628" name="Google Shape;628;p20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Planning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629" name="Google Shape;629;p20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630" name="Google Shape;630;p20"/>
          <p:cNvGrpSpPr/>
          <p:nvPr/>
        </p:nvGrpSpPr>
        <p:grpSpPr>
          <a:xfrm>
            <a:off x="11238087" y="9916256"/>
            <a:ext cx="3096886" cy="1651935"/>
            <a:chOff x="2475239" y="7140111"/>
            <a:chExt cx="3478342" cy="1651935"/>
          </a:xfrm>
        </p:grpSpPr>
        <p:sp>
          <p:nvSpPr>
            <p:cNvPr id="631" name="Google Shape;631;p20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Execution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632" name="Google Shape;632;p20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633" name="Google Shape;633;p20"/>
          <p:cNvGrpSpPr/>
          <p:nvPr/>
        </p:nvGrpSpPr>
        <p:grpSpPr>
          <a:xfrm>
            <a:off x="15793560" y="9904747"/>
            <a:ext cx="3096886" cy="1651935"/>
            <a:chOff x="2475239" y="7140111"/>
            <a:chExt cx="3478342" cy="1651935"/>
          </a:xfrm>
        </p:grpSpPr>
        <p:sp>
          <p:nvSpPr>
            <p:cNvPr id="634" name="Google Shape;634;p20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Control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635" name="Google Shape;635;p20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636" name="Google Shape;636;p20"/>
          <p:cNvGrpSpPr/>
          <p:nvPr/>
        </p:nvGrpSpPr>
        <p:grpSpPr>
          <a:xfrm>
            <a:off x="2341881" y="9904747"/>
            <a:ext cx="3096886" cy="1651935"/>
            <a:chOff x="2475239" y="7140111"/>
            <a:chExt cx="3478342" cy="1651935"/>
          </a:xfrm>
        </p:grpSpPr>
        <p:sp>
          <p:nvSpPr>
            <p:cNvPr id="637" name="Google Shape;637;p20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Initiation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638" name="Google Shape;638;p20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3"/>
          <p:cNvGrpSpPr/>
          <p:nvPr/>
        </p:nvGrpSpPr>
        <p:grpSpPr>
          <a:xfrm>
            <a:off x="1753908" y="4564179"/>
            <a:ext cx="7869063" cy="4587641"/>
            <a:chOff x="2668308" y="1046901"/>
            <a:chExt cx="7869063" cy="4587641"/>
          </a:xfrm>
        </p:grpSpPr>
        <p:sp>
          <p:nvSpPr>
            <p:cNvPr id="88" name="Google Shape;88;p3"/>
            <p:cNvSpPr txBox="1"/>
            <p:nvPr/>
          </p:nvSpPr>
          <p:spPr>
            <a:xfrm>
              <a:off x="2668308" y="1046901"/>
              <a:ext cx="7869063" cy="2554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Process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Infographics</a:t>
              </a:r>
              <a:endParaRPr/>
            </a:p>
          </p:txBody>
        </p:sp>
        <p:sp>
          <p:nvSpPr>
            <p:cNvPr id="89" name="Google Shape;89;p3"/>
            <p:cNvSpPr txBox="1"/>
            <p:nvPr/>
          </p:nvSpPr>
          <p:spPr>
            <a:xfrm>
              <a:off x="2668309" y="3880216"/>
              <a:ext cx="5561292" cy="1754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</a:t>
              </a:r>
              <a:endParaRPr/>
            </a:p>
          </p:txBody>
        </p:sp>
      </p:grpSp>
      <p:sp>
        <p:nvSpPr>
          <p:cNvPr id="90" name="Google Shape;90;p3"/>
          <p:cNvSpPr/>
          <p:nvPr/>
        </p:nvSpPr>
        <p:spPr>
          <a:xfrm>
            <a:off x="11139055" y="2002971"/>
            <a:ext cx="11484686" cy="21336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11139055" y="4528457"/>
            <a:ext cx="11484686" cy="21336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11139055" y="7053943"/>
            <a:ext cx="11484686" cy="21336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11139055" y="9579429"/>
            <a:ext cx="11484686" cy="21336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36473" y="10279321"/>
            <a:ext cx="733816" cy="7338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3"/>
          <p:cNvGrpSpPr/>
          <p:nvPr/>
        </p:nvGrpSpPr>
        <p:grpSpPr>
          <a:xfrm>
            <a:off x="20832949" y="2700867"/>
            <a:ext cx="758836" cy="758836"/>
            <a:chOff x="10785059" y="16968827"/>
            <a:chExt cx="988251" cy="988251"/>
          </a:xfrm>
        </p:grpSpPr>
        <p:sp>
          <p:nvSpPr>
            <p:cNvPr id="96" name="Google Shape;96;p3"/>
            <p:cNvSpPr/>
            <p:nvPr/>
          </p:nvSpPr>
          <p:spPr>
            <a:xfrm>
              <a:off x="10785059" y="16968827"/>
              <a:ext cx="988251" cy="988251"/>
            </a:xfrm>
            <a:custGeom>
              <a:rect b="b" l="l" r="r" t="t"/>
              <a:pathLst>
                <a:path extrusionOk="0" h="570831" w="570831">
                  <a:moveTo>
                    <a:pt x="285416" y="0"/>
                  </a:moveTo>
                  <a:cubicBezTo>
                    <a:pt x="128040" y="0"/>
                    <a:pt x="0" y="128040"/>
                    <a:pt x="0" y="285416"/>
                  </a:cubicBezTo>
                  <a:cubicBezTo>
                    <a:pt x="0" y="442791"/>
                    <a:pt x="128040" y="570831"/>
                    <a:pt x="285416" y="570831"/>
                  </a:cubicBezTo>
                  <a:cubicBezTo>
                    <a:pt x="442791" y="570831"/>
                    <a:pt x="570831" y="442791"/>
                    <a:pt x="570831" y="285416"/>
                  </a:cubicBezTo>
                  <a:cubicBezTo>
                    <a:pt x="570831" y="128040"/>
                    <a:pt x="442791" y="0"/>
                    <a:pt x="285416" y="0"/>
                  </a:cubicBezTo>
                  <a:close/>
                  <a:moveTo>
                    <a:pt x="285416" y="499477"/>
                  </a:moveTo>
                  <a:cubicBezTo>
                    <a:pt x="167375" y="499477"/>
                    <a:pt x="71354" y="403456"/>
                    <a:pt x="71354" y="285416"/>
                  </a:cubicBezTo>
                  <a:cubicBezTo>
                    <a:pt x="71354" y="167375"/>
                    <a:pt x="167375" y="71354"/>
                    <a:pt x="285416" y="71354"/>
                  </a:cubicBezTo>
                  <a:cubicBezTo>
                    <a:pt x="403456" y="71354"/>
                    <a:pt x="499477" y="167375"/>
                    <a:pt x="499477" y="285416"/>
                  </a:cubicBezTo>
                  <a:cubicBezTo>
                    <a:pt x="499477" y="403456"/>
                    <a:pt x="403456" y="499477"/>
                    <a:pt x="285416" y="4994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1032120" y="17215888"/>
              <a:ext cx="494125" cy="494125"/>
            </a:xfrm>
            <a:custGeom>
              <a:rect b="b" l="l" r="r" t="t"/>
              <a:pathLst>
                <a:path extrusionOk="0" h="285415" w="285415">
                  <a:moveTo>
                    <a:pt x="4" y="285420"/>
                  </a:moveTo>
                  <a:lnTo>
                    <a:pt x="231904" y="231904"/>
                  </a:lnTo>
                  <a:lnTo>
                    <a:pt x="285420" y="4"/>
                  </a:lnTo>
                  <a:lnTo>
                    <a:pt x="53519" y="53519"/>
                  </a:lnTo>
                  <a:close/>
                  <a:moveTo>
                    <a:pt x="142712" y="107035"/>
                  </a:moveTo>
                  <a:cubicBezTo>
                    <a:pt x="162416" y="107035"/>
                    <a:pt x="178389" y="123007"/>
                    <a:pt x="178389" y="142712"/>
                  </a:cubicBezTo>
                  <a:cubicBezTo>
                    <a:pt x="178389" y="162414"/>
                    <a:pt x="162416" y="178389"/>
                    <a:pt x="142712" y="178389"/>
                  </a:cubicBezTo>
                  <a:cubicBezTo>
                    <a:pt x="123007" y="178389"/>
                    <a:pt x="107035" y="162414"/>
                    <a:pt x="107035" y="142712"/>
                  </a:cubicBezTo>
                  <a:cubicBezTo>
                    <a:pt x="107035" y="123007"/>
                    <a:pt x="123007" y="107035"/>
                    <a:pt x="142712" y="1070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3"/>
          <p:cNvGrpSpPr/>
          <p:nvPr/>
        </p:nvGrpSpPr>
        <p:grpSpPr>
          <a:xfrm>
            <a:off x="20914016" y="5177118"/>
            <a:ext cx="579452" cy="869177"/>
            <a:chOff x="14071303" y="16940248"/>
            <a:chExt cx="829899" cy="1244848"/>
          </a:xfrm>
        </p:grpSpPr>
        <p:sp>
          <p:nvSpPr>
            <p:cNvPr id="99" name="Google Shape;99;p3"/>
            <p:cNvSpPr/>
            <p:nvPr/>
          </p:nvSpPr>
          <p:spPr>
            <a:xfrm>
              <a:off x="14071303" y="17147723"/>
              <a:ext cx="829899" cy="829899"/>
            </a:xfrm>
            <a:custGeom>
              <a:rect b="b" l="l" r="r" t="t"/>
              <a:pathLst>
                <a:path extrusionOk="0" h="380554" w="380554">
                  <a:moveTo>
                    <a:pt x="190277" y="0"/>
                  </a:moveTo>
                  <a:cubicBezTo>
                    <a:pt x="85360" y="0"/>
                    <a:pt x="0" y="85360"/>
                    <a:pt x="0" y="190277"/>
                  </a:cubicBezTo>
                  <a:cubicBezTo>
                    <a:pt x="0" y="295194"/>
                    <a:pt x="85360" y="380555"/>
                    <a:pt x="190277" y="380555"/>
                  </a:cubicBezTo>
                  <a:cubicBezTo>
                    <a:pt x="295194" y="380555"/>
                    <a:pt x="380555" y="295194"/>
                    <a:pt x="380555" y="190277"/>
                  </a:cubicBezTo>
                  <a:cubicBezTo>
                    <a:pt x="380555" y="85360"/>
                    <a:pt x="295194" y="0"/>
                    <a:pt x="190277" y="0"/>
                  </a:cubicBezTo>
                  <a:close/>
                  <a:moveTo>
                    <a:pt x="258147" y="258147"/>
                  </a:moveTo>
                  <a:cubicBezTo>
                    <a:pt x="255825" y="260470"/>
                    <a:pt x="252781" y="261631"/>
                    <a:pt x="249739" y="261631"/>
                  </a:cubicBezTo>
                  <a:cubicBezTo>
                    <a:pt x="246696" y="261631"/>
                    <a:pt x="243653" y="260470"/>
                    <a:pt x="241330" y="258147"/>
                  </a:cubicBezTo>
                  <a:lnTo>
                    <a:pt x="196072" y="212889"/>
                  </a:lnTo>
                  <a:cubicBezTo>
                    <a:pt x="194168" y="213380"/>
                    <a:pt x="192331" y="214062"/>
                    <a:pt x="190276" y="214062"/>
                  </a:cubicBezTo>
                  <a:cubicBezTo>
                    <a:pt x="177153" y="214062"/>
                    <a:pt x="166492" y="203389"/>
                    <a:pt x="166492" y="190277"/>
                  </a:cubicBezTo>
                  <a:cubicBezTo>
                    <a:pt x="166492" y="181588"/>
                    <a:pt x="171407" y="174299"/>
                    <a:pt x="178385" y="170147"/>
                  </a:cubicBezTo>
                  <a:lnTo>
                    <a:pt x="178385" y="83247"/>
                  </a:lnTo>
                  <a:cubicBezTo>
                    <a:pt x="178385" y="76673"/>
                    <a:pt x="183704" y="71354"/>
                    <a:pt x="190277" y="71354"/>
                  </a:cubicBezTo>
                  <a:cubicBezTo>
                    <a:pt x="196851" y="71354"/>
                    <a:pt x="202170" y="76673"/>
                    <a:pt x="202170" y="83247"/>
                  </a:cubicBezTo>
                  <a:lnTo>
                    <a:pt x="202170" y="170147"/>
                  </a:lnTo>
                  <a:cubicBezTo>
                    <a:pt x="209148" y="174299"/>
                    <a:pt x="214063" y="181588"/>
                    <a:pt x="214063" y="190277"/>
                  </a:cubicBezTo>
                  <a:cubicBezTo>
                    <a:pt x="214063" y="192331"/>
                    <a:pt x="213382" y="194170"/>
                    <a:pt x="212890" y="196073"/>
                  </a:cubicBezTo>
                  <a:lnTo>
                    <a:pt x="258148" y="241331"/>
                  </a:lnTo>
                  <a:cubicBezTo>
                    <a:pt x="262793" y="245976"/>
                    <a:pt x="262793" y="253501"/>
                    <a:pt x="258147" y="2581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4245886" y="16940248"/>
              <a:ext cx="480728" cy="205232"/>
            </a:xfrm>
            <a:custGeom>
              <a:rect b="b" l="l" r="r" t="t"/>
              <a:pathLst>
                <a:path extrusionOk="0" h="94110" w="220440">
                  <a:moveTo>
                    <a:pt x="4560" y="91573"/>
                  </a:moveTo>
                  <a:cubicBezTo>
                    <a:pt x="8160" y="94383"/>
                    <a:pt x="12992" y="94906"/>
                    <a:pt x="17080" y="92908"/>
                  </a:cubicBezTo>
                  <a:cubicBezTo>
                    <a:pt x="76123" y="64315"/>
                    <a:pt x="144318" y="64315"/>
                    <a:pt x="203361" y="92908"/>
                  </a:cubicBezTo>
                  <a:cubicBezTo>
                    <a:pt x="205010" y="93710"/>
                    <a:pt x="206776" y="94105"/>
                    <a:pt x="208541" y="94105"/>
                  </a:cubicBezTo>
                  <a:cubicBezTo>
                    <a:pt x="211142" y="94105"/>
                    <a:pt x="213744" y="93245"/>
                    <a:pt x="215880" y="91573"/>
                  </a:cubicBezTo>
                  <a:cubicBezTo>
                    <a:pt x="219457" y="88762"/>
                    <a:pt x="221129" y="84163"/>
                    <a:pt x="220177" y="79716"/>
                  </a:cubicBezTo>
                  <a:lnTo>
                    <a:pt x="205104" y="9395"/>
                  </a:lnTo>
                  <a:cubicBezTo>
                    <a:pt x="203920" y="3913"/>
                    <a:pt x="199065" y="0"/>
                    <a:pt x="193468" y="0"/>
                  </a:cubicBezTo>
                  <a:lnTo>
                    <a:pt x="26974" y="0"/>
                  </a:lnTo>
                  <a:cubicBezTo>
                    <a:pt x="21376" y="0"/>
                    <a:pt x="16522" y="3913"/>
                    <a:pt x="15337" y="9395"/>
                  </a:cubicBezTo>
                  <a:lnTo>
                    <a:pt x="264" y="79716"/>
                  </a:lnTo>
                  <a:cubicBezTo>
                    <a:pt x="-689" y="84164"/>
                    <a:pt x="984" y="88763"/>
                    <a:pt x="4560" y="915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245889" y="17979864"/>
              <a:ext cx="480732" cy="205232"/>
            </a:xfrm>
            <a:custGeom>
              <a:rect b="b" l="l" r="r" t="t"/>
              <a:pathLst>
                <a:path extrusionOk="0" h="94110" w="220442">
                  <a:moveTo>
                    <a:pt x="215880" y="2538"/>
                  </a:moveTo>
                  <a:cubicBezTo>
                    <a:pt x="212304" y="-272"/>
                    <a:pt x="207426" y="-795"/>
                    <a:pt x="203361" y="1203"/>
                  </a:cubicBezTo>
                  <a:cubicBezTo>
                    <a:pt x="144318" y="29795"/>
                    <a:pt x="76123" y="29795"/>
                    <a:pt x="17080" y="1203"/>
                  </a:cubicBezTo>
                  <a:cubicBezTo>
                    <a:pt x="12991" y="-795"/>
                    <a:pt x="8160" y="-272"/>
                    <a:pt x="4560" y="2538"/>
                  </a:cubicBezTo>
                  <a:cubicBezTo>
                    <a:pt x="984" y="5349"/>
                    <a:pt x="-689" y="9948"/>
                    <a:pt x="264" y="14395"/>
                  </a:cubicBezTo>
                  <a:lnTo>
                    <a:pt x="15338" y="84716"/>
                  </a:lnTo>
                  <a:cubicBezTo>
                    <a:pt x="16523" y="90198"/>
                    <a:pt x="21378" y="94111"/>
                    <a:pt x="26976" y="94111"/>
                  </a:cubicBezTo>
                  <a:lnTo>
                    <a:pt x="193468" y="94111"/>
                  </a:lnTo>
                  <a:cubicBezTo>
                    <a:pt x="199065" y="94111"/>
                    <a:pt x="203920" y="90198"/>
                    <a:pt x="205105" y="84716"/>
                  </a:cubicBezTo>
                  <a:lnTo>
                    <a:pt x="220180" y="14395"/>
                  </a:lnTo>
                  <a:cubicBezTo>
                    <a:pt x="221129" y="9947"/>
                    <a:pt x="219457" y="5348"/>
                    <a:pt x="215880" y="25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20914016" y="7831376"/>
            <a:ext cx="578732" cy="578731"/>
            <a:chOff x="17200883" y="17117423"/>
            <a:chExt cx="753697" cy="753696"/>
          </a:xfrm>
        </p:grpSpPr>
        <p:sp>
          <p:nvSpPr>
            <p:cNvPr id="103" name="Google Shape;103;p3"/>
            <p:cNvSpPr/>
            <p:nvPr/>
          </p:nvSpPr>
          <p:spPr>
            <a:xfrm>
              <a:off x="17200883" y="17164530"/>
              <a:ext cx="753697" cy="706590"/>
            </a:xfrm>
            <a:custGeom>
              <a:rect b="b" l="l" r="r" t="t"/>
              <a:pathLst>
                <a:path extrusionOk="0" h="535393" w="571086">
                  <a:moveTo>
                    <a:pt x="392623" y="0"/>
                  </a:moveTo>
                  <a:lnTo>
                    <a:pt x="392623" y="107079"/>
                  </a:lnTo>
                  <a:lnTo>
                    <a:pt x="249851" y="107079"/>
                  </a:lnTo>
                  <a:lnTo>
                    <a:pt x="249851" y="214157"/>
                  </a:lnTo>
                  <a:lnTo>
                    <a:pt x="107079" y="214157"/>
                  </a:lnTo>
                  <a:lnTo>
                    <a:pt x="107079" y="321236"/>
                  </a:lnTo>
                  <a:lnTo>
                    <a:pt x="0" y="321236"/>
                  </a:lnTo>
                  <a:lnTo>
                    <a:pt x="0" y="535394"/>
                  </a:lnTo>
                  <a:lnTo>
                    <a:pt x="571087" y="535394"/>
                  </a:lnTo>
                  <a:lnTo>
                    <a:pt x="571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7200883" y="17117423"/>
              <a:ext cx="282636" cy="282636"/>
            </a:xfrm>
            <a:custGeom>
              <a:rect b="b" l="l" r="r" t="t"/>
              <a:pathLst>
                <a:path extrusionOk="0" h="214157" w="214157">
                  <a:moveTo>
                    <a:pt x="53539" y="214157"/>
                  </a:moveTo>
                  <a:lnTo>
                    <a:pt x="151695" y="116002"/>
                  </a:lnTo>
                  <a:lnTo>
                    <a:pt x="214157" y="178464"/>
                  </a:lnTo>
                  <a:lnTo>
                    <a:pt x="214157" y="0"/>
                  </a:lnTo>
                  <a:lnTo>
                    <a:pt x="35693" y="0"/>
                  </a:lnTo>
                  <a:lnTo>
                    <a:pt x="98156" y="62462"/>
                  </a:lnTo>
                  <a:lnTo>
                    <a:pt x="0" y="1606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12766038" y="2285324"/>
            <a:ext cx="7248774" cy="1651935"/>
            <a:chOff x="2475239" y="7140111"/>
            <a:chExt cx="3803956" cy="1651935"/>
          </a:xfrm>
        </p:grpSpPr>
        <p:sp>
          <p:nvSpPr>
            <p:cNvPr id="106" name="Google Shape;106;p3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Initiation</a:t>
              </a:r>
              <a:endParaRPr b="1" sz="5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</a:t>
              </a:r>
              <a:endParaRPr/>
            </a:p>
          </p:txBody>
        </p:sp>
      </p:grpSp>
      <p:grpSp>
        <p:nvGrpSpPr>
          <p:cNvPr id="108" name="Google Shape;108;p3"/>
          <p:cNvGrpSpPr/>
          <p:nvPr/>
        </p:nvGrpSpPr>
        <p:grpSpPr>
          <a:xfrm>
            <a:off x="12766038" y="4794329"/>
            <a:ext cx="7248774" cy="1651935"/>
            <a:chOff x="2475239" y="7140111"/>
            <a:chExt cx="3803956" cy="1651935"/>
          </a:xfrm>
        </p:grpSpPr>
        <p:sp>
          <p:nvSpPr>
            <p:cNvPr id="109" name="Google Shape;109;p3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Planning</a:t>
              </a:r>
              <a:endParaRPr b="1" sz="5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</a:t>
              </a:r>
              <a:endParaRPr/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12766038" y="7306085"/>
            <a:ext cx="7248774" cy="1651935"/>
            <a:chOff x="2475239" y="7140111"/>
            <a:chExt cx="3803956" cy="1651935"/>
          </a:xfrm>
        </p:grpSpPr>
        <p:sp>
          <p:nvSpPr>
            <p:cNvPr id="112" name="Google Shape;112;p3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Execution</a:t>
              </a:r>
              <a:endParaRPr b="1" sz="5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</a:t>
              </a: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12766038" y="9828568"/>
            <a:ext cx="7248774" cy="1651935"/>
            <a:chOff x="2475239" y="7140111"/>
            <a:chExt cx="3803956" cy="1651935"/>
          </a:xfrm>
        </p:grpSpPr>
        <p:sp>
          <p:nvSpPr>
            <p:cNvPr id="115" name="Google Shape;115;p3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Control</a:t>
              </a:r>
              <a:endParaRPr b="1" sz="5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</a:t>
              </a:r>
              <a:endParaRPr/>
            </a:p>
          </p:txBody>
        </p:sp>
      </p:grpSp>
      <p:sp>
        <p:nvSpPr>
          <p:cNvPr id="117" name="Google Shape;117;p3"/>
          <p:cNvSpPr/>
          <p:nvPr/>
        </p:nvSpPr>
        <p:spPr>
          <a:xfrm>
            <a:off x="9784293" y="2697144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9784293" y="5254078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9784293" y="7760211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9784293" y="10317145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Process Infographics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7031849" y="7419975"/>
            <a:ext cx="4667489" cy="33147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4"/>
          <p:cNvGrpSpPr/>
          <p:nvPr/>
        </p:nvGrpSpPr>
        <p:grpSpPr>
          <a:xfrm>
            <a:off x="7921115" y="8359311"/>
            <a:ext cx="3096886" cy="1651935"/>
            <a:chOff x="2475239" y="7140111"/>
            <a:chExt cx="3478342" cy="1651935"/>
          </a:xfrm>
        </p:grpSpPr>
        <p:sp>
          <p:nvSpPr>
            <p:cNvPr id="129" name="Google Shape;129;p4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Planning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sp>
        <p:nvSpPr>
          <p:cNvPr id="131" name="Google Shape;131;p4"/>
          <p:cNvSpPr/>
          <p:nvPr/>
        </p:nvSpPr>
        <p:spPr>
          <a:xfrm>
            <a:off x="12175440" y="7419975"/>
            <a:ext cx="4667489" cy="33147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4"/>
          <p:cNvGrpSpPr/>
          <p:nvPr/>
        </p:nvGrpSpPr>
        <p:grpSpPr>
          <a:xfrm>
            <a:off x="13064706" y="8359311"/>
            <a:ext cx="3096886" cy="1651935"/>
            <a:chOff x="2475239" y="7140111"/>
            <a:chExt cx="3478342" cy="1651935"/>
          </a:xfrm>
        </p:grpSpPr>
        <p:sp>
          <p:nvSpPr>
            <p:cNvPr id="133" name="Google Shape;133;p4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Execution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sp>
        <p:nvSpPr>
          <p:cNvPr id="135" name="Google Shape;135;p4"/>
          <p:cNvSpPr/>
          <p:nvPr/>
        </p:nvSpPr>
        <p:spPr>
          <a:xfrm>
            <a:off x="17319031" y="7419975"/>
            <a:ext cx="4667489" cy="33147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4"/>
          <p:cNvGrpSpPr/>
          <p:nvPr/>
        </p:nvGrpSpPr>
        <p:grpSpPr>
          <a:xfrm>
            <a:off x="18208297" y="8359311"/>
            <a:ext cx="3096886" cy="1651935"/>
            <a:chOff x="2475239" y="7140111"/>
            <a:chExt cx="3478342" cy="1651935"/>
          </a:xfrm>
        </p:grpSpPr>
        <p:sp>
          <p:nvSpPr>
            <p:cNvPr id="137" name="Google Shape;137;p4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Control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sp>
        <p:nvSpPr>
          <p:cNvPr id="139" name="Google Shape;139;p4"/>
          <p:cNvSpPr/>
          <p:nvPr/>
        </p:nvSpPr>
        <p:spPr>
          <a:xfrm>
            <a:off x="1888258" y="7419975"/>
            <a:ext cx="4667489" cy="33147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885496" y="6346371"/>
            <a:ext cx="5260656" cy="1073604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000830" y="6346371"/>
            <a:ext cx="5260656" cy="1073604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2116163" y="6346371"/>
            <a:ext cx="5260656" cy="1073604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17231497" y="6346371"/>
            <a:ext cx="5260656" cy="1073604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2573822" y="5988587"/>
            <a:ext cx="1789172" cy="17891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834478" y="5988587"/>
            <a:ext cx="1789172" cy="17891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12949812" y="5988587"/>
            <a:ext cx="1789172" cy="17891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18014345" y="5988587"/>
            <a:ext cx="1789172" cy="17891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2719144" y="6140602"/>
            <a:ext cx="1498528" cy="14985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7979800" y="6140602"/>
            <a:ext cx="1498528" cy="14985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13095134" y="6140602"/>
            <a:ext cx="1498528" cy="14985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18159667" y="6140602"/>
            <a:ext cx="1498528" cy="14985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2610849" y="6503854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7851922" y="6503854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12936878" y="6503854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18051372" y="6503854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/>
          </a:p>
        </p:txBody>
      </p:sp>
      <p:grpSp>
        <p:nvGrpSpPr>
          <p:cNvPr id="156" name="Google Shape;156;p4"/>
          <p:cNvGrpSpPr/>
          <p:nvPr/>
        </p:nvGrpSpPr>
        <p:grpSpPr>
          <a:xfrm>
            <a:off x="2777524" y="8359311"/>
            <a:ext cx="3096886" cy="1651935"/>
            <a:chOff x="2475239" y="7140111"/>
            <a:chExt cx="3478342" cy="1651935"/>
          </a:xfrm>
        </p:grpSpPr>
        <p:sp>
          <p:nvSpPr>
            <p:cNvPr id="157" name="Google Shape;157;p4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Initiation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Process Infographics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17963223" y="6785166"/>
            <a:ext cx="4514739" cy="4046296"/>
          </a:xfrm>
          <a:custGeom>
            <a:rect b="b" l="l" r="r" t="t"/>
            <a:pathLst>
              <a:path extrusionOk="0" h="4046296" w="4514739">
                <a:moveTo>
                  <a:pt x="0" y="731520"/>
                </a:moveTo>
                <a:lnTo>
                  <a:pt x="4514739" y="0"/>
                </a:lnTo>
                <a:lnTo>
                  <a:pt x="4514739" y="4046296"/>
                </a:lnTo>
                <a:lnTo>
                  <a:pt x="0" y="4046296"/>
                </a:lnTo>
                <a:lnTo>
                  <a:pt x="0" y="73152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12608711" y="6785166"/>
            <a:ext cx="4514739" cy="4046296"/>
          </a:xfrm>
          <a:custGeom>
            <a:rect b="b" l="l" r="r" t="t"/>
            <a:pathLst>
              <a:path extrusionOk="0" h="4046296" w="4514739">
                <a:moveTo>
                  <a:pt x="0" y="731520"/>
                </a:moveTo>
                <a:lnTo>
                  <a:pt x="4514739" y="0"/>
                </a:lnTo>
                <a:lnTo>
                  <a:pt x="4514739" y="4046296"/>
                </a:lnTo>
                <a:lnTo>
                  <a:pt x="0" y="4046296"/>
                </a:lnTo>
                <a:lnTo>
                  <a:pt x="0" y="73152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7254199" y="6785166"/>
            <a:ext cx="4514739" cy="4046296"/>
          </a:xfrm>
          <a:custGeom>
            <a:rect b="b" l="l" r="r" t="t"/>
            <a:pathLst>
              <a:path extrusionOk="0" h="4046296" w="4514739">
                <a:moveTo>
                  <a:pt x="0" y="731520"/>
                </a:moveTo>
                <a:lnTo>
                  <a:pt x="4514739" y="0"/>
                </a:lnTo>
                <a:lnTo>
                  <a:pt x="4514739" y="4046296"/>
                </a:lnTo>
                <a:lnTo>
                  <a:pt x="0" y="4046296"/>
                </a:lnTo>
                <a:lnTo>
                  <a:pt x="0" y="73152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1899687" y="6785166"/>
            <a:ext cx="4514739" cy="4046296"/>
          </a:xfrm>
          <a:custGeom>
            <a:rect b="b" l="l" r="r" t="t"/>
            <a:pathLst>
              <a:path extrusionOk="0" h="4046296" w="4514739">
                <a:moveTo>
                  <a:pt x="0" y="731520"/>
                </a:moveTo>
                <a:lnTo>
                  <a:pt x="4514739" y="0"/>
                </a:lnTo>
                <a:lnTo>
                  <a:pt x="4514739" y="4046296"/>
                </a:lnTo>
                <a:lnTo>
                  <a:pt x="0" y="4046296"/>
                </a:lnTo>
                <a:lnTo>
                  <a:pt x="0" y="73152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1899687" y="5838754"/>
            <a:ext cx="4514739" cy="1977188"/>
          </a:xfrm>
          <a:custGeom>
            <a:rect b="b" l="l" r="r" t="t"/>
            <a:pathLst>
              <a:path extrusionOk="0" h="299" w="553">
                <a:moveTo>
                  <a:pt x="440" y="44"/>
                </a:moveTo>
                <a:lnTo>
                  <a:pt x="172" y="44"/>
                </a:lnTo>
                <a:lnTo>
                  <a:pt x="0" y="254"/>
                </a:lnTo>
                <a:lnTo>
                  <a:pt x="440" y="254"/>
                </a:lnTo>
                <a:lnTo>
                  <a:pt x="440" y="298"/>
                </a:lnTo>
                <a:lnTo>
                  <a:pt x="477" y="249"/>
                </a:lnTo>
                <a:lnTo>
                  <a:pt x="552" y="149"/>
                </a:lnTo>
                <a:lnTo>
                  <a:pt x="477" y="48"/>
                </a:lnTo>
                <a:lnTo>
                  <a:pt x="440" y="0"/>
                </a:lnTo>
                <a:lnTo>
                  <a:pt x="440" y="44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7254199" y="5838754"/>
            <a:ext cx="4514739" cy="1977188"/>
          </a:xfrm>
          <a:custGeom>
            <a:rect b="b" l="l" r="r" t="t"/>
            <a:pathLst>
              <a:path extrusionOk="0" h="299" w="553">
                <a:moveTo>
                  <a:pt x="440" y="44"/>
                </a:moveTo>
                <a:lnTo>
                  <a:pt x="172" y="44"/>
                </a:lnTo>
                <a:lnTo>
                  <a:pt x="0" y="254"/>
                </a:lnTo>
                <a:lnTo>
                  <a:pt x="440" y="254"/>
                </a:lnTo>
                <a:lnTo>
                  <a:pt x="440" y="298"/>
                </a:lnTo>
                <a:lnTo>
                  <a:pt x="477" y="249"/>
                </a:lnTo>
                <a:lnTo>
                  <a:pt x="552" y="149"/>
                </a:lnTo>
                <a:lnTo>
                  <a:pt x="477" y="48"/>
                </a:lnTo>
                <a:lnTo>
                  <a:pt x="440" y="0"/>
                </a:lnTo>
                <a:lnTo>
                  <a:pt x="440" y="44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12608711" y="5838754"/>
            <a:ext cx="4514739" cy="1977188"/>
          </a:xfrm>
          <a:custGeom>
            <a:rect b="b" l="l" r="r" t="t"/>
            <a:pathLst>
              <a:path extrusionOk="0" h="299" w="553">
                <a:moveTo>
                  <a:pt x="440" y="44"/>
                </a:moveTo>
                <a:lnTo>
                  <a:pt x="172" y="44"/>
                </a:lnTo>
                <a:lnTo>
                  <a:pt x="0" y="254"/>
                </a:lnTo>
                <a:lnTo>
                  <a:pt x="440" y="254"/>
                </a:lnTo>
                <a:lnTo>
                  <a:pt x="440" y="298"/>
                </a:lnTo>
                <a:lnTo>
                  <a:pt x="477" y="249"/>
                </a:lnTo>
                <a:lnTo>
                  <a:pt x="552" y="149"/>
                </a:lnTo>
                <a:lnTo>
                  <a:pt x="477" y="48"/>
                </a:lnTo>
                <a:lnTo>
                  <a:pt x="440" y="0"/>
                </a:lnTo>
                <a:lnTo>
                  <a:pt x="440" y="44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17963223" y="5838754"/>
            <a:ext cx="4514739" cy="1977188"/>
          </a:xfrm>
          <a:custGeom>
            <a:rect b="b" l="l" r="r" t="t"/>
            <a:pathLst>
              <a:path extrusionOk="0" h="299" w="553">
                <a:moveTo>
                  <a:pt x="440" y="44"/>
                </a:moveTo>
                <a:lnTo>
                  <a:pt x="172" y="44"/>
                </a:lnTo>
                <a:lnTo>
                  <a:pt x="0" y="254"/>
                </a:lnTo>
                <a:lnTo>
                  <a:pt x="440" y="254"/>
                </a:lnTo>
                <a:lnTo>
                  <a:pt x="440" y="298"/>
                </a:lnTo>
                <a:lnTo>
                  <a:pt x="477" y="249"/>
                </a:lnTo>
                <a:lnTo>
                  <a:pt x="552" y="149"/>
                </a:lnTo>
                <a:lnTo>
                  <a:pt x="477" y="48"/>
                </a:lnTo>
                <a:lnTo>
                  <a:pt x="440" y="0"/>
                </a:lnTo>
                <a:lnTo>
                  <a:pt x="440" y="44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5"/>
          <p:cNvGrpSpPr/>
          <p:nvPr/>
        </p:nvGrpSpPr>
        <p:grpSpPr>
          <a:xfrm>
            <a:off x="7963125" y="8491390"/>
            <a:ext cx="3096886" cy="1651935"/>
            <a:chOff x="2475239" y="7140111"/>
            <a:chExt cx="3478342" cy="1651935"/>
          </a:xfrm>
        </p:grpSpPr>
        <p:sp>
          <p:nvSpPr>
            <p:cNvPr id="174" name="Google Shape;174;p5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Planning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13344331" y="8491390"/>
            <a:ext cx="3096886" cy="1651935"/>
            <a:chOff x="2475239" y="7140111"/>
            <a:chExt cx="3478342" cy="1651935"/>
          </a:xfrm>
        </p:grpSpPr>
        <p:sp>
          <p:nvSpPr>
            <p:cNvPr id="177" name="Google Shape;177;p5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Execution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179" name="Google Shape;179;p5"/>
          <p:cNvGrpSpPr/>
          <p:nvPr/>
        </p:nvGrpSpPr>
        <p:grpSpPr>
          <a:xfrm>
            <a:off x="18672196" y="8491390"/>
            <a:ext cx="3096886" cy="1651935"/>
            <a:chOff x="2475239" y="7140111"/>
            <a:chExt cx="3478342" cy="1651935"/>
          </a:xfrm>
        </p:grpSpPr>
        <p:sp>
          <p:nvSpPr>
            <p:cNvPr id="180" name="Google Shape;180;p5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Control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81" name="Google Shape;181;p5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grpSp>
        <p:nvGrpSpPr>
          <p:cNvPr id="182" name="Google Shape;182;p5"/>
          <p:cNvGrpSpPr/>
          <p:nvPr/>
        </p:nvGrpSpPr>
        <p:grpSpPr>
          <a:xfrm>
            <a:off x="2608569" y="8491390"/>
            <a:ext cx="3096886" cy="1651935"/>
            <a:chOff x="2475239" y="7140111"/>
            <a:chExt cx="3478342" cy="1651935"/>
          </a:xfrm>
        </p:grpSpPr>
        <p:sp>
          <p:nvSpPr>
            <p:cNvPr id="183" name="Google Shape;183;p5"/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Initiation</a:t>
              </a:r>
              <a:endParaRPr b="1" sz="5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Write your paragraph here</a:t>
              </a:r>
              <a:endParaRPr/>
            </a:p>
          </p:txBody>
        </p:sp>
      </p:grpSp>
      <p:sp>
        <p:nvSpPr>
          <p:cNvPr id="185" name="Google Shape;185;p5"/>
          <p:cNvSpPr/>
          <p:nvPr/>
        </p:nvSpPr>
        <p:spPr>
          <a:xfrm>
            <a:off x="3312972" y="6398231"/>
            <a:ext cx="17151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/>
          </a:p>
        </p:txBody>
      </p:sp>
      <p:sp>
        <p:nvSpPr>
          <p:cNvPr id="186" name="Google Shape;186;p5"/>
          <p:cNvSpPr/>
          <p:nvPr/>
        </p:nvSpPr>
        <p:spPr>
          <a:xfrm>
            <a:off x="8667528" y="6398231"/>
            <a:ext cx="17151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/>
          </a:p>
        </p:txBody>
      </p:sp>
      <p:sp>
        <p:nvSpPr>
          <p:cNvPr id="187" name="Google Shape;187;p5"/>
          <p:cNvSpPr/>
          <p:nvPr/>
        </p:nvSpPr>
        <p:spPr>
          <a:xfrm>
            <a:off x="14064098" y="6398231"/>
            <a:ext cx="17151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19418655" y="6398231"/>
            <a:ext cx="17151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Process Infographics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95" name="Google Shape;195;p6"/>
          <p:cNvSpPr/>
          <p:nvPr/>
        </p:nvSpPr>
        <p:spPr>
          <a:xfrm>
            <a:off x="2683431" y="8252923"/>
            <a:ext cx="4682673" cy="33147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4690754" y="5697841"/>
            <a:ext cx="2675349" cy="254805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2683431" y="7401684"/>
            <a:ext cx="4682673" cy="1200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3819797" y="9192259"/>
            <a:ext cx="2440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Initiation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3285596" y="9766976"/>
            <a:ext cx="347834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>
            <a:off x="4182393" y="7695374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>
            <a:off x="7458311" y="8252923"/>
            <a:ext cx="4682673" cy="33147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9465634" y="5697841"/>
            <a:ext cx="2675349" cy="254805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6"/>
          <p:cNvSpPr/>
          <p:nvPr/>
        </p:nvSpPr>
        <p:spPr>
          <a:xfrm>
            <a:off x="7458311" y="7401684"/>
            <a:ext cx="4682673" cy="1200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8594677" y="9192259"/>
            <a:ext cx="2440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Planning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8060476" y="9766976"/>
            <a:ext cx="347834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206" name="Google Shape;206;p6"/>
          <p:cNvSpPr/>
          <p:nvPr/>
        </p:nvSpPr>
        <p:spPr>
          <a:xfrm>
            <a:off x="8957273" y="7695374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12236666" y="8252923"/>
            <a:ext cx="4682673" cy="33147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6"/>
          <p:cNvSpPr/>
          <p:nvPr/>
        </p:nvSpPr>
        <p:spPr>
          <a:xfrm>
            <a:off x="14243989" y="5697841"/>
            <a:ext cx="2675349" cy="254805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"/>
          <p:cNvSpPr/>
          <p:nvPr/>
        </p:nvSpPr>
        <p:spPr>
          <a:xfrm>
            <a:off x="12236666" y="7401684"/>
            <a:ext cx="4682673" cy="12003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13373031" y="9192259"/>
            <a:ext cx="2440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Execution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12838831" y="9766976"/>
            <a:ext cx="347834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212" name="Google Shape;212;p6"/>
          <p:cNvSpPr/>
          <p:nvPr/>
        </p:nvSpPr>
        <p:spPr>
          <a:xfrm>
            <a:off x="13735628" y="7695374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/>
          </a:p>
        </p:txBody>
      </p:sp>
      <p:sp>
        <p:nvSpPr>
          <p:cNvPr id="213" name="Google Shape;213;p6"/>
          <p:cNvSpPr/>
          <p:nvPr/>
        </p:nvSpPr>
        <p:spPr>
          <a:xfrm>
            <a:off x="17011545" y="8252923"/>
            <a:ext cx="4682673" cy="33147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19018869" y="5697841"/>
            <a:ext cx="2675349" cy="254805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17011545" y="7401684"/>
            <a:ext cx="4682673" cy="1200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18147913" y="9192259"/>
            <a:ext cx="2440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Control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7" name="Google Shape;217;p6"/>
          <p:cNvSpPr txBox="1"/>
          <p:nvPr/>
        </p:nvSpPr>
        <p:spPr>
          <a:xfrm>
            <a:off x="17613711" y="9766976"/>
            <a:ext cx="347834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218" name="Google Shape;218;p6"/>
          <p:cNvSpPr/>
          <p:nvPr/>
        </p:nvSpPr>
        <p:spPr>
          <a:xfrm>
            <a:off x="18510508" y="7695374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Process Infographics</a:t>
            </a:r>
            <a:endParaRPr/>
          </a:p>
        </p:txBody>
      </p:sp>
      <p:sp>
        <p:nvSpPr>
          <p:cNvPr id="224" name="Google Shape;224;p7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225" name="Google Shape;225;p7"/>
          <p:cNvSpPr/>
          <p:nvPr/>
        </p:nvSpPr>
        <p:spPr>
          <a:xfrm rot="10800000">
            <a:off x="17340453" y="5556260"/>
            <a:ext cx="3550387" cy="306067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7"/>
          <p:cNvSpPr/>
          <p:nvPr/>
        </p:nvSpPr>
        <p:spPr>
          <a:xfrm rot="10800000">
            <a:off x="16763809" y="5556259"/>
            <a:ext cx="3550392" cy="3060682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7"/>
          <p:cNvSpPr/>
          <p:nvPr/>
        </p:nvSpPr>
        <p:spPr>
          <a:xfrm rot="10800000">
            <a:off x="13964080" y="7086603"/>
            <a:ext cx="3550387" cy="306067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7"/>
          <p:cNvSpPr/>
          <p:nvPr/>
        </p:nvSpPr>
        <p:spPr>
          <a:xfrm rot="10800000">
            <a:off x="13387436" y="7086602"/>
            <a:ext cx="3550392" cy="3060682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7"/>
          <p:cNvSpPr/>
          <p:nvPr/>
        </p:nvSpPr>
        <p:spPr>
          <a:xfrm rot="10800000">
            <a:off x="10571719" y="5556260"/>
            <a:ext cx="3550387" cy="306067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7"/>
          <p:cNvSpPr/>
          <p:nvPr/>
        </p:nvSpPr>
        <p:spPr>
          <a:xfrm rot="10800000">
            <a:off x="9995075" y="5556259"/>
            <a:ext cx="3550392" cy="3060682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7"/>
          <p:cNvSpPr/>
          <p:nvPr/>
        </p:nvSpPr>
        <p:spPr>
          <a:xfrm rot="10800000">
            <a:off x="7238571" y="7086603"/>
            <a:ext cx="3550387" cy="306067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7"/>
          <p:cNvSpPr/>
          <p:nvPr/>
        </p:nvSpPr>
        <p:spPr>
          <a:xfrm rot="10800000">
            <a:off x="6661927" y="7086602"/>
            <a:ext cx="3550392" cy="3060682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7"/>
          <p:cNvSpPr/>
          <p:nvPr/>
        </p:nvSpPr>
        <p:spPr>
          <a:xfrm rot="10800000">
            <a:off x="4063455" y="5556262"/>
            <a:ext cx="3550387" cy="306067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7"/>
          <p:cNvSpPr/>
          <p:nvPr/>
        </p:nvSpPr>
        <p:spPr>
          <a:xfrm rot="10800000">
            <a:off x="3486811" y="5556261"/>
            <a:ext cx="3550392" cy="3060682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4505131" y="6532603"/>
            <a:ext cx="171511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/>
          </a:p>
        </p:txBody>
      </p:sp>
      <p:sp>
        <p:nvSpPr>
          <p:cNvPr id="236" name="Google Shape;236;p7"/>
          <p:cNvSpPr/>
          <p:nvPr/>
        </p:nvSpPr>
        <p:spPr>
          <a:xfrm>
            <a:off x="7788861" y="8062944"/>
            <a:ext cx="171511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/>
          </a:p>
        </p:txBody>
      </p:sp>
      <p:sp>
        <p:nvSpPr>
          <p:cNvPr id="237" name="Google Shape;237;p7"/>
          <p:cNvSpPr/>
          <p:nvPr/>
        </p:nvSpPr>
        <p:spPr>
          <a:xfrm>
            <a:off x="11132655" y="6532601"/>
            <a:ext cx="171511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/>
          </a:p>
        </p:txBody>
      </p:sp>
      <p:sp>
        <p:nvSpPr>
          <p:cNvPr id="238" name="Google Shape;238;p7"/>
          <p:cNvSpPr/>
          <p:nvPr/>
        </p:nvSpPr>
        <p:spPr>
          <a:xfrm>
            <a:off x="14535658" y="8062944"/>
            <a:ext cx="171511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/>
          </a:p>
        </p:txBody>
      </p:sp>
      <p:sp>
        <p:nvSpPr>
          <p:cNvPr id="239" name="Google Shape;239;p7"/>
          <p:cNvSpPr/>
          <p:nvPr/>
        </p:nvSpPr>
        <p:spPr>
          <a:xfrm>
            <a:off x="17953925" y="6532601"/>
            <a:ext cx="171511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05</a:t>
            </a:r>
            <a:endParaRPr/>
          </a:p>
        </p:txBody>
      </p:sp>
      <p:sp>
        <p:nvSpPr>
          <p:cNvPr id="240" name="Google Shape;240;p7"/>
          <p:cNvSpPr/>
          <p:nvPr/>
        </p:nvSpPr>
        <p:spPr>
          <a:xfrm>
            <a:off x="4225732" y="9068421"/>
            <a:ext cx="2440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Initiation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1" name="Google Shape;241;p7"/>
          <p:cNvSpPr txBox="1"/>
          <p:nvPr/>
        </p:nvSpPr>
        <p:spPr>
          <a:xfrm>
            <a:off x="3691531" y="9643138"/>
            <a:ext cx="347834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242" name="Google Shape;242;p7"/>
          <p:cNvSpPr/>
          <p:nvPr/>
        </p:nvSpPr>
        <p:spPr>
          <a:xfrm>
            <a:off x="7441450" y="10469105"/>
            <a:ext cx="2440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Planning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6907249" y="11043822"/>
            <a:ext cx="347834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244" name="Google Shape;244;p7"/>
          <p:cNvSpPr/>
          <p:nvPr/>
        </p:nvSpPr>
        <p:spPr>
          <a:xfrm>
            <a:off x="10829513" y="9104528"/>
            <a:ext cx="2440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Execution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5" name="Google Shape;245;p7"/>
          <p:cNvSpPr txBox="1"/>
          <p:nvPr/>
        </p:nvSpPr>
        <p:spPr>
          <a:xfrm>
            <a:off x="10295312" y="9679245"/>
            <a:ext cx="347834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246" name="Google Shape;246;p7"/>
          <p:cNvSpPr/>
          <p:nvPr/>
        </p:nvSpPr>
        <p:spPr>
          <a:xfrm>
            <a:off x="17610044" y="9064799"/>
            <a:ext cx="2440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Control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7" name="Google Shape;247;p7"/>
          <p:cNvSpPr txBox="1"/>
          <p:nvPr/>
        </p:nvSpPr>
        <p:spPr>
          <a:xfrm>
            <a:off x="17075844" y="9639516"/>
            <a:ext cx="347834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248" name="Google Shape;248;p7"/>
          <p:cNvSpPr/>
          <p:nvPr/>
        </p:nvSpPr>
        <p:spPr>
          <a:xfrm>
            <a:off x="14188247" y="10469105"/>
            <a:ext cx="2440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Planning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9" name="Google Shape;249;p7"/>
          <p:cNvSpPr txBox="1"/>
          <p:nvPr/>
        </p:nvSpPr>
        <p:spPr>
          <a:xfrm>
            <a:off x="13654045" y="11043822"/>
            <a:ext cx="347834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Process Infographics</a:t>
            </a:r>
            <a:endParaRPr/>
          </a:p>
        </p:txBody>
      </p:sp>
      <p:sp>
        <p:nvSpPr>
          <p:cNvPr id="255" name="Google Shape;255;p8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256" name="Google Shape;256;p8"/>
          <p:cNvSpPr/>
          <p:nvPr/>
        </p:nvSpPr>
        <p:spPr>
          <a:xfrm>
            <a:off x="17869367" y="7102468"/>
            <a:ext cx="3060232" cy="306023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14076300" y="7102468"/>
            <a:ext cx="3060232" cy="306023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10283234" y="7102468"/>
            <a:ext cx="3060232" cy="306023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6490167" y="7102468"/>
            <a:ext cx="3060232" cy="306023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2697101" y="7102468"/>
            <a:ext cx="3060232" cy="306023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2697102" y="6434668"/>
            <a:ext cx="3796689" cy="2261471"/>
          </a:xfrm>
          <a:custGeom>
            <a:rect b="b" l="l" r="r" t="t"/>
            <a:pathLst>
              <a:path extrusionOk="0" h="562452" w="944277">
                <a:moveTo>
                  <a:pt x="944218" y="562413"/>
                </a:moveTo>
                <a:lnTo>
                  <a:pt x="816425" y="-39"/>
                </a:lnTo>
                <a:lnTo>
                  <a:pt x="677128" y="179355"/>
                </a:lnTo>
                <a:cubicBezTo>
                  <a:pt x="467877" y="49843"/>
                  <a:pt x="193351" y="114636"/>
                  <a:pt x="63961" y="324074"/>
                </a:cubicBezTo>
                <a:cubicBezTo>
                  <a:pt x="28961" y="380728"/>
                  <a:pt x="7082" y="444510"/>
                  <a:pt x="-59" y="510736"/>
                </a:cubicBezTo>
                <a:cubicBezTo>
                  <a:pt x="113690" y="344054"/>
                  <a:pt x="334807" y="290214"/>
                  <a:pt x="512347" y="385969"/>
                </a:cubicBezTo>
                <a:lnTo>
                  <a:pt x="367820" y="562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 flipH="1" rot="10800000">
            <a:off x="6493791" y="8539589"/>
            <a:ext cx="3796689" cy="2261471"/>
          </a:xfrm>
          <a:custGeom>
            <a:rect b="b" l="l" r="r" t="t"/>
            <a:pathLst>
              <a:path extrusionOk="0" h="562452" w="944277">
                <a:moveTo>
                  <a:pt x="944218" y="562413"/>
                </a:moveTo>
                <a:lnTo>
                  <a:pt x="816425" y="-39"/>
                </a:lnTo>
                <a:lnTo>
                  <a:pt x="677128" y="179355"/>
                </a:lnTo>
                <a:cubicBezTo>
                  <a:pt x="467877" y="49843"/>
                  <a:pt x="193351" y="114636"/>
                  <a:pt x="63961" y="324074"/>
                </a:cubicBezTo>
                <a:cubicBezTo>
                  <a:pt x="28961" y="380728"/>
                  <a:pt x="7082" y="444510"/>
                  <a:pt x="-59" y="510736"/>
                </a:cubicBezTo>
                <a:cubicBezTo>
                  <a:pt x="113690" y="344054"/>
                  <a:pt x="334807" y="290214"/>
                  <a:pt x="512347" y="385969"/>
                </a:cubicBezTo>
                <a:lnTo>
                  <a:pt x="367820" y="5624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10290480" y="6434668"/>
            <a:ext cx="3796689" cy="2261471"/>
          </a:xfrm>
          <a:custGeom>
            <a:rect b="b" l="l" r="r" t="t"/>
            <a:pathLst>
              <a:path extrusionOk="0" h="562452" w="944277">
                <a:moveTo>
                  <a:pt x="944218" y="562413"/>
                </a:moveTo>
                <a:lnTo>
                  <a:pt x="816425" y="-39"/>
                </a:lnTo>
                <a:lnTo>
                  <a:pt x="677128" y="179355"/>
                </a:lnTo>
                <a:cubicBezTo>
                  <a:pt x="467877" y="49843"/>
                  <a:pt x="193351" y="114636"/>
                  <a:pt x="63961" y="324074"/>
                </a:cubicBezTo>
                <a:cubicBezTo>
                  <a:pt x="28961" y="380728"/>
                  <a:pt x="7082" y="444510"/>
                  <a:pt x="-59" y="510736"/>
                </a:cubicBezTo>
                <a:cubicBezTo>
                  <a:pt x="113690" y="344054"/>
                  <a:pt x="334807" y="290214"/>
                  <a:pt x="512347" y="385969"/>
                </a:cubicBezTo>
                <a:lnTo>
                  <a:pt x="367820" y="5624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8"/>
          <p:cNvSpPr/>
          <p:nvPr/>
        </p:nvSpPr>
        <p:spPr>
          <a:xfrm flipH="1" rot="10800000">
            <a:off x="14087170" y="8539589"/>
            <a:ext cx="3796689" cy="2261471"/>
          </a:xfrm>
          <a:custGeom>
            <a:rect b="b" l="l" r="r" t="t"/>
            <a:pathLst>
              <a:path extrusionOk="0" h="562452" w="944277">
                <a:moveTo>
                  <a:pt x="944218" y="562413"/>
                </a:moveTo>
                <a:lnTo>
                  <a:pt x="816425" y="-39"/>
                </a:lnTo>
                <a:lnTo>
                  <a:pt x="677128" y="179355"/>
                </a:lnTo>
                <a:cubicBezTo>
                  <a:pt x="467877" y="49843"/>
                  <a:pt x="193351" y="114636"/>
                  <a:pt x="63961" y="324074"/>
                </a:cubicBezTo>
                <a:cubicBezTo>
                  <a:pt x="28961" y="380728"/>
                  <a:pt x="7082" y="444510"/>
                  <a:pt x="-59" y="510736"/>
                </a:cubicBezTo>
                <a:cubicBezTo>
                  <a:pt x="113690" y="344054"/>
                  <a:pt x="334807" y="290214"/>
                  <a:pt x="512347" y="385969"/>
                </a:cubicBezTo>
                <a:lnTo>
                  <a:pt x="367820" y="5624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17883859" y="6434668"/>
            <a:ext cx="3796689" cy="2261471"/>
          </a:xfrm>
          <a:custGeom>
            <a:rect b="b" l="l" r="r" t="t"/>
            <a:pathLst>
              <a:path extrusionOk="0" h="562452" w="944277">
                <a:moveTo>
                  <a:pt x="944218" y="562413"/>
                </a:moveTo>
                <a:lnTo>
                  <a:pt x="816425" y="-39"/>
                </a:lnTo>
                <a:lnTo>
                  <a:pt x="677128" y="179355"/>
                </a:lnTo>
                <a:cubicBezTo>
                  <a:pt x="467877" y="49843"/>
                  <a:pt x="193351" y="114636"/>
                  <a:pt x="63961" y="324074"/>
                </a:cubicBezTo>
                <a:cubicBezTo>
                  <a:pt x="28961" y="380728"/>
                  <a:pt x="7082" y="444510"/>
                  <a:pt x="-59" y="510736"/>
                </a:cubicBezTo>
                <a:cubicBezTo>
                  <a:pt x="113690" y="344054"/>
                  <a:pt x="334807" y="290214"/>
                  <a:pt x="512347" y="385969"/>
                </a:cubicBezTo>
                <a:lnTo>
                  <a:pt x="367820" y="56241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6612689" y="5129824"/>
            <a:ext cx="30698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Planning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7" name="Google Shape;267;p8"/>
          <p:cNvSpPr txBox="1"/>
          <p:nvPr/>
        </p:nvSpPr>
        <p:spPr>
          <a:xfrm>
            <a:off x="6585650" y="5704541"/>
            <a:ext cx="309688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>
            <a:off x="10291946" y="10559865"/>
            <a:ext cx="30698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Execution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9" name="Google Shape;269;p8"/>
          <p:cNvSpPr txBox="1"/>
          <p:nvPr/>
        </p:nvSpPr>
        <p:spPr>
          <a:xfrm>
            <a:off x="10264907" y="11134582"/>
            <a:ext cx="309688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>
            <a:off x="14090447" y="5129824"/>
            <a:ext cx="30698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Control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1" name="Google Shape;271;p8"/>
          <p:cNvSpPr txBox="1"/>
          <p:nvPr/>
        </p:nvSpPr>
        <p:spPr>
          <a:xfrm>
            <a:off x="14063408" y="5704541"/>
            <a:ext cx="309688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272" name="Google Shape;272;p8"/>
          <p:cNvSpPr/>
          <p:nvPr/>
        </p:nvSpPr>
        <p:spPr>
          <a:xfrm>
            <a:off x="3369658" y="9085713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/>
          </a:p>
        </p:txBody>
      </p:sp>
      <p:sp>
        <p:nvSpPr>
          <p:cNvPr id="273" name="Google Shape;273;p8"/>
          <p:cNvSpPr/>
          <p:nvPr/>
        </p:nvSpPr>
        <p:spPr>
          <a:xfrm>
            <a:off x="7162724" y="7565403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/>
          </a:p>
        </p:txBody>
      </p:sp>
      <p:sp>
        <p:nvSpPr>
          <p:cNvPr id="274" name="Google Shape;274;p8"/>
          <p:cNvSpPr/>
          <p:nvPr/>
        </p:nvSpPr>
        <p:spPr>
          <a:xfrm>
            <a:off x="10952297" y="9085712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/>
          </a:p>
        </p:txBody>
      </p:sp>
      <p:sp>
        <p:nvSpPr>
          <p:cNvPr id="275" name="Google Shape;275;p8"/>
          <p:cNvSpPr/>
          <p:nvPr/>
        </p:nvSpPr>
        <p:spPr>
          <a:xfrm>
            <a:off x="14746153" y="7570120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/>
          </a:p>
        </p:txBody>
      </p:sp>
      <p:sp>
        <p:nvSpPr>
          <p:cNvPr id="276" name="Google Shape;276;p8"/>
          <p:cNvSpPr/>
          <p:nvPr/>
        </p:nvSpPr>
        <p:spPr>
          <a:xfrm>
            <a:off x="2804563" y="10562565"/>
            <a:ext cx="30698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Initiation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7" name="Google Shape;277;p8"/>
          <p:cNvSpPr txBox="1"/>
          <p:nvPr/>
        </p:nvSpPr>
        <p:spPr>
          <a:xfrm>
            <a:off x="2777524" y="11137282"/>
            <a:ext cx="309688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278" name="Google Shape;278;p8"/>
          <p:cNvSpPr/>
          <p:nvPr/>
        </p:nvSpPr>
        <p:spPr>
          <a:xfrm>
            <a:off x="18541923" y="9085712"/>
            <a:ext cx="1715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05</a:t>
            </a:r>
            <a:endParaRPr/>
          </a:p>
        </p:txBody>
      </p:sp>
      <p:sp>
        <p:nvSpPr>
          <p:cNvPr id="279" name="Google Shape;279;p8"/>
          <p:cNvSpPr/>
          <p:nvPr/>
        </p:nvSpPr>
        <p:spPr>
          <a:xfrm>
            <a:off x="17878080" y="10559865"/>
            <a:ext cx="30698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Closure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80" name="Google Shape;280;p8"/>
          <p:cNvSpPr txBox="1"/>
          <p:nvPr/>
        </p:nvSpPr>
        <p:spPr>
          <a:xfrm>
            <a:off x="17851041" y="11134582"/>
            <a:ext cx="309688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Process Infographics</a:t>
            </a:r>
            <a:endParaRPr/>
          </a:p>
        </p:txBody>
      </p:sp>
      <p:sp>
        <p:nvSpPr>
          <p:cNvPr id="286" name="Google Shape;286;p9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>
            <a:off x="1951395" y="5621867"/>
            <a:ext cx="4097866" cy="4097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7374046" y="5621867"/>
            <a:ext cx="4097866" cy="40978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2726405" y="5621867"/>
            <a:ext cx="4097866" cy="40978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18115694" y="5621867"/>
            <a:ext cx="4097866" cy="4097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894089" y="5557340"/>
            <a:ext cx="374771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/>
          </a:p>
        </p:txBody>
      </p:sp>
      <p:sp>
        <p:nvSpPr>
          <p:cNvPr id="292" name="Google Shape;292;p9"/>
          <p:cNvSpPr/>
          <p:nvPr/>
        </p:nvSpPr>
        <p:spPr>
          <a:xfrm>
            <a:off x="6287450" y="5557340"/>
            <a:ext cx="374771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/>
          </a:p>
        </p:txBody>
      </p:sp>
      <p:sp>
        <p:nvSpPr>
          <p:cNvPr id="293" name="Google Shape;293;p9"/>
          <p:cNvSpPr/>
          <p:nvPr/>
        </p:nvSpPr>
        <p:spPr>
          <a:xfrm>
            <a:off x="11731611" y="5557340"/>
            <a:ext cx="374771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endParaRPr/>
          </a:p>
        </p:txBody>
      </p:sp>
      <p:sp>
        <p:nvSpPr>
          <p:cNvPr id="294" name="Google Shape;294;p9"/>
          <p:cNvSpPr/>
          <p:nvPr/>
        </p:nvSpPr>
        <p:spPr>
          <a:xfrm>
            <a:off x="16990314" y="5557340"/>
            <a:ext cx="374771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</a:t>
            </a:r>
            <a:endParaRPr/>
          </a:p>
        </p:txBody>
      </p:sp>
      <p:sp>
        <p:nvSpPr>
          <p:cNvPr id="295" name="Google Shape;295;p9"/>
          <p:cNvSpPr/>
          <p:nvPr/>
        </p:nvSpPr>
        <p:spPr>
          <a:xfrm>
            <a:off x="2774831" y="9906082"/>
            <a:ext cx="2440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Initiation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6" name="Google Shape;296;p9"/>
          <p:cNvSpPr txBox="1"/>
          <p:nvPr/>
        </p:nvSpPr>
        <p:spPr>
          <a:xfrm>
            <a:off x="2240630" y="10480799"/>
            <a:ext cx="347834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297" name="Google Shape;297;p9"/>
          <p:cNvSpPr/>
          <p:nvPr/>
        </p:nvSpPr>
        <p:spPr>
          <a:xfrm>
            <a:off x="8135226" y="9906082"/>
            <a:ext cx="2440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Planning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8" name="Google Shape;298;p9"/>
          <p:cNvSpPr txBox="1"/>
          <p:nvPr/>
        </p:nvSpPr>
        <p:spPr>
          <a:xfrm>
            <a:off x="7601025" y="10480799"/>
            <a:ext cx="347834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299" name="Google Shape;299;p9"/>
          <p:cNvSpPr/>
          <p:nvPr/>
        </p:nvSpPr>
        <p:spPr>
          <a:xfrm>
            <a:off x="13536455" y="9906082"/>
            <a:ext cx="2440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Execution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0" name="Google Shape;300;p9"/>
          <p:cNvSpPr txBox="1"/>
          <p:nvPr/>
        </p:nvSpPr>
        <p:spPr>
          <a:xfrm>
            <a:off x="13002254" y="10480799"/>
            <a:ext cx="347834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301" name="Google Shape;301;p9"/>
          <p:cNvSpPr/>
          <p:nvPr/>
        </p:nvSpPr>
        <p:spPr>
          <a:xfrm>
            <a:off x="18924238" y="9906082"/>
            <a:ext cx="2440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Control</a:t>
            </a:r>
            <a:endParaRPr b="1" sz="54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2" name="Google Shape;302;p9"/>
          <p:cNvSpPr txBox="1"/>
          <p:nvPr/>
        </p:nvSpPr>
        <p:spPr>
          <a:xfrm>
            <a:off x="18390036" y="10480799"/>
            <a:ext cx="347834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Write your paragraph here</a:t>
            </a:r>
            <a:endParaRPr/>
          </a:p>
        </p:txBody>
      </p:sp>
      <p:sp>
        <p:nvSpPr>
          <p:cNvPr id="303" name="Google Shape;303;p9"/>
          <p:cNvSpPr/>
          <p:nvPr/>
        </p:nvSpPr>
        <p:spPr>
          <a:xfrm>
            <a:off x="5139787" y="7133998"/>
            <a:ext cx="1710552" cy="1073604"/>
          </a:xfrm>
          <a:prstGeom prst="chevron">
            <a:avLst>
              <a:gd fmla="val 50000" name="adj"/>
            </a:avLst>
          </a:prstGeom>
          <a:solidFill>
            <a:srgbClr val="1998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9"/>
          <p:cNvSpPr/>
          <p:nvPr/>
        </p:nvSpPr>
        <p:spPr>
          <a:xfrm>
            <a:off x="10582770" y="7133998"/>
            <a:ext cx="1710552" cy="1073604"/>
          </a:xfrm>
          <a:prstGeom prst="chevron">
            <a:avLst>
              <a:gd fmla="val 50000" name="adj"/>
            </a:avLst>
          </a:prstGeom>
          <a:solidFill>
            <a:srgbClr val="1972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9"/>
          <p:cNvSpPr/>
          <p:nvPr/>
        </p:nvSpPr>
        <p:spPr>
          <a:xfrm>
            <a:off x="15915684" y="7133998"/>
            <a:ext cx="1710552" cy="1073604"/>
          </a:xfrm>
          <a:prstGeom prst="chevron">
            <a:avLst>
              <a:gd fmla="val 50000" name="adj"/>
            </a:avLst>
          </a:prstGeom>
          <a:solidFill>
            <a:srgbClr val="1968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9"/>
          <p:cNvSpPr/>
          <p:nvPr/>
        </p:nvSpPr>
        <p:spPr>
          <a:xfrm>
            <a:off x="21376808" y="7133998"/>
            <a:ext cx="1710552" cy="1073604"/>
          </a:xfrm>
          <a:prstGeom prst="chevron">
            <a:avLst>
              <a:gd fmla="val 50000" name="adj"/>
            </a:avLst>
          </a:prstGeom>
          <a:solidFill>
            <a:srgbClr val="0B48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2020 BUSINESS 92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2BC5E0"/>
      </a:accent1>
      <a:accent2>
        <a:srgbClr val="2299C0"/>
      </a:accent2>
      <a:accent3>
        <a:srgbClr val="228BB9"/>
      </a:accent3>
      <a:accent4>
        <a:srgbClr val="0F6195"/>
      </a:accent4>
      <a:accent5>
        <a:srgbClr val="0C5198"/>
      </a:accent5>
      <a:accent6>
        <a:srgbClr val="0A396C"/>
      </a:accent6>
      <a:hlink>
        <a:srgbClr val="9FD368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</cp:coreProperties>
</file>