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43" r:id="rId2"/>
    <p:sldId id="345" r:id="rId3"/>
    <p:sldId id="344" r:id="rId4"/>
    <p:sldId id="346" r:id="rId5"/>
    <p:sldId id="347" r:id="rId6"/>
    <p:sldId id="348" r:id="rId7"/>
    <p:sldId id="349" r:id="rId8"/>
    <p:sldId id="35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9" autoAdjust="0"/>
    <p:restoredTop sz="96327" autoAdjust="0"/>
  </p:normalViewPr>
  <p:slideViewPr>
    <p:cSldViewPr snapToGrid="0" snapToObjects="1">
      <p:cViewPr varScale="1">
        <p:scale>
          <a:sx n="51" d="100"/>
          <a:sy n="51" d="100"/>
        </p:scale>
        <p:origin x="280" y="7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69564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5285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79053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06818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1240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2287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32100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0341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285" y="547700"/>
            <a:ext cx="21933117" cy="2284880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0"/>
          </p:nvPr>
        </p:nvSpPr>
        <p:spPr>
          <a:xfrm>
            <a:off x="1218285" y="12496278"/>
            <a:ext cx="5673388" cy="940833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idx="11"/>
          </p:nvPr>
        </p:nvSpPr>
        <p:spPr>
          <a:xfrm>
            <a:off x="8336893" y="12496278"/>
            <a:ext cx="7723769" cy="940833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>
          <a:xfrm>
            <a:off x="17478014" y="12496278"/>
            <a:ext cx="5673388" cy="940833"/>
          </a:xfrm>
        </p:spPr>
        <p:txBody>
          <a:bodyPr/>
          <a:lstStyle>
            <a:lvl1pPr>
              <a:defRPr/>
            </a:lvl1pPr>
          </a:lstStyle>
          <a:p>
            <a:fld id="{445DBE95-6B94-FC4E-B043-24C0846949FF}" type="slidenum">
              <a:rPr lang="es-MX" altLang="es-ES_tradnl"/>
              <a:pPr/>
              <a:t>‹#›</a:t>
            </a:fld>
            <a:endParaRPr lang="es-MX" altLang="es-ES_tradnl"/>
          </a:p>
        </p:txBody>
      </p:sp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/>
          <p:cNvSpPr>
            <a:spLocks noChangeArrowheads="1"/>
          </p:cNvSpPr>
          <p:nvPr/>
        </p:nvSpPr>
        <p:spPr bwMode="auto">
          <a:xfrm>
            <a:off x="9540556" y="4291093"/>
            <a:ext cx="5196801" cy="5196801"/>
          </a:xfrm>
          <a:custGeom>
            <a:avLst/>
            <a:gdLst>
              <a:gd name="T0" fmla="*/ 0 w 4366"/>
              <a:gd name="T1" fmla="*/ 2183 h 4366"/>
              <a:gd name="T2" fmla="*/ 0 w 4366"/>
              <a:gd name="T3" fmla="*/ 2183 h 4366"/>
              <a:gd name="T4" fmla="*/ 2183 w 4366"/>
              <a:gd name="T5" fmla="*/ 4365 h 4366"/>
              <a:gd name="T6" fmla="*/ 2183 w 4366"/>
              <a:gd name="T7" fmla="*/ 4365 h 4366"/>
              <a:gd name="T8" fmla="*/ 4365 w 4366"/>
              <a:gd name="T9" fmla="*/ 2183 h 4366"/>
              <a:gd name="T10" fmla="*/ 4365 w 4366"/>
              <a:gd name="T11" fmla="*/ 2183 h 4366"/>
              <a:gd name="T12" fmla="*/ 2183 w 4366"/>
              <a:gd name="T13" fmla="*/ 0 h 4366"/>
              <a:gd name="T14" fmla="*/ 2183 w 4366"/>
              <a:gd name="T15" fmla="*/ 0 h 4366"/>
              <a:gd name="T16" fmla="*/ 0 w 4366"/>
              <a:gd name="T17" fmla="*/ 2183 h 4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6" h="4366">
                <a:moveTo>
                  <a:pt x="0" y="2183"/>
                </a:moveTo>
                <a:lnTo>
                  <a:pt x="0" y="2183"/>
                </a:lnTo>
                <a:cubicBezTo>
                  <a:pt x="0" y="3387"/>
                  <a:pt x="978" y="4365"/>
                  <a:pt x="2183" y="4365"/>
                </a:cubicBezTo>
                <a:lnTo>
                  <a:pt x="2183" y="4365"/>
                </a:lnTo>
                <a:cubicBezTo>
                  <a:pt x="3387" y="4365"/>
                  <a:pt x="4365" y="3387"/>
                  <a:pt x="4365" y="2183"/>
                </a:cubicBezTo>
                <a:lnTo>
                  <a:pt x="4365" y="2183"/>
                </a:lnTo>
                <a:cubicBezTo>
                  <a:pt x="4365" y="978"/>
                  <a:pt x="3387" y="0"/>
                  <a:pt x="2183" y="0"/>
                </a:cubicBezTo>
                <a:lnTo>
                  <a:pt x="2183" y="0"/>
                </a:lnTo>
                <a:cubicBezTo>
                  <a:pt x="978" y="0"/>
                  <a:pt x="0" y="978"/>
                  <a:pt x="0" y="218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"/>
          <p:cNvSpPr>
            <a:spLocks noChangeArrowheads="1"/>
          </p:cNvSpPr>
          <p:nvPr/>
        </p:nvSpPr>
        <p:spPr bwMode="auto">
          <a:xfrm>
            <a:off x="9991995" y="4658544"/>
            <a:ext cx="4335917" cy="4335917"/>
          </a:xfrm>
          <a:custGeom>
            <a:avLst/>
            <a:gdLst>
              <a:gd name="T0" fmla="*/ 0 w 3644"/>
              <a:gd name="T1" fmla="*/ 1822 h 3644"/>
              <a:gd name="T2" fmla="*/ 0 w 3644"/>
              <a:gd name="T3" fmla="*/ 1822 h 3644"/>
              <a:gd name="T4" fmla="*/ 1822 w 3644"/>
              <a:gd name="T5" fmla="*/ 3643 h 3644"/>
              <a:gd name="T6" fmla="*/ 1822 w 3644"/>
              <a:gd name="T7" fmla="*/ 3643 h 3644"/>
              <a:gd name="T8" fmla="*/ 3643 w 3644"/>
              <a:gd name="T9" fmla="*/ 1822 h 3644"/>
              <a:gd name="T10" fmla="*/ 3643 w 3644"/>
              <a:gd name="T11" fmla="*/ 1822 h 3644"/>
              <a:gd name="T12" fmla="*/ 1822 w 3644"/>
              <a:gd name="T13" fmla="*/ 0 h 3644"/>
              <a:gd name="T14" fmla="*/ 1822 w 3644"/>
              <a:gd name="T15" fmla="*/ 0 h 3644"/>
              <a:gd name="T16" fmla="*/ 0 w 3644"/>
              <a:gd name="T17" fmla="*/ 1822 h 3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4" h="3644">
                <a:moveTo>
                  <a:pt x="0" y="1822"/>
                </a:moveTo>
                <a:lnTo>
                  <a:pt x="0" y="1822"/>
                </a:lnTo>
                <a:cubicBezTo>
                  <a:pt x="0" y="2828"/>
                  <a:pt x="816" y="3643"/>
                  <a:pt x="1822" y="3643"/>
                </a:cubicBezTo>
                <a:lnTo>
                  <a:pt x="1822" y="3643"/>
                </a:lnTo>
                <a:cubicBezTo>
                  <a:pt x="2828" y="3643"/>
                  <a:pt x="3643" y="2828"/>
                  <a:pt x="3643" y="1822"/>
                </a:cubicBezTo>
                <a:lnTo>
                  <a:pt x="3643" y="1822"/>
                </a:lnTo>
                <a:cubicBezTo>
                  <a:pt x="3643" y="816"/>
                  <a:pt x="2828" y="0"/>
                  <a:pt x="1822" y="0"/>
                </a:cubicBezTo>
                <a:lnTo>
                  <a:pt x="1822" y="0"/>
                </a:lnTo>
                <a:cubicBezTo>
                  <a:pt x="816" y="0"/>
                  <a:pt x="0" y="816"/>
                  <a:pt x="0" y="1822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3"/>
          <p:cNvSpPr>
            <a:spLocks noChangeArrowheads="1"/>
          </p:cNvSpPr>
          <p:nvPr/>
        </p:nvSpPr>
        <p:spPr bwMode="auto">
          <a:xfrm>
            <a:off x="10453933" y="5178226"/>
            <a:ext cx="3417292" cy="3417289"/>
          </a:xfrm>
          <a:custGeom>
            <a:avLst/>
            <a:gdLst>
              <a:gd name="T0" fmla="*/ 0 w 2872"/>
              <a:gd name="T1" fmla="*/ 1436 h 2872"/>
              <a:gd name="T2" fmla="*/ 0 w 2872"/>
              <a:gd name="T3" fmla="*/ 1436 h 2872"/>
              <a:gd name="T4" fmla="*/ 1436 w 2872"/>
              <a:gd name="T5" fmla="*/ 2871 h 2872"/>
              <a:gd name="T6" fmla="*/ 1436 w 2872"/>
              <a:gd name="T7" fmla="*/ 2871 h 2872"/>
              <a:gd name="T8" fmla="*/ 2871 w 2872"/>
              <a:gd name="T9" fmla="*/ 1436 h 2872"/>
              <a:gd name="T10" fmla="*/ 2871 w 2872"/>
              <a:gd name="T11" fmla="*/ 1436 h 2872"/>
              <a:gd name="T12" fmla="*/ 1436 w 2872"/>
              <a:gd name="T13" fmla="*/ 0 h 2872"/>
              <a:gd name="T14" fmla="*/ 1436 w 2872"/>
              <a:gd name="T15" fmla="*/ 0 h 2872"/>
              <a:gd name="T16" fmla="*/ 0 w 2872"/>
              <a:gd name="T17" fmla="*/ 1436 h 2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72" h="2872">
                <a:moveTo>
                  <a:pt x="0" y="1436"/>
                </a:moveTo>
                <a:lnTo>
                  <a:pt x="0" y="1436"/>
                </a:lnTo>
                <a:cubicBezTo>
                  <a:pt x="0" y="2228"/>
                  <a:pt x="643" y="2871"/>
                  <a:pt x="1436" y="2871"/>
                </a:cubicBezTo>
                <a:lnTo>
                  <a:pt x="1436" y="2871"/>
                </a:lnTo>
                <a:cubicBezTo>
                  <a:pt x="2229" y="2871"/>
                  <a:pt x="2871" y="2228"/>
                  <a:pt x="2871" y="1436"/>
                </a:cubicBezTo>
                <a:lnTo>
                  <a:pt x="2871" y="1436"/>
                </a:lnTo>
                <a:cubicBezTo>
                  <a:pt x="2871" y="643"/>
                  <a:pt x="2229" y="0"/>
                  <a:pt x="1436" y="0"/>
                </a:cubicBezTo>
                <a:lnTo>
                  <a:pt x="1436" y="0"/>
                </a:lnTo>
                <a:cubicBezTo>
                  <a:pt x="643" y="0"/>
                  <a:pt x="0" y="643"/>
                  <a:pt x="0" y="14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4"/>
          <p:cNvSpPr>
            <a:spLocks noChangeArrowheads="1"/>
          </p:cNvSpPr>
          <p:nvPr/>
        </p:nvSpPr>
        <p:spPr bwMode="auto">
          <a:xfrm>
            <a:off x="11698017" y="2621818"/>
            <a:ext cx="881881" cy="2556408"/>
          </a:xfrm>
          <a:custGeom>
            <a:avLst/>
            <a:gdLst>
              <a:gd name="T0" fmla="*/ 740 w 741"/>
              <a:gd name="T1" fmla="*/ 2148 h 2149"/>
              <a:gd name="T2" fmla="*/ 0 w 741"/>
              <a:gd name="T3" fmla="*/ 2148 h 2149"/>
              <a:gd name="T4" fmla="*/ 0 w 741"/>
              <a:gd name="T5" fmla="*/ 0 h 2149"/>
              <a:gd name="T6" fmla="*/ 740 w 741"/>
              <a:gd name="T7" fmla="*/ 0 h 2149"/>
              <a:gd name="T8" fmla="*/ 740 w 741"/>
              <a:gd name="T9" fmla="*/ 2148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" h="2149">
                <a:moveTo>
                  <a:pt x="740" y="2148"/>
                </a:moveTo>
                <a:lnTo>
                  <a:pt x="0" y="2148"/>
                </a:lnTo>
                <a:lnTo>
                  <a:pt x="0" y="0"/>
                </a:lnTo>
                <a:lnTo>
                  <a:pt x="740" y="0"/>
                </a:lnTo>
                <a:lnTo>
                  <a:pt x="740" y="2148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5"/>
          <p:cNvSpPr>
            <a:spLocks noChangeArrowheads="1"/>
          </p:cNvSpPr>
          <p:nvPr/>
        </p:nvSpPr>
        <p:spPr bwMode="auto">
          <a:xfrm>
            <a:off x="13141572" y="3561443"/>
            <a:ext cx="2435673" cy="2435673"/>
          </a:xfrm>
          <a:custGeom>
            <a:avLst/>
            <a:gdLst>
              <a:gd name="T0" fmla="*/ 524 w 2045"/>
              <a:gd name="T1" fmla="*/ 2044 h 2045"/>
              <a:gd name="T2" fmla="*/ 0 w 2045"/>
              <a:gd name="T3" fmla="*/ 1520 h 2045"/>
              <a:gd name="T4" fmla="*/ 1519 w 2045"/>
              <a:gd name="T5" fmla="*/ 0 h 2045"/>
              <a:gd name="T6" fmla="*/ 2044 w 2045"/>
              <a:gd name="T7" fmla="*/ 524 h 2045"/>
              <a:gd name="T8" fmla="*/ 524 w 2045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5">
                <a:moveTo>
                  <a:pt x="524" y="2044"/>
                </a:moveTo>
                <a:lnTo>
                  <a:pt x="0" y="1520"/>
                </a:lnTo>
                <a:lnTo>
                  <a:pt x="1519" y="0"/>
                </a:lnTo>
                <a:lnTo>
                  <a:pt x="2044" y="524"/>
                </a:lnTo>
                <a:lnTo>
                  <a:pt x="524" y="2044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6"/>
          <p:cNvSpPr>
            <a:spLocks noChangeArrowheads="1"/>
          </p:cNvSpPr>
          <p:nvPr/>
        </p:nvSpPr>
        <p:spPr bwMode="auto">
          <a:xfrm>
            <a:off x="13162569" y="7781876"/>
            <a:ext cx="2435673" cy="2435673"/>
          </a:xfrm>
          <a:custGeom>
            <a:avLst/>
            <a:gdLst>
              <a:gd name="T0" fmla="*/ 0 w 2044"/>
              <a:gd name="T1" fmla="*/ 524 h 2044"/>
              <a:gd name="T2" fmla="*/ 524 w 2044"/>
              <a:gd name="T3" fmla="*/ 0 h 2044"/>
              <a:gd name="T4" fmla="*/ 2043 w 2044"/>
              <a:gd name="T5" fmla="*/ 1518 h 2044"/>
              <a:gd name="T6" fmla="*/ 1519 w 2044"/>
              <a:gd name="T7" fmla="*/ 2043 h 2044"/>
              <a:gd name="T8" fmla="*/ 0 w 2044"/>
              <a:gd name="T9" fmla="*/ 52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4" h="2044">
                <a:moveTo>
                  <a:pt x="0" y="524"/>
                </a:moveTo>
                <a:lnTo>
                  <a:pt x="524" y="0"/>
                </a:lnTo>
                <a:lnTo>
                  <a:pt x="2043" y="1518"/>
                </a:lnTo>
                <a:lnTo>
                  <a:pt x="1519" y="2043"/>
                </a:lnTo>
                <a:lnTo>
                  <a:pt x="0" y="524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8716418" y="3650680"/>
            <a:ext cx="2435673" cy="2435673"/>
          </a:xfrm>
          <a:custGeom>
            <a:avLst/>
            <a:gdLst>
              <a:gd name="T0" fmla="*/ 2043 w 2044"/>
              <a:gd name="T1" fmla="*/ 1518 h 2044"/>
              <a:gd name="T2" fmla="*/ 1520 w 2044"/>
              <a:gd name="T3" fmla="*/ 2043 h 2044"/>
              <a:gd name="T4" fmla="*/ 0 w 2044"/>
              <a:gd name="T5" fmla="*/ 524 h 2044"/>
              <a:gd name="T6" fmla="*/ 524 w 2044"/>
              <a:gd name="T7" fmla="*/ 0 h 2044"/>
              <a:gd name="T8" fmla="*/ 2043 w 2044"/>
              <a:gd name="T9" fmla="*/ 1518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4" h="2044">
                <a:moveTo>
                  <a:pt x="2043" y="1518"/>
                </a:moveTo>
                <a:lnTo>
                  <a:pt x="1520" y="2043"/>
                </a:lnTo>
                <a:lnTo>
                  <a:pt x="0" y="524"/>
                </a:lnTo>
                <a:lnTo>
                  <a:pt x="524" y="0"/>
                </a:lnTo>
                <a:lnTo>
                  <a:pt x="2043" y="1518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"/>
          <p:cNvSpPr>
            <a:spLocks noChangeArrowheads="1"/>
          </p:cNvSpPr>
          <p:nvPr/>
        </p:nvSpPr>
        <p:spPr bwMode="auto">
          <a:xfrm>
            <a:off x="8726917" y="7792374"/>
            <a:ext cx="2435673" cy="2435673"/>
          </a:xfrm>
          <a:custGeom>
            <a:avLst/>
            <a:gdLst>
              <a:gd name="T0" fmla="*/ 1519 w 2044"/>
              <a:gd name="T1" fmla="*/ 0 h 2044"/>
              <a:gd name="T2" fmla="*/ 2043 w 2044"/>
              <a:gd name="T3" fmla="*/ 523 h 2044"/>
              <a:gd name="T4" fmla="*/ 524 w 2044"/>
              <a:gd name="T5" fmla="*/ 2043 h 2044"/>
              <a:gd name="T6" fmla="*/ 0 w 2044"/>
              <a:gd name="T7" fmla="*/ 1519 h 2044"/>
              <a:gd name="T8" fmla="*/ 1519 w 2044"/>
              <a:gd name="T9" fmla="*/ 0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4" h="2044">
                <a:moveTo>
                  <a:pt x="1519" y="0"/>
                </a:moveTo>
                <a:lnTo>
                  <a:pt x="2043" y="523"/>
                </a:lnTo>
                <a:lnTo>
                  <a:pt x="524" y="2043"/>
                </a:lnTo>
                <a:lnTo>
                  <a:pt x="0" y="1519"/>
                </a:lnTo>
                <a:lnTo>
                  <a:pt x="1519" y="0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9"/>
          <p:cNvSpPr>
            <a:spLocks noChangeArrowheads="1"/>
          </p:cNvSpPr>
          <p:nvPr/>
        </p:nvSpPr>
        <p:spPr bwMode="auto">
          <a:xfrm>
            <a:off x="11724262" y="8595515"/>
            <a:ext cx="881881" cy="2556408"/>
          </a:xfrm>
          <a:custGeom>
            <a:avLst/>
            <a:gdLst>
              <a:gd name="T0" fmla="*/ 740 w 741"/>
              <a:gd name="T1" fmla="*/ 2148 h 2149"/>
              <a:gd name="T2" fmla="*/ 0 w 741"/>
              <a:gd name="T3" fmla="*/ 2148 h 2149"/>
              <a:gd name="T4" fmla="*/ 0 w 741"/>
              <a:gd name="T5" fmla="*/ 0 h 2149"/>
              <a:gd name="T6" fmla="*/ 740 w 741"/>
              <a:gd name="T7" fmla="*/ 0 h 2149"/>
              <a:gd name="T8" fmla="*/ 740 w 741"/>
              <a:gd name="T9" fmla="*/ 2148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" h="2149">
                <a:moveTo>
                  <a:pt x="740" y="2148"/>
                </a:moveTo>
                <a:lnTo>
                  <a:pt x="0" y="2148"/>
                </a:lnTo>
                <a:lnTo>
                  <a:pt x="0" y="0"/>
                </a:lnTo>
                <a:lnTo>
                  <a:pt x="740" y="0"/>
                </a:lnTo>
                <a:lnTo>
                  <a:pt x="740" y="2148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0"/>
          <p:cNvSpPr>
            <a:spLocks noChangeArrowheads="1"/>
          </p:cNvSpPr>
          <p:nvPr/>
        </p:nvSpPr>
        <p:spPr bwMode="auto">
          <a:xfrm>
            <a:off x="7881779" y="6448555"/>
            <a:ext cx="2561656" cy="881881"/>
          </a:xfrm>
          <a:custGeom>
            <a:avLst/>
            <a:gdLst>
              <a:gd name="T0" fmla="*/ 2149 w 2150"/>
              <a:gd name="T1" fmla="*/ 740 h 741"/>
              <a:gd name="T2" fmla="*/ 0 w 2150"/>
              <a:gd name="T3" fmla="*/ 740 h 741"/>
              <a:gd name="T4" fmla="*/ 0 w 2150"/>
              <a:gd name="T5" fmla="*/ 0 h 741"/>
              <a:gd name="T6" fmla="*/ 2149 w 2150"/>
              <a:gd name="T7" fmla="*/ 0 h 741"/>
              <a:gd name="T8" fmla="*/ 2149 w 2150"/>
              <a:gd name="T9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0" h="741">
                <a:moveTo>
                  <a:pt x="2149" y="740"/>
                </a:moveTo>
                <a:lnTo>
                  <a:pt x="0" y="740"/>
                </a:lnTo>
                <a:lnTo>
                  <a:pt x="0" y="0"/>
                </a:lnTo>
                <a:lnTo>
                  <a:pt x="2149" y="0"/>
                </a:lnTo>
                <a:lnTo>
                  <a:pt x="2149" y="740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1"/>
          <p:cNvSpPr>
            <a:spLocks noChangeArrowheads="1"/>
          </p:cNvSpPr>
          <p:nvPr/>
        </p:nvSpPr>
        <p:spPr bwMode="auto">
          <a:xfrm>
            <a:off x="13871225" y="6448555"/>
            <a:ext cx="2561656" cy="881881"/>
          </a:xfrm>
          <a:custGeom>
            <a:avLst/>
            <a:gdLst>
              <a:gd name="T0" fmla="*/ 2149 w 2150"/>
              <a:gd name="T1" fmla="*/ 740 h 741"/>
              <a:gd name="T2" fmla="*/ 0 w 2150"/>
              <a:gd name="T3" fmla="*/ 740 h 741"/>
              <a:gd name="T4" fmla="*/ 0 w 2150"/>
              <a:gd name="T5" fmla="*/ 0 h 741"/>
              <a:gd name="T6" fmla="*/ 2149 w 2150"/>
              <a:gd name="T7" fmla="*/ 0 h 741"/>
              <a:gd name="T8" fmla="*/ 2149 w 2150"/>
              <a:gd name="T9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0" h="741">
                <a:moveTo>
                  <a:pt x="2149" y="740"/>
                </a:moveTo>
                <a:lnTo>
                  <a:pt x="0" y="740"/>
                </a:lnTo>
                <a:lnTo>
                  <a:pt x="0" y="0"/>
                </a:lnTo>
                <a:lnTo>
                  <a:pt x="2149" y="0"/>
                </a:lnTo>
                <a:lnTo>
                  <a:pt x="2149" y="740"/>
                </a:lnTo>
              </a:path>
            </a:pathLst>
          </a:custGeom>
          <a:solidFill>
            <a:schemeClr val="bg1">
              <a:lumMod val="50000"/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2138958" y="2831790"/>
            <a:ext cx="5248" cy="2115467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 flipV="1">
            <a:off x="12175701" y="8852732"/>
            <a:ext cx="5251" cy="2125963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 flipV="1">
            <a:off x="9215099" y="8270059"/>
            <a:ext cx="1496051" cy="1506549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13640256" y="4007632"/>
            <a:ext cx="1506546" cy="1496051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 flipH="1">
            <a:off x="14107442" y="6889496"/>
            <a:ext cx="2125966" cy="5248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 flipH="1" flipV="1">
            <a:off x="13671752" y="8270059"/>
            <a:ext cx="1506546" cy="1506549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9162607" y="4117868"/>
            <a:ext cx="1433059" cy="1433056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8102249" y="6889496"/>
            <a:ext cx="2115467" cy="5248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309"/>
          <p:cNvSpPr>
            <a:spLocks noChangeArrowheads="1"/>
          </p:cNvSpPr>
          <p:nvPr/>
        </p:nvSpPr>
        <p:spPr bwMode="auto">
          <a:xfrm>
            <a:off x="16579861" y="6648028"/>
            <a:ext cx="482935" cy="482935"/>
          </a:xfrm>
          <a:custGeom>
            <a:avLst/>
            <a:gdLst>
              <a:gd name="T0" fmla="*/ 0 w 405"/>
              <a:gd name="T1" fmla="*/ 202 h 405"/>
              <a:gd name="T2" fmla="*/ 0 w 405"/>
              <a:gd name="T3" fmla="*/ 202 h 405"/>
              <a:gd name="T4" fmla="*/ 201 w 405"/>
              <a:gd name="T5" fmla="*/ 404 h 405"/>
              <a:gd name="T6" fmla="*/ 201 w 405"/>
              <a:gd name="T7" fmla="*/ 404 h 405"/>
              <a:gd name="T8" fmla="*/ 404 w 405"/>
              <a:gd name="T9" fmla="*/ 202 h 405"/>
              <a:gd name="T10" fmla="*/ 404 w 405"/>
              <a:gd name="T11" fmla="*/ 202 h 405"/>
              <a:gd name="T12" fmla="*/ 201 w 405"/>
              <a:gd name="T13" fmla="*/ 0 h 405"/>
              <a:gd name="T14" fmla="*/ 201 w 405"/>
              <a:gd name="T15" fmla="*/ 0 h 405"/>
              <a:gd name="T16" fmla="*/ 0 w 405"/>
              <a:gd name="T17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5">
                <a:moveTo>
                  <a:pt x="0" y="202"/>
                </a:moveTo>
                <a:lnTo>
                  <a:pt x="0" y="202"/>
                </a:lnTo>
                <a:cubicBezTo>
                  <a:pt x="0" y="313"/>
                  <a:pt x="90" y="404"/>
                  <a:pt x="201" y="404"/>
                </a:cubicBezTo>
                <a:lnTo>
                  <a:pt x="201" y="404"/>
                </a:lnTo>
                <a:cubicBezTo>
                  <a:pt x="313" y="404"/>
                  <a:pt x="404" y="313"/>
                  <a:pt x="404" y="202"/>
                </a:cubicBezTo>
                <a:lnTo>
                  <a:pt x="404" y="202"/>
                </a:lnTo>
                <a:cubicBezTo>
                  <a:pt x="404" y="90"/>
                  <a:pt x="313" y="0"/>
                  <a:pt x="201" y="0"/>
                </a:cubicBezTo>
                <a:lnTo>
                  <a:pt x="201" y="0"/>
                </a:lnTo>
                <a:cubicBezTo>
                  <a:pt x="90" y="0"/>
                  <a:pt x="0" y="90"/>
                  <a:pt x="0" y="2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10"/>
          <p:cNvSpPr>
            <a:spLocks noChangeArrowheads="1"/>
          </p:cNvSpPr>
          <p:nvPr/>
        </p:nvSpPr>
        <p:spPr bwMode="auto">
          <a:xfrm>
            <a:off x="15309532" y="3414463"/>
            <a:ext cx="482935" cy="482935"/>
          </a:xfrm>
          <a:custGeom>
            <a:avLst/>
            <a:gdLst>
              <a:gd name="T0" fmla="*/ 0 w 406"/>
              <a:gd name="T1" fmla="*/ 202 h 405"/>
              <a:gd name="T2" fmla="*/ 0 w 406"/>
              <a:gd name="T3" fmla="*/ 202 h 405"/>
              <a:gd name="T4" fmla="*/ 203 w 406"/>
              <a:gd name="T5" fmla="*/ 404 h 405"/>
              <a:gd name="T6" fmla="*/ 203 w 406"/>
              <a:gd name="T7" fmla="*/ 404 h 405"/>
              <a:gd name="T8" fmla="*/ 405 w 406"/>
              <a:gd name="T9" fmla="*/ 202 h 405"/>
              <a:gd name="T10" fmla="*/ 405 w 406"/>
              <a:gd name="T11" fmla="*/ 202 h 405"/>
              <a:gd name="T12" fmla="*/ 203 w 406"/>
              <a:gd name="T13" fmla="*/ 0 h 405"/>
              <a:gd name="T14" fmla="*/ 203 w 406"/>
              <a:gd name="T15" fmla="*/ 0 h 405"/>
              <a:gd name="T16" fmla="*/ 0 w 406"/>
              <a:gd name="T17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405">
                <a:moveTo>
                  <a:pt x="0" y="202"/>
                </a:moveTo>
                <a:lnTo>
                  <a:pt x="0" y="202"/>
                </a:lnTo>
                <a:cubicBezTo>
                  <a:pt x="0" y="313"/>
                  <a:pt x="91" y="404"/>
                  <a:pt x="203" y="404"/>
                </a:cubicBezTo>
                <a:lnTo>
                  <a:pt x="203" y="404"/>
                </a:lnTo>
                <a:cubicBezTo>
                  <a:pt x="315" y="404"/>
                  <a:pt x="405" y="313"/>
                  <a:pt x="405" y="202"/>
                </a:cubicBezTo>
                <a:lnTo>
                  <a:pt x="405" y="202"/>
                </a:lnTo>
                <a:cubicBezTo>
                  <a:pt x="405" y="90"/>
                  <a:pt x="315" y="0"/>
                  <a:pt x="203" y="0"/>
                </a:cubicBezTo>
                <a:lnTo>
                  <a:pt x="203" y="0"/>
                </a:lnTo>
                <a:cubicBezTo>
                  <a:pt x="91" y="0"/>
                  <a:pt x="0" y="90"/>
                  <a:pt x="0" y="2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11"/>
          <p:cNvSpPr>
            <a:spLocks noChangeArrowheads="1"/>
          </p:cNvSpPr>
          <p:nvPr/>
        </p:nvSpPr>
        <p:spPr bwMode="auto">
          <a:xfrm>
            <a:off x="11913237" y="2049646"/>
            <a:ext cx="482935" cy="482935"/>
          </a:xfrm>
          <a:custGeom>
            <a:avLst/>
            <a:gdLst>
              <a:gd name="T0" fmla="*/ 0 w 405"/>
              <a:gd name="T1" fmla="*/ 203 h 406"/>
              <a:gd name="T2" fmla="*/ 0 w 405"/>
              <a:gd name="T3" fmla="*/ 203 h 406"/>
              <a:gd name="T4" fmla="*/ 202 w 405"/>
              <a:gd name="T5" fmla="*/ 405 h 406"/>
              <a:gd name="T6" fmla="*/ 202 w 405"/>
              <a:gd name="T7" fmla="*/ 405 h 406"/>
              <a:gd name="T8" fmla="*/ 404 w 405"/>
              <a:gd name="T9" fmla="*/ 203 h 406"/>
              <a:gd name="T10" fmla="*/ 404 w 405"/>
              <a:gd name="T11" fmla="*/ 203 h 406"/>
              <a:gd name="T12" fmla="*/ 202 w 405"/>
              <a:gd name="T13" fmla="*/ 0 h 406"/>
              <a:gd name="T14" fmla="*/ 202 w 405"/>
              <a:gd name="T15" fmla="*/ 0 h 406"/>
              <a:gd name="T16" fmla="*/ 0 w 405"/>
              <a:gd name="T17" fmla="*/ 20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6">
                <a:moveTo>
                  <a:pt x="0" y="203"/>
                </a:moveTo>
                <a:lnTo>
                  <a:pt x="0" y="203"/>
                </a:lnTo>
                <a:cubicBezTo>
                  <a:pt x="0" y="315"/>
                  <a:pt x="90" y="405"/>
                  <a:pt x="202" y="405"/>
                </a:cubicBezTo>
                <a:lnTo>
                  <a:pt x="202" y="405"/>
                </a:lnTo>
                <a:cubicBezTo>
                  <a:pt x="313" y="405"/>
                  <a:pt x="404" y="315"/>
                  <a:pt x="404" y="203"/>
                </a:cubicBezTo>
                <a:lnTo>
                  <a:pt x="404" y="203"/>
                </a:lnTo>
                <a:cubicBezTo>
                  <a:pt x="404" y="91"/>
                  <a:pt x="313" y="0"/>
                  <a:pt x="202" y="0"/>
                </a:cubicBezTo>
                <a:lnTo>
                  <a:pt x="202" y="0"/>
                </a:lnTo>
                <a:cubicBezTo>
                  <a:pt x="90" y="0"/>
                  <a:pt x="0" y="91"/>
                  <a:pt x="0" y="2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12"/>
          <p:cNvSpPr>
            <a:spLocks noChangeArrowheads="1"/>
          </p:cNvSpPr>
          <p:nvPr/>
        </p:nvSpPr>
        <p:spPr bwMode="auto">
          <a:xfrm>
            <a:off x="8569438" y="3503699"/>
            <a:ext cx="482935" cy="482935"/>
          </a:xfrm>
          <a:custGeom>
            <a:avLst/>
            <a:gdLst>
              <a:gd name="T0" fmla="*/ 0 w 405"/>
              <a:gd name="T1" fmla="*/ 203 h 406"/>
              <a:gd name="T2" fmla="*/ 0 w 405"/>
              <a:gd name="T3" fmla="*/ 203 h 406"/>
              <a:gd name="T4" fmla="*/ 202 w 405"/>
              <a:gd name="T5" fmla="*/ 405 h 406"/>
              <a:gd name="T6" fmla="*/ 202 w 405"/>
              <a:gd name="T7" fmla="*/ 405 h 406"/>
              <a:gd name="T8" fmla="*/ 404 w 405"/>
              <a:gd name="T9" fmla="*/ 203 h 406"/>
              <a:gd name="T10" fmla="*/ 404 w 405"/>
              <a:gd name="T11" fmla="*/ 203 h 406"/>
              <a:gd name="T12" fmla="*/ 202 w 405"/>
              <a:gd name="T13" fmla="*/ 0 h 406"/>
              <a:gd name="T14" fmla="*/ 202 w 405"/>
              <a:gd name="T15" fmla="*/ 0 h 406"/>
              <a:gd name="T16" fmla="*/ 0 w 405"/>
              <a:gd name="T17" fmla="*/ 20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6">
                <a:moveTo>
                  <a:pt x="0" y="203"/>
                </a:moveTo>
                <a:lnTo>
                  <a:pt x="0" y="203"/>
                </a:lnTo>
                <a:cubicBezTo>
                  <a:pt x="0" y="315"/>
                  <a:pt x="90" y="405"/>
                  <a:pt x="202" y="405"/>
                </a:cubicBezTo>
                <a:lnTo>
                  <a:pt x="202" y="405"/>
                </a:lnTo>
                <a:cubicBezTo>
                  <a:pt x="313" y="405"/>
                  <a:pt x="404" y="315"/>
                  <a:pt x="404" y="203"/>
                </a:cubicBezTo>
                <a:lnTo>
                  <a:pt x="404" y="203"/>
                </a:lnTo>
                <a:cubicBezTo>
                  <a:pt x="404" y="91"/>
                  <a:pt x="313" y="0"/>
                  <a:pt x="202" y="0"/>
                </a:cubicBezTo>
                <a:lnTo>
                  <a:pt x="202" y="0"/>
                </a:lnTo>
                <a:cubicBezTo>
                  <a:pt x="90" y="0"/>
                  <a:pt x="0" y="91"/>
                  <a:pt x="0" y="2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13"/>
          <p:cNvSpPr>
            <a:spLocks noChangeArrowheads="1"/>
          </p:cNvSpPr>
          <p:nvPr/>
        </p:nvSpPr>
        <p:spPr bwMode="auto">
          <a:xfrm>
            <a:off x="7288610" y="6648028"/>
            <a:ext cx="482935" cy="482935"/>
          </a:xfrm>
          <a:custGeom>
            <a:avLst/>
            <a:gdLst>
              <a:gd name="T0" fmla="*/ 0 w 406"/>
              <a:gd name="T1" fmla="*/ 202 h 405"/>
              <a:gd name="T2" fmla="*/ 0 w 406"/>
              <a:gd name="T3" fmla="*/ 202 h 405"/>
              <a:gd name="T4" fmla="*/ 202 w 406"/>
              <a:gd name="T5" fmla="*/ 404 h 405"/>
              <a:gd name="T6" fmla="*/ 202 w 406"/>
              <a:gd name="T7" fmla="*/ 404 h 405"/>
              <a:gd name="T8" fmla="*/ 405 w 406"/>
              <a:gd name="T9" fmla="*/ 202 h 405"/>
              <a:gd name="T10" fmla="*/ 405 w 406"/>
              <a:gd name="T11" fmla="*/ 202 h 405"/>
              <a:gd name="T12" fmla="*/ 202 w 406"/>
              <a:gd name="T13" fmla="*/ 0 h 405"/>
              <a:gd name="T14" fmla="*/ 202 w 406"/>
              <a:gd name="T15" fmla="*/ 0 h 405"/>
              <a:gd name="T16" fmla="*/ 0 w 406"/>
              <a:gd name="T17" fmla="*/ 20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405">
                <a:moveTo>
                  <a:pt x="0" y="202"/>
                </a:moveTo>
                <a:lnTo>
                  <a:pt x="0" y="202"/>
                </a:lnTo>
                <a:cubicBezTo>
                  <a:pt x="0" y="313"/>
                  <a:pt x="90" y="404"/>
                  <a:pt x="202" y="404"/>
                </a:cubicBezTo>
                <a:lnTo>
                  <a:pt x="202" y="404"/>
                </a:lnTo>
                <a:cubicBezTo>
                  <a:pt x="314" y="404"/>
                  <a:pt x="405" y="313"/>
                  <a:pt x="405" y="202"/>
                </a:cubicBezTo>
                <a:lnTo>
                  <a:pt x="405" y="202"/>
                </a:lnTo>
                <a:cubicBezTo>
                  <a:pt x="405" y="90"/>
                  <a:pt x="314" y="0"/>
                  <a:pt x="202" y="0"/>
                </a:cubicBezTo>
                <a:lnTo>
                  <a:pt x="202" y="0"/>
                </a:lnTo>
                <a:cubicBezTo>
                  <a:pt x="90" y="0"/>
                  <a:pt x="0" y="90"/>
                  <a:pt x="0" y="2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14"/>
          <p:cNvSpPr>
            <a:spLocks noChangeArrowheads="1"/>
          </p:cNvSpPr>
          <p:nvPr/>
        </p:nvSpPr>
        <p:spPr bwMode="auto">
          <a:xfrm>
            <a:off x="8532691" y="9918337"/>
            <a:ext cx="482935" cy="482935"/>
          </a:xfrm>
          <a:custGeom>
            <a:avLst/>
            <a:gdLst>
              <a:gd name="T0" fmla="*/ 0 w 406"/>
              <a:gd name="T1" fmla="*/ 202 h 406"/>
              <a:gd name="T2" fmla="*/ 0 w 406"/>
              <a:gd name="T3" fmla="*/ 202 h 406"/>
              <a:gd name="T4" fmla="*/ 202 w 406"/>
              <a:gd name="T5" fmla="*/ 405 h 406"/>
              <a:gd name="T6" fmla="*/ 202 w 406"/>
              <a:gd name="T7" fmla="*/ 405 h 406"/>
              <a:gd name="T8" fmla="*/ 405 w 406"/>
              <a:gd name="T9" fmla="*/ 202 h 406"/>
              <a:gd name="T10" fmla="*/ 405 w 406"/>
              <a:gd name="T11" fmla="*/ 202 h 406"/>
              <a:gd name="T12" fmla="*/ 202 w 406"/>
              <a:gd name="T13" fmla="*/ 0 h 406"/>
              <a:gd name="T14" fmla="*/ 202 w 406"/>
              <a:gd name="T15" fmla="*/ 0 h 406"/>
              <a:gd name="T16" fmla="*/ 0 w 406"/>
              <a:gd name="T17" fmla="*/ 202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406">
                <a:moveTo>
                  <a:pt x="0" y="202"/>
                </a:moveTo>
                <a:lnTo>
                  <a:pt x="0" y="202"/>
                </a:lnTo>
                <a:cubicBezTo>
                  <a:pt x="0" y="314"/>
                  <a:pt x="90" y="405"/>
                  <a:pt x="202" y="405"/>
                </a:cubicBezTo>
                <a:lnTo>
                  <a:pt x="202" y="405"/>
                </a:lnTo>
                <a:cubicBezTo>
                  <a:pt x="314" y="405"/>
                  <a:pt x="405" y="314"/>
                  <a:pt x="405" y="202"/>
                </a:cubicBezTo>
                <a:lnTo>
                  <a:pt x="405" y="202"/>
                </a:lnTo>
                <a:cubicBezTo>
                  <a:pt x="405" y="90"/>
                  <a:pt x="314" y="0"/>
                  <a:pt x="202" y="0"/>
                </a:cubicBezTo>
                <a:lnTo>
                  <a:pt x="202" y="0"/>
                </a:lnTo>
                <a:cubicBezTo>
                  <a:pt x="90" y="0"/>
                  <a:pt x="0" y="90"/>
                  <a:pt x="0" y="2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15"/>
          <p:cNvSpPr>
            <a:spLocks noChangeArrowheads="1"/>
          </p:cNvSpPr>
          <p:nvPr/>
        </p:nvSpPr>
        <p:spPr bwMode="auto">
          <a:xfrm>
            <a:off x="11902738" y="11262156"/>
            <a:ext cx="482935" cy="482935"/>
          </a:xfrm>
          <a:custGeom>
            <a:avLst/>
            <a:gdLst>
              <a:gd name="T0" fmla="*/ 0 w 405"/>
              <a:gd name="T1" fmla="*/ 203 h 406"/>
              <a:gd name="T2" fmla="*/ 0 w 405"/>
              <a:gd name="T3" fmla="*/ 203 h 406"/>
              <a:gd name="T4" fmla="*/ 202 w 405"/>
              <a:gd name="T5" fmla="*/ 405 h 406"/>
              <a:gd name="T6" fmla="*/ 202 w 405"/>
              <a:gd name="T7" fmla="*/ 405 h 406"/>
              <a:gd name="T8" fmla="*/ 404 w 405"/>
              <a:gd name="T9" fmla="*/ 203 h 406"/>
              <a:gd name="T10" fmla="*/ 404 w 405"/>
              <a:gd name="T11" fmla="*/ 203 h 406"/>
              <a:gd name="T12" fmla="*/ 202 w 405"/>
              <a:gd name="T13" fmla="*/ 0 h 406"/>
              <a:gd name="T14" fmla="*/ 202 w 405"/>
              <a:gd name="T15" fmla="*/ 0 h 406"/>
              <a:gd name="T16" fmla="*/ 0 w 405"/>
              <a:gd name="T17" fmla="*/ 20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6">
                <a:moveTo>
                  <a:pt x="0" y="203"/>
                </a:moveTo>
                <a:lnTo>
                  <a:pt x="0" y="203"/>
                </a:lnTo>
                <a:cubicBezTo>
                  <a:pt x="0" y="315"/>
                  <a:pt x="91" y="405"/>
                  <a:pt x="202" y="405"/>
                </a:cubicBezTo>
                <a:lnTo>
                  <a:pt x="202" y="405"/>
                </a:lnTo>
                <a:cubicBezTo>
                  <a:pt x="313" y="405"/>
                  <a:pt x="404" y="315"/>
                  <a:pt x="404" y="203"/>
                </a:cubicBezTo>
                <a:lnTo>
                  <a:pt x="404" y="203"/>
                </a:lnTo>
                <a:cubicBezTo>
                  <a:pt x="404" y="91"/>
                  <a:pt x="313" y="0"/>
                  <a:pt x="202" y="0"/>
                </a:cubicBezTo>
                <a:lnTo>
                  <a:pt x="202" y="0"/>
                </a:lnTo>
                <a:cubicBezTo>
                  <a:pt x="91" y="0"/>
                  <a:pt x="0" y="91"/>
                  <a:pt x="0" y="2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16"/>
          <p:cNvSpPr>
            <a:spLocks noChangeArrowheads="1"/>
          </p:cNvSpPr>
          <p:nvPr/>
        </p:nvSpPr>
        <p:spPr bwMode="auto">
          <a:xfrm>
            <a:off x="15309532" y="9876343"/>
            <a:ext cx="482935" cy="482935"/>
          </a:xfrm>
          <a:custGeom>
            <a:avLst/>
            <a:gdLst>
              <a:gd name="T0" fmla="*/ 0 w 405"/>
              <a:gd name="T1" fmla="*/ 202 h 406"/>
              <a:gd name="T2" fmla="*/ 0 w 405"/>
              <a:gd name="T3" fmla="*/ 202 h 406"/>
              <a:gd name="T4" fmla="*/ 202 w 405"/>
              <a:gd name="T5" fmla="*/ 405 h 406"/>
              <a:gd name="T6" fmla="*/ 202 w 405"/>
              <a:gd name="T7" fmla="*/ 405 h 406"/>
              <a:gd name="T8" fmla="*/ 404 w 405"/>
              <a:gd name="T9" fmla="*/ 202 h 406"/>
              <a:gd name="T10" fmla="*/ 404 w 405"/>
              <a:gd name="T11" fmla="*/ 202 h 406"/>
              <a:gd name="T12" fmla="*/ 202 w 405"/>
              <a:gd name="T13" fmla="*/ 0 h 406"/>
              <a:gd name="T14" fmla="*/ 202 w 405"/>
              <a:gd name="T15" fmla="*/ 0 h 406"/>
              <a:gd name="T16" fmla="*/ 0 w 405"/>
              <a:gd name="T17" fmla="*/ 202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6">
                <a:moveTo>
                  <a:pt x="0" y="202"/>
                </a:moveTo>
                <a:lnTo>
                  <a:pt x="0" y="202"/>
                </a:lnTo>
                <a:cubicBezTo>
                  <a:pt x="0" y="314"/>
                  <a:pt x="90" y="405"/>
                  <a:pt x="202" y="405"/>
                </a:cubicBezTo>
                <a:lnTo>
                  <a:pt x="202" y="405"/>
                </a:lnTo>
                <a:cubicBezTo>
                  <a:pt x="313" y="405"/>
                  <a:pt x="404" y="314"/>
                  <a:pt x="404" y="202"/>
                </a:cubicBezTo>
                <a:lnTo>
                  <a:pt x="404" y="202"/>
                </a:lnTo>
                <a:cubicBezTo>
                  <a:pt x="404" y="91"/>
                  <a:pt x="313" y="0"/>
                  <a:pt x="202" y="0"/>
                </a:cubicBezTo>
                <a:lnTo>
                  <a:pt x="202" y="0"/>
                </a:lnTo>
                <a:cubicBezTo>
                  <a:pt x="90" y="0"/>
                  <a:pt x="0" y="91"/>
                  <a:pt x="0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CuadroTexto 399"/>
          <p:cNvSpPr txBox="1"/>
          <p:nvPr/>
        </p:nvSpPr>
        <p:spPr>
          <a:xfrm>
            <a:off x="10247978" y="914136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16230480" y="2885546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7316330" y="6293469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16102076" y="9750993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0217716" y="11922693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4327746" y="9949832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3086292" y="6463899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4285708" y="2972928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0886380" y="6459054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30672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>
            <a:spLocks noChangeShapeType="1"/>
          </p:cNvSpPr>
          <p:nvPr/>
        </p:nvSpPr>
        <p:spPr bwMode="auto">
          <a:xfrm>
            <a:off x="9533145" y="1995484"/>
            <a:ext cx="5947231" cy="467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"/>
          <p:cNvSpPr>
            <a:spLocks noChangeShapeType="1"/>
          </p:cNvSpPr>
          <p:nvPr/>
        </p:nvSpPr>
        <p:spPr bwMode="auto">
          <a:xfrm>
            <a:off x="9042217" y="4155563"/>
            <a:ext cx="6442834" cy="467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"/>
          <p:cNvSpPr>
            <a:spLocks noChangeShapeType="1"/>
          </p:cNvSpPr>
          <p:nvPr/>
        </p:nvSpPr>
        <p:spPr bwMode="auto">
          <a:xfrm>
            <a:off x="9042217" y="7152555"/>
            <a:ext cx="6442834" cy="4677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>
            <a:off x="8944033" y="10710609"/>
            <a:ext cx="6536344" cy="467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6732522" y="835961"/>
            <a:ext cx="5255258" cy="11693414"/>
          </a:xfrm>
          <a:custGeom>
            <a:avLst/>
            <a:gdLst>
              <a:gd name="T0" fmla="*/ 4957 w 4958"/>
              <a:gd name="T1" fmla="*/ 11029 h 11030"/>
              <a:gd name="T2" fmla="*/ 4957 w 4958"/>
              <a:gd name="T3" fmla="*/ 11029 h 11030"/>
              <a:gd name="T4" fmla="*/ 1013 w 4958"/>
              <a:gd name="T5" fmla="*/ 11026 h 11030"/>
              <a:gd name="T6" fmla="*/ 1013 w 4958"/>
              <a:gd name="T7" fmla="*/ 11026 h 11030"/>
              <a:gd name="T8" fmla="*/ 1300 w 4958"/>
              <a:gd name="T9" fmla="*/ 2533 h 11030"/>
              <a:gd name="T10" fmla="*/ 1300 w 4958"/>
              <a:gd name="T11" fmla="*/ 2533 h 11030"/>
              <a:gd name="T12" fmla="*/ 2544 w 4958"/>
              <a:gd name="T13" fmla="*/ 10 h 11030"/>
              <a:gd name="T14" fmla="*/ 2544 w 4958"/>
              <a:gd name="T15" fmla="*/ 10 h 11030"/>
              <a:gd name="T16" fmla="*/ 3774 w 4958"/>
              <a:gd name="T17" fmla="*/ 0 h 11030"/>
              <a:gd name="T18" fmla="*/ 3774 w 4958"/>
              <a:gd name="T19" fmla="*/ 0 h 11030"/>
              <a:gd name="T20" fmla="*/ 2970 w 4958"/>
              <a:gd name="T21" fmla="*/ 2604 h 11030"/>
              <a:gd name="T22" fmla="*/ 2970 w 4958"/>
              <a:gd name="T23" fmla="*/ 2604 h 11030"/>
              <a:gd name="T24" fmla="*/ 4957 w 4958"/>
              <a:gd name="T25" fmla="*/ 11029 h 1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8" h="11030">
                <a:moveTo>
                  <a:pt x="4957" y="11029"/>
                </a:moveTo>
                <a:lnTo>
                  <a:pt x="4957" y="11029"/>
                </a:lnTo>
                <a:cubicBezTo>
                  <a:pt x="3642" y="11028"/>
                  <a:pt x="2328" y="11027"/>
                  <a:pt x="1013" y="11026"/>
                </a:cubicBezTo>
                <a:lnTo>
                  <a:pt x="1013" y="11026"/>
                </a:lnTo>
                <a:cubicBezTo>
                  <a:pt x="578" y="9361"/>
                  <a:pt x="0" y="6094"/>
                  <a:pt x="1300" y="2533"/>
                </a:cubicBezTo>
                <a:lnTo>
                  <a:pt x="1300" y="2533"/>
                </a:lnTo>
                <a:cubicBezTo>
                  <a:pt x="1657" y="1554"/>
                  <a:pt x="2098" y="714"/>
                  <a:pt x="2544" y="10"/>
                </a:cubicBezTo>
                <a:lnTo>
                  <a:pt x="2544" y="10"/>
                </a:lnTo>
                <a:cubicBezTo>
                  <a:pt x="2954" y="7"/>
                  <a:pt x="3364" y="3"/>
                  <a:pt x="3774" y="0"/>
                </a:cubicBezTo>
                <a:lnTo>
                  <a:pt x="3774" y="0"/>
                </a:lnTo>
                <a:cubicBezTo>
                  <a:pt x="3441" y="728"/>
                  <a:pt x="3140" y="1600"/>
                  <a:pt x="2970" y="2604"/>
                </a:cubicBezTo>
                <a:lnTo>
                  <a:pt x="2970" y="2604"/>
                </a:lnTo>
                <a:cubicBezTo>
                  <a:pt x="2296" y="6603"/>
                  <a:pt x="4197" y="9867"/>
                  <a:pt x="4957" y="11029"/>
                </a:cubicBez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6"/>
          <p:cNvSpPr>
            <a:spLocks noChangeArrowheads="1"/>
          </p:cNvSpPr>
          <p:nvPr/>
        </p:nvSpPr>
        <p:spPr bwMode="auto">
          <a:xfrm>
            <a:off x="7335662" y="952847"/>
            <a:ext cx="2580874" cy="11576528"/>
          </a:xfrm>
          <a:custGeom>
            <a:avLst/>
            <a:gdLst>
              <a:gd name="T0" fmla="*/ 2160 w 2434"/>
              <a:gd name="T1" fmla="*/ 10918 h 10919"/>
              <a:gd name="T2" fmla="*/ 2160 w 2434"/>
              <a:gd name="T3" fmla="*/ 10918 h 10919"/>
              <a:gd name="T4" fmla="*/ 2433 w 2434"/>
              <a:gd name="T5" fmla="*/ 0 h 10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4" h="10919">
                <a:moveTo>
                  <a:pt x="2160" y="10918"/>
                </a:moveTo>
                <a:lnTo>
                  <a:pt x="2160" y="10918"/>
                </a:lnTo>
                <a:cubicBezTo>
                  <a:pt x="1724" y="9253"/>
                  <a:pt x="0" y="5640"/>
                  <a:pt x="2433" y="0"/>
                </a:cubicBezTo>
              </a:path>
            </a:pathLst>
          </a:cu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7985555" y="9452899"/>
            <a:ext cx="2520094" cy="2520094"/>
          </a:xfrm>
          <a:custGeom>
            <a:avLst/>
            <a:gdLst>
              <a:gd name="T0" fmla="*/ 0 w 2375"/>
              <a:gd name="T1" fmla="*/ 1187 h 2375"/>
              <a:gd name="T2" fmla="*/ 0 w 2375"/>
              <a:gd name="T3" fmla="*/ 1187 h 2375"/>
              <a:gd name="T4" fmla="*/ 1187 w 2375"/>
              <a:gd name="T5" fmla="*/ 2374 h 2375"/>
              <a:gd name="T6" fmla="*/ 1187 w 2375"/>
              <a:gd name="T7" fmla="*/ 2374 h 2375"/>
              <a:gd name="T8" fmla="*/ 2374 w 2375"/>
              <a:gd name="T9" fmla="*/ 1187 h 2375"/>
              <a:gd name="T10" fmla="*/ 2374 w 2375"/>
              <a:gd name="T11" fmla="*/ 1187 h 2375"/>
              <a:gd name="T12" fmla="*/ 1187 w 2375"/>
              <a:gd name="T13" fmla="*/ 0 h 2375"/>
              <a:gd name="T14" fmla="*/ 1187 w 2375"/>
              <a:gd name="T15" fmla="*/ 0 h 2375"/>
              <a:gd name="T16" fmla="*/ 0 w 2375"/>
              <a:gd name="T17" fmla="*/ 1187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5" h="2375">
                <a:moveTo>
                  <a:pt x="0" y="1187"/>
                </a:moveTo>
                <a:lnTo>
                  <a:pt x="0" y="1187"/>
                </a:lnTo>
                <a:cubicBezTo>
                  <a:pt x="0" y="1842"/>
                  <a:pt x="532" y="2374"/>
                  <a:pt x="1187" y="2374"/>
                </a:cubicBezTo>
                <a:lnTo>
                  <a:pt x="1187" y="2374"/>
                </a:lnTo>
                <a:cubicBezTo>
                  <a:pt x="1842" y="2374"/>
                  <a:pt x="2374" y="1842"/>
                  <a:pt x="2374" y="1187"/>
                </a:cubicBezTo>
                <a:lnTo>
                  <a:pt x="2374" y="1187"/>
                </a:lnTo>
                <a:cubicBezTo>
                  <a:pt x="2374" y="531"/>
                  <a:pt x="1842" y="0"/>
                  <a:pt x="1187" y="0"/>
                </a:cubicBezTo>
                <a:lnTo>
                  <a:pt x="1187" y="0"/>
                </a:lnTo>
                <a:cubicBezTo>
                  <a:pt x="532" y="0"/>
                  <a:pt x="0" y="531"/>
                  <a:pt x="0" y="11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0"/>
          <p:cNvSpPr>
            <a:spLocks noChangeArrowheads="1"/>
          </p:cNvSpPr>
          <p:nvPr/>
        </p:nvSpPr>
        <p:spPr bwMode="auto">
          <a:xfrm>
            <a:off x="7564760" y="6142648"/>
            <a:ext cx="2024491" cy="2024491"/>
          </a:xfrm>
          <a:custGeom>
            <a:avLst/>
            <a:gdLst>
              <a:gd name="T0" fmla="*/ 0 w 1908"/>
              <a:gd name="T1" fmla="*/ 953 h 1909"/>
              <a:gd name="T2" fmla="*/ 0 w 1908"/>
              <a:gd name="T3" fmla="*/ 953 h 1909"/>
              <a:gd name="T4" fmla="*/ 953 w 1908"/>
              <a:gd name="T5" fmla="*/ 1908 h 1909"/>
              <a:gd name="T6" fmla="*/ 953 w 1908"/>
              <a:gd name="T7" fmla="*/ 1908 h 1909"/>
              <a:gd name="T8" fmla="*/ 1907 w 1908"/>
              <a:gd name="T9" fmla="*/ 953 h 1909"/>
              <a:gd name="T10" fmla="*/ 1907 w 1908"/>
              <a:gd name="T11" fmla="*/ 953 h 1909"/>
              <a:gd name="T12" fmla="*/ 953 w 1908"/>
              <a:gd name="T13" fmla="*/ 0 h 1909"/>
              <a:gd name="T14" fmla="*/ 953 w 1908"/>
              <a:gd name="T15" fmla="*/ 0 h 1909"/>
              <a:gd name="T16" fmla="*/ 0 w 1908"/>
              <a:gd name="T17" fmla="*/ 953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8" h="1909">
                <a:moveTo>
                  <a:pt x="0" y="953"/>
                </a:moveTo>
                <a:lnTo>
                  <a:pt x="0" y="953"/>
                </a:lnTo>
                <a:cubicBezTo>
                  <a:pt x="0" y="1481"/>
                  <a:pt x="427" y="1908"/>
                  <a:pt x="953" y="1908"/>
                </a:cubicBezTo>
                <a:lnTo>
                  <a:pt x="953" y="1908"/>
                </a:lnTo>
                <a:cubicBezTo>
                  <a:pt x="1480" y="1908"/>
                  <a:pt x="1907" y="1481"/>
                  <a:pt x="1907" y="953"/>
                </a:cubicBezTo>
                <a:lnTo>
                  <a:pt x="1907" y="953"/>
                </a:lnTo>
                <a:cubicBezTo>
                  <a:pt x="1907" y="428"/>
                  <a:pt x="1480" y="0"/>
                  <a:pt x="953" y="0"/>
                </a:cubicBezTo>
                <a:lnTo>
                  <a:pt x="953" y="0"/>
                </a:lnTo>
                <a:cubicBezTo>
                  <a:pt x="427" y="0"/>
                  <a:pt x="0" y="428"/>
                  <a:pt x="0" y="9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2"/>
          <p:cNvSpPr>
            <a:spLocks noChangeArrowheads="1"/>
          </p:cNvSpPr>
          <p:nvPr/>
        </p:nvSpPr>
        <p:spPr bwMode="auto">
          <a:xfrm>
            <a:off x="8153872" y="3416835"/>
            <a:ext cx="1477457" cy="1477457"/>
          </a:xfrm>
          <a:custGeom>
            <a:avLst/>
            <a:gdLst>
              <a:gd name="T0" fmla="*/ 0 w 1395"/>
              <a:gd name="T1" fmla="*/ 698 h 1395"/>
              <a:gd name="T2" fmla="*/ 0 w 1395"/>
              <a:gd name="T3" fmla="*/ 698 h 1395"/>
              <a:gd name="T4" fmla="*/ 697 w 1395"/>
              <a:gd name="T5" fmla="*/ 1394 h 1395"/>
              <a:gd name="T6" fmla="*/ 697 w 1395"/>
              <a:gd name="T7" fmla="*/ 1394 h 1395"/>
              <a:gd name="T8" fmla="*/ 1394 w 1395"/>
              <a:gd name="T9" fmla="*/ 698 h 1395"/>
              <a:gd name="T10" fmla="*/ 1394 w 1395"/>
              <a:gd name="T11" fmla="*/ 698 h 1395"/>
              <a:gd name="T12" fmla="*/ 697 w 1395"/>
              <a:gd name="T13" fmla="*/ 0 h 1395"/>
              <a:gd name="T14" fmla="*/ 697 w 1395"/>
              <a:gd name="T15" fmla="*/ 0 h 1395"/>
              <a:gd name="T16" fmla="*/ 0 w 1395"/>
              <a:gd name="T17" fmla="*/ 698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5" h="1395">
                <a:moveTo>
                  <a:pt x="0" y="698"/>
                </a:moveTo>
                <a:lnTo>
                  <a:pt x="0" y="698"/>
                </a:lnTo>
                <a:cubicBezTo>
                  <a:pt x="0" y="1083"/>
                  <a:pt x="312" y="1394"/>
                  <a:pt x="697" y="1394"/>
                </a:cubicBezTo>
                <a:lnTo>
                  <a:pt x="697" y="1394"/>
                </a:lnTo>
                <a:cubicBezTo>
                  <a:pt x="1082" y="1394"/>
                  <a:pt x="1394" y="1083"/>
                  <a:pt x="1394" y="698"/>
                </a:cubicBezTo>
                <a:lnTo>
                  <a:pt x="1394" y="698"/>
                </a:lnTo>
                <a:cubicBezTo>
                  <a:pt x="1394" y="313"/>
                  <a:pt x="1082" y="0"/>
                  <a:pt x="697" y="0"/>
                </a:cubicBezTo>
                <a:lnTo>
                  <a:pt x="697" y="0"/>
                </a:lnTo>
                <a:cubicBezTo>
                  <a:pt x="312" y="0"/>
                  <a:pt x="0" y="313"/>
                  <a:pt x="0" y="6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4"/>
          <p:cNvSpPr>
            <a:spLocks noChangeArrowheads="1"/>
          </p:cNvSpPr>
          <p:nvPr/>
        </p:nvSpPr>
        <p:spPr bwMode="auto">
          <a:xfrm>
            <a:off x="9056245" y="1462477"/>
            <a:ext cx="1066013" cy="1066013"/>
          </a:xfrm>
          <a:custGeom>
            <a:avLst/>
            <a:gdLst>
              <a:gd name="T0" fmla="*/ 0 w 1005"/>
              <a:gd name="T1" fmla="*/ 502 h 1005"/>
              <a:gd name="T2" fmla="*/ 0 w 1005"/>
              <a:gd name="T3" fmla="*/ 502 h 1005"/>
              <a:gd name="T4" fmla="*/ 502 w 1005"/>
              <a:gd name="T5" fmla="*/ 1004 h 1005"/>
              <a:gd name="T6" fmla="*/ 502 w 1005"/>
              <a:gd name="T7" fmla="*/ 1004 h 1005"/>
              <a:gd name="T8" fmla="*/ 1004 w 1005"/>
              <a:gd name="T9" fmla="*/ 502 h 1005"/>
              <a:gd name="T10" fmla="*/ 1004 w 1005"/>
              <a:gd name="T11" fmla="*/ 502 h 1005"/>
              <a:gd name="T12" fmla="*/ 502 w 1005"/>
              <a:gd name="T13" fmla="*/ 0 h 1005"/>
              <a:gd name="T14" fmla="*/ 502 w 1005"/>
              <a:gd name="T15" fmla="*/ 0 h 1005"/>
              <a:gd name="T16" fmla="*/ 0 w 1005"/>
              <a:gd name="T17" fmla="*/ 50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" h="1005">
                <a:moveTo>
                  <a:pt x="0" y="502"/>
                </a:moveTo>
                <a:lnTo>
                  <a:pt x="0" y="502"/>
                </a:lnTo>
                <a:cubicBezTo>
                  <a:pt x="0" y="780"/>
                  <a:pt x="225" y="1004"/>
                  <a:pt x="502" y="1004"/>
                </a:cubicBezTo>
                <a:lnTo>
                  <a:pt x="502" y="1004"/>
                </a:lnTo>
                <a:cubicBezTo>
                  <a:pt x="780" y="1004"/>
                  <a:pt x="1004" y="780"/>
                  <a:pt x="1004" y="502"/>
                </a:cubicBezTo>
                <a:lnTo>
                  <a:pt x="1004" y="502"/>
                </a:lnTo>
                <a:cubicBezTo>
                  <a:pt x="1004" y="224"/>
                  <a:pt x="780" y="0"/>
                  <a:pt x="502" y="0"/>
                </a:cubicBezTo>
                <a:lnTo>
                  <a:pt x="502" y="0"/>
                </a:lnTo>
                <a:cubicBezTo>
                  <a:pt x="225" y="0"/>
                  <a:pt x="0" y="224"/>
                  <a:pt x="0" y="5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CuadroTexto 704"/>
          <p:cNvSpPr txBox="1"/>
          <p:nvPr/>
        </p:nvSpPr>
        <p:spPr>
          <a:xfrm>
            <a:off x="1283256" y="1201377"/>
            <a:ext cx="584487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Diagram</a:t>
            </a:r>
          </a:p>
        </p:txBody>
      </p:sp>
      <p:sp>
        <p:nvSpPr>
          <p:cNvPr id="706" name="CuadroTexto 705"/>
          <p:cNvSpPr txBox="1"/>
          <p:nvPr/>
        </p:nvSpPr>
        <p:spPr>
          <a:xfrm>
            <a:off x="15718827" y="1333764"/>
            <a:ext cx="656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07" name="CuadroTexto 706"/>
          <p:cNvSpPr txBox="1"/>
          <p:nvPr/>
        </p:nvSpPr>
        <p:spPr>
          <a:xfrm>
            <a:off x="15718828" y="3377241"/>
            <a:ext cx="656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08" name="CuadroTexto 707"/>
          <p:cNvSpPr txBox="1"/>
          <p:nvPr/>
        </p:nvSpPr>
        <p:spPr>
          <a:xfrm>
            <a:off x="15718827" y="6367725"/>
            <a:ext cx="656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09" name="CuadroTexto 708"/>
          <p:cNvSpPr txBox="1"/>
          <p:nvPr/>
        </p:nvSpPr>
        <p:spPr>
          <a:xfrm>
            <a:off x="15718827" y="9925779"/>
            <a:ext cx="656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10" name="CuadroTexto 709"/>
          <p:cNvSpPr txBox="1"/>
          <p:nvPr/>
        </p:nvSpPr>
        <p:spPr>
          <a:xfrm>
            <a:off x="8577005" y="9260801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11" name="CuadroTexto 710"/>
          <p:cNvSpPr txBox="1"/>
          <p:nvPr/>
        </p:nvSpPr>
        <p:spPr>
          <a:xfrm>
            <a:off x="7989640" y="5997006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12" name="CuadroTexto 711"/>
          <p:cNvSpPr txBox="1"/>
          <p:nvPr/>
        </p:nvSpPr>
        <p:spPr>
          <a:xfrm>
            <a:off x="8427359" y="3265614"/>
            <a:ext cx="96532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13" name="CuadroTexto 712"/>
          <p:cNvSpPr txBox="1"/>
          <p:nvPr/>
        </p:nvSpPr>
        <p:spPr>
          <a:xfrm>
            <a:off x="9176878" y="127985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639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810893" y="5376892"/>
            <a:ext cx="22755864" cy="2971976"/>
            <a:chOff x="810893" y="5376892"/>
            <a:chExt cx="22755864" cy="2971976"/>
          </a:xfrm>
        </p:grpSpPr>
        <p:sp>
          <p:nvSpPr>
            <p:cNvPr id="714" name="Freeform 1"/>
            <p:cNvSpPr>
              <a:spLocks noChangeArrowheads="1"/>
            </p:cNvSpPr>
            <p:nvPr/>
          </p:nvSpPr>
          <p:spPr bwMode="auto">
            <a:xfrm>
              <a:off x="4065915" y="5376892"/>
              <a:ext cx="3250140" cy="1488429"/>
            </a:xfrm>
            <a:custGeom>
              <a:avLst/>
              <a:gdLst>
                <a:gd name="T0" fmla="*/ 2937 w 2938"/>
                <a:gd name="T1" fmla="*/ 1343 h 1344"/>
                <a:gd name="T2" fmla="*/ 2937 w 2938"/>
                <a:gd name="T3" fmla="*/ 1343 h 1344"/>
                <a:gd name="T4" fmla="*/ 1468 w 2938"/>
                <a:gd name="T5" fmla="*/ 0 h 1344"/>
                <a:gd name="T6" fmla="*/ 1468 w 2938"/>
                <a:gd name="T7" fmla="*/ 0 h 1344"/>
                <a:gd name="T8" fmla="*/ 0 w 2938"/>
                <a:gd name="T9" fmla="*/ 1343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4">
                  <a:moveTo>
                    <a:pt x="2937" y="1343"/>
                  </a:moveTo>
                  <a:lnTo>
                    <a:pt x="2937" y="1343"/>
                  </a:lnTo>
                  <a:cubicBezTo>
                    <a:pt x="2937" y="602"/>
                    <a:pt x="2279" y="0"/>
                    <a:pt x="1468" y="0"/>
                  </a:cubicBezTo>
                  <a:lnTo>
                    <a:pt x="1468" y="0"/>
                  </a:lnTo>
                  <a:cubicBezTo>
                    <a:pt x="657" y="0"/>
                    <a:pt x="0" y="602"/>
                    <a:pt x="0" y="134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Freeform 2"/>
            <p:cNvSpPr>
              <a:spLocks noChangeArrowheads="1"/>
            </p:cNvSpPr>
            <p:nvPr/>
          </p:nvSpPr>
          <p:spPr bwMode="auto">
            <a:xfrm>
              <a:off x="7316055" y="6860439"/>
              <a:ext cx="3250140" cy="1488429"/>
            </a:xfrm>
            <a:custGeom>
              <a:avLst/>
              <a:gdLst>
                <a:gd name="T0" fmla="*/ 0 w 2938"/>
                <a:gd name="T1" fmla="*/ 0 h 1345"/>
                <a:gd name="T2" fmla="*/ 0 w 2938"/>
                <a:gd name="T3" fmla="*/ 0 h 1345"/>
                <a:gd name="T4" fmla="*/ 1469 w 2938"/>
                <a:gd name="T5" fmla="*/ 1344 h 1345"/>
                <a:gd name="T6" fmla="*/ 1469 w 2938"/>
                <a:gd name="T7" fmla="*/ 1344 h 1345"/>
                <a:gd name="T8" fmla="*/ 2937 w 2938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5">
                  <a:moveTo>
                    <a:pt x="0" y="0"/>
                  </a:moveTo>
                  <a:lnTo>
                    <a:pt x="0" y="0"/>
                  </a:lnTo>
                  <a:cubicBezTo>
                    <a:pt x="0" y="743"/>
                    <a:pt x="658" y="1344"/>
                    <a:pt x="1469" y="1344"/>
                  </a:cubicBezTo>
                  <a:lnTo>
                    <a:pt x="1469" y="1344"/>
                  </a:lnTo>
                  <a:cubicBezTo>
                    <a:pt x="2280" y="1344"/>
                    <a:pt x="2937" y="743"/>
                    <a:pt x="2937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3"/>
            <p:cNvSpPr>
              <a:spLocks noChangeArrowheads="1"/>
            </p:cNvSpPr>
            <p:nvPr/>
          </p:nvSpPr>
          <p:spPr bwMode="auto">
            <a:xfrm>
              <a:off x="10566196" y="5376892"/>
              <a:ext cx="3250140" cy="1488429"/>
            </a:xfrm>
            <a:custGeom>
              <a:avLst/>
              <a:gdLst>
                <a:gd name="T0" fmla="*/ 2937 w 2938"/>
                <a:gd name="T1" fmla="*/ 1343 h 1344"/>
                <a:gd name="T2" fmla="*/ 2937 w 2938"/>
                <a:gd name="T3" fmla="*/ 1343 h 1344"/>
                <a:gd name="T4" fmla="*/ 1469 w 2938"/>
                <a:gd name="T5" fmla="*/ 0 h 1344"/>
                <a:gd name="T6" fmla="*/ 1469 w 2938"/>
                <a:gd name="T7" fmla="*/ 0 h 1344"/>
                <a:gd name="T8" fmla="*/ 0 w 2938"/>
                <a:gd name="T9" fmla="*/ 1343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4">
                  <a:moveTo>
                    <a:pt x="2937" y="1343"/>
                  </a:moveTo>
                  <a:lnTo>
                    <a:pt x="2937" y="1343"/>
                  </a:lnTo>
                  <a:cubicBezTo>
                    <a:pt x="2937" y="602"/>
                    <a:pt x="2279" y="0"/>
                    <a:pt x="1469" y="0"/>
                  </a:cubicBezTo>
                  <a:lnTo>
                    <a:pt x="1469" y="0"/>
                  </a:lnTo>
                  <a:cubicBezTo>
                    <a:pt x="658" y="0"/>
                    <a:pt x="0" y="602"/>
                    <a:pt x="0" y="134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4"/>
            <p:cNvSpPr>
              <a:spLocks noChangeArrowheads="1"/>
            </p:cNvSpPr>
            <p:nvPr/>
          </p:nvSpPr>
          <p:spPr bwMode="auto">
            <a:xfrm>
              <a:off x="17066476" y="5376892"/>
              <a:ext cx="3250140" cy="1488429"/>
            </a:xfrm>
            <a:custGeom>
              <a:avLst/>
              <a:gdLst>
                <a:gd name="T0" fmla="*/ 0 w 2939"/>
                <a:gd name="T1" fmla="*/ 1343 h 1344"/>
                <a:gd name="T2" fmla="*/ 0 w 2939"/>
                <a:gd name="T3" fmla="*/ 1343 h 1344"/>
                <a:gd name="T4" fmla="*/ 1469 w 2939"/>
                <a:gd name="T5" fmla="*/ 0 h 1344"/>
                <a:gd name="T6" fmla="*/ 1469 w 2939"/>
                <a:gd name="T7" fmla="*/ 0 h 1344"/>
                <a:gd name="T8" fmla="*/ 2938 w 2939"/>
                <a:gd name="T9" fmla="*/ 1343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9" h="1344">
                  <a:moveTo>
                    <a:pt x="0" y="1343"/>
                  </a:moveTo>
                  <a:lnTo>
                    <a:pt x="0" y="1343"/>
                  </a:lnTo>
                  <a:cubicBezTo>
                    <a:pt x="0" y="602"/>
                    <a:pt x="658" y="0"/>
                    <a:pt x="1469" y="0"/>
                  </a:cubicBezTo>
                  <a:lnTo>
                    <a:pt x="1469" y="0"/>
                  </a:lnTo>
                  <a:cubicBezTo>
                    <a:pt x="2280" y="0"/>
                    <a:pt x="2938" y="602"/>
                    <a:pt x="2938" y="134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Freeform 5"/>
            <p:cNvSpPr>
              <a:spLocks noChangeArrowheads="1"/>
            </p:cNvSpPr>
            <p:nvPr/>
          </p:nvSpPr>
          <p:spPr bwMode="auto">
            <a:xfrm>
              <a:off x="13816336" y="6860439"/>
              <a:ext cx="3250140" cy="1488429"/>
            </a:xfrm>
            <a:custGeom>
              <a:avLst/>
              <a:gdLst>
                <a:gd name="T0" fmla="*/ 0 w 2938"/>
                <a:gd name="T1" fmla="*/ 0 h 1345"/>
                <a:gd name="T2" fmla="*/ 0 w 2938"/>
                <a:gd name="T3" fmla="*/ 0 h 1345"/>
                <a:gd name="T4" fmla="*/ 1469 w 2938"/>
                <a:gd name="T5" fmla="*/ 1344 h 1345"/>
                <a:gd name="T6" fmla="*/ 1469 w 2938"/>
                <a:gd name="T7" fmla="*/ 1344 h 1345"/>
                <a:gd name="T8" fmla="*/ 2937 w 2938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5">
                  <a:moveTo>
                    <a:pt x="0" y="0"/>
                  </a:moveTo>
                  <a:lnTo>
                    <a:pt x="0" y="0"/>
                  </a:lnTo>
                  <a:cubicBezTo>
                    <a:pt x="0" y="743"/>
                    <a:pt x="657" y="1344"/>
                    <a:pt x="1469" y="1344"/>
                  </a:cubicBezTo>
                  <a:lnTo>
                    <a:pt x="1469" y="1344"/>
                  </a:lnTo>
                  <a:cubicBezTo>
                    <a:pt x="2279" y="1344"/>
                    <a:pt x="2937" y="743"/>
                    <a:pt x="2937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Freeform 6"/>
            <p:cNvSpPr>
              <a:spLocks noChangeArrowheads="1"/>
            </p:cNvSpPr>
            <p:nvPr/>
          </p:nvSpPr>
          <p:spPr bwMode="auto">
            <a:xfrm>
              <a:off x="20316617" y="6855561"/>
              <a:ext cx="3250140" cy="1488426"/>
            </a:xfrm>
            <a:custGeom>
              <a:avLst/>
              <a:gdLst>
                <a:gd name="T0" fmla="*/ 0 w 2938"/>
                <a:gd name="T1" fmla="*/ 0 h 1346"/>
                <a:gd name="T2" fmla="*/ 0 w 2938"/>
                <a:gd name="T3" fmla="*/ 0 h 1346"/>
                <a:gd name="T4" fmla="*/ 1468 w 2938"/>
                <a:gd name="T5" fmla="*/ 1345 h 1346"/>
                <a:gd name="T6" fmla="*/ 1468 w 2938"/>
                <a:gd name="T7" fmla="*/ 1345 h 1346"/>
                <a:gd name="T8" fmla="*/ 2937 w 2938"/>
                <a:gd name="T9" fmla="*/ 0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8" h="1346">
                  <a:moveTo>
                    <a:pt x="0" y="0"/>
                  </a:moveTo>
                  <a:lnTo>
                    <a:pt x="0" y="0"/>
                  </a:lnTo>
                  <a:cubicBezTo>
                    <a:pt x="0" y="743"/>
                    <a:pt x="657" y="1345"/>
                    <a:pt x="1468" y="1345"/>
                  </a:cubicBezTo>
                  <a:lnTo>
                    <a:pt x="1468" y="1345"/>
                  </a:lnTo>
                  <a:cubicBezTo>
                    <a:pt x="2279" y="1345"/>
                    <a:pt x="2937" y="743"/>
                    <a:pt x="2937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Freeform 7"/>
            <p:cNvSpPr>
              <a:spLocks noChangeArrowheads="1"/>
            </p:cNvSpPr>
            <p:nvPr/>
          </p:nvSpPr>
          <p:spPr bwMode="auto">
            <a:xfrm>
              <a:off x="810893" y="6772598"/>
              <a:ext cx="3250140" cy="1488429"/>
            </a:xfrm>
            <a:custGeom>
              <a:avLst/>
              <a:gdLst>
                <a:gd name="T0" fmla="*/ 0 w 2939"/>
                <a:gd name="T1" fmla="*/ 0 h 1345"/>
                <a:gd name="T2" fmla="*/ 0 w 2939"/>
                <a:gd name="T3" fmla="*/ 0 h 1345"/>
                <a:gd name="T4" fmla="*/ 1469 w 2939"/>
                <a:gd name="T5" fmla="*/ 1344 h 1345"/>
                <a:gd name="T6" fmla="*/ 1469 w 2939"/>
                <a:gd name="T7" fmla="*/ 1344 h 1345"/>
                <a:gd name="T8" fmla="*/ 2938 w 2939"/>
                <a:gd name="T9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9" h="1345">
                  <a:moveTo>
                    <a:pt x="0" y="0"/>
                  </a:moveTo>
                  <a:lnTo>
                    <a:pt x="0" y="0"/>
                  </a:lnTo>
                  <a:cubicBezTo>
                    <a:pt x="0" y="743"/>
                    <a:pt x="658" y="1344"/>
                    <a:pt x="1469" y="1344"/>
                  </a:cubicBezTo>
                  <a:lnTo>
                    <a:pt x="1469" y="1344"/>
                  </a:lnTo>
                  <a:cubicBezTo>
                    <a:pt x="2280" y="1344"/>
                    <a:pt x="2938" y="743"/>
                    <a:pt x="2938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1" name="Freeform 8"/>
          <p:cNvSpPr>
            <a:spLocks noChangeArrowheads="1"/>
          </p:cNvSpPr>
          <p:nvPr/>
        </p:nvSpPr>
        <p:spPr bwMode="auto">
          <a:xfrm>
            <a:off x="4065915" y="5376892"/>
            <a:ext cx="3250140" cy="1488429"/>
          </a:xfrm>
          <a:custGeom>
            <a:avLst/>
            <a:gdLst>
              <a:gd name="T0" fmla="*/ 2937 w 2938"/>
              <a:gd name="T1" fmla="*/ 1343 h 1344"/>
              <a:gd name="T2" fmla="*/ 2937 w 2938"/>
              <a:gd name="T3" fmla="*/ 1343 h 1344"/>
              <a:gd name="T4" fmla="*/ 1468 w 2938"/>
              <a:gd name="T5" fmla="*/ 0 h 1344"/>
              <a:gd name="T6" fmla="*/ 1468 w 2938"/>
              <a:gd name="T7" fmla="*/ 0 h 1344"/>
              <a:gd name="T8" fmla="*/ 0 w 2938"/>
              <a:gd name="T9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4">
                <a:moveTo>
                  <a:pt x="2937" y="1343"/>
                </a:moveTo>
                <a:lnTo>
                  <a:pt x="2937" y="1343"/>
                </a:lnTo>
                <a:cubicBezTo>
                  <a:pt x="2937" y="602"/>
                  <a:pt x="2279" y="0"/>
                  <a:pt x="1468" y="0"/>
                </a:cubicBezTo>
                <a:lnTo>
                  <a:pt x="1468" y="0"/>
                </a:lnTo>
                <a:cubicBezTo>
                  <a:pt x="657" y="0"/>
                  <a:pt x="0" y="602"/>
                  <a:pt x="0" y="1343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" name="Freeform 9"/>
          <p:cNvSpPr>
            <a:spLocks noChangeArrowheads="1"/>
          </p:cNvSpPr>
          <p:nvPr/>
        </p:nvSpPr>
        <p:spPr bwMode="auto">
          <a:xfrm>
            <a:off x="7316055" y="6860439"/>
            <a:ext cx="3250140" cy="1488429"/>
          </a:xfrm>
          <a:custGeom>
            <a:avLst/>
            <a:gdLst>
              <a:gd name="T0" fmla="*/ 0 w 2938"/>
              <a:gd name="T1" fmla="*/ 0 h 1345"/>
              <a:gd name="T2" fmla="*/ 0 w 2938"/>
              <a:gd name="T3" fmla="*/ 0 h 1345"/>
              <a:gd name="T4" fmla="*/ 1469 w 2938"/>
              <a:gd name="T5" fmla="*/ 1344 h 1345"/>
              <a:gd name="T6" fmla="*/ 1469 w 2938"/>
              <a:gd name="T7" fmla="*/ 1344 h 1345"/>
              <a:gd name="T8" fmla="*/ 2937 w 2938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5">
                <a:moveTo>
                  <a:pt x="0" y="0"/>
                </a:moveTo>
                <a:lnTo>
                  <a:pt x="0" y="0"/>
                </a:lnTo>
                <a:cubicBezTo>
                  <a:pt x="0" y="743"/>
                  <a:pt x="658" y="1344"/>
                  <a:pt x="1469" y="1344"/>
                </a:cubicBezTo>
                <a:lnTo>
                  <a:pt x="1469" y="1344"/>
                </a:lnTo>
                <a:cubicBezTo>
                  <a:pt x="2280" y="1344"/>
                  <a:pt x="2937" y="743"/>
                  <a:pt x="2937" y="0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" name="Freeform 10"/>
          <p:cNvSpPr>
            <a:spLocks noChangeArrowheads="1"/>
          </p:cNvSpPr>
          <p:nvPr/>
        </p:nvSpPr>
        <p:spPr bwMode="auto">
          <a:xfrm>
            <a:off x="10566196" y="5376892"/>
            <a:ext cx="3250140" cy="1488429"/>
          </a:xfrm>
          <a:custGeom>
            <a:avLst/>
            <a:gdLst>
              <a:gd name="T0" fmla="*/ 2937 w 2938"/>
              <a:gd name="T1" fmla="*/ 1343 h 1344"/>
              <a:gd name="T2" fmla="*/ 2937 w 2938"/>
              <a:gd name="T3" fmla="*/ 1343 h 1344"/>
              <a:gd name="T4" fmla="*/ 1469 w 2938"/>
              <a:gd name="T5" fmla="*/ 0 h 1344"/>
              <a:gd name="T6" fmla="*/ 1469 w 2938"/>
              <a:gd name="T7" fmla="*/ 0 h 1344"/>
              <a:gd name="T8" fmla="*/ 0 w 2938"/>
              <a:gd name="T9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4">
                <a:moveTo>
                  <a:pt x="2937" y="1343"/>
                </a:moveTo>
                <a:lnTo>
                  <a:pt x="2937" y="1343"/>
                </a:lnTo>
                <a:cubicBezTo>
                  <a:pt x="2937" y="602"/>
                  <a:pt x="2279" y="0"/>
                  <a:pt x="1469" y="0"/>
                </a:cubicBezTo>
                <a:lnTo>
                  <a:pt x="1469" y="0"/>
                </a:lnTo>
                <a:cubicBezTo>
                  <a:pt x="658" y="0"/>
                  <a:pt x="0" y="602"/>
                  <a:pt x="0" y="1343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" name="Freeform 11"/>
          <p:cNvSpPr>
            <a:spLocks noChangeArrowheads="1"/>
          </p:cNvSpPr>
          <p:nvPr/>
        </p:nvSpPr>
        <p:spPr bwMode="auto">
          <a:xfrm>
            <a:off x="17066476" y="5376892"/>
            <a:ext cx="3250140" cy="1488429"/>
          </a:xfrm>
          <a:custGeom>
            <a:avLst/>
            <a:gdLst>
              <a:gd name="T0" fmla="*/ 0 w 2939"/>
              <a:gd name="T1" fmla="*/ 1343 h 1344"/>
              <a:gd name="T2" fmla="*/ 0 w 2939"/>
              <a:gd name="T3" fmla="*/ 1343 h 1344"/>
              <a:gd name="T4" fmla="*/ 1469 w 2939"/>
              <a:gd name="T5" fmla="*/ 0 h 1344"/>
              <a:gd name="T6" fmla="*/ 1469 w 2939"/>
              <a:gd name="T7" fmla="*/ 0 h 1344"/>
              <a:gd name="T8" fmla="*/ 2938 w 2939"/>
              <a:gd name="T9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9" h="1344">
                <a:moveTo>
                  <a:pt x="0" y="1343"/>
                </a:moveTo>
                <a:lnTo>
                  <a:pt x="0" y="1343"/>
                </a:lnTo>
                <a:cubicBezTo>
                  <a:pt x="0" y="602"/>
                  <a:pt x="658" y="0"/>
                  <a:pt x="1469" y="0"/>
                </a:cubicBezTo>
                <a:lnTo>
                  <a:pt x="1469" y="0"/>
                </a:lnTo>
                <a:cubicBezTo>
                  <a:pt x="2280" y="0"/>
                  <a:pt x="2938" y="602"/>
                  <a:pt x="2938" y="1343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" name="Freeform 12"/>
          <p:cNvSpPr>
            <a:spLocks noChangeArrowheads="1"/>
          </p:cNvSpPr>
          <p:nvPr/>
        </p:nvSpPr>
        <p:spPr bwMode="auto">
          <a:xfrm>
            <a:off x="13816336" y="6860439"/>
            <a:ext cx="3250140" cy="1488429"/>
          </a:xfrm>
          <a:custGeom>
            <a:avLst/>
            <a:gdLst>
              <a:gd name="T0" fmla="*/ 0 w 2938"/>
              <a:gd name="T1" fmla="*/ 0 h 1345"/>
              <a:gd name="T2" fmla="*/ 0 w 2938"/>
              <a:gd name="T3" fmla="*/ 0 h 1345"/>
              <a:gd name="T4" fmla="*/ 1469 w 2938"/>
              <a:gd name="T5" fmla="*/ 1344 h 1345"/>
              <a:gd name="T6" fmla="*/ 1469 w 2938"/>
              <a:gd name="T7" fmla="*/ 1344 h 1345"/>
              <a:gd name="T8" fmla="*/ 2937 w 2938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5">
                <a:moveTo>
                  <a:pt x="0" y="0"/>
                </a:moveTo>
                <a:lnTo>
                  <a:pt x="0" y="0"/>
                </a:lnTo>
                <a:cubicBezTo>
                  <a:pt x="0" y="743"/>
                  <a:pt x="657" y="1344"/>
                  <a:pt x="1469" y="1344"/>
                </a:cubicBezTo>
                <a:lnTo>
                  <a:pt x="1469" y="1344"/>
                </a:lnTo>
                <a:cubicBezTo>
                  <a:pt x="2279" y="1344"/>
                  <a:pt x="2937" y="743"/>
                  <a:pt x="2937" y="0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6" name="Freeform 13"/>
          <p:cNvSpPr>
            <a:spLocks noChangeArrowheads="1"/>
          </p:cNvSpPr>
          <p:nvPr/>
        </p:nvSpPr>
        <p:spPr bwMode="auto">
          <a:xfrm>
            <a:off x="20316617" y="6855561"/>
            <a:ext cx="3250140" cy="1488426"/>
          </a:xfrm>
          <a:custGeom>
            <a:avLst/>
            <a:gdLst>
              <a:gd name="T0" fmla="*/ 0 w 2938"/>
              <a:gd name="T1" fmla="*/ 0 h 1346"/>
              <a:gd name="T2" fmla="*/ 0 w 2938"/>
              <a:gd name="T3" fmla="*/ 0 h 1346"/>
              <a:gd name="T4" fmla="*/ 1468 w 2938"/>
              <a:gd name="T5" fmla="*/ 1345 h 1346"/>
              <a:gd name="T6" fmla="*/ 1468 w 2938"/>
              <a:gd name="T7" fmla="*/ 1345 h 1346"/>
              <a:gd name="T8" fmla="*/ 2937 w 2938"/>
              <a:gd name="T9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1346">
                <a:moveTo>
                  <a:pt x="0" y="0"/>
                </a:moveTo>
                <a:lnTo>
                  <a:pt x="0" y="0"/>
                </a:lnTo>
                <a:cubicBezTo>
                  <a:pt x="0" y="743"/>
                  <a:pt x="657" y="1345"/>
                  <a:pt x="1468" y="1345"/>
                </a:cubicBezTo>
                <a:lnTo>
                  <a:pt x="1468" y="1345"/>
                </a:lnTo>
                <a:cubicBezTo>
                  <a:pt x="2279" y="1345"/>
                  <a:pt x="2937" y="743"/>
                  <a:pt x="2937" y="0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" name="Freeform 14"/>
          <p:cNvSpPr>
            <a:spLocks noChangeArrowheads="1"/>
          </p:cNvSpPr>
          <p:nvPr/>
        </p:nvSpPr>
        <p:spPr bwMode="auto">
          <a:xfrm>
            <a:off x="810893" y="6772598"/>
            <a:ext cx="3250140" cy="1488429"/>
          </a:xfrm>
          <a:custGeom>
            <a:avLst/>
            <a:gdLst>
              <a:gd name="T0" fmla="*/ 0 w 2939"/>
              <a:gd name="T1" fmla="*/ 0 h 1345"/>
              <a:gd name="T2" fmla="*/ 0 w 2939"/>
              <a:gd name="T3" fmla="*/ 0 h 1345"/>
              <a:gd name="T4" fmla="*/ 1469 w 2939"/>
              <a:gd name="T5" fmla="*/ 1344 h 1345"/>
              <a:gd name="T6" fmla="*/ 1469 w 2939"/>
              <a:gd name="T7" fmla="*/ 1344 h 1345"/>
              <a:gd name="T8" fmla="*/ 2938 w 2939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9" h="1345">
                <a:moveTo>
                  <a:pt x="0" y="0"/>
                </a:moveTo>
                <a:lnTo>
                  <a:pt x="0" y="0"/>
                </a:lnTo>
                <a:cubicBezTo>
                  <a:pt x="0" y="743"/>
                  <a:pt x="658" y="1344"/>
                  <a:pt x="1469" y="1344"/>
                </a:cubicBezTo>
                <a:lnTo>
                  <a:pt x="1469" y="1344"/>
                </a:lnTo>
                <a:cubicBezTo>
                  <a:pt x="2280" y="1344"/>
                  <a:pt x="2938" y="743"/>
                  <a:pt x="2938" y="0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" name="Freeform 15"/>
          <p:cNvSpPr>
            <a:spLocks noChangeArrowheads="1"/>
          </p:cNvSpPr>
          <p:nvPr/>
        </p:nvSpPr>
        <p:spPr bwMode="auto">
          <a:xfrm>
            <a:off x="4588083" y="5952742"/>
            <a:ext cx="2205801" cy="2200922"/>
          </a:xfrm>
          <a:custGeom>
            <a:avLst/>
            <a:gdLst>
              <a:gd name="T0" fmla="*/ 0 w 1992"/>
              <a:gd name="T1" fmla="*/ 994 h 1990"/>
              <a:gd name="T2" fmla="*/ 0 w 1992"/>
              <a:gd name="T3" fmla="*/ 994 h 1990"/>
              <a:gd name="T4" fmla="*/ 995 w 1992"/>
              <a:gd name="T5" fmla="*/ 1989 h 1990"/>
              <a:gd name="T6" fmla="*/ 995 w 1992"/>
              <a:gd name="T7" fmla="*/ 1989 h 1990"/>
              <a:gd name="T8" fmla="*/ 1991 w 1992"/>
              <a:gd name="T9" fmla="*/ 994 h 1990"/>
              <a:gd name="T10" fmla="*/ 1991 w 1992"/>
              <a:gd name="T11" fmla="*/ 994 h 1990"/>
              <a:gd name="T12" fmla="*/ 995 w 1992"/>
              <a:gd name="T13" fmla="*/ 0 h 1990"/>
              <a:gd name="T14" fmla="*/ 995 w 1992"/>
              <a:gd name="T15" fmla="*/ 0 h 1990"/>
              <a:gd name="T16" fmla="*/ 0 w 1992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2" h="1990">
                <a:moveTo>
                  <a:pt x="0" y="994"/>
                </a:moveTo>
                <a:lnTo>
                  <a:pt x="0" y="994"/>
                </a:lnTo>
                <a:cubicBezTo>
                  <a:pt x="0" y="1544"/>
                  <a:pt x="446" y="1989"/>
                  <a:pt x="995" y="1989"/>
                </a:cubicBezTo>
                <a:lnTo>
                  <a:pt x="995" y="1989"/>
                </a:lnTo>
                <a:cubicBezTo>
                  <a:pt x="1545" y="1989"/>
                  <a:pt x="1991" y="1544"/>
                  <a:pt x="1991" y="994"/>
                </a:cubicBezTo>
                <a:lnTo>
                  <a:pt x="1991" y="994"/>
                </a:lnTo>
                <a:cubicBezTo>
                  <a:pt x="1991" y="446"/>
                  <a:pt x="1545" y="0"/>
                  <a:pt x="995" y="0"/>
                </a:cubicBezTo>
                <a:lnTo>
                  <a:pt x="995" y="0"/>
                </a:lnTo>
                <a:cubicBezTo>
                  <a:pt x="446" y="0"/>
                  <a:pt x="0" y="446"/>
                  <a:pt x="0" y="9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" name="Freeform 16"/>
          <p:cNvSpPr>
            <a:spLocks noChangeArrowheads="1"/>
          </p:cNvSpPr>
          <p:nvPr/>
        </p:nvSpPr>
        <p:spPr bwMode="auto">
          <a:xfrm>
            <a:off x="7838223" y="5591616"/>
            <a:ext cx="2205801" cy="2200922"/>
          </a:xfrm>
          <a:custGeom>
            <a:avLst/>
            <a:gdLst>
              <a:gd name="T0" fmla="*/ 0 w 1993"/>
              <a:gd name="T1" fmla="*/ 995 h 1990"/>
              <a:gd name="T2" fmla="*/ 0 w 1993"/>
              <a:gd name="T3" fmla="*/ 995 h 1990"/>
              <a:gd name="T4" fmla="*/ 996 w 1993"/>
              <a:gd name="T5" fmla="*/ 1989 h 1990"/>
              <a:gd name="T6" fmla="*/ 996 w 1993"/>
              <a:gd name="T7" fmla="*/ 1989 h 1990"/>
              <a:gd name="T8" fmla="*/ 1992 w 1993"/>
              <a:gd name="T9" fmla="*/ 995 h 1990"/>
              <a:gd name="T10" fmla="*/ 1992 w 1993"/>
              <a:gd name="T11" fmla="*/ 995 h 1990"/>
              <a:gd name="T12" fmla="*/ 996 w 1993"/>
              <a:gd name="T13" fmla="*/ 0 h 1990"/>
              <a:gd name="T14" fmla="*/ 996 w 1993"/>
              <a:gd name="T15" fmla="*/ 0 h 1990"/>
              <a:gd name="T16" fmla="*/ 0 w 1993"/>
              <a:gd name="T17" fmla="*/ 995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3" h="1990">
                <a:moveTo>
                  <a:pt x="0" y="995"/>
                </a:moveTo>
                <a:lnTo>
                  <a:pt x="0" y="995"/>
                </a:lnTo>
                <a:cubicBezTo>
                  <a:pt x="0" y="1544"/>
                  <a:pt x="446" y="1989"/>
                  <a:pt x="996" y="1989"/>
                </a:cubicBezTo>
                <a:lnTo>
                  <a:pt x="996" y="1989"/>
                </a:lnTo>
                <a:cubicBezTo>
                  <a:pt x="1546" y="1989"/>
                  <a:pt x="1992" y="1544"/>
                  <a:pt x="1992" y="995"/>
                </a:cubicBezTo>
                <a:lnTo>
                  <a:pt x="1992" y="995"/>
                </a:lnTo>
                <a:cubicBezTo>
                  <a:pt x="1992" y="446"/>
                  <a:pt x="1546" y="0"/>
                  <a:pt x="996" y="0"/>
                </a:cubicBezTo>
                <a:lnTo>
                  <a:pt x="996" y="0"/>
                </a:lnTo>
                <a:cubicBezTo>
                  <a:pt x="446" y="0"/>
                  <a:pt x="0" y="446"/>
                  <a:pt x="0" y="9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" name="Freeform 17"/>
          <p:cNvSpPr>
            <a:spLocks noChangeArrowheads="1"/>
          </p:cNvSpPr>
          <p:nvPr/>
        </p:nvSpPr>
        <p:spPr bwMode="auto">
          <a:xfrm>
            <a:off x="11088364" y="5952742"/>
            <a:ext cx="2205801" cy="2200922"/>
          </a:xfrm>
          <a:custGeom>
            <a:avLst/>
            <a:gdLst>
              <a:gd name="T0" fmla="*/ 0 w 1992"/>
              <a:gd name="T1" fmla="*/ 994 h 1990"/>
              <a:gd name="T2" fmla="*/ 0 w 1992"/>
              <a:gd name="T3" fmla="*/ 994 h 1990"/>
              <a:gd name="T4" fmla="*/ 996 w 1992"/>
              <a:gd name="T5" fmla="*/ 1989 h 1990"/>
              <a:gd name="T6" fmla="*/ 996 w 1992"/>
              <a:gd name="T7" fmla="*/ 1989 h 1990"/>
              <a:gd name="T8" fmla="*/ 1991 w 1992"/>
              <a:gd name="T9" fmla="*/ 994 h 1990"/>
              <a:gd name="T10" fmla="*/ 1991 w 1992"/>
              <a:gd name="T11" fmla="*/ 994 h 1990"/>
              <a:gd name="T12" fmla="*/ 996 w 1992"/>
              <a:gd name="T13" fmla="*/ 0 h 1990"/>
              <a:gd name="T14" fmla="*/ 996 w 1992"/>
              <a:gd name="T15" fmla="*/ 0 h 1990"/>
              <a:gd name="T16" fmla="*/ 0 w 1992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2" h="1990">
                <a:moveTo>
                  <a:pt x="0" y="994"/>
                </a:moveTo>
                <a:lnTo>
                  <a:pt x="0" y="994"/>
                </a:lnTo>
                <a:cubicBezTo>
                  <a:pt x="0" y="1544"/>
                  <a:pt x="446" y="1989"/>
                  <a:pt x="996" y="1989"/>
                </a:cubicBezTo>
                <a:lnTo>
                  <a:pt x="996" y="1989"/>
                </a:lnTo>
                <a:cubicBezTo>
                  <a:pt x="1545" y="1989"/>
                  <a:pt x="1991" y="1544"/>
                  <a:pt x="1991" y="994"/>
                </a:cubicBezTo>
                <a:lnTo>
                  <a:pt x="1991" y="994"/>
                </a:lnTo>
                <a:cubicBezTo>
                  <a:pt x="1991" y="446"/>
                  <a:pt x="1545" y="0"/>
                  <a:pt x="996" y="0"/>
                </a:cubicBezTo>
                <a:lnTo>
                  <a:pt x="996" y="0"/>
                </a:lnTo>
                <a:cubicBezTo>
                  <a:pt x="446" y="0"/>
                  <a:pt x="0" y="446"/>
                  <a:pt x="0" y="9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1" name="Freeform 18"/>
          <p:cNvSpPr>
            <a:spLocks noChangeArrowheads="1"/>
          </p:cNvSpPr>
          <p:nvPr/>
        </p:nvSpPr>
        <p:spPr bwMode="auto">
          <a:xfrm>
            <a:off x="14338504" y="5591616"/>
            <a:ext cx="2205801" cy="2200922"/>
          </a:xfrm>
          <a:custGeom>
            <a:avLst/>
            <a:gdLst>
              <a:gd name="T0" fmla="*/ 0 w 1992"/>
              <a:gd name="T1" fmla="*/ 995 h 1990"/>
              <a:gd name="T2" fmla="*/ 0 w 1992"/>
              <a:gd name="T3" fmla="*/ 995 h 1990"/>
              <a:gd name="T4" fmla="*/ 996 w 1992"/>
              <a:gd name="T5" fmla="*/ 1989 h 1990"/>
              <a:gd name="T6" fmla="*/ 996 w 1992"/>
              <a:gd name="T7" fmla="*/ 1989 h 1990"/>
              <a:gd name="T8" fmla="*/ 1991 w 1992"/>
              <a:gd name="T9" fmla="*/ 995 h 1990"/>
              <a:gd name="T10" fmla="*/ 1991 w 1992"/>
              <a:gd name="T11" fmla="*/ 995 h 1990"/>
              <a:gd name="T12" fmla="*/ 996 w 1992"/>
              <a:gd name="T13" fmla="*/ 0 h 1990"/>
              <a:gd name="T14" fmla="*/ 996 w 1992"/>
              <a:gd name="T15" fmla="*/ 0 h 1990"/>
              <a:gd name="T16" fmla="*/ 0 w 1992"/>
              <a:gd name="T17" fmla="*/ 995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2" h="1990">
                <a:moveTo>
                  <a:pt x="0" y="995"/>
                </a:moveTo>
                <a:lnTo>
                  <a:pt x="0" y="995"/>
                </a:lnTo>
                <a:cubicBezTo>
                  <a:pt x="0" y="1544"/>
                  <a:pt x="446" y="1989"/>
                  <a:pt x="996" y="1989"/>
                </a:cubicBezTo>
                <a:lnTo>
                  <a:pt x="996" y="1989"/>
                </a:lnTo>
                <a:cubicBezTo>
                  <a:pt x="1545" y="1989"/>
                  <a:pt x="1991" y="1544"/>
                  <a:pt x="1991" y="995"/>
                </a:cubicBezTo>
                <a:lnTo>
                  <a:pt x="1991" y="995"/>
                </a:lnTo>
                <a:cubicBezTo>
                  <a:pt x="1991" y="446"/>
                  <a:pt x="1545" y="0"/>
                  <a:pt x="996" y="0"/>
                </a:cubicBezTo>
                <a:lnTo>
                  <a:pt x="996" y="0"/>
                </a:lnTo>
                <a:cubicBezTo>
                  <a:pt x="446" y="0"/>
                  <a:pt x="0" y="446"/>
                  <a:pt x="0" y="9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Freeform 19"/>
          <p:cNvSpPr>
            <a:spLocks noChangeArrowheads="1"/>
          </p:cNvSpPr>
          <p:nvPr/>
        </p:nvSpPr>
        <p:spPr bwMode="auto">
          <a:xfrm>
            <a:off x="17588644" y="5952742"/>
            <a:ext cx="2205801" cy="2200922"/>
          </a:xfrm>
          <a:custGeom>
            <a:avLst/>
            <a:gdLst>
              <a:gd name="T0" fmla="*/ 0 w 1993"/>
              <a:gd name="T1" fmla="*/ 994 h 1990"/>
              <a:gd name="T2" fmla="*/ 0 w 1993"/>
              <a:gd name="T3" fmla="*/ 994 h 1990"/>
              <a:gd name="T4" fmla="*/ 996 w 1993"/>
              <a:gd name="T5" fmla="*/ 1989 h 1990"/>
              <a:gd name="T6" fmla="*/ 996 w 1993"/>
              <a:gd name="T7" fmla="*/ 1989 h 1990"/>
              <a:gd name="T8" fmla="*/ 1992 w 1993"/>
              <a:gd name="T9" fmla="*/ 994 h 1990"/>
              <a:gd name="T10" fmla="*/ 1992 w 1993"/>
              <a:gd name="T11" fmla="*/ 994 h 1990"/>
              <a:gd name="T12" fmla="*/ 996 w 1993"/>
              <a:gd name="T13" fmla="*/ 0 h 1990"/>
              <a:gd name="T14" fmla="*/ 996 w 1993"/>
              <a:gd name="T15" fmla="*/ 0 h 1990"/>
              <a:gd name="T16" fmla="*/ 0 w 1993"/>
              <a:gd name="T17" fmla="*/ 994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3" h="1990">
                <a:moveTo>
                  <a:pt x="0" y="994"/>
                </a:moveTo>
                <a:lnTo>
                  <a:pt x="0" y="994"/>
                </a:lnTo>
                <a:cubicBezTo>
                  <a:pt x="0" y="1544"/>
                  <a:pt x="446" y="1989"/>
                  <a:pt x="996" y="1989"/>
                </a:cubicBezTo>
                <a:lnTo>
                  <a:pt x="996" y="1989"/>
                </a:lnTo>
                <a:cubicBezTo>
                  <a:pt x="1546" y="1989"/>
                  <a:pt x="1992" y="1544"/>
                  <a:pt x="1992" y="994"/>
                </a:cubicBezTo>
                <a:lnTo>
                  <a:pt x="1992" y="994"/>
                </a:lnTo>
                <a:cubicBezTo>
                  <a:pt x="1992" y="446"/>
                  <a:pt x="1546" y="0"/>
                  <a:pt x="996" y="0"/>
                </a:cubicBezTo>
                <a:lnTo>
                  <a:pt x="996" y="0"/>
                </a:lnTo>
                <a:cubicBezTo>
                  <a:pt x="446" y="0"/>
                  <a:pt x="0" y="446"/>
                  <a:pt x="0" y="9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25"/>
          <p:cNvSpPr>
            <a:spLocks noChangeArrowheads="1"/>
          </p:cNvSpPr>
          <p:nvPr/>
        </p:nvSpPr>
        <p:spPr bwMode="auto">
          <a:xfrm>
            <a:off x="5256657" y="3385815"/>
            <a:ext cx="868656" cy="917457"/>
          </a:xfrm>
          <a:custGeom>
            <a:avLst/>
            <a:gdLst>
              <a:gd name="T0" fmla="*/ 785 w 786"/>
              <a:gd name="T1" fmla="*/ 0 h 831"/>
              <a:gd name="T2" fmla="*/ 392 w 786"/>
              <a:gd name="T3" fmla="*/ 830 h 831"/>
              <a:gd name="T4" fmla="*/ 0 w 786"/>
              <a:gd name="T5" fmla="*/ 0 h 831"/>
              <a:gd name="T6" fmla="*/ 785 w 786"/>
              <a:gd name="T7" fmla="*/ 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6" h="831">
                <a:moveTo>
                  <a:pt x="785" y="0"/>
                </a:moveTo>
                <a:lnTo>
                  <a:pt x="392" y="830"/>
                </a:lnTo>
                <a:lnTo>
                  <a:pt x="0" y="0"/>
                </a:lnTo>
                <a:lnTo>
                  <a:pt x="78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26"/>
          <p:cNvSpPr>
            <a:spLocks noChangeArrowheads="1"/>
          </p:cNvSpPr>
          <p:nvPr/>
        </p:nvSpPr>
        <p:spPr bwMode="auto">
          <a:xfrm>
            <a:off x="11756938" y="3385815"/>
            <a:ext cx="868656" cy="917457"/>
          </a:xfrm>
          <a:custGeom>
            <a:avLst/>
            <a:gdLst>
              <a:gd name="T0" fmla="*/ 784 w 785"/>
              <a:gd name="T1" fmla="*/ 0 h 831"/>
              <a:gd name="T2" fmla="*/ 392 w 785"/>
              <a:gd name="T3" fmla="*/ 830 h 831"/>
              <a:gd name="T4" fmla="*/ 0 w 785"/>
              <a:gd name="T5" fmla="*/ 0 h 831"/>
              <a:gd name="T6" fmla="*/ 784 w 785"/>
              <a:gd name="T7" fmla="*/ 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5" h="831">
                <a:moveTo>
                  <a:pt x="784" y="0"/>
                </a:moveTo>
                <a:lnTo>
                  <a:pt x="392" y="830"/>
                </a:lnTo>
                <a:lnTo>
                  <a:pt x="0" y="0"/>
                </a:lnTo>
                <a:lnTo>
                  <a:pt x="78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27"/>
          <p:cNvSpPr>
            <a:spLocks noChangeArrowheads="1"/>
          </p:cNvSpPr>
          <p:nvPr/>
        </p:nvSpPr>
        <p:spPr bwMode="auto">
          <a:xfrm>
            <a:off x="18257218" y="3385815"/>
            <a:ext cx="868656" cy="917457"/>
          </a:xfrm>
          <a:custGeom>
            <a:avLst/>
            <a:gdLst>
              <a:gd name="T0" fmla="*/ 786 w 787"/>
              <a:gd name="T1" fmla="*/ 0 h 831"/>
              <a:gd name="T2" fmla="*/ 393 w 787"/>
              <a:gd name="T3" fmla="*/ 830 h 831"/>
              <a:gd name="T4" fmla="*/ 0 w 787"/>
              <a:gd name="T5" fmla="*/ 0 h 831"/>
              <a:gd name="T6" fmla="*/ 786 w 787"/>
              <a:gd name="T7" fmla="*/ 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7" h="831">
                <a:moveTo>
                  <a:pt x="786" y="0"/>
                </a:moveTo>
                <a:lnTo>
                  <a:pt x="393" y="830"/>
                </a:lnTo>
                <a:lnTo>
                  <a:pt x="0" y="0"/>
                </a:lnTo>
                <a:lnTo>
                  <a:pt x="78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28"/>
          <p:cNvSpPr>
            <a:spLocks noChangeArrowheads="1"/>
          </p:cNvSpPr>
          <p:nvPr/>
        </p:nvSpPr>
        <p:spPr bwMode="auto">
          <a:xfrm>
            <a:off x="8506797" y="9388326"/>
            <a:ext cx="868656" cy="917457"/>
          </a:xfrm>
          <a:custGeom>
            <a:avLst/>
            <a:gdLst>
              <a:gd name="T0" fmla="*/ 0 w 786"/>
              <a:gd name="T1" fmla="*/ 829 h 830"/>
              <a:gd name="T2" fmla="*/ 393 w 786"/>
              <a:gd name="T3" fmla="*/ 0 h 830"/>
              <a:gd name="T4" fmla="*/ 785 w 786"/>
              <a:gd name="T5" fmla="*/ 829 h 830"/>
              <a:gd name="T6" fmla="*/ 0 w 786"/>
              <a:gd name="T7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6" h="830">
                <a:moveTo>
                  <a:pt x="0" y="829"/>
                </a:moveTo>
                <a:lnTo>
                  <a:pt x="393" y="0"/>
                </a:lnTo>
                <a:lnTo>
                  <a:pt x="785" y="829"/>
                </a:lnTo>
                <a:lnTo>
                  <a:pt x="0" y="8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29"/>
          <p:cNvSpPr>
            <a:spLocks noChangeArrowheads="1"/>
          </p:cNvSpPr>
          <p:nvPr/>
        </p:nvSpPr>
        <p:spPr bwMode="auto">
          <a:xfrm>
            <a:off x="15007078" y="9388326"/>
            <a:ext cx="868656" cy="917457"/>
          </a:xfrm>
          <a:custGeom>
            <a:avLst/>
            <a:gdLst>
              <a:gd name="T0" fmla="*/ 0 w 786"/>
              <a:gd name="T1" fmla="*/ 829 h 830"/>
              <a:gd name="T2" fmla="*/ 393 w 786"/>
              <a:gd name="T3" fmla="*/ 0 h 830"/>
              <a:gd name="T4" fmla="*/ 785 w 786"/>
              <a:gd name="T5" fmla="*/ 829 h 830"/>
              <a:gd name="T6" fmla="*/ 0 w 786"/>
              <a:gd name="T7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6" h="830">
                <a:moveTo>
                  <a:pt x="0" y="829"/>
                </a:moveTo>
                <a:lnTo>
                  <a:pt x="393" y="0"/>
                </a:lnTo>
                <a:lnTo>
                  <a:pt x="785" y="829"/>
                </a:lnTo>
                <a:lnTo>
                  <a:pt x="0" y="8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8" name="CuadroTexto 917"/>
          <p:cNvSpPr txBox="1"/>
          <p:nvPr/>
        </p:nvSpPr>
        <p:spPr>
          <a:xfrm>
            <a:off x="4914673" y="6222878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919" name="CuadroTexto 918"/>
          <p:cNvSpPr txBox="1"/>
          <p:nvPr/>
        </p:nvSpPr>
        <p:spPr>
          <a:xfrm>
            <a:off x="8164282" y="5875524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920" name="CuadroTexto 919"/>
          <p:cNvSpPr txBox="1"/>
          <p:nvPr/>
        </p:nvSpPr>
        <p:spPr>
          <a:xfrm>
            <a:off x="11411981" y="6222878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21" name="CuadroTexto 920"/>
          <p:cNvSpPr txBox="1"/>
          <p:nvPr/>
        </p:nvSpPr>
        <p:spPr>
          <a:xfrm>
            <a:off x="14658152" y="5846947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22" name="CuadroTexto 921"/>
          <p:cNvSpPr txBox="1"/>
          <p:nvPr/>
        </p:nvSpPr>
        <p:spPr>
          <a:xfrm>
            <a:off x="17885874" y="6218841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  <p:sp>
        <p:nvSpPr>
          <p:cNvPr id="923" name="CuadroTexto 922"/>
          <p:cNvSpPr txBox="1"/>
          <p:nvPr/>
        </p:nvSpPr>
        <p:spPr>
          <a:xfrm>
            <a:off x="3770329" y="2162108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4" name="CuadroTexto 923"/>
          <p:cNvSpPr txBox="1"/>
          <p:nvPr/>
        </p:nvSpPr>
        <p:spPr>
          <a:xfrm>
            <a:off x="10300230" y="2162107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5" name="CuadroTexto 924"/>
          <p:cNvSpPr txBox="1"/>
          <p:nvPr/>
        </p:nvSpPr>
        <p:spPr>
          <a:xfrm>
            <a:off x="16770889" y="2152968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6" name="CuadroTexto 925"/>
          <p:cNvSpPr txBox="1"/>
          <p:nvPr/>
        </p:nvSpPr>
        <p:spPr>
          <a:xfrm>
            <a:off x="13543167" y="10464926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27" name="CuadroTexto 926"/>
          <p:cNvSpPr txBox="1"/>
          <p:nvPr/>
        </p:nvSpPr>
        <p:spPr>
          <a:xfrm>
            <a:off x="7049297" y="10464925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229608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2"/>
          <p:cNvSpPr>
            <a:spLocks noChangeArrowheads="1"/>
          </p:cNvSpPr>
          <p:nvPr/>
        </p:nvSpPr>
        <p:spPr bwMode="auto">
          <a:xfrm>
            <a:off x="7774962" y="2229263"/>
            <a:ext cx="15308329" cy="1965703"/>
          </a:xfrm>
          <a:custGeom>
            <a:avLst/>
            <a:gdLst>
              <a:gd name="T0" fmla="*/ 12294 w 12295"/>
              <a:gd name="T1" fmla="*/ 1577 h 1578"/>
              <a:gd name="T2" fmla="*/ 0 w 12295"/>
              <a:gd name="T3" fmla="*/ 1577 h 1578"/>
              <a:gd name="T4" fmla="*/ 0 w 12295"/>
              <a:gd name="T5" fmla="*/ 0 h 1578"/>
              <a:gd name="T6" fmla="*/ 12294 w 12295"/>
              <a:gd name="T7" fmla="*/ 0 h 1578"/>
              <a:gd name="T8" fmla="*/ 12294 w 12295"/>
              <a:gd name="T9" fmla="*/ 1577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5" h="1578">
                <a:moveTo>
                  <a:pt x="12294" y="1577"/>
                </a:moveTo>
                <a:lnTo>
                  <a:pt x="0" y="1577"/>
                </a:lnTo>
                <a:lnTo>
                  <a:pt x="0" y="0"/>
                </a:lnTo>
                <a:lnTo>
                  <a:pt x="12294" y="0"/>
                </a:lnTo>
                <a:lnTo>
                  <a:pt x="12294" y="15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"/>
          <p:cNvSpPr>
            <a:spLocks noChangeArrowheads="1"/>
          </p:cNvSpPr>
          <p:nvPr/>
        </p:nvSpPr>
        <p:spPr bwMode="auto">
          <a:xfrm>
            <a:off x="7192938" y="4787972"/>
            <a:ext cx="15890353" cy="1965703"/>
          </a:xfrm>
          <a:custGeom>
            <a:avLst/>
            <a:gdLst>
              <a:gd name="T0" fmla="*/ 12761 w 12762"/>
              <a:gd name="T1" fmla="*/ 1577 h 1578"/>
              <a:gd name="T2" fmla="*/ 0 w 12762"/>
              <a:gd name="T3" fmla="*/ 1577 h 1578"/>
              <a:gd name="T4" fmla="*/ 0 w 12762"/>
              <a:gd name="T5" fmla="*/ 0 h 1578"/>
              <a:gd name="T6" fmla="*/ 12761 w 12762"/>
              <a:gd name="T7" fmla="*/ 0 h 1578"/>
              <a:gd name="T8" fmla="*/ 12761 w 12762"/>
              <a:gd name="T9" fmla="*/ 1577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62" h="1578">
                <a:moveTo>
                  <a:pt x="12761" y="1577"/>
                </a:moveTo>
                <a:lnTo>
                  <a:pt x="0" y="1577"/>
                </a:lnTo>
                <a:lnTo>
                  <a:pt x="0" y="0"/>
                </a:lnTo>
                <a:lnTo>
                  <a:pt x="12761" y="0"/>
                </a:lnTo>
                <a:lnTo>
                  <a:pt x="12761" y="15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6"/>
          <p:cNvSpPr>
            <a:spLocks noChangeArrowheads="1"/>
          </p:cNvSpPr>
          <p:nvPr/>
        </p:nvSpPr>
        <p:spPr bwMode="auto">
          <a:xfrm>
            <a:off x="5628061" y="7374137"/>
            <a:ext cx="17455231" cy="1965703"/>
          </a:xfrm>
          <a:custGeom>
            <a:avLst/>
            <a:gdLst>
              <a:gd name="T0" fmla="*/ 14018 w 14019"/>
              <a:gd name="T1" fmla="*/ 1577 h 1578"/>
              <a:gd name="T2" fmla="*/ 0 w 14019"/>
              <a:gd name="T3" fmla="*/ 1577 h 1578"/>
              <a:gd name="T4" fmla="*/ 0 w 14019"/>
              <a:gd name="T5" fmla="*/ 0 h 1578"/>
              <a:gd name="T6" fmla="*/ 14018 w 14019"/>
              <a:gd name="T7" fmla="*/ 0 h 1578"/>
              <a:gd name="T8" fmla="*/ 14018 w 14019"/>
              <a:gd name="T9" fmla="*/ 1577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9" h="1578">
                <a:moveTo>
                  <a:pt x="14018" y="1577"/>
                </a:moveTo>
                <a:lnTo>
                  <a:pt x="0" y="1577"/>
                </a:lnTo>
                <a:lnTo>
                  <a:pt x="0" y="0"/>
                </a:lnTo>
                <a:lnTo>
                  <a:pt x="14018" y="0"/>
                </a:lnTo>
                <a:lnTo>
                  <a:pt x="14018" y="15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8"/>
          <p:cNvSpPr>
            <a:spLocks noChangeArrowheads="1"/>
          </p:cNvSpPr>
          <p:nvPr/>
        </p:nvSpPr>
        <p:spPr bwMode="auto">
          <a:xfrm>
            <a:off x="4425578" y="9949317"/>
            <a:ext cx="18657713" cy="1965703"/>
          </a:xfrm>
          <a:custGeom>
            <a:avLst/>
            <a:gdLst>
              <a:gd name="T0" fmla="*/ 14983 w 14984"/>
              <a:gd name="T1" fmla="*/ 1578 h 1579"/>
              <a:gd name="T2" fmla="*/ 0 w 14984"/>
              <a:gd name="T3" fmla="*/ 1578 h 1579"/>
              <a:gd name="T4" fmla="*/ 0 w 14984"/>
              <a:gd name="T5" fmla="*/ 0 h 1579"/>
              <a:gd name="T6" fmla="*/ 14983 w 14984"/>
              <a:gd name="T7" fmla="*/ 0 h 1579"/>
              <a:gd name="T8" fmla="*/ 14983 w 14984"/>
              <a:gd name="T9" fmla="*/ 1578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84" h="1579">
                <a:moveTo>
                  <a:pt x="14983" y="1578"/>
                </a:moveTo>
                <a:lnTo>
                  <a:pt x="0" y="1578"/>
                </a:lnTo>
                <a:lnTo>
                  <a:pt x="0" y="0"/>
                </a:lnTo>
                <a:lnTo>
                  <a:pt x="14983" y="0"/>
                </a:lnTo>
                <a:lnTo>
                  <a:pt x="14983" y="15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0"/>
          <p:cNvSpPr>
            <a:spLocks noChangeArrowheads="1"/>
          </p:cNvSpPr>
          <p:nvPr/>
        </p:nvSpPr>
        <p:spPr bwMode="auto">
          <a:xfrm>
            <a:off x="0" y="5493"/>
            <a:ext cx="10904714" cy="13705018"/>
          </a:xfrm>
          <a:custGeom>
            <a:avLst/>
            <a:gdLst>
              <a:gd name="T0" fmla="*/ 6236 w 8757"/>
              <a:gd name="T1" fmla="*/ 0 h 11008"/>
              <a:gd name="T2" fmla="*/ 0 w 8757"/>
              <a:gd name="T3" fmla="*/ 9445 h 11008"/>
              <a:gd name="T4" fmla="*/ 0 w 8757"/>
              <a:gd name="T5" fmla="*/ 11000 h 11008"/>
              <a:gd name="T6" fmla="*/ 964 w 8757"/>
              <a:gd name="T7" fmla="*/ 11007 h 11008"/>
              <a:gd name="T8" fmla="*/ 2957 w 8757"/>
              <a:gd name="T9" fmla="*/ 11007 h 11008"/>
              <a:gd name="T10" fmla="*/ 8756 w 8757"/>
              <a:gd name="T11" fmla="*/ 0 h 11008"/>
              <a:gd name="T12" fmla="*/ 6236 w 8757"/>
              <a:gd name="T13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57" h="11008">
                <a:moveTo>
                  <a:pt x="6236" y="0"/>
                </a:moveTo>
                <a:lnTo>
                  <a:pt x="0" y="9445"/>
                </a:lnTo>
                <a:lnTo>
                  <a:pt x="0" y="11000"/>
                </a:lnTo>
                <a:lnTo>
                  <a:pt x="964" y="11007"/>
                </a:lnTo>
                <a:lnTo>
                  <a:pt x="2957" y="11007"/>
                </a:lnTo>
                <a:lnTo>
                  <a:pt x="8756" y="0"/>
                </a:lnTo>
                <a:lnTo>
                  <a:pt x="6236" y="0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 flipV="1">
            <a:off x="1196993" y="1"/>
            <a:ext cx="8016557" cy="1371600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" name="Freeform 621"/>
          <p:cNvSpPr>
            <a:spLocks noChangeArrowheads="1"/>
          </p:cNvSpPr>
          <p:nvPr/>
        </p:nvSpPr>
        <p:spPr bwMode="auto">
          <a:xfrm>
            <a:off x="1636256" y="9614380"/>
            <a:ext cx="2657543" cy="2657543"/>
          </a:xfrm>
          <a:custGeom>
            <a:avLst/>
            <a:gdLst>
              <a:gd name="T0" fmla="*/ 0 w 2133"/>
              <a:gd name="T1" fmla="*/ 1066 h 2134"/>
              <a:gd name="T2" fmla="*/ 0 w 2133"/>
              <a:gd name="T3" fmla="*/ 1066 h 2134"/>
              <a:gd name="T4" fmla="*/ 1065 w 2133"/>
              <a:gd name="T5" fmla="*/ 2133 h 2134"/>
              <a:gd name="T6" fmla="*/ 1065 w 2133"/>
              <a:gd name="T7" fmla="*/ 2133 h 2134"/>
              <a:gd name="T8" fmla="*/ 2132 w 2133"/>
              <a:gd name="T9" fmla="*/ 1066 h 2134"/>
              <a:gd name="T10" fmla="*/ 2132 w 2133"/>
              <a:gd name="T11" fmla="*/ 1066 h 2134"/>
              <a:gd name="T12" fmla="*/ 1065 w 2133"/>
              <a:gd name="T13" fmla="*/ 0 h 2134"/>
              <a:gd name="T14" fmla="*/ 1065 w 2133"/>
              <a:gd name="T15" fmla="*/ 0 h 2134"/>
              <a:gd name="T16" fmla="*/ 0 w 2133"/>
              <a:gd name="T17" fmla="*/ 1066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3" h="2134">
                <a:moveTo>
                  <a:pt x="0" y="1066"/>
                </a:moveTo>
                <a:lnTo>
                  <a:pt x="0" y="1066"/>
                </a:lnTo>
                <a:cubicBezTo>
                  <a:pt x="0" y="1655"/>
                  <a:pt x="477" y="2133"/>
                  <a:pt x="1065" y="2133"/>
                </a:cubicBezTo>
                <a:lnTo>
                  <a:pt x="1065" y="2133"/>
                </a:lnTo>
                <a:cubicBezTo>
                  <a:pt x="1654" y="2133"/>
                  <a:pt x="2132" y="1655"/>
                  <a:pt x="2132" y="1066"/>
                </a:cubicBezTo>
                <a:lnTo>
                  <a:pt x="2132" y="1066"/>
                </a:lnTo>
                <a:cubicBezTo>
                  <a:pt x="2132" y="477"/>
                  <a:pt x="1654" y="0"/>
                  <a:pt x="1065" y="0"/>
                </a:cubicBezTo>
                <a:lnTo>
                  <a:pt x="1065" y="0"/>
                </a:lnTo>
                <a:cubicBezTo>
                  <a:pt x="477" y="0"/>
                  <a:pt x="0" y="477"/>
                  <a:pt x="0" y="10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Freeform 623"/>
          <p:cNvSpPr>
            <a:spLocks noChangeArrowheads="1"/>
          </p:cNvSpPr>
          <p:nvPr/>
        </p:nvSpPr>
        <p:spPr bwMode="auto">
          <a:xfrm>
            <a:off x="3596467" y="7028215"/>
            <a:ext cx="2026104" cy="2026104"/>
          </a:xfrm>
          <a:custGeom>
            <a:avLst/>
            <a:gdLst>
              <a:gd name="T0" fmla="*/ 0 w 1625"/>
              <a:gd name="T1" fmla="*/ 812 h 1625"/>
              <a:gd name="T2" fmla="*/ 0 w 1625"/>
              <a:gd name="T3" fmla="*/ 812 h 1625"/>
              <a:gd name="T4" fmla="*/ 812 w 1625"/>
              <a:gd name="T5" fmla="*/ 1624 h 1625"/>
              <a:gd name="T6" fmla="*/ 812 w 1625"/>
              <a:gd name="T7" fmla="*/ 1624 h 1625"/>
              <a:gd name="T8" fmla="*/ 1624 w 1625"/>
              <a:gd name="T9" fmla="*/ 812 h 1625"/>
              <a:gd name="T10" fmla="*/ 1624 w 1625"/>
              <a:gd name="T11" fmla="*/ 812 h 1625"/>
              <a:gd name="T12" fmla="*/ 812 w 1625"/>
              <a:gd name="T13" fmla="*/ 0 h 1625"/>
              <a:gd name="T14" fmla="*/ 812 w 1625"/>
              <a:gd name="T15" fmla="*/ 0 h 1625"/>
              <a:gd name="T16" fmla="*/ 0 w 1625"/>
              <a:gd name="T17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5" h="1625">
                <a:moveTo>
                  <a:pt x="0" y="812"/>
                </a:moveTo>
                <a:lnTo>
                  <a:pt x="0" y="812"/>
                </a:lnTo>
                <a:cubicBezTo>
                  <a:pt x="0" y="1261"/>
                  <a:pt x="364" y="1624"/>
                  <a:pt x="812" y="1624"/>
                </a:cubicBezTo>
                <a:lnTo>
                  <a:pt x="812" y="1624"/>
                </a:lnTo>
                <a:cubicBezTo>
                  <a:pt x="1260" y="1624"/>
                  <a:pt x="1624" y="1261"/>
                  <a:pt x="1624" y="812"/>
                </a:cubicBezTo>
                <a:lnTo>
                  <a:pt x="1624" y="812"/>
                </a:lnTo>
                <a:cubicBezTo>
                  <a:pt x="1624" y="363"/>
                  <a:pt x="1260" y="0"/>
                  <a:pt x="812" y="0"/>
                </a:cubicBezTo>
                <a:lnTo>
                  <a:pt x="812" y="0"/>
                </a:lnTo>
                <a:cubicBezTo>
                  <a:pt x="364" y="0"/>
                  <a:pt x="0" y="363"/>
                  <a:pt x="0" y="8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625"/>
          <p:cNvSpPr>
            <a:spLocks noChangeArrowheads="1"/>
          </p:cNvSpPr>
          <p:nvPr/>
        </p:nvSpPr>
        <p:spPr bwMode="auto">
          <a:xfrm>
            <a:off x="5309595" y="4535395"/>
            <a:ext cx="1674694" cy="1674694"/>
          </a:xfrm>
          <a:custGeom>
            <a:avLst/>
            <a:gdLst>
              <a:gd name="T0" fmla="*/ 0 w 1343"/>
              <a:gd name="T1" fmla="*/ 671 h 1343"/>
              <a:gd name="T2" fmla="*/ 0 w 1343"/>
              <a:gd name="T3" fmla="*/ 671 h 1343"/>
              <a:gd name="T4" fmla="*/ 671 w 1343"/>
              <a:gd name="T5" fmla="*/ 1342 h 1343"/>
              <a:gd name="T6" fmla="*/ 671 w 1343"/>
              <a:gd name="T7" fmla="*/ 1342 h 1343"/>
              <a:gd name="T8" fmla="*/ 1342 w 1343"/>
              <a:gd name="T9" fmla="*/ 671 h 1343"/>
              <a:gd name="T10" fmla="*/ 1342 w 1343"/>
              <a:gd name="T11" fmla="*/ 671 h 1343"/>
              <a:gd name="T12" fmla="*/ 671 w 1343"/>
              <a:gd name="T13" fmla="*/ 0 h 1343"/>
              <a:gd name="T14" fmla="*/ 671 w 1343"/>
              <a:gd name="T15" fmla="*/ 0 h 1343"/>
              <a:gd name="T16" fmla="*/ 0 w 1343"/>
              <a:gd name="T17" fmla="*/ 671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3" h="1343">
                <a:moveTo>
                  <a:pt x="0" y="671"/>
                </a:moveTo>
                <a:lnTo>
                  <a:pt x="0" y="671"/>
                </a:lnTo>
                <a:cubicBezTo>
                  <a:pt x="0" y="1041"/>
                  <a:pt x="301" y="1342"/>
                  <a:pt x="671" y="1342"/>
                </a:cubicBezTo>
                <a:lnTo>
                  <a:pt x="671" y="1342"/>
                </a:lnTo>
                <a:cubicBezTo>
                  <a:pt x="1042" y="1342"/>
                  <a:pt x="1342" y="1041"/>
                  <a:pt x="1342" y="671"/>
                </a:cubicBezTo>
                <a:lnTo>
                  <a:pt x="1342" y="671"/>
                </a:lnTo>
                <a:cubicBezTo>
                  <a:pt x="1342" y="300"/>
                  <a:pt x="1042" y="0"/>
                  <a:pt x="671" y="0"/>
                </a:cubicBezTo>
                <a:lnTo>
                  <a:pt x="671" y="0"/>
                </a:lnTo>
                <a:cubicBezTo>
                  <a:pt x="301" y="0"/>
                  <a:pt x="0" y="300"/>
                  <a:pt x="0" y="6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3" name="Freeform 627"/>
          <p:cNvSpPr>
            <a:spLocks noChangeArrowheads="1"/>
          </p:cNvSpPr>
          <p:nvPr/>
        </p:nvSpPr>
        <p:spPr bwMode="auto">
          <a:xfrm>
            <a:off x="6808583" y="2437913"/>
            <a:ext cx="1389169" cy="1389172"/>
          </a:xfrm>
          <a:custGeom>
            <a:avLst/>
            <a:gdLst>
              <a:gd name="T0" fmla="*/ 0 w 1115"/>
              <a:gd name="T1" fmla="*/ 557 h 1115"/>
              <a:gd name="T2" fmla="*/ 0 w 1115"/>
              <a:gd name="T3" fmla="*/ 557 h 1115"/>
              <a:gd name="T4" fmla="*/ 558 w 1115"/>
              <a:gd name="T5" fmla="*/ 1114 h 1115"/>
              <a:gd name="T6" fmla="*/ 558 w 1115"/>
              <a:gd name="T7" fmla="*/ 1114 h 1115"/>
              <a:gd name="T8" fmla="*/ 1114 w 1115"/>
              <a:gd name="T9" fmla="*/ 557 h 1115"/>
              <a:gd name="T10" fmla="*/ 1114 w 1115"/>
              <a:gd name="T11" fmla="*/ 557 h 1115"/>
              <a:gd name="T12" fmla="*/ 558 w 1115"/>
              <a:gd name="T13" fmla="*/ 0 h 1115"/>
              <a:gd name="T14" fmla="*/ 558 w 1115"/>
              <a:gd name="T15" fmla="*/ 0 h 1115"/>
              <a:gd name="T16" fmla="*/ 0 w 1115"/>
              <a:gd name="T17" fmla="*/ 557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5" h="1115">
                <a:moveTo>
                  <a:pt x="0" y="557"/>
                </a:moveTo>
                <a:lnTo>
                  <a:pt x="0" y="557"/>
                </a:lnTo>
                <a:cubicBezTo>
                  <a:pt x="0" y="864"/>
                  <a:pt x="250" y="1114"/>
                  <a:pt x="558" y="1114"/>
                </a:cubicBezTo>
                <a:lnTo>
                  <a:pt x="558" y="1114"/>
                </a:lnTo>
                <a:cubicBezTo>
                  <a:pt x="864" y="1114"/>
                  <a:pt x="1114" y="864"/>
                  <a:pt x="1114" y="557"/>
                </a:cubicBezTo>
                <a:lnTo>
                  <a:pt x="1114" y="557"/>
                </a:lnTo>
                <a:cubicBezTo>
                  <a:pt x="1114" y="250"/>
                  <a:pt x="864" y="0"/>
                  <a:pt x="558" y="0"/>
                </a:cubicBezTo>
                <a:lnTo>
                  <a:pt x="558" y="0"/>
                </a:lnTo>
                <a:cubicBezTo>
                  <a:pt x="250" y="0"/>
                  <a:pt x="0" y="250"/>
                  <a:pt x="0" y="5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CuadroTexto 665"/>
          <p:cNvSpPr txBox="1"/>
          <p:nvPr/>
        </p:nvSpPr>
        <p:spPr>
          <a:xfrm>
            <a:off x="9706441" y="2046098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67" name="CuadroTexto 666"/>
          <p:cNvSpPr txBox="1"/>
          <p:nvPr/>
        </p:nvSpPr>
        <p:spPr>
          <a:xfrm>
            <a:off x="8542027" y="4612070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68" name="CuadroTexto 667"/>
          <p:cNvSpPr txBox="1"/>
          <p:nvPr/>
        </p:nvSpPr>
        <p:spPr>
          <a:xfrm>
            <a:off x="7195813" y="7212416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69" name="CuadroTexto 668"/>
          <p:cNvSpPr txBox="1"/>
          <p:nvPr/>
        </p:nvSpPr>
        <p:spPr>
          <a:xfrm>
            <a:off x="5847691" y="9762003"/>
            <a:ext cx="12105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670" name="CuadroTexto 669"/>
          <p:cNvSpPr txBox="1"/>
          <p:nvPr/>
        </p:nvSpPr>
        <p:spPr>
          <a:xfrm>
            <a:off x="11527621" y="2437913"/>
            <a:ext cx="1094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1" name="CuadroTexto 670"/>
          <p:cNvSpPr txBox="1"/>
          <p:nvPr/>
        </p:nvSpPr>
        <p:spPr>
          <a:xfrm>
            <a:off x="10410543" y="4935235"/>
            <a:ext cx="1094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2" name="CuadroTexto 671"/>
          <p:cNvSpPr txBox="1"/>
          <p:nvPr/>
        </p:nvSpPr>
        <p:spPr>
          <a:xfrm>
            <a:off x="8932682" y="7535582"/>
            <a:ext cx="1094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73" name="CuadroTexto 672"/>
          <p:cNvSpPr txBox="1"/>
          <p:nvPr/>
        </p:nvSpPr>
        <p:spPr>
          <a:xfrm>
            <a:off x="7503167" y="10085168"/>
            <a:ext cx="10945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61319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-413082" y="7316582"/>
            <a:ext cx="25158832" cy="3916409"/>
          </a:xfrm>
          <a:custGeom>
            <a:avLst/>
            <a:gdLst>
              <a:gd name="T0" fmla="*/ 0 w 21048"/>
              <a:gd name="T1" fmla="*/ 3276 h 3277"/>
              <a:gd name="T2" fmla="*/ 0 w 21048"/>
              <a:gd name="T3" fmla="*/ 3276 h 3277"/>
              <a:gd name="T4" fmla="*/ 7401 w 21048"/>
              <a:gd name="T5" fmla="*/ 1212 h 3277"/>
              <a:gd name="T6" fmla="*/ 7401 w 21048"/>
              <a:gd name="T7" fmla="*/ 1212 h 3277"/>
              <a:gd name="T8" fmla="*/ 12301 w 21048"/>
              <a:gd name="T9" fmla="*/ 2828 h 3277"/>
              <a:gd name="T10" fmla="*/ 12301 w 21048"/>
              <a:gd name="T11" fmla="*/ 2828 h 3277"/>
              <a:gd name="T12" fmla="*/ 21047 w 21048"/>
              <a:gd name="T13" fmla="*/ 0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8" h="3277">
                <a:moveTo>
                  <a:pt x="0" y="3276"/>
                </a:moveTo>
                <a:lnTo>
                  <a:pt x="0" y="3276"/>
                </a:lnTo>
                <a:cubicBezTo>
                  <a:pt x="1793" y="2105"/>
                  <a:pt x="4447" y="808"/>
                  <a:pt x="7401" y="1212"/>
                </a:cubicBezTo>
                <a:lnTo>
                  <a:pt x="7401" y="1212"/>
                </a:lnTo>
                <a:cubicBezTo>
                  <a:pt x="9535" y="1504"/>
                  <a:pt x="10331" y="2478"/>
                  <a:pt x="12301" y="2828"/>
                </a:cubicBezTo>
                <a:lnTo>
                  <a:pt x="12301" y="2828"/>
                </a:lnTo>
                <a:cubicBezTo>
                  <a:pt x="14186" y="3162"/>
                  <a:pt x="17033" y="2903"/>
                  <a:pt x="21047" y="0"/>
                </a:cubicBezTo>
              </a:path>
            </a:pathLst>
          </a:custGeom>
          <a:noFill/>
          <a:ln w="1905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"/>
          <p:cNvSpPr>
            <a:spLocks noChangeArrowheads="1"/>
          </p:cNvSpPr>
          <p:nvPr/>
        </p:nvSpPr>
        <p:spPr bwMode="auto">
          <a:xfrm>
            <a:off x="324868" y="7738268"/>
            <a:ext cx="23609136" cy="3336591"/>
          </a:xfrm>
          <a:custGeom>
            <a:avLst/>
            <a:gdLst>
              <a:gd name="T0" fmla="*/ 0 w 19750"/>
              <a:gd name="T1" fmla="*/ 2432 h 2792"/>
              <a:gd name="T2" fmla="*/ 0 w 19750"/>
              <a:gd name="T3" fmla="*/ 2432 h 2792"/>
              <a:gd name="T4" fmla="*/ 6608 w 19750"/>
              <a:gd name="T5" fmla="*/ 856 h 2792"/>
              <a:gd name="T6" fmla="*/ 6608 w 19750"/>
              <a:gd name="T7" fmla="*/ 856 h 2792"/>
              <a:gd name="T8" fmla="*/ 11509 w 19750"/>
              <a:gd name="T9" fmla="*/ 2472 h 2792"/>
              <a:gd name="T10" fmla="*/ 11509 w 19750"/>
              <a:gd name="T11" fmla="*/ 2472 h 2792"/>
              <a:gd name="T12" fmla="*/ 19749 w 19750"/>
              <a:gd name="T13" fmla="*/ 0 h 2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50" h="2792">
                <a:moveTo>
                  <a:pt x="0" y="2432"/>
                </a:moveTo>
                <a:lnTo>
                  <a:pt x="0" y="2432"/>
                </a:lnTo>
                <a:cubicBezTo>
                  <a:pt x="1740" y="1423"/>
                  <a:pt x="4063" y="509"/>
                  <a:pt x="6608" y="856"/>
                </a:cubicBezTo>
                <a:lnTo>
                  <a:pt x="6608" y="856"/>
                </a:lnTo>
                <a:cubicBezTo>
                  <a:pt x="8743" y="1148"/>
                  <a:pt x="9539" y="2122"/>
                  <a:pt x="11509" y="2472"/>
                </a:cubicBezTo>
                <a:lnTo>
                  <a:pt x="11509" y="2472"/>
                </a:lnTo>
                <a:cubicBezTo>
                  <a:pt x="13313" y="2791"/>
                  <a:pt x="16000" y="2568"/>
                  <a:pt x="19749" y="0"/>
                </a:cubicBezTo>
              </a:path>
            </a:pathLst>
          </a:custGeom>
          <a:noFill/>
          <a:ln w="3312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5063562" y="3484513"/>
            <a:ext cx="5273" cy="4680713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11409934" y="4528186"/>
            <a:ext cx="5273" cy="4680713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17845916" y="4976225"/>
            <a:ext cx="5269" cy="4680713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9338404" y="3547766"/>
            <a:ext cx="4143064" cy="2013550"/>
          </a:xfrm>
          <a:custGeom>
            <a:avLst/>
            <a:gdLst>
              <a:gd name="T0" fmla="*/ 3464 w 3465"/>
              <a:gd name="T1" fmla="*/ 1682 h 1683"/>
              <a:gd name="T2" fmla="*/ 0 w 3465"/>
              <a:gd name="T3" fmla="*/ 1682 h 1683"/>
              <a:gd name="T4" fmla="*/ 0 w 3465"/>
              <a:gd name="T5" fmla="*/ 0 h 1683"/>
              <a:gd name="T6" fmla="*/ 3464 w 3465"/>
              <a:gd name="T7" fmla="*/ 0 h 1683"/>
              <a:gd name="T8" fmla="*/ 3464 w 3465"/>
              <a:gd name="T9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5" h="1683">
                <a:moveTo>
                  <a:pt x="3464" y="1682"/>
                </a:moveTo>
                <a:lnTo>
                  <a:pt x="0" y="1682"/>
                </a:lnTo>
                <a:lnTo>
                  <a:pt x="0" y="0"/>
                </a:lnTo>
                <a:lnTo>
                  <a:pt x="3464" y="0"/>
                </a:lnTo>
                <a:lnTo>
                  <a:pt x="3464" y="16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 noChangeArrowheads="1"/>
          </p:cNvSpPr>
          <p:nvPr/>
        </p:nvSpPr>
        <p:spPr bwMode="auto">
          <a:xfrm>
            <a:off x="15774383" y="3969452"/>
            <a:ext cx="4143064" cy="2008277"/>
          </a:xfrm>
          <a:custGeom>
            <a:avLst/>
            <a:gdLst>
              <a:gd name="T0" fmla="*/ 3466 w 3467"/>
              <a:gd name="T1" fmla="*/ 1681 h 1682"/>
              <a:gd name="T2" fmla="*/ 0 w 3467"/>
              <a:gd name="T3" fmla="*/ 1681 h 1682"/>
              <a:gd name="T4" fmla="*/ 0 w 3467"/>
              <a:gd name="T5" fmla="*/ 0 h 1682"/>
              <a:gd name="T6" fmla="*/ 3466 w 3467"/>
              <a:gd name="T7" fmla="*/ 0 h 1682"/>
              <a:gd name="T8" fmla="*/ 3466 w 3467"/>
              <a:gd name="T9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7" h="1682">
                <a:moveTo>
                  <a:pt x="3466" y="1681"/>
                </a:moveTo>
                <a:lnTo>
                  <a:pt x="0" y="1681"/>
                </a:lnTo>
                <a:lnTo>
                  <a:pt x="0" y="0"/>
                </a:lnTo>
                <a:lnTo>
                  <a:pt x="3466" y="0"/>
                </a:lnTo>
                <a:lnTo>
                  <a:pt x="3466" y="168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8"/>
          <p:cNvSpPr>
            <a:spLocks noChangeArrowheads="1"/>
          </p:cNvSpPr>
          <p:nvPr/>
        </p:nvSpPr>
        <p:spPr bwMode="auto">
          <a:xfrm>
            <a:off x="2992031" y="2483009"/>
            <a:ext cx="4143064" cy="2013550"/>
          </a:xfrm>
          <a:custGeom>
            <a:avLst/>
            <a:gdLst>
              <a:gd name="T0" fmla="*/ 3466 w 3467"/>
              <a:gd name="T1" fmla="*/ 1682 h 1683"/>
              <a:gd name="T2" fmla="*/ 0 w 3467"/>
              <a:gd name="T3" fmla="*/ 1682 h 1683"/>
              <a:gd name="T4" fmla="*/ 0 w 3467"/>
              <a:gd name="T5" fmla="*/ 0 h 1683"/>
              <a:gd name="T6" fmla="*/ 3466 w 3467"/>
              <a:gd name="T7" fmla="*/ 0 h 1683"/>
              <a:gd name="T8" fmla="*/ 3466 w 3467"/>
              <a:gd name="T9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7" h="1683">
                <a:moveTo>
                  <a:pt x="3466" y="1682"/>
                </a:moveTo>
                <a:lnTo>
                  <a:pt x="0" y="1682"/>
                </a:lnTo>
                <a:lnTo>
                  <a:pt x="0" y="0"/>
                </a:lnTo>
                <a:lnTo>
                  <a:pt x="3466" y="0"/>
                </a:lnTo>
                <a:lnTo>
                  <a:pt x="3466" y="168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CuadroTexto 164"/>
          <p:cNvSpPr txBox="1"/>
          <p:nvPr/>
        </p:nvSpPr>
        <p:spPr>
          <a:xfrm>
            <a:off x="3807252" y="2532862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66" name="CuadroTexto 165"/>
          <p:cNvSpPr txBox="1"/>
          <p:nvPr/>
        </p:nvSpPr>
        <p:spPr>
          <a:xfrm>
            <a:off x="2940746" y="3302303"/>
            <a:ext cx="426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167" name="CuadroTexto 166"/>
          <p:cNvSpPr txBox="1"/>
          <p:nvPr/>
        </p:nvSpPr>
        <p:spPr>
          <a:xfrm>
            <a:off x="10150201" y="3582391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8" name="CuadroTexto 167"/>
          <p:cNvSpPr txBox="1"/>
          <p:nvPr/>
        </p:nvSpPr>
        <p:spPr>
          <a:xfrm>
            <a:off x="9302931" y="4351832"/>
            <a:ext cx="426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169" name="CuadroTexto 168"/>
          <p:cNvSpPr txBox="1"/>
          <p:nvPr/>
        </p:nvSpPr>
        <p:spPr>
          <a:xfrm>
            <a:off x="16462880" y="4003366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0" name="CuadroTexto 169"/>
          <p:cNvSpPr txBox="1"/>
          <p:nvPr/>
        </p:nvSpPr>
        <p:spPr>
          <a:xfrm>
            <a:off x="15793543" y="4772807"/>
            <a:ext cx="426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005849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"/>
          <p:cNvSpPr>
            <a:spLocks noChangeArrowheads="1"/>
          </p:cNvSpPr>
          <p:nvPr/>
        </p:nvSpPr>
        <p:spPr bwMode="auto">
          <a:xfrm>
            <a:off x="1967362" y="7031901"/>
            <a:ext cx="4075260" cy="1865514"/>
          </a:xfrm>
          <a:custGeom>
            <a:avLst/>
            <a:gdLst>
              <a:gd name="T0" fmla="*/ 3237 w 3238"/>
              <a:gd name="T1" fmla="*/ 1481 h 1482"/>
              <a:gd name="T2" fmla="*/ 3237 w 3238"/>
              <a:gd name="T3" fmla="*/ 1481 h 1482"/>
              <a:gd name="T4" fmla="*/ 1618 w 3238"/>
              <a:gd name="T5" fmla="*/ 0 h 1482"/>
              <a:gd name="T6" fmla="*/ 1618 w 3238"/>
              <a:gd name="T7" fmla="*/ 0 h 1482"/>
              <a:gd name="T8" fmla="*/ 0 w 3238"/>
              <a:gd name="T9" fmla="*/ 1481 h 1482"/>
              <a:gd name="T10" fmla="*/ 3237 w 3238"/>
              <a:gd name="T11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8" h="1482">
                <a:moveTo>
                  <a:pt x="3237" y="1481"/>
                </a:moveTo>
                <a:lnTo>
                  <a:pt x="3237" y="1481"/>
                </a:lnTo>
                <a:cubicBezTo>
                  <a:pt x="3237" y="664"/>
                  <a:pt x="2512" y="0"/>
                  <a:pt x="1618" y="0"/>
                </a:cubicBezTo>
                <a:lnTo>
                  <a:pt x="1618" y="0"/>
                </a:lnTo>
                <a:cubicBezTo>
                  <a:pt x="724" y="0"/>
                  <a:pt x="0" y="664"/>
                  <a:pt x="0" y="1481"/>
                </a:cubicBezTo>
                <a:lnTo>
                  <a:pt x="3237" y="14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2"/>
          <p:cNvSpPr>
            <a:spLocks noChangeArrowheads="1"/>
          </p:cNvSpPr>
          <p:nvPr/>
        </p:nvSpPr>
        <p:spPr bwMode="auto">
          <a:xfrm>
            <a:off x="6075935" y="8897415"/>
            <a:ext cx="4075260" cy="1865514"/>
          </a:xfrm>
          <a:custGeom>
            <a:avLst/>
            <a:gdLst>
              <a:gd name="T0" fmla="*/ 0 w 3238"/>
              <a:gd name="T1" fmla="*/ 0 h 1483"/>
              <a:gd name="T2" fmla="*/ 0 w 3238"/>
              <a:gd name="T3" fmla="*/ 0 h 1483"/>
              <a:gd name="T4" fmla="*/ 1618 w 3238"/>
              <a:gd name="T5" fmla="*/ 1482 h 1483"/>
              <a:gd name="T6" fmla="*/ 1618 w 3238"/>
              <a:gd name="T7" fmla="*/ 1482 h 1483"/>
              <a:gd name="T8" fmla="*/ 3237 w 3238"/>
              <a:gd name="T9" fmla="*/ 0 h 1483"/>
              <a:gd name="T10" fmla="*/ 0 w 3238"/>
              <a:gd name="T11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8" h="1483">
                <a:moveTo>
                  <a:pt x="0" y="0"/>
                </a:moveTo>
                <a:lnTo>
                  <a:pt x="0" y="0"/>
                </a:lnTo>
                <a:cubicBezTo>
                  <a:pt x="0" y="819"/>
                  <a:pt x="725" y="1482"/>
                  <a:pt x="1618" y="1482"/>
                </a:cubicBezTo>
                <a:lnTo>
                  <a:pt x="1618" y="1482"/>
                </a:lnTo>
                <a:cubicBezTo>
                  <a:pt x="2512" y="1482"/>
                  <a:pt x="3237" y="819"/>
                  <a:pt x="3237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3"/>
          <p:cNvSpPr>
            <a:spLocks noChangeArrowheads="1"/>
          </p:cNvSpPr>
          <p:nvPr/>
        </p:nvSpPr>
        <p:spPr bwMode="auto">
          <a:xfrm>
            <a:off x="10151195" y="7031901"/>
            <a:ext cx="4075260" cy="1865514"/>
          </a:xfrm>
          <a:custGeom>
            <a:avLst/>
            <a:gdLst>
              <a:gd name="T0" fmla="*/ 3235 w 3236"/>
              <a:gd name="T1" fmla="*/ 1481 h 1482"/>
              <a:gd name="T2" fmla="*/ 3235 w 3236"/>
              <a:gd name="T3" fmla="*/ 1481 h 1482"/>
              <a:gd name="T4" fmla="*/ 1618 w 3236"/>
              <a:gd name="T5" fmla="*/ 0 h 1482"/>
              <a:gd name="T6" fmla="*/ 1618 w 3236"/>
              <a:gd name="T7" fmla="*/ 0 h 1482"/>
              <a:gd name="T8" fmla="*/ 0 w 3236"/>
              <a:gd name="T9" fmla="*/ 1481 h 1482"/>
              <a:gd name="T10" fmla="*/ 3235 w 3236"/>
              <a:gd name="T11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6" h="1482">
                <a:moveTo>
                  <a:pt x="3235" y="1481"/>
                </a:moveTo>
                <a:lnTo>
                  <a:pt x="3235" y="1481"/>
                </a:lnTo>
                <a:cubicBezTo>
                  <a:pt x="3235" y="664"/>
                  <a:pt x="2511" y="0"/>
                  <a:pt x="1618" y="0"/>
                </a:cubicBezTo>
                <a:lnTo>
                  <a:pt x="1618" y="0"/>
                </a:lnTo>
                <a:cubicBezTo>
                  <a:pt x="724" y="0"/>
                  <a:pt x="0" y="664"/>
                  <a:pt x="0" y="1481"/>
                </a:cubicBezTo>
                <a:lnTo>
                  <a:pt x="3235" y="148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4"/>
          <p:cNvSpPr>
            <a:spLocks noChangeArrowheads="1"/>
          </p:cNvSpPr>
          <p:nvPr/>
        </p:nvSpPr>
        <p:spPr bwMode="auto">
          <a:xfrm>
            <a:off x="18335029" y="7031901"/>
            <a:ext cx="4075260" cy="1865514"/>
          </a:xfrm>
          <a:custGeom>
            <a:avLst/>
            <a:gdLst>
              <a:gd name="T0" fmla="*/ 3236 w 3237"/>
              <a:gd name="T1" fmla="*/ 1481 h 1482"/>
              <a:gd name="T2" fmla="*/ 3236 w 3237"/>
              <a:gd name="T3" fmla="*/ 1481 h 1482"/>
              <a:gd name="T4" fmla="*/ 1618 w 3237"/>
              <a:gd name="T5" fmla="*/ 0 h 1482"/>
              <a:gd name="T6" fmla="*/ 1618 w 3237"/>
              <a:gd name="T7" fmla="*/ 0 h 1482"/>
              <a:gd name="T8" fmla="*/ 0 w 3237"/>
              <a:gd name="T9" fmla="*/ 1481 h 1482"/>
              <a:gd name="T10" fmla="*/ 3236 w 3237"/>
              <a:gd name="T11" fmla="*/ 1481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7" h="1482">
                <a:moveTo>
                  <a:pt x="3236" y="1481"/>
                </a:moveTo>
                <a:lnTo>
                  <a:pt x="3236" y="1481"/>
                </a:lnTo>
                <a:cubicBezTo>
                  <a:pt x="3236" y="664"/>
                  <a:pt x="2512" y="0"/>
                  <a:pt x="1618" y="0"/>
                </a:cubicBezTo>
                <a:lnTo>
                  <a:pt x="1618" y="0"/>
                </a:lnTo>
                <a:cubicBezTo>
                  <a:pt x="724" y="0"/>
                  <a:pt x="0" y="664"/>
                  <a:pt x="0" y="1481"/>
                </a:cubicBezTo>
                <a:lnTo>
                  <a:pt x="3236" y="14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14259768" y="8897415"/>
            <a:ext cx="4075260" cy="1865514"/>
          </a:xfrm>
          <a:custGeom>
            <a:avLst/>
            <a:gdLst>
              <a:gd name="T0" fmla="*/ 0 w 3238"/>
              <a:gd name="T1" fmla="*/ 0 h 1483"/>
              <a:gd name="T2" fmla="*/ 0 w 3238"/>
              <a:gd name="T3" fmla="*/ 0 h 1483"/>
              <a:gd name="T4" fmla="*/ 1618 w 3238"/>
              <a:gd name="T5" fmla="*/ 1482 h 1483"/>
              <a:gd name="T6" fmla="*/ 1618 w 3238"/>
              <a:gd name="T7" fmla="*/ 1482 h 1483"/>
              <a:gd name="T8" fmla="*/ 3237 w 3238"/>
              <a:gd name="T9" fmla="*/ 0 h 1483"/>
              <a:gd name="T10" fmla="*/ 0 w 3238"/>
              <a:gd name="T11" fmla="*/ 0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8" h="1483">
                <a:moveTo>
                  <a:pt x="0" y="0"/>
                </a:moveTo>
                <a:lnTo>
                  <a:pt x="0" y="0"/>
                </a:lnTo>
                <a:cubicBezTo>
                  <a:pt x="0" y="819"/>
                  <a:pt x="724" y="1482"/>
                  <a:pt x="1618" y="1482"/>
                </a:cubicBezTo>
                <a:lnTo>
                  <a:pt x="1618" y="1482"/>
                </a:lnTo>
                <a:cubicBezTo>
                  <a:pt x="2512" y="1482"/>
                  <a:pt x="3237" y="819"/>
                  <a:pt x="3237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50"/>
          <p:cNvSpPr>
            <a:spLocks noChangeShapeType="1"/>
          </p:cNvSpPr>
          <p:nvPr/>
        </p:nvSpPr>
        <p:spPr bwMode="auto">
          <a:xfrm>
            <a:off x="4004990" y="6182424"/>
            <a:ext cx="5554" cy="84947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51"/>
          <p:cNvSpPr>
            <a:spLocks noChangeShapeType="1"/>
          </p:cNvSpPr>
          <p:nvPr/>
        </p:nvSpPr>
        <p:spPr bwMode="auto">
          <a:xfrm>
            <a:off x="8113563" y="10762929"/>
            <a:ext cx="5554" cy="938308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52"/>
          <p:cNvSpPr>
            <a:spLocks noChangeShapeType="1"/>
          </p:cNvSpPr>
          <p:nvPr/>
        </p:nvSpPr>
        <p:spPr bwMode="auto">
          <a:xfrm>
            <a:off x="16297397" y="10762929"/>
            <a:ext cx="5554" cy="938308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53"/>
          <p:cNvSpPr>
            <a:spLocks noChangeShapeType="1"/>
          </p:cNvSpPr>
          <p:nvPr/>
        </p:nvSpPr>
        <p:spPr bwMode="auto">
          <a:xfrm>
            <a:off x="20372657" y="6182424"/>
            <a:ext cx="5554" cy="84947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54"/>
          <p:cNvSpPr>
            <a:spLocks noChangeShapeType="1"/>
          </p:cNvSpPr>
          <p:nvPr/>
        </p:nvSpPr>
        <p:spPr bwMode="auto">
          <a:xfrm>
            <a:off x="12188824" y="6182424"/>
            <a:ext cx="5554" cy="84947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CuadroTexto 418"/>
          <p:cNvSpPr txBox="1"/>
          <p:nvPr/>
        </p:nvSpPr>
        <p:spPr>
          <a:xfrm>
            <a:off x="1214375" y="2957201"/>
            <a:ext cx="2194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6574150" y="1087438"/>
            <a:ext cx="112293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Diagram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2700243" y="7652867"/>
            <a:ext cx="274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6726101" y="9296214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3" name="CuadroTexto 422"/>
          <p:cNvSpPr txBox="1"/>
          <p:nvPr/>
        </p:nvSpPr>
        <p:spPr>
          <a:xfrm>
            <a:off x="10663153" y="7706136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4" name="CuadroTexto 423"/>
          <p:cNvSpPr txBox="1"/>
          <p:nvPr/>
        </p:nvSpPr>
        <p:spPr>
          <a:xfrm>
            <a:off x="14967354" y="9206387"/>
            <a:ext cx="284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5" name="CuadroTexto 424"/>
          <p:cNvSpPr txBox="1"/>
          <p:nvPr/>
        </p:nvSpPr>
        <p:spPr>
          <a:xfrm>
            <a:off x="19036299" y="7608890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6" name="CuadroTexto 425"/>
          <p:cNvSpPr txBox="1"/>
          <p:nvPr/>
        </p:nvSpPr>
        <p:spPr>
          <a:xfrm>
            <a:off x="2151119" y="4917834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6248400" y="11891057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10268170" y="5007007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14376743" y="11891057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18479961" y="5085383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957958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-715616" y="3541620"/>
            <a:ext cx="25359700" cy="9776814"/>
            <a:chOff x="-715616" y="3541620"/>
            <a:chExt cx="25359700" cy="9776814"/>
          </a:xfrm>
        </p:grpSpPr>
        <p:sp>
          <p:nvSpPr>
            <p:cNvPr id="24" name="Freeform 1"/>
            <p:cNvSpPr>
              <a:spLocks noChangeArrowheads="1"/>
            </p:cNvSpPr>
            <p:nvPr/>
          </p:nvSpPr>
          <p:spPr bwMode="auto">
            <a:xfrm>
              <a:off x="2489032" y="3541620"/>
              <a:ext cx="4508287" cy="2110600"/>
            </a:xfrm>
            <a:custGeom>
              <a:avLst/>
              <a:gdLst>
                <a:gd name="T0" fmla="*/ 3059 w 3738"/>
                <a:gd name="T1" fmla="*/ 1750 h 1751"/>
                <a:gd name="T2" fmla="*/ 3059 w 3738"/>
                <a:gd name="T3" fmla="*/ 1750 h 1751"/>
                <a:gd name="T4" fmla="*/ 2757 w 3738"/>
                <a:gd name="T5" fmla="*/ 319 h 1751"/>
                <a:gd name="T6" fmla="*/ 2757 w 3738"/>
                <a:gd name="T7" fmla="*/ 319 h 1751"/>
                <a:gd name="T8" fmla="*/ 0 w 3738"/>
                <a:gd name="T9" fmla="*/ 596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1">
                  <a:moveTo>
                    <a:pt x="3059" y="1750"/>
                  </a:moveTo>
                  <a:lnTo>
                    <a:pt x="3059" y="1750"/>
                  </a:lnTo>
                  <a:cubicBezTo>
                    <a:pt x="3737" y="1278"/>
                    <a:pt x="3602" y="637"/>
                    <a:pt x="2757" y="319"/>
                  </a:cubicBezTo>
                  <a:lnTo>
                    <a:pt x="2757" y="319"/>
                  </a:lnTo>
                  <a:cubicBezTo>
                    <a:pt x="1913" y="0"/>
                    <a:pt x="678" y="125"/>
                    <a:pt x="0" y="596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"/>
            <p:cNvSpPr>
              <a:spLocks noChangeArrowheads="1"/>
            </p:cNvSpPr>
            <p:nvPr/>
          </p:nvSpPr>
          <p:spPr bwMode="auto">
            <a:xfrm>
              <a:off x="5387584" y="5652219"/>
              <a:ext cx="4508287" cy="2110603"/>
            </a:xfrm>
            <a:custGeom>
              <a:avLst/>
              <a:gdLst>
                <a:gd name="T0" fmla="*/ 678 w 3738"/>
                <a:gd name="T1" fmla="*/ 0 h 1749"/>
                <a:gd name="T2" fmla="*/ 678 w 3738"/>
                <a:gd name="T3" fmla="*/ 0 h 1749"/>
                <a:gd name="T4" fmla="*/ 980 w 3738"/>
                <a:gd name="T5" fmla="*/ 1430 h 1749"/>
                <a:gd name="T6" fmla="*/ 980 w 3738"/>
                <a:gd name="T7" fmla="*/ 1430 h 1749"/>
                <a:gd name="T8" fmla="*/ 3737 w 3738"/>
                <a:gd name="T9" fmla="*/ 1151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49">
                  <a:moveTo>
                    <a:pt x="678" y="0"/>
                  </a:moveTo>
                  <a:lnTo>
                    <a:pt x="678" y="0"/>
                  </a:lnTo>
                  <a:cubicBezTo>
                    <a:pt x="0" y="472"/>
                    <a:pt x="135" y="1111"/>
                    <a:pt x="980" y="1430"/>
                  </a:cubicBezTo>
                  <a:lnTo>
                    <a:pt x="980" y="1430"/>
                  </a:lnTo>
                  <a:cubicBezTo>
                    <a:pt x="1824" y="1748"/>
                    <a:pt x="3059" y="1624"/>
                    <a:pt x="3737" y="1151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 noChangeArrowheads="1"/>
            </p:cNvSpPr>
            <p:nvPr/>
          </p:nvSpPr>
          <p:spPr bwMode="auto">
            <a:xfrm>
              <a:off x="9885823" y="6342179"/>
              <a:ext cx="4502972" cy="2110603"/>
            </a:xfrm>
            <a:custGeom>
              <a:avLst/>
              <a:gdLst>
                <a:gd name="T0" fmla="*/ 3057 w 3736"/>
                <a:gd name="T1" fmla="*/ 1749 h 1750"/>
                <a:gd name="T2" fmla="*/ 3057 w 3736"/>
                <a:gd name="T3" fmla="*/ 1749 h 1750"/>
                <a:gd name="T4" fmla="*/ 2756 w 3736"/>
                <a:gd name="T5" fmla="*/ 318 h 1750"/>
                <a:gd name="T6" fmla="*/ 2756 w 3736"/>
                <a:gd name="T7" fmla="*/ 318 h 1750"/>
                <a:gd name="T8" fmla="*/ 0 w 3736"/>
                <a:gd name="T9" fmla="*/ 595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6" h="1750">
                  <a:moveTo>
                    <a:pt x="3057" y="1749"/>
                  </a:moveTo>
                  <a:lnTo>
                    <a:pt x="3057" y="1749"/>
                  </a:lnTo>
                  <a:cubicBezTo>
                    <a:pt x="3735" y="1277"/>
                    <a:pt x="3600" y="636"/>
                    <a:pt x="2756" y="318"/>
                  </a:cubicBezTo>
                  <a:lnTo>
                    <a:pt x="2756" y="318"/>
                  </a:lnTo>
                  <a:cubicBezTo>
                    <a:pt x="1912" y="0"/>
                    <a:pt x="678" y="124"/>
                    <a:pt x="0" y="595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 noChangeArrowheads="1"/>
            </p:cNvSpPr>
            <p:nvPr/>
          </p:nvSpPr>
          <p:spPr bwMode="auto">
            <a:xfrm>
              <a:off x="17249591" y="9102549"/>
              <a:ext cx="4508287" cy="2110600"/>
            </a:xfrm>
            <a:custGeom>
              <a:avLst/>
              <a:gdLst>
                <a:gd name="T0" fmla="*/ 0 w 3738"/>
                <a:gd name="T1" fmla="*/ 597 h 1751"/>
                <a:gd name="T2" fmla="*/ 0 w 3738"/>
                <a:gd name="T3" fmla="*/ 597 h 1751"/>
                <a:gd name="T4" fmla="*/ 2757 w 3738"/>
                <a:gd name="T5" fmla="*/ 319 h 1751"/>
                <a:gd name="T6" fmla="*/ 2757 w 3738"/>
                <a:gd name="T7" fmla="*/ 319 h 1751"/>
                <a:gd name="T8" fmla="*/ 3059 w 3738"/>
                <a:gd name="T9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1">
                  <a:moveTo>
                    <a:pt x="0" y="597"/>
                  </a:moveTo>
                  <a:lnTo>
                    <a:pt x="0" y="597"/>
                  </a:lnTo>
                  <a:cubicBezTo>
                    <a:pt x="678" y="125"/>
                    <a:pt x="1913" y="0"/>
                    <a:pt x="2757" y="319"/>
                  </a:cubicBezTo>
                  <a:lnTo>
                    <a:pt x="2757" y="319"/>
                  </a:lnTo>
                  <a:cubicBezTo>
                    <a:pt x="3602" y="638"/>
                    <a:pt x="3737" y="1278"/>
                    <a:pt x="3059" y="175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/>
            <p:cNvSpPr>
              <a:spLocks noChangeArrowheads="1"/>
            </p:cNvSpPr>
            <p:nvPr/>
          </p:nvSpPr>
          <p:spPr bwMode="auto">
            <a:xfrm>
              <a:off x="12761400" y="8432686"/>
              <a:ext cx="4502969" cy="2110600"/>
            </a:xfrm>
            <a:custGeom>
              <a:avLst/>
              <a:gdLst>
                <a:gd name="T0" fmla="*/ 677 w 3737"/>
                <a:gd name="T1" fmla="*/ 0 h 1751"/>
                <a:gd name="T2" fmla="*/ 677 w 3737"/>
                <a:gd name="T3" fmla="*/ 0 h 1751"/>
                <a:gd name="T4" fmla="*/ 979 w 3737"/>
                <a:gd name="T5" fmla="*/ 1431 h 1751"/>
                <a:gd name="T6" fmla="*/ 979 w 3737"/>
                <a:gd name="T7" fmla="*/ 1431 h 1751"/>
                <a:gd name="T8" fmla="*/ 3736 w 3737"/>
                <a:gd name="T9" fmla="*/ 1153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7" h="1751">
                  <a:moveTo>
                    <a:pt x="677" y="0"/>
                  </a:moveTo>
                  <a:lnTo>
                    <a:pt x="677" y="0"/>
                  </a:lnTo>
                  <a:cubicBezTo>
                    <a:pt x="0" y="472"/>
                    <a:pt x="135" y="1112"/>
                    <a:pt x="979" y="1431"/>
                  </a:cubicBezTo>
                  <a:lnTo>
                    <a:pt x="979" y="1431"/>
                  </a:lnTo>
                  <a:cubicBezTo>
                    <a:pt x="1824" y="1750"/>
                    <a:pt x="3058" y="1625"/>
                    <a:pt x="3736" y="115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ChangeArrowheads="1"/>
            </p:cNvSpPr>
            <p:nvPr/>
          </p:nvSpPr>
          <p:spPr bwMode="auto">
            <a:xfrm>
              <a:off x="20135797" y="11207834"/>
              <a:ext cx="4508287" cy="2110600"/>
            </a:xfrm>
            <a:custGeom>
              <a:avLst/>
              <a:gdLst>
                <a:gd name="T0" fmla="*/ 679 w 3738"/>
                <a:gd name="T1" fmla="*/ 0 h 1750"/>
                <a:gd name="T2" fmla="*/ 679 w 3738"/>
                <a:gd name="T3" fmla="*/ 0 h 1750"/>
                <a:gd name="T4" fmla="*/ 980 w 3738"/>
                <a:gd name="T5" fmla="*/ 1431 h 1750"/>
                <a:gd name="T6" fmla="*/ 980 w 3738"/>
                <a:gd name="T7" fmla="*/ 1431 h 1750"/>
                <a:gd name="T8" fmla="*/ 3737 w 3738"/>
                <a:gd name="T9" fmla="*/ 1153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0">
                  <a:moveTo>
                    <a:pt x="679" y="0"/>
                  </a:moveTo>
                  <a:lnTo>
                    <a:pt x="679" y="0"/>
                  </a:lnTo>
                  <a:cubicBezTo>
                    <a:pt x="0" y="472"/>
                    <a:pt x="136" y="1113"/>
                    <a:pt x="980" y="1431"/>
                  </a:cubicBezTo>
                  <a:lnTo>
                    <a:pt x="980" y="1431"/>
                  </a:lnTo>
                  <a:cubicBezTo>
                    <a:pt x="1825" y="1749"/>
                    <a:pt x="3060" y="1625"/>
                    <a:pt x="3737" y="1153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"/>
            <p:cNvSpPr>
              <a:spLocks noChangeArrowheads="1"/>
            </p:cNvSpPr>
            <p:nvPr/>
          </p:nvSpPr>
          <p:spPr bwMode="auto">
            <a:xfrm>
              <a:off x="-715616" y="4200850"/>
              <a:ext cx="3322737" cy="723027"/>
            </a:xfrm>
            <a:custGeom>
              <a:avLst/>
              <a:gdLst>
                <a:gd name="T0" fmla="*/ 0 w 2758"/>
                <a:gd name="T1" fmla="*/ 279 h 598"/>
                <a:gd name="T2" fmla="*/ 0 w 2758"/>
                <a:gd name="T3" fmla="*/ 279 h 598"/>
                <a:gd name="T4" fmla="*/ 2757 w 2758"/>
                <a:gd name="T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8" h="598">
                  <a:moveTo>
                    <a:pt x="0" y="279"/>
                  </a:moveTo>
                  <a:lnTo>
                    <a:pt x="0" y="279"/>
                  </a:lnTo>
                  <a:cubicBezTo>
                    <a:pt x="845" y="597"/>
                    <a:pt x="2079" y="472"/>
                    <a:pt x="2757" y="0"/>
                  </a:cubicBezTo>
                </a:path>
              </a:pathLst>
            </a:custGeom>
            <a:noFill/>
            <a:ln w="1270000" cap="flat">
              <a:solidFill>
                <a:srgbClr val="797979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-715616" y="3541620"/>
            <a:ext cx="25369748" cy="9776814"/>
            <a:chOff x="-715616" y="3541620"/>
            <a:chExt cx="25369748" cy="9776814"/>
          </a:xfrm>
        </p:grpSpPr>
        <p:sp>
          <p:nvSpPr>
            <p:cNvPr id="32" name="Freeform 8"/>
            <p:cNvSpPr>
              <a:spLocks noChangeArrowheads="1"/>
            </p:cNvSpPr>
            <p:nvPr/>
          </p:nvSpPr>
          <p:spPr bwMode="auto">
            <a:xfrm>
              <a:off x="2516741" y="3541620"/>
              <a:ext cx="4508287" cy="2110600"/>
            </a:xfrm>
            <a:custGeom>
              <a:avLst/>
              <a:gdLst>
                <a:gd name="T0" fmla="*/ 3059 w 3738"/>
                <a:gd name="T1" fmla="*/ 1750 h 1751"/>
                <a:gd name="T2" fmla="*/ 3059 w 3738"/>
                <a:gd name="T3" fmla="*/ 1750 h 1751"/>
                <a:gd name="T4" fmla="*/ 2757 w 3738"/>
                <a:gd name="T5" fmla="*/ 319 h 1751"/>
                <a:gd name="T6" fmla="*/ 2757 w 3738"/>
                <a:gd name="T7" fmla="*/ 319 h 1751"/>
                <a:gd name="T8" fmla="*/ 0 w 3738"/>
                <a:gd name="T9" fmla="*/ 596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1">
                  <a:moveTo>
                    <a:pt x="3059" y="1750"/>
                  </a:moveTo>
                  <a:lnTo>
                    <a:pt x="3059" y="1750"/>
                  </a:lnTo>
                  <a:cubicBezTo>
                    <a:pt x="3737" y="1278"/>
                    <a:pt x="3602" y="637"/>
                    <a:pt x="2757" y="319"/>
                  </a:cubicBezTo>
                  <a:lnTo>
                    <a:pt x="2757" y="319"/>
                  </a:lnTo>
                  <a:cubicBezTo>
                    <a:pt x="1913" y="0"/>
                    <a:pt x="678" y="125"/>
                    <a:pt x="0" y="596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"/>
            <p:cNvSpPr>
              <a:spLocks noChangeArrowheads="1"/>
            </p:cNvSpPr>
            <p:nvPr/>
          </p:nvSpPr>
          <p:spPr bwMode="auto">
            <a:xfrm>
              <a:off x="5387584" y="5652219"/>
              <a:ext cx="4508287" cy="2110603"/>
            </a:xfrm>
            <a:custGeom>
              <a:avLst/>
              <a:gdLst>
                <a:gd name="T0" fmla="*/ 678 w 3738"/>
                <a:gd name="T1" fmla="*/ 0 h 1749"/>
                <a:gd name="T2" fmla="*/ 678 w 3738"/>
                <a:gd name="T3" fmla="*/ 0 h 1749"/>
                <a:gd name="T4" fmla="*/ 980 w 3738"/>
                <a:gd name="T5" fmla="*/ 1430 h 1749"/>
                <a:gd name="T6" fmla="*/ 980 w 3738"/>
                <a:gd name="T7" fmla="*/ 1430 h 1749"/>
                <a:gd name="T8" fmla="*/ 3737 w 3738"/>
                <a:gd name="T9" fmla="*/ 1151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49">
                  <a:moveTo>
                    <a:pt x="678" y="0"/>
                  </a:moveTo>
                  <a:lnTo>
                    <a:pt x="678" y="0"/>
                  </a:lnTo>
                  <a:cubicBezTo>
                    <a:pt x="0" y="472"/>
                    <a:pt x="135" y="1111"/>
                    <a:pt x="980" y="1430"/>
                  </a:cubicBezTo>
                  <a:lnTo>
                    <a:pt x="980" y="1430"/>
                  </a:lnTo>
                  <a:cubicBezTo>
                    <a:pt x="1824" y="1748"/>
                    <a:pt x="3059" y="1624"/>
                    <a:pt x="3737" y="1151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 noChangeArrowheads="1"/>
            </p:cNvSpPr>
            <p:nvPr/>
          </p:nvSpPr>
          <p:spPr bwMode="auto">
            <a:xfrm>
              <a:off x="9895871" y="6322083"/>
              <a:ext cx="4502972" cy="2110603"/>
            </a:xfrm>
            <a:custGeom>
              <a:avLst/>
              <a:gdLst>
                <a:gd name="T0" fmla="*/ 3057 w 3736"/>
                <a:gd name="T1" fmla="*/ 1749 h 1750"/>
                <a:gd name="T2" fmla="*/ 3057 w 3736"/>
                <a:gd name="T3" fmla="*/ 1749 h 1750"/>
                <a:gd name="T4" fmla="*/ 2756 w 3736"/>
                <a:gd name="T5" fmla="*/ 318 h 1750"/>
                <a:gd name="T6" fmla="*/ 2756 w 3736"/>
                <a:gd name="T7" fmla="*/ 318 h 1750"/>
                <a:gd name="T8" fmla="*/ 0 w 3736"/>
                <a:gd name="T9" fmla="*/ 595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6" h="1750">
                  <a:moveTo>
                    <a:pt x="3057" y="1749"/>
                  </a:moveTo>
                  <a:lnTo>
                    <a:pt x="3057" y="1749"/>
                  </a:lnTo>
                  <a:cubicBezTo>
                    <a:pt x="3735" y="1277"/>
                    <a:pt x="3600" y="636"/>
                    <a:pt x="2756" y="318"/>
                  </a:cubicBezTo>
                  <a:lnTo>
                    <a:pt x="2756" y="318"/>
                  </a:lnTo>
                  <a:cubicBezTo>
                    <a:pt x="1912" y="0"/>
                    <a:pt x="678" y="124"/>
                    <a:pt x="0" y="595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>
              <a:off x="17269687" y="9102549"/>
              <a:ext cx="4508287" cy="2110600"/>
            </a:xfrm>
            <a:custGeom>
              <a:avLst/>
              <a:gdLst>
                <a:gd name="T0" fmla="*/ 0 w 3738"/>
                <a:gd name="T1" fmla="*/ 597 h 1751"/>
                <a:gd name="T2" fmla="*/ 0 w 3738"/>
                <a:gd name="T3" fmla="*/ 597 h 1751"/>
                <a:gd name="T4" fmla="*/ 2757 w 3738"/>
                <a:gd name="T5" fmla="*/ 319 h 1751"/>
                <a:gd name="T6" fmla="*/ 2757 w 3738"/>
                <a:gd name="T7" fmla="*/ 319 h 1751"/>
                <a:gd name="T8" fmla="*/ 3059 w 3738"/>
                <a:gd name="T9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1">
                  <a:moveTo>
                    <a:pt x="0" y="597"/>
                  </a:moveTo>
                  <a:lnTo>
                    <a:pt x="0" y="597"/>
                  </a:lnTo>
                  <a:cubicBezTo>
                    <a:pt x="678" y="125"/>
                    <a:pt x="1913" y="0"/>
                    <a:pt x="2757" y="319"/>
                  </a:cubicBezTo>
                  <a:lnTo>
                    <a:pt x="2757" y="319"/>
                  </a:lnTo>
                  <a:cubicBezTo>
                    <a:pt x="3602" y="638"/>
                    <a:pt x="3737" y="1278"/>
                    <a:pt x="3059" y="1750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2"/>
            <p:cNvSpPr>
              <a:spLocks noChangeArrowheads="1"/>
            </p:cNvSpPr>
            <p:nvPr/>
          </p:nvSpPr>
          <p:spPr bwMode="auto">
            <a:xfrm>
              <a:off x="12761400" y="8432686"/>
              <a:ext cx="4502969" cy="2110600"/>
            </a:xfrm>
            <a:custGeom>
              <a:avLst/>
              <a:gdLst>
                <a:gd name="T0" fmla="*/ 677 w 3737"/>
                <a:gd name="T1" fmla="*/ 0 h 1751"/>
                <a:gd name="T2" fmla="*/ 677 w 3737"/>
                <a:gd name="T3" fmla="*/ 0 h 1751"/>
                <a:gd name="T4" fmla="*/ 979 w 3737"/>
                <a:gd name="T5" fmla="*/ 1431 h 1751"/>
                <a:gd name="T6" fmla="*/ 979 w 3737"/>
                <a:gd name="T7" fmla="*/ 1431 h 1751"/>
                <a:gd name="T8" fmla="*/ 3736 w 3737"/>
                <a:gd name="T9" fmla="*/ 1153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7" h="1751">
                  <a:moveTo>
                    <a:pt x="677" y="0"/>
                  </a:moveTo>
                  <a:lnTo>
                    <a:pt x="677" y="0"/>
                  </a:lnTo>
                  <a:cubicBezTo>
                    <a:pt x="0" y="472"/>
                    <a:pt x="135" y="1112"/>
                    <a:pt x="979" y="1431"/>
                  </a:cubicBezTo>
                  <a:lnTo>
                    <a:pt x="979" y="1431"/>
                  </a:lnTo>
                  <a:cubicBezTo>
                    <a:pt x="1824" y="1750"/>
                    <a:pt x="3058" y="1625"/>
                    <a:pt x="3736" y="1153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 noChangeArrowheads="1"/>
            </p:cNvSpPr>
            <p:nvPr/>
          </p:nvSpPr>
          <p:spPr bwMode="auto">
            <a:xfrm>
              <a:off x="20145845" y="11207834"/>
              <a:ext cx="4508287" cy="2110600"/>
            </a:xfrm>
            <a:custGeom>
              <a:avLst/>
              <a:gdLst>
                <a:gd name="T0" fmla="*/ 679 w 3738"/>
                <a:gd name="T1" fmla="*/ 0 h 1750"/>
                <a:gd name="T2" fmla="*/ 679 w 3738"/>
                <a:gd name="T3" fmla="*/ 0 h 1750"/>
                <a:gd name="T4" fmla="*/ 980 w 3738"/>
                <a:gd name="T5" fmla="*/ 1431 h 1750"/>
                <a:gd name="T6" fmla="*/ 980 w 3738"/>
                <a:gd name="T7" fmla="*/ 1431 h 1750"/>
                <a:gd name="T8" fmla="*/ 3737 w 3738"/>
                <a:gd name="T9" fmla="*/ 1153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8" h="1750">
                  <a:moveTo>
                    <a:pt x="679" y="0"/>
                  </a:moveTo>
                  <a:lnTo>
                    <a:pt x="679" y="0"/>
                  </a:lnTo>
                  <a:cubicBezTo>
                    <a:pt x="0" y="472"/>
                    <a:pt x="136" y="1113"/>
                    <a:pt x="980" y="1431"/>
                  </a:cubicBezTo>
                  <a:lnTo>
                    <a:pt x="980" y="1431"/>
                  </a:lnTo>
                  <a:cubicBezTo>
                    <a:pt x="1825" y="1749"/>
                    <a:pt x="3060" y="1625"/>
                    <a:pt x="3737" y="1153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4"/>
            <p:cNvSpPr>
              <a:spLocks noChangeArrowheads="1"/>
            </p:cNvSpPr>
            <p:nvPr/>
          </p:nvSpPr>
          <p:spPr bwMode="auto">
            <a:xfrm>
              <a:off x="-715616" y="4200850"/>
              <a:ext cx="3322737" cy="723027"/>
            </a:xfrm>
            <a:custGeom>
              <a:avLst/>
              <a:gdLst>
                <a:gd name="T0" fmla="*/ 0 w 2758"/>
                <a:gd name="T1" fmla="*/ 279 h 598"/>
                <a:gd name="T2" fmla="*/ 0 w 2758"/>
                <a:gd name="T3" fmla="*/ 279 h 598"/>
                <a:gd name="T4" fmla="*/ 2757 w 2758"/>
                <a:gd name="T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8" h="598">
                  <a:moveTo>
                    <a:pt x="0" y="279"/>
                  </a:moveTo>
                  <a:lnTo>
                    <a:pt x="0" y="279"/>
                  </a:lnTo>
                  <a:cubicBezTo>
                    <a:pt x="845" y="597"/>
                    <a:pt x="2079" y="472"/>
                    <a:pt x="2757" y="0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Freeform 15"/>
          <p:cNvSpPr>
            <a:spLocks noChangeArrowheads="1"/>
          </p:cNvSpPr>
          <p:nvPr/>
        </p:nvSpPr>
        <p:spPr bwMode="auto">
          <a:xfrm>
            <a:off x="3766091" y="1755317"/>
            <a:ext cx="1589595" cy="1589595"/>
          </a:xfrm>
          <a:custGeom>
            <a:avLst/>
            <a:gdLst>
              <a:gd name="T0" fmla="*/ 1319 w 1320"/>
              <a:gd name="T1" fmla="*/ 0 h 1320"/>
              <a:gd name="T2" fmla="*/ 660 w 1320"/>
              <a:gd name="T3" fmla="*/ 1319 h 1320"/>
              <a:gd name="T4" fmla="*/ 0 w 1320"/>
              <a:gd name="T5" fmla="*/ 0 h 1320"/>
              <a:gd name="T6" fmla="*/ 1319 w 1320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1320">
                <a:moveTo>
                  <a:pt x="1319" y="0"/>
                </a:moveTo>
                <a:lnTo>
                  <a:pt x="660" y="1319"/>
                </a:lnTo>
                <a:lnTo>
                  <a:pt x="0" y="0"/>
                </a:lnTo>
                <a:lnTo>
                  <a:pt x="131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6"/>
          <p:cNvSpPr>
            <a:spLocks noChangeArrowheads="1"/>
          </p:cNvSpPr>
          <p:nvPr/>
        </p:nvSpPr>
        <p:spPr bwMode="auto">
          <a:xfrm>
            <a:off x="3712927" y="596347"/>
            <a:ext cx="1706555" cy="1706555"/>
          </a:xfrm>
          <a:custGeom>
            <a:avLst/>
            <a:gdLst>
              <a:gd name="T0" fmla="*/ 0 w 1415"/>
              <a:gd name="T1" fmla="*/ 706 h 1414"/>
              <a:gd name="T2" fmla="*/ 0 w 1415"/>
              <a:gd name="T3" fmla="*/ 706 h 1414"/>
              <a:gd name="T4" fmla="*/ 707 w 1415"/>
              <a:gd name="T5" fmla="*/ 1413 h 1414"/>
              <a:gd name="T6" fmla="*/ 707 w 1415"/>
              <a:gd name="T7" fmla="*/ 1413 h 1414"/>
              <a:gd name="T8" fmla="*/ 1414 w 1415"/>
              <a:gd name="T9" fmla="*/ 706 h 1414"/>
              <a:gd name="T10" fmla="*/ 1414 w 1415"/>
              <a:gd name="T11" fmla="*/ 706 h 1414"/>
              <a:gd name="T12" fmla="*/ 707 w 1415"/>
              <a:gd name="T13" fmla="*/ 0 h 1414"/>
              <a:gd name="T14" fmla="*/ 707 w 1415"/>
              <a:gd name="T15" fmla="*/ 0 h 1414"/>
              <a:gd name="T16" fmla="*/ 0 w 1415"/>
              <a:gd name="T17" fmla="*/ 70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1414">
                <a:moveTo>
                  <a:pt x="0" y="706"/>
                </a:moveTo>
                <a:lnTo>
                  <a:pt x="0" y="706"/>
                </a:lnTo>
                <a:cubicBezTo>
                  <a:pt x="0" y="1097"/>
                  <a:pt x="317" y="1413"/>
                  <a:pt x="707" y="1413"/>
                </a:cubicBezTo>
                <a:lnTo>
                  <a:pt x="707" y="1413"/>
                </a:lnTo>
                <a:cubicBezTo>
                  <a:pt x="1097" y="1413"/>
                  <a:pt x="1414" y="1097"/>
                  <a:pt x="1414" y="706"/>
                </a:cubicBezTo>
                <a:lnTo>
                  <a:pt x="1414" y="706"/>
                </a:lnTo>
                <a:cubicBezTo>
                  <a:pt x="1414" y="316"/>
                  <a:pt x="1097" y="0"/>
                  <a:pt x="707" y="0"/>
                </a:cubicBezTo>
                <a:lnTo>
                  <a:pt x="707" y="0"/>
                </a:lnTo>
                <a:cubicBezTo>
                  <a:pt x="317" y="0"/>
                  <a:pt x="0" y="316"/>
                  <a:pt x="0" y="7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"/>
          <p:cNvSpPr>
            <a:spLocks noChangeArrowheads="1"/>
          </p:cNvSpPr>
          <p:nvPr/>
        </p:nvSpPr>
        <p:spPr bwMode="auto">
          <a:xfrm>
            <a:off x="10932566" y="4530466"/>
            <a:ext cx="1589595" cy="1594913"/>
          </a:xfrm>
          <a:custGeom>
            <a:avLst/>
            <a:gdLst>
              <a:gd name="T0" fmla="*/ 1318 w 1319"/>
              <a:gd name="T1" fmla="*/ 0 h 1321"/>
              <a:gd name="T2" fmla="*/ 659 w 1319"/>
              <a:gd name="T3" fmla="*/ 1320 h 1321"/>
              <a:gd name="T4" fmla="*/ 0 w 1319"/>
              <a:gd name="T5" fmla="*/ 0 h 1321"/>
              <a:gd name="T6" fmla="*/ 1318 w 1319"/>
              <a:gd name="T7" fmla="*/ 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9" h="1321">
                <a:moveTo>
                  <a:pt x="1318" y="0"/>
                </a:moveTo>
                <a:lnTo>
                  <a:pt x="659" y="1320"/>
                </a:lnTo>
                <a:lnTo>
                  <a:pt x="0" y="0"/>
                </a:lnTo>
                <a:lnTo>
                  <a:pt x="131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8"/>
          <p:cNvSpPr>
            <a:spLocks noChangeArrowheads="1"/>
          </p:cNvSpPr>
          <p:nvPr/>
        </p:nvSpPr>
        <p:spPr bwMode="auto">
          <a:xfrm>
            <a:off x="10874084" y="3371495"/>
            <a:ext cx="1701240" cy="1706555"/>
          </a:xfrm>
          <a:custGeom>
            <a:avLst/>
            <a:gdLst>
              <a:gd name="T0" fmla="*/ 0 w 1413"/>
              <a:gd name="T1" fmla="*/ 706 h 1414"/>
              <a:gd name="T2" fmla="*/ 0 w 1413"/>
              <a:gd name="T3" fmla="*/ 706 h 1414"/>
              <a:gd name="T4" fmla="*/ 706 w 1413"/>
              <a:gd name="T5" fmla="*/ 1413 h 1414"/>
              <a:gd name="T6" fmla="*/ 706 w 1413"/>
              <a:gd name="T7" fmla="*/ 1413 h 1414"/>
              <a:gd name="T8" fmla="*/ 1412 w 1413"/>
              <a:gd name="T9" fmla="*/ 706 h 1414"/>
              <a:gd name="T10" fmla="*/ 1412 w 1413"/>
              <a:gd name="T11" fmla="*/ 706 h 1414"/>
              <a:gd name="T12" fmla="*/ 706 w 1413"/>
              <a:gd name="T13" fmla="*/ 0 h 1414"/>
              <a:gd name="T14" fmla="*/ 706 w 1413"/>
              <a:gd name="T15" fmla="*/ 0 h 1414"/>
              <a:gd name="T16" fmla="*/ 0 w 1413"/>
              <a:gd name="T17" fmla="*/ 70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3" h="1414">
                <a:moveTo>
                  <a:pt x="0" y="706"/>
                </a:moveTo>
                <a:lnTo>
                  <a:pt x="0" y="706"/>
                </a:lnTo>
                <a:cubicBezTo>
                  <a:pt x="0" y="1096"/>
                  <a:pt x="316" y="1413"/>
                  <a:pt x="706" y="1413"/>
                </a:cubicBezTo>
                <a:lnTo>
                  <a:pt x="706" y="1413"/>
                </a:lnTo>
                <a:cubicBezTo>
                  <a:pt x="1097" y="1413"/>
                  <a:pt x="1412" y="1096"/>
                  <a:pt x="1412" y="706"/>
                </a:cubicBezTo>
                <a:lnTo>
                  <a:pt x="1412" y="706"/>
                </a:lnTo>
                <a:cubicBezTo>
                  <a:pt x="1412" y="316"/>
                  <a:pt x="1097" y="0"/>
                  <a:pt x="706" y="0"/>
                </a:cubicBezTo>
                <a:lnTo>
                  <a:pt x="706" y="0"/>
                </a:lnTo>
                <a:cubicBezTo>
                  <a:pt x="316" y="0"/>
                  <a:pt x="0" y="316"/>
                  <a:pt x="0" y="7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9"/>
          <p:cNvSpPr>
            <a:spLocks noChangeArrowheads="1"/>
          </p:cNvSpPr>
          <p:nvPr/>
        </p:nvSpPr>
        <p:spPr bwMode="auto">
          <a:xfrm>
            <a:off x="17982081" y="7247132"/>
            <a:ext cx="1589595" cy="1594913"/>
          </a:xfrm>
          <a:custGeom>
            <a:avLst/>
            <a:gdLst>
              <a:gd name="T0" fmla="*/ 1319 w 1320"/>
              <a:gd name="T1" fmla="*/ 0 h 1321"/>
              <a:gd name="T2" fmla="*/ 660 w 1320"/>
              <a:gd name="T3" fmla="*/ 1320 h 1321"/>
              <a:gd name="T4" fmla="*/ 0 w 1320"/>
              <a:gd name="T5" fmla="*/ 0 h 1321"/>
              <a:gd name="T6" fmla="*/ 1319 w 1320"/>
              <a:gd name="T7" fmla="*/ 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1321">
                <a:moveTo>
                  <a:pt x="1319" y="0"/>
                </a:moveTo>
                <a:lnTo>
                  <a:pt x="660" y="1320"/>
                </a:lnTo>
                <a:lnTo>
                  <a:pt x="0" y="0"/>
                </a:lnTo>
                <a:lnTo>
                  <a:pt x="131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0"/>
          <p:cNvSpPr>
            <a:spLocks noChangeArrowheads="1"/>
          </p:cNvSpPr>
          <p:nvPr/>
        </p:nvSpPr>
        <p:spPr bwMode="auto">
          <a:xfrm>
            <a:off x="17928918" y="6088162"/>
            <a:ext cx="1706555" cy="1706558"/>
          </a:xfrm>
          <a:custGeom>
            <a:avLst/>
            <a:gdLst>
              <a:gd name="T0" fmla="*/ 0 w 1414"/>
              <a:gd name="T1" fmla="*/ 706 h 1414"/>
              <a:gd name="T2" fmla="*/ 0 w 1414"/>
              <a:gd name="T3" fmla="*/ 706 h 1414"/>
              <a:gd name="T4" fmla="*/ 707 w 1414"/>
              <a:gd name="T5" fmla="*/ 1413 h 1414"/>
              <a:gd name="T6" fmla="*/ 707 w 1414"/>
              <a:gd name="T7" fmla="*/ 1413 h 1414"/>
              <a:gd name="T8" fmla="*/ 1413 w 1414"/>
              <a:gd name="T9" fmla="*/ 706 h 1414"/>
              <a:gd name="T10" fmla="*/ 1413 w 1414"/>
              <a:gd name="T11" fmla="*/ 706 h 1414"/>
              <a:gd name="T12" fmla="*/ 707 w 1414"/>
              <a:gd name="T13" fmla="*/ 0 h 1414"/>
              <a:gd name="T14" fmla="*/ 707 w 1414"/>
              <a:gd name="T15" fmla="*/ 0 h 1414"/>
              <a:gd name="T16" fmla="*/ 0 w 1414"/>
              <a:gd name="T17" fmla="*/ 70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1414">
                <a:moveTo>
                  <a:pt x="0" y="706"/>
                </a:moveTo>
                <a:lnTo>
                  <a:pt x="0" y="706"/>
                </a:lnTo>
                <a:cubicBezTo>
                  <a:pt x="0" y="1097"/>
                  <a:pt x="316" y="1413"/>
                  <a:pt x="707" y="1413"/>
                </a:cubicBezTo>
                <a:lnTo>
                  <a:pt x="707" y="1413"/>
                </a:lnTo>
                <a:cubicBezTo>
                  <a:pt x="1097" y="1413"/>
                  <a:pt x="1413" y="1097"/>
                  <a:pt x="1413" y="706"/>
                </a:cubicBezTo>
                <a:lnTo>
                  <a:pt x="1413" y="706"/>
                </a:lnTo>
                <a:cubicBezTo>
                  <a:pt x="1413" y="316"/>
                  <a:pt x="1097" y="0"/>
                  <a:pt x="707" y="0"/>
                </a:cubicBezTo>
                <a:lnTo>
                  <a:pt x="707" y="0"/>
                </a:lnTo>
                <a:cubicBezTo>
                  <a:pt x="316" y="0"/>
                  <a:pt x="0" y="316"/>
                  <a:pt x="0" y="7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CuadroTexto 157"/>
          <p:cNvSpPr txBox="1"/>
          <p:nvPr/>
        </p:nvSpPr>
        <p:spPr>
          <a:xfrm>
            <a:off x="4082702" y="624921"/>
            <a:ext cx="1039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59" name="CuadroTexto 158"/>
          <p:cNvSpPr txBox="1"/>
          <p:nvPr/>
        </p:nvSpPr>
        <p:spPr>
          <a:xfrm>
            <a:off x="11259182" y="3384305"/>
            <a:ext cx="9957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18279236" y="6173707"/>
            <a:ext cx="998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161" name="CuadroTexto 160"/>
          <p:cNvSpPr txBox="1"/>
          <p:nvPr/>
        </p:nvSpPr>
        <p:spPr>
          <a:xfrm>
            <a:off x="6044516" y="1825848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3092230" y="4718209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63" name="CuadroTexto 162"/>
          <p:cNvSpPr txBox="1"/>
          <p:nvPr/>
        </p:nvSpPr>
        <p:spPr>
          <a:xfrm>
            <a:off x="20128686" y="7501754"/>
            <a:ext cx="3841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" name="CuadroTexto 353">
            <a:extLst>
              <a:ext uri="{FF2B5EF4-FFF2-40B4-BE49-F238E27FC236}">
                <a16:creationId xmlns:a16="http://schemas.microsoft.com/office/drawing/2014/main" id="{FF7947D9-0401-8146-897A-7FB559A56FDB}"/>
              </a:ext>
            </a:extLst>
          </p:cNvPr>
          <p:cNvSpPr txBox="1"/>
          <p:nvPr/>
        </p:nvSpPr>
        <p:spPr>
          <a:xfrm>
            <a:off x="1119870" y="11429267"/>
            <a:ext cx="1213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</a:t>
            </a:r>
          </a:p>
        </p:txBody>
      </p:sp>
      <p:sp>
        <p:nvSpPr>
          <p:cNvPr id="46" name="CuadroTexto 132">
            <a:extLst>
              <a:ext uri="{FF2B5EF4-FFF2-40B4-BE49-F238E27FC236}">
                <a16:creationId xmlns:a16="http://schemas.microsoft.com/office/drawing/2014/main" id="{D4901474-CB5F-F64D-9D8D-B53AFBCD32AB}"/>
              </a:ext>
            </a:extLst>
          </p:cNvPr>
          <p:cNvSpPr txBox="1"/>
          <p:nvPr/>
        </p:nvSpPr>
        <p:spPr>
          <a:xfrm>
            <a:off x="1093876" y="8336898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063023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41"/>
          <p:cNvSpPr>
            <a:spLocks noChangeArrowheads="1"/>
          </p:cNvSpPr>
          <p:nvPr/>
        </p:nvSpPr>
        <p:spPr bwMode="auto">
          <a:xfrm>
            <a:off x="12199799" y="17978"/>
            <a:ext cx="5490" cy="13676070"/>
          </a:xfrm>
          <a:custGeom>
            <a:avLst/>
            <a:gdLst>
              <a:gd name="T0" fmla="*/ 0 w 1"/>
              <a:gd name="T1" fmla="*/ 10989 h 10990"/>
              <a:gd name="T2" fmla="*/ 0 w 1"/>
              <a:gd name="T3" fmla="*/ 0 h 10990"/>
              <a:gd name="T4" fmla="*/ 0 w 1"/>
              <a:gd name="T5" fmla="*/ 10989 h 10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0990">
                <a:moveTo>
                  <a:pt x="0" y="10989"/>
                </a:moveTo>
                <a:lnTo>
                  <a:pt x="0" y="0"/>
                </a:lnTo>
                <a:lnTo>
                  <a:pt x="0" y="10989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142"/>
          <p:cNvSpPr>
            <a:spLocks noChangeShapeType="1"/>
          </p:cNvSpPr>
          <p:nvPr/>
        </p:nvSpPr>
        <p:spPr bwMode="auto">
          <a:xfrm>
            <a:off x="12199799" y="17978"/>
            <a:ext cx="5490" cy="13698022"/>
          </a:xfrm>
          <a:prstGeom prst="line">
            <a:avLst/>
          </a:prstGeom>
          <a:noFill/>
          <a:ln w="1524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Freeform 143"/>
          <p:cNvSpPr>
            <a:spLocks noChangeArrowheads="1"/>
          </p:cNvSpPr>
          <p:nvPr/>
        </p:nvSpPr>
        <p:spPr bwMode="auto">
          <a:xfrm>
            <a:off x="10976" y="6866989"/>
            <a:ext cx="24344722" cy="5486"/>
          </a:xfrm>
          <a:custGeom>
            <a:avLst/>
            <a:gdLst>
              <a:gd name="T0" fmla="*/ 0 w 19563"/>
              <a:gd name="T1" fmla="*/ 0 h 1"/>
              <a:gd name="T2" fmla="*/ 19562 w 19563"/>
              <a:gd name="T3" fmla="*/ 0 h 1"/>
              <a:gd name="T4" fmla="*/ 0 w 1956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63" h="1">
                <a:moveTo>
                  <a:pt x="0" y="0"/>
                </a:moveTo>
                <a:lnTo>
                  <a:pt x="19562" y="0"/>
                </a:lnTo>
                <a:lnTo>
                  <a:pt x="0" y="0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7A8A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144"/>
          <p:cNvSpPr>
            <a:spLocks noChangeShapeType="1"/>
          </p:cNvSpPr>
          <p:nvPr/>
        </p:nvSpPr>
        <p:spPr bwMode="auto">
          <a:xfrm>
            <a:off x="0" y="6866989"/>
            <a:ext cx="24355698" cy="5486"/>
          </a:xfrm>
          <a:prstGeom prst="line">
            <a:avLst/>
          </a:prstGeom>
          <a:noFill/>
          <a:ln w="1524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Freeform 145"/>
          <p:cNvSpPr>
            <a:spLocks noChangeArrowheads="1"/>
          </p:cNvSpPr>
          <p:nvPr/>
        </p:nvSpPr>
        <p:spPr bwMode="auto">
          <a:xfrm>
            <a:off x="12216265" y="-3974"/>
            <a:ext cx="5486" cy="13676070"/>
          </a:xfrm>
          <a:custGeom>
            <a:avLst/>
            <a:gdLst>
              <a:gd name="T0" fmla="*/ 0 w 1"/>
              <a:gd name="T1" fmla="*/ 0 h 10990"/>
              <a:gd name="T2" fmla="*/ 0 w 1"/>
              <a:gd name="T3" fmla="*/ 10989 h 10990"/>
              <a:gd name="T4" fmla="*/ 0 w 1"/>
              <a:gd name="T5" fmla="*/ 0 h 10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0990">
                <a:moveTo>
                  <a:pt x="0" y="0"/>
                </a:moveTo>
                <a:lnTo>
                  <a:pt x="0" y="10989"/>
                </a:lnTo>
                <a:lnTo>
                  <a:pt x="0" y="0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7A8A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146"/>
          <p:cNvSpPr>
            <a:spLocks noChangeShapeType="1"/>
          </p:cNvSpPr>
          <p:nvPr/>
        </p:nvSpPr>
        <p:spPr bwMode="auto">
          <a:xfrm>
            <a:off x="12216265" y="-25926"/>
            <a:ext cx="5486" cy="13698022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Freeform 147"/>
          <p:cNvSpPr>
            <a:spLocks noChangeArrowheads="1"/>
          </p:cNvSpPr>
          <p:nvPr/>
        </p:nvSpPr>
        <p:spPr bwMode="auto">
          <a:xfrm>
            <a:off x="21952" y="6823085"/>
            <a:ext cx="24344722" cy="5486"/>
          </a:xfrm>
          <a:custGeom>
            <a:avLst/>
            <a:gdLst>
              <a:gd name="T0" fmla="*/ 0 w 19563"/>
              <a:gd name="T1" fmla="*/ 0 h 1"/>
              <a:gd name="T2" fmla="*/ 19562 w 19563"/>
              <a:gd name="T3" fmla="*/ 0 h 1"/>
              <a:gd name="T4" fmla="*/ 0 w 1956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63" h="1">
                <a:moveTo>
                  <a:pt x="0" y="0"/>
                </a:moveTo>
                <a:lnTo>
                  <a:pt x="19562" y="0"/>
                </a:lnTo>
                <a:lnTo>
                  <a:pt x="0" y="0"/>
                </a:lnTo>
              </a:path>
            </a:pathLst>
          </a:custGeom>
          <a:solidFill>
            <a:srgbClr val="9495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148"/>
          <p:cNvSpPr>
            <a:spLocks noChangeShapeType="1"/>
          </p:cNvSpPr>
          <p:nvPr/>
        </p:nvSpPr>
        <p:spPr bwMode="auto">
          <a:xfrm>
            <a:off x="21952" y="6823085"/>
            <a:ext cx="24355698" cy="5486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50"/>
          <p:cNvSpPr>
            <a:spLocks noChangeArrowheads="1"/>
          </p:cNvSpPr>
          <p:nvPr/>
        </p:nvSpPr>
        <p:spPr bwMode="auto">
          <a:xfrm>
            <a:off x="1931772" y="4424832"/>
            <a:ext cx="1953724" cy="1959214"/>
          </a:xfrm>
          <a:custGeom>
            <a:avLst/>
            <a:gdLst>
              <a:gd name="T0" fmla="*/ 1571 w 1572"/>
              <a:gd name="T1" fmla="*/ 0 h 1573"/>
              <a:gd name="T2" fmla="*/ 785 w 1572"/>
              <a:gd name="T3" fmla="*/ 1572 h 1573"/>
              <a:gd name="T4" fmla="*/ 0 w 1572"/>
              <a:gd name="T5" fmla="*/ 0 h 1573"/>
              <a:gd name="T6" fmla="*/ 1571 w 1572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2" h="1573">
                <a:moveTo>
                  <a:pt x="1571" y="0"/>
                </a:moveTo>
                <a:lnTo>
                  <a:pt x="785" y="1572"/>
                </a:lnTo>
                <a:lnTo>
                  <a:pt x="0" y="0"/>
                </a:lnTo>
                <a:lnTo>
                  <a:pt x="157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51"/>
          <p:cNvSpPr>
            <a:spLocks noChangeArrowheads="1"/>
          </p:cNvSpPr>
          <p:nvPr/>
        </p:nvSpPr>
        <p:spPr bwMode="auto">
          <a:xfrm>
            <a:off x="1860427" y="2997955"/>
            <a:ext cx="2096412" cy="2096412"/>
          </a:xfrm>
          <a:custGeom>
            <a:avLst/>
            <a:gdLst>
              <a:gd name="T0" fmla="*/ 0 w 1686"/>
              <a:gd name="T1" fmla="*/ 842 h 1685"/>
              <a:gd name="T2" fmla="*/ 0 w 1686"/>
              <a:gd name="T3" fmla="*/ 842 h 1685"/>
              <a:gd name="T4" fmla="*/ 842 w 1686"/>
              <a:gd name="T5" fmla="*/ 1684 h 1685"/>
              <a:gd name="T6" fmla="*/ 842 w 1686"/>
              <a:gd name="T7" fmla="*/ 1684 h 1685"/>
              <a:gd name="T8" fmla="*/ 1685 w 1686"/>
              <a:gd name="T9" fmla="*/ 842 h 1685"/>
              <a:gd name="T10" fmla="*/ 1685 w 1686"/>
              <a:gd name="T11" fmla="*/ 842 h 1685"/>
              <a:gd name="T12" fmla="*/ 842 w 1686"/>
              <a:gd name="T13" fmla="*/ 0 h 1685"/>
              <a:gd name="T14" fmla="*/ 842 w 1686"/>
              <a:gd name="T15" fmla="*/ 0 h 1685"/>
              <a:gd name="T16" fmla="*/ 0 w 1686"/>
              <a:gd name="T17" fmla="*/ 842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6" h="1685">
                <a:moveTo>
                  <a:pt x="0" y="842"/>
                </a:moveTo>
                <a:lnTo>
                  <a:pt x="0" y="842"/>
                </a:lnTo>
                <a:cubicBezTo>
                  <a:pt x="0" y="1307"/>
                  <a:pt x="378" y="1684"/>
                  <a:pt x="842" y="1684"/>
                </a:cubicBezTo>
                <a:lnTo>
                  <a:pt x="842" y="1684"/>
                </a:lnTo>
                <a:cubicBezTo>
                  <a:pt x="1307" y="1684"/>
                  <a:pt x="1685" y="1307"/>
                  <a:pt x="1685" y="842"/>
                </a:cubicBezTo>
                <a:lnTo>
                  <a:pt x="1685" y="842"/>
                </a:lnTo>
                <a:cubicBezTo>
                  <a:pt x="1685" y="377"/>
                  <a:pt x="1307" y="0"/>
                  <a:pt x="842" y="0"/>
                </a:cubicBezTo>
                <a:lnTo>
                  <a:pt x="842" y="0"/>
                </a:lnTo>
                <a:cubicBezTo>
                  <a:pt x="378" y="0"/>
                  <a:pt x="0" y="377"/>
                  <a:pt x="0" y="8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55"/>
          <p:cNvSpPr>
            <a:spLocks noChangeArrowheads="1"/>
          </p:cNvSpPr>
          <p:nvPr/>
        </p:nvSpPr>
        <p:spPr bwMode="auto">
          <a:xfrm>
            <a:off x="20810457" y="4386418"/>
            <a:ext cx="1959211" cy="1959211"/>
          </a:xfrm>
          <a:custGeom>
            <a:avLst/>
            <a:gdLst>
              <a:gd name="T0" fmla="*/ 1572 w 1573"/>
              <a:gd name="T1" fmla="*/ 0 h 1573"/>
              <a:gd name="T2" fmla="*/ 786 w 1573"/>
              <a:gd name="T3" fmla="*/ 1572 h 1573"/>
              <a:gd name="T4" fmla="*/ 0 w 1573"/>
              <a:gd name="T5" fmla="*/ 0 h 1573"/>
              <a:gd name="T6" fmla="*/ 1572 w 1573"/>
              <a:gd name="T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3" h="1573">
                <a:moveTo>
                  <a:pt x="1572" y="0"/>
                </a:moveTo>
                <a:lnTo>
                  <a:pt x="786" y="1572"/>
                </a:lnTo>
                <a:lnTo>
                  <a:pt x="0" y="0"/>
                </a:lnTo>
                <a:lnTo>
                  <a:pt x="157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56"/>
          <p:cNvSpPr>
            <a:spLocks noChangeArrowheads="1"/>
          </p:cNvSpPr>
          <p:nvPr/>
        </p:nvSpPr>
        <p:spPr bwMode="auto">
          <a:xfrm>
            <a:off x="20739111" y="2959540"/>
            <a:ext cx="2096412" cy="2096412"/>
          </a:xfrm>
          <a:custGeom>
            <a:avLst/>
            <a:gdLst>
              <a:gd name="T0" fmla="*/ 0 w 1685"/>
              <a:gd name="T1" fmla="*/ 841 h 1684"/>
              <a:gd name="T2" fmla="*/ 0 w 1685"/>
              <a:gd name="T3" fmla="*/ 841 h 1684"/>
              <a:gd name="T4" fmla="*/ 842 w 1685"/>
              <a:gd name="T5" fmla="*/ 1683 h 1684"/>
              <a:gd name="T6" fmla="*/ 842 w 1685"/>
              <a:gd name="T7" fmla="*/ 1683 h 1684"/>
              <a:gd name="T8" fmla="*/ 1684 w 1685"/>
              <a:gd name="T9" fmla="*/ 841 h 1684"/>
              <a:gd name="T10" fmla="*/ 1684 w 1685"/>
              <a:gd name="T11" fmla="*/ 841 h 1684"/>
              <a:gd name="T12" fmla="*/ 842 w 1685"/>
              <a:gd name="T13" fmla="*/ 0 h 1684"/>
              <a:gd name="T14" fmla="*/ 842 w 1685"/>
              <a:gd name="T15" fmla="*/ 0 h 1684"/>
              <a:gd name="T16" fmla="*/ 0 w 1685"/>
              <a:gd name="T17" fmla="*/ 841 h 1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5" h="1684">
                <a:moveTo>
                  <a:pt x="0" y="841"/>
                </a:moveTo>
                <a:lnTo>
                  <a:pt x="0" y="841"/>
                </a:lnTo>
                <a:cubicBezTo>
                  <a:pt x="0" y="1307"/>
                  <a:pt x="377" y="1683"/>
                  <a:pt x="842" y="1683"/>
                </a:cubicBezTo>
                <a:lnTo>
                  <a:pt x="842" y="1683"/>
                </a:lnTo>
                <a:cubicBezTo>
                  <a:pt x="1307" y="1683"/>
                  <a:pt x="1684" y="1307"/>
                  <a:pt x="1684" y="841"/>
                </a:cubicBezTo>
                <a:lnTo>
                  <a:pt x="1684" y="841"/>
                </a:lnTo>
                <a:cubicBezTo>
                  <a:pt x="1684" y="376"/>
                  <a:pt x="1307" y="0"/>
                  <a:pt x="842" y="0"/>
                </a:cubicBezTo>
                <a:lnTo>
                  <a:pt x="842" y="0"/>
                </a:lnTo>
                <a:cubicBezTo>
                  <a:pt x="377" y="0"/>
                  <a:pt x="0" y="376"/>
                  <a:pt x="0" y="8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0"/>
          <p:cNvSpPr>
            <a:spLocks noChangeArrowheads="1"/>
          </p:cNvSpPr>
          <p:nvPr/>
        </p:nvSpPr>
        <p:spPr bwMode="auto">
          <a:xfrm>
            <a:off x="12435785" y="2147318"/>
            <a:ext cx="1959211" cy="1959211"/>
          </a:xfrm>
          <a:custGeom>
            <a:avLst/>
            <a:gdLst>
              <a:gd name="T0" fmla="*/ 1572 w 1573"/>
              <a:gd name="T1" fmla="*/ 1572 h 1573"/>
              <a:gd name="T2" fmla="*/ 0 w 1573"/>
              <a:gd name="T3" fmla="*/ 786 h 1573"/>
              <a:gd name="T4" fmla="*/ 1572 w 1573"/>
              <a:gd name="T5" fmla="*/ 0 h 1573"/>
              <a:gd name="T6" fmla="*/ 1572 w 1573"/>
              <a:gd name="T7" fmla="*/ 1572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3" h="1573">
                <a:moveTo>
                  <a:pt x="1572" y="1572"/>
                </a:moveTo>
                <a:lnTo>
                  <a:pt x="0" y="786"/>
                </a:lnTo>
                <a:lnTo>
                  <a:pt x="1572" y="0"/>
                </a:lnTo>
                <a:lnTo>
                  <a:pt x="1572" y="15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1"/>
          <p:cNvSpPr>
            <a:spLocks noChangeArrowheads="1"/>
          </p:cNvSpPr>
          <p:nvPr/>
        </p:nvSpPr>
        <p:spPr bwMode="auto">
          <a:xfrm>
            <a:off x="13725460" y="2075972"/>
            <a:ext cx="2096412" cy="2096412"/>
          </a:xfrm>
          <a:custGeom>
            <a:avLst/>
            <a:gdLst>
              <a:gd name="T0" fmla="*/ 842 w 1686"/>
              <a:gd name="T1" fmla="*/ 0 h 1685"/>
              <a:gd name="T2" fmla="*/ 842 w 1686"/>
              <a:gd name="T3" fmla="*/ 0 h 1685"/>
              <a:gd name="T4" fmla="*/ 0 w 1686"/>
              <a:gd name="T5" fmla="*/ 842 h 1685"/>
              <a:gd name="T6" fmla="*/ 0 w 1686"/>
              <a:gd name="T7" fmla="*/ 842 h 1685"/>
              <a:gd name="T8" fmla="*/ 842 w 1686"/>
              <a:gd name="T9" fmla="*/ 1684 h 1685"/>
              <a:gd name="T10" fmla="*/ 842 w 1686"/>
              <a:gd name="T11" fmla="*/ 1684 h 1685"/>
              <a:gd name="T12" fmla="*/ 1685 w 1686"/>
              <a:gd name="T13" fmla="*/ 842 h 1685"/>
              <a:gd name="T14" fmla="*/ 1685 w 1686"/>
              <a:gd name="T15" fmla="*/ 842 h 1685"/>
              <a:gd name="T16" fmla="*/ 842 w 1686"/>
              <a:gd name="T17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6" h="1685">
                <a:moveTo>
                  <a:pt x="842" y="0"/>
                </a:moveTo>
                <a:lnTo>
                  <a:pt x="842" y="0"/>
                </a:lnTo>
                <a:cubicBezTo>
                  <a:pt x="377" y="0"/>
                  <a:pt x="0" y="377"/>
                  <a:pt x="0" y="842"/>
                </a:cubicBezTo>
                <a:lnTo>
                  <a:pt x="0" y="842"/>
                </a:lnTo>
                <a:cubicBezTo>
                  <a:pt x="0" y="1307"/>
                  <a:pt x="377" y="1684"/>
                  <a:pt x="842" y="1684"/>
                </a:cubicBezTo>
                <a:lnTo>
                  <a:pt x="842" y="1684"/>
                </a:lnTo>
                <a:cubicBezTo>
                  <a:pt x="1307" y="1684"/>
                  <a:pt x="1685" y="1307"/>
                  <a:pt x="1685" y="842"/>
                </a:cubicBezTo>
                <a:lnTo>
                  <a:pt x="1685" y="842"/>
                </a:lnTo>
                <a:cubicBezTo>
                  <a:pt x="1685" y="377"/>
                  <a:pt x="1307" y="0"/>
                  <a:pt x="84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63"/>
          <p:cNvSpPr>
            <a:spLocks noChangeArrowheads="1"/>
          </p:cNvSpPr>
          <p:nvPr/>
        </p:nvSpPr>
        <p:spPr bwMode="auto">
          <a:xfrm>
            <a:off x="9845453" y="9764647"/>
            <a:ext cx="1953724" cy="1953724"/>
          </a:xfrm>
          <a:custGeom>
            <a:avLst/>
            <a:gdLst>
              <a:gd name="T0" fmla="*/ 0 w 1572"/>
              <a:gd name="T1" fmla="*/ 1571 h 1572"/>
              <a:gd name="T2" fmla="*/ 1571 w 1572"/>
              <a:gd name="T3" fmla="*/ 785 h 1572"/>
              <a:gd name="T4" fmla="*/ 0 w 1572"/>
              <a:gd name="T5" fmla="*/ 0 h 1572"/>
              <a:gd name="T6" fmla="*/ 0 w 1572"/>
              <a:gd name="T7" fmla="*/ 1571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2" h="1572">
                <a:moveTo>
                  <a:pt x="0" y="1571"/>
                </a:moveTo>
                <a:lnTo>
                  <a:pt x="1571" y="785"/>
                </a:lnTo>
                <a:lnTo>
                  <a:pt x="0" y="0"/>
                </a:lnTo>
                <a:lnTo>
                  <a:pt x="0" y="15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4"/>
          <p:cNvSpPr>
            <a:spLocks noChangeArrowheads="1"/>
          </p:cNvSpPr>
          <p:nvPr/>
        </p:nvSpPr>
        <p:spPr bwMode="auto">
          <a:xfrm>
            <a:off x="8413086" y="9693302"/>
            <a:ext cx="2096412" cy="2096412"/>
          </a:xfrm>
          <a:custGeom>
            <a:avLst/>
            <a:gdLst>
              <a:gd name="T0" fmla="*/ 842 w 1685"/>
              <a:gd name="T1" fmla="*/ 0 h 1685"/>
              <a:gd name="T2" fmla="*/ 842 w 1685"/>
              <a:gd name="T3" fmla="*/ 0 h 1685"/>
              <a:gd name="T4" fmla="*/ 1684 w 1685"/>
              <a:gd name="T5" fmla="*/ 841 h 1685"/>
              <a:gd name="T6" fmla="*/ 1684 w 1685"/>
              <a:gd name="T7" fmla="*/ 841 h 1685"/>
              <a:gd name="T8" fmla="*/ 842 w 1685"/>
              <a:gd name="T9" fmla="*/ 1684 h 1685"/>
              <a:gd name="T10" fmla="*/ 842 w 1685"/>
              <a:gd name="T11" fmla="*/ 1684 h 1685"/>
              <a:gd name="T12" fmla="*/ 0 w 1685"/>
              <a:gd name="T13" fmla="*/ 841 h 1685"/>
              <a:gd name="T14" fmla="*/ 0 w 1685"/>
              <a:gd name="T15" fmla="*/ 841 h 1685"/>
              <a:gd name="T16" fmla="*/ 842 w 1685"/>
              <a:gd name="T17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5" h="1685">
                <a:moveTo>
                  <a:pt x="842" y="0"/>
                </a:moveTo>
                <a:lnTo>
                  <a:pt x="842" y="0"/>
                </a:lnTo>
                <a:cubicBezTo>
                  <a:pt x="1307" y="0"/>
                  <a:pt x="1684" y="377"/>
                  <a:pt x="1684" y="841"/>
                </a:cubicBezTo>
                <a:lnTo>
                  <a:pt x="1684" y="841"/>
                </a:lnTo>
                <a:cubicBezTo>
                  <a:pt x="1684" y="1306"/>
                  <a:pt x="1307" y="1684"/>
                  <a:pt x="842" y="1684"/>
                </a:cubicBezTo>
                <a:lnTo>
                  <a:pt x="842" y="1684"/>
                </a:lnTo>
                <a:cubicBezTo>
                  <a:pt x="377" y="1684"/>
                  <a:pt x="0" y="1306"/>
                  <a:pt x="0" y="841"/>
                </a:cubicBezTo>
                <a:lnTo>
                  <a:pt x="0" y="841"/>
                </a:lnTo>
                <a:cubicBezTo>
                  <a:pt x="0" y="377"/>
                  <a:pt x="377" y="0"/>
                  <a:pt x="8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CuadroTexto 218"/>
          <p:cNvSpPr txBox="1"/>
          <p:nvPr/>
        </p:nvSpPr>
        <p:spPr>
          <a:xfrm>
            <a:off x="2155102" y="3200963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1" name="CuadroTexto 220"/>
          <p:cNvSpPr txBox="1"/>
          <p:nvPr/>
        </p:nvSpPr>
        <p:spPr>
          <a:xfrm>
            <a:off x="8708193" y="9879894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2" name="CuadroTexto 221"/>
          <p:cNvSpPr txBox="1"/>
          <p:nvPr/>
        </p:nvSpPr>
        <p:spPr>
          <a:xfrm>
            <a:off x="13990220" y="2278438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3" name="CuadroTexto 222"/>
          <p:cNvSpPr txBox="1"/>
          <p:nvPr/>
        </p:nvSpPr>
        <p:spPr>
          <a:xfrm>
            <a:off x="21034271" y="3178740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9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4" name="CuadroTexto 223"/>
          <p:cNvSpPr txBox="1"/>
          <p:nvPr/>
        </p:nvSpPr>
        <p:spPr>
          <a:xfrm>
            <a:off x="5513918" y="2463103"/>
            <a:ext cx="496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424564" y="8162924"/>
            <a:ext cx="496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6" name="CuadroTexto 225"/>
          <p:cNvSpPr txBox="1"/>
          <p:nvPr/>
        </p:nvSpPr>
        <p:spPr>
          <a:xfrm>
            <a:off x="13827758" y="10064559"/>
            <a:ext cx="496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9303248" y="1103447"/>
            <a:ext cx="4968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04204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1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C6E06E"/>
      </a:accent1>
      <a:accent2>
        <a:srgbClr val="92C46D"/>
      </a:accent2>
      <a:accent3>
        <a:srgbClr val="267D7D"/>
      </a:accent3>
      <a:accent4>
        <a:srgbClr val="1B334E"/>
      </a:accent4>
      <a:accent5>
        <a:srgbClr val="C6E06E"/>
      </a:accent5>
      <a:accent6>
        <a:srgbClr val="92C46D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86888</TotalTime>
  <Words>633</Words>
  <Application>Microsoft Macintosh PowerPoint</Application>
  <PresentationFormat>Custom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15735</cp:revision>
  <dcterms:created xsi:type="dcterms:W3CDTF">2014-11-12T21:47:38Z</dcterms:created>
  <dcterms:modified xsi:type="dcterms:W3CDTF">2019-06-06T18:45:39Z</dcterms:modified>
  <cp:category/>
</cp:coreProperties>
</file>