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0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91" autoAdjust="0"/>
    <p:restoredTop sz="92721" autoAdjust="0"/>
  </p:normalViewPr>
  <p:slideViewPr>
    <p:cSldViewPr snapToGrid="0" snapToObjects="1">
      <p:cViewPr>
        <p:scale>
          <a:sx n="34" d="100"/>
          <a:sy n="34" d="100"/>
        </p:scale>
        <p:origin x="3104" y="149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967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275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25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57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104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83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866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80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47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2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"/>
          <p:cNvSpPr>
            <a:spLocks noChangeShapeType="1"/>
          </p:cNvSpPr>
          <p:nvPr/>
        </p:nvSpPr>
        <p:spPr bwMode="auto">
          <a:xfrm flipV="1">
            <a:off x="9837167" y="5485778"/>
            <a:ext cx="5034" cy="2427196"/>
          </a:xfrm>
          <a:prstGeom prst="line">
            <a:avLst/>
          </a:prstGeom>
          <a:noFill/>
          <a:ln w="18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"/>
          <p:cNvSpPr>
            <a:spLocks noChangeShapeType="1"/>
          </p:cNvSpPr>
          <p:nvPr/>
        </p:nvSpPr>
        <p:spPr bwMode="auto">
          <a:xfrm flipV="1">
            <a:off x="13578672" y="7902902"/>
            <a:ext cx="5037" cy="2427196"/>
          </a:xfrm>
          <a:prstGeom prst="line">
            <a:avLst/>
          </a:prstGeom>
          <a:noFill/>
          <a:ln w="18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"/>
          <p:cNvSpPr>
            <a:spLocks noChangeShapeType="1"/>
          </p:cNvSpPr>
          <p:nvPr/>
        </p:nvSpPr>
        <p:spPr bwMode="auto">
          <a:xfrm flipV="1">
            <a:off x="17315143" y="5485778"/>
            <a:ext cx="5037" cy="2427196"/>
          </a:xfrm>
          <a:prstGeom prst="line">
            <a:avLst/>
          </a:prstGeom>
          <a:noFill/>
          <a:ln w="18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"/>
          <p:cNvSpPr>
            <a:spLocks noChangeShapeType="1"/>
          </p:cNvSpPr>
          <p:nvPr/>
        </p:nvSpPr>
        <p:spPr bwMode="auto">
          <a:xfrm flipV="1">
            <a:off x="21056652" y="7902902"/>
            <a:ext cx="5034" cy="2427196"/>
          </a:xfrm>
          <a:prstGeom prst="line">
            <a:avLst/>
          </a:prstGeom>
          <a:noFill/>
          <a:ln w="18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5"/>
          <p:cNvSpPr>
            <a:spLocks noChangeArrowheads="1"/>
          </p:cNvSpPr>
          <p:nvPr/>
        </p:nvSpPr>
        <p:spPr bwMode="auto">
          <a:xfrm>
            <a:off x="4111602" y="6991446"/>
            <a:ext cx="3973150" cy="1832986"/>
          </a:xfrm>
          <a:custGeom>
            <a:avLst/>
            <a:gdLst>
              <a:gd name="T0" fmla="*/ 3275 w 3480"/>
              <a:gd name="T1" fmla="*/ 1606 h 1607"/>
              <a:gd name="T2" fmla="*/ 0 w 3480"/>
              <a:gd name="T3" fmla="*/ 1606 h 1607"/>
              <a:gd name="T4" fmla="*/ 0 w 3480"/>
              <a:gd name="T5" fmla="*/ 0 h 1607"/>
              <a:gd name="T6" fmla="*/ 3479 w 3480"/>
              <a:gd name="T7" fmla="*/ 0 h 1607"/>
              <a:gd name="T8" fmla="*/ 3275 w 3480"/>
              <a:gd name="T9" fmla="*/ 1606 h 1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0" h="1607">
                <a:moveTo>
                  <a:pt x="3275" y="1606"/>
                </a:moveTo>
                <a:lnTo>
                  <a:pt x="0" y="1606"/>
                </a:lnTo>
                <a:lnTo>
                  <a:pt x="0" y="0"/>
                </a:lnTo>
                <a:lnTo>
                  <a:pt x="3479" y="0"/>
                </a:lnTo>
                <a:lnTo>
                  <a:pt x="3275" y="160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7"/>
          <p:cNvSpPr>
            <a:spLocks noChangeArrowheads="1"/>
          </p:cNvSpPr>
          <p:nvPr/>
        </p:nvSpPr>
        <p:spPr bwMode="auto">
          <a:xfrm>
            <a:off x="7853110" y="6991446"/>
            <a:ext cx="3973146" cy="1832986"/>
          </a:xfrm>
          <a:custGeom>
            <a:avLst/>
            <a:gdLst>
              <a:gd name="T0" fmla="*/ 3275 w 3479"/>
              <a:gd name="T1" fmla="*/ 1606 h 1607"/>
              <a:gd name="T2" fmla="*/ 0 w 3479"/>
              <a:gd name="T3" fmla="*/ 1606 h 1607"/>
              <a:gd name="T4" fmla="*/ 204 w 3479"/>
              <a:gd name="T5" fmla="*/ 0 h 1607"/>
              <a:gd name="T6" fmla="*/ 3478 w 3479"/>
              <a:gd name="T7" fmla="*/ 0 h 1607"/>
              <a:gd name="T8" fmla="*/ 3275 w 3479"/>
              <a:gd name="T9" fmla="*/ 1606 h 1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9" h="1607">
                <a:moveTo>
                  <a:pt x="3275" y="1606"/>
                </a:moveTo>
                <a:lnTo>
                  <a:pt x="0" y="1606"/>
                </a:lnTo>
                <a:lnTo>
                  <a:pt x="204" y="0"/>
                </a:lnTo>
                <a:lnTo>
                  <a:pt x="3478" y="0"/>
                </a:lnTo>
                <a:lnTo>
                  <a:pt x="3275" y="160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9"/>
          <p:cNvSpPr>
            <a:spLocks noChangeArrowheads="1"/>
          </p:cNvSpPr>
          <p:nvPr/>
        </p:nvSpPr>
        <p:spPr bwMode="auto">
          <a:xfrm>
            <a:off x="11589582" y="6991446"/>
            <a:ext cx="3973146" cy="1832986"/>
          </a:xfrm>
          <a:custGeom>
            <a:avLst/>
            <a:gdLst>
              <a:gd name="T0" fmla="*/ 3275 w 3479"/>
              <a:gd name="T1" fmla="*/ 1606 h 1607"/>
              <a:gd name="T2" fmla="*/ 0 w 3479"/>
              <a:gd name="T3" fmla="*/ 1606 h 1607"/>
              <a:gd name="T4" fmla="*/ 203 w 3479"/>
              <a:gd name="T5" fmla="*/ 0 h 1607"/>
              <a:gd name="T6" fmla="*/ 3478 w 3479"/>
              <a:gd name="T7" fmla="*/ 0 h 1607"/>
              <a:gd name="T8" fmla="*/ 3275 w 3479"/>
              <a:gd name="T9" fmla="*/ 1606 h 1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9" h="1607">
                <a:moveTo>
                  <a:pt x="3275" y="1606"/>
                </a:moveTo>
                <a:lnTo>
                  <a:pt x="0" y="1606"/>
                </a:lnTo>
                <a:lnTo>
                  <a:pt x="203" y="0"/>
                </a:lnTo>
                <a:lnTo>
                  <a:pt x="3478" y="0"/>
                </a:lnTo>
                <a:lnTo>
                  <a:pt x="3275" y="160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1"/>
          <p:cNvSpPr>
            <a:spLocks noChangeArrowheads="1"/>
          </p:cNvSpPr>
          <p:nvPr/>
        </p:nvSpPr>
        <p:spPr bwMode="auto">
          <a:xfrm>
            <a:off x="15331087" y="6991446"/>
            <a:ext cx="3973150" cy="1832986"/>
          </a:xfrm>
          <a:custGeom>
            <a:avLst/>
            <a:gdLst>
              <a:gd name="T0" fmla="*/ 3274 w 3479"/>
              <a:gd name="T1" fmla="*/ 1606 h 1607"/>
              <a:gd name="T2" fmla="*/ 0 w 3479"/>
              <a:gd name="T3" fmla="*/ 1606 h 1607"/>
              <a:gd name="T4" fmla="*/ 203 w 3479"/>
              <a:gd name="T5" fmla="*/ 0 h 1607"/>
              <a:gd name="T6" fmla="*/ 3478 w 3479"/>
              <a:gd name="T7" fmla="*/ 0 h 1607"/>
              <a:gd name="T8" fmla="*/ 3274 w 3479"/>
              <a:gd name="T9" fmla="*/ 1606 h 1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9" h="1607">
                <a:moveTo>
                  <a:pt x="3274" y="1606"/>
                </a:moveTo>
                <a:lnTo>
                  <a:pt x="0" y="1606"/>
                </a:lnTo>
                <a:lnTo>
                  <a:pt x="203" y="0"/>
                </a:lnTo>
                <a:lnTo>
                  <a:pt x="3478" y="0"/>
                </a:lnTo>
                <a:lnTo>
                  <a:pt x="3274" y="160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3"/>
          <p:cNvSpPr>
            <a:spLocks noChangeArrowheads="1"/>
          </p:cNvSpPr>
          <p:nvPr/>
        </p:nvSpPr>
        <p:spPr bwMode="auto">
          <a:xfrm>
            <a:off x="19072596" y="6991446"/>
            <a:ext cx="3741505" cy="1832986"/>
          </a:xfrm>
          <a:custGeom>
            <a:avLst/>
            <a:gdLst>
              <a:gd name="T0" fmla="*/ 3275 w 3276"/>
              <a:gd name="T1" fmla="*/ 1606 h 1607"/>
              <a:gd name="T2" fmla="*/ 0 w 3276"/>
              <a:gd name="T3" fmla="*/ 1606 h 1607"/>
              <a:gd name="T4" fmla="*/ 204 w 3276"/>
              <a:gd name="T5" fmla="*/ 0 h 1607"/>
              <a:gd name="T6" fmla="*/ 3275 w 3276"/>
              <a:gd name="T7" fmla="*/ 0 h 1607"/>
              <a:gd name="T8" fmla="*/ 3275 w 3276"/>
              <a:gd name="T9" fmla="*/ 1606 h 1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" h="1607">
                <a:moveTo>
                  <a:pt x="3275" y="1606"/>
                </a:moveTo>
                <a:lnTo>
                  <a:pt x="0" y="1606"/>
                </a:lnTo>
                <a:lnTo>
                  <a:pt x="204" y="0"/>
                </a:lnTo>
                <a:lnTo>
                  <a:pt x="3275" y="0"/>
                </a:lnTo>
                <a:lnTo>
                  <a:pt x="3275" y="160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5"/>
          <p:cNvSpPr>
            <a:spLocks noChangeArrowheads="1"/>
          </p:cNvSpPr>
          <p:nvPr/>
        </p:nvSpPr>
        <p:spPr bwMode="auto">
          <a:xfrm>
            <a:off x="3154823" y="10032994"/>
            <a:ext cx="1858166" cy="1525808"/>
          </a:xfrm>
          <a:custGeom>
            <a:avLst/>
            <a:gdLst>
              <a:gd name="T0" fmla="*/ 1626 w 1627"/>
              <a:gd name="T1" fmla="*/ 1335 h 1336"/>
              <a:gd name="T2" fmla="*/ 0 w 1627"/>
              <a:gd name="T3" fmla="*/ 1335 h 1336"/>
              <a:gd name="T4" fmla="*/ 218 w 1627"/>
              <a:gd name="T5" fmla="*/ 0 h 1336"/>
              <a:gd name="T6" fmla="*/ 1409 w 1627"/>
              <a:gd name="T7" fmla="*/ 0 h 1336"/>
              <a:gd name="T8" fmla="*/ 1626 w 1627"/>
              <a:gd name="T9" fmla="*/ 1335 h 1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7" h="1336">
                <a:moveTo>
                  <a:pt x="1626" y="1335"/>
                </a:moveTo>
                <a:lnTo>
                  <a:pt x="0" y="1335"/>
                </a:lnTo>
                <a:lnTo>
                  <a:pt x="218" y="0"/>
                </a:lnTo>
                <a:lnTo>
                  <a:pt x="1409" y="0"/>
                </a:lnTo>
                <a:lnTo>
                  <a:pt x="1626" y="133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6"/>
          <p:cNvSpPr>
            <a:spLocks noChangeArrowheads="1"/>
          </p:cNvSpPr>
          <p:nvPr/>
        </p:nvSpPr>
        <p:spPr bwMode="auto">
          <a:xfrm>
            <a:off x="3426750" y="11145877"/>
            <a:ext cx="1319347" cy="1319347"/>
          </a:xfrm>
          <a:custGeom>
            <a:avLst/>
            <a:gdLst>
              <a:gd name="T0" fmla="*/ 1154 w 1155"/>
              <a:gd name="T1" fmla="*/ 577 h 1155"/>
              <a:gd name="T2" fmla="*/ 1154 w 1155"/>
              <a:gd name="T3" fmla="*/ 577 h 1155"/>
              <a:gd name="T4" fmla="*/ 577 w 1155"/>
              <a:gd name="T5" fmla="*/ 1154 h 1155"/>
              <a:gd name="T6" fmla="*/ 577 w 1155"/>
              <a:gd name="T7" fmla="*/ 1154 h 1155"/>
              <a:gd name="T8" fmla="*/ 0 w 1155"/>
              <a:gd name="T9" fmla="*/ 577 h 1155"/>
              <a:gd name="T10" fmla="*/ 0 w 1155"/>
              <a:gd name="T11" fmla="*/ 577 h 1155"/>
              <a:gd name="T12" fmla="*/ 577 w 1155"/>
              <a:gd name="T13" fmla="*/ 0 h 1155"/>
              <a:gd name="T14" fmla="*/ 577 w 1155"/>
              <a:gd name="T15" fmla="*/ 0 h 1155"/>
              <a:gd name="T16" fmla="*/ 1154 w 1155"/>
              <a:gd name="T17" fmla="*/ 577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55" h="1155">
                <a:moveTo>
                  <a:pt x="1154" y="577"/>
                </a:moveTo>
                <a:lnTo>
                  <a:pt x="1154" y="577"/>
                </a:lnTo>
                <a:cubicBezTo>
                  <a:pt x="1154" y="896"/>
                  <a:pt x="896" y="1154"/>
                  <a:pt x="577" y="1154"/>
                </a:cubicBezTo>
                <a:lnTo>
                  <a:pt x="577" y="1154"/>
                </a:lnTo>
                <a:cubicBezTo>
                  <a:pt x="258" y="1154"/>
                  <a:pt x="0" y="896"/>
                  <a:pt x="0" y="577"/>
                </a:cubicBezTo>
                <a:lnTo>
                  <a:pt x="0" y="577"/>
                </a:lnTo>
                <a:cubicBezTo>
                  <a:pt x="0" y="258"/>
                  <a:pt x="258" y="0"/>
                  <a:pt x="577" y="0"/>
                </a:cubicBezTo>
                <a:lnTo>
                  <a:pt x="577" y="0"/>
                </a:lnTo>
                <a:cubicBezTo>
                  <a:pt x="896" y="0"/>
                  <a:pt x="1154" y="258"/>
                  <a:pt x="1154" y="57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7"/>
          <p:cNvSpPr>
            <a:spLocks noChangeArrowheads="1"/>
          </p:cNvSpPr>
          <p:nvPr/>
        </p:nvSpPr>
        <p:spPr bwMode="auto">
          <a:xfrm>
            <a:off x="4539636" y="11236519"/>
            <a:ext cx="644566" cy="644566"/>
          </a:xfrm>
          <a:custGeom>
            <a:avLst/>
            <a:gdLst>
              <a:gd name="T0" fmla="*/ 564 w 565"/>
              <a:gd name="T1" fmla="*/ 282 h 566"/>
              <a:gd name="T2" fmla="*/ 564 w 565"/>
              <a:gd name="T3" fmla="*/ 282 h 566"/>
              <a:gd name="T4" fmla="*/ 282 w 565"/>
              <a:gd name="T5" fmla="*/ 565 h 566"/>
              <a:gd name="T6" fmla="*/ 282 w 565"/>
              <a:gd name="T7" fmla="*/ 565 h 566"/>
              <a:gd name="T8" fmla="*/ 0 w 565"/>
              <a:gd name="T9" fmla="*/ 282 h 566"/>
              <a:gd name="T10" fmla="*/ 0 w 565"/>
              <a:gd name="T11" fmla="*/ 282 h 566"/>
              <a:gd name="T12" fmla="*/ 282 w 565"/>
              <a:gd name="T13" fmla="*/ 0 h 566"/>
              <a:gd name="T14" fmla="*/ 282 w 565"/>
              <a:gd name="T15" fmla="*/ 0 h 566"/>
              <a:gd name="T16" fmla="*/ 564 w 565"/>
              <a:gd name="T17" fmla="*/ 28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5" h="566">
                <a:moveTo>
                  <a:pt x="564" y="282"/>
                </a:moveTo>
                <a:lnTo>
                  <a:pt x="564" y="282"/>
                </a:lnTo>
                <a:cubicBezTo>
                  <a:pt x="564" y="438"/>
                  <a:pt x="438" y="565"/>
                  <a:pt x="282" y="565"/>
                </a:cubicBezTo>
                <a:lnTo>
                  <a:pt x="282" y="565"/>
                </a:lnTo>
                <a:cubicBezTo>
                  <a:pt x="126" y="565"/>
                  <a:pt x="0" y="438"/>
                  <a:pt x="0" y="282"/>
                </a:cubicBezTo>
                <a:lnTo>
                  <a:pt x="0" y="282"/>
                </a:lnTo>
                <a:cubicBezTo>
                  <a:pt x="0" y="127"/>
                  <a:pt x="126" y="0"/>
                  <a:pt x="282" y="0"/>
                </a:cubicBezTo>
                <a:lnTo>
                  <a:pt x="282" y="0"/>
                </a:lnTo>
                <a:cubicBezTo>
                  <a:pt x="438" y="0"/>
                  <a:pt x="564" y="127"/>
                  <a:pt x="564" y="28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8"/>
          <p:cNvSpPr>
            <a:spLocks noChangeArrowheads="1"/>
          </p:cNvSpPr>
          <p:nvPr/>
        </p:nvSpPr>
        <p:spPr bwMode="auto">
          <a:xfrm>
            <a:off x="3028933" y="11236519"/>
            <a:ext cx="644566" cy="644566"/>
          </a:xfrm>
          <a:custGeom>
            <a:avLst/>
            <a:gdLst>
              <a:gd name="T0" fmla="*/ 565 w 566"/>
              <a:gd name="T1" fmla="*/ 282 h 566"/>
              <a:gd name="T2" fmla="*/ 565 w 566"/>
              <a:gd name="T3" fmla="*/ 282 h 566"/>
              <a:gd name="T4" fmla="*/ 283 w 566"/>
              <a:gd name="T5" fmla="*/ 565 h 566"/>
              <a:gd name="T6" fmla="*/ 283 w 566"/>
              <a:gd name="T7" fmla="*/ 565 h 566"/>
              <a:gd name="T8" fmla="*/ 0 w 566"/>
              <a:gd name="T9" fmla="*/ 282 h 566"/>
              <a:gd name="T10" fmla="*/ 0 w 566"/>
              <a:gd name="T11" fmla="*/ 282 h 566"/>
              <a:gd name="T12" fmla="*/ 283 w 566"/>
              <a:gd name="T13" fmla="*/ 0 h 566"/>
              <a:gd name="T14" fmla="*/ 283 w 566"/>
              <a:gd name="T15" fmla="*/ 0 h 566"/>
              <a:gd name="T16" fmla="*/ 565 w 566"/>
              <a:gd name="T17" fmla="*/ 28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6" h="566">
                <a:moveTo>
                  <a:pt x="565" y="282"/>
                </a:moveTo>
                <a:lnTo>
                  <a:pt x="565" y="282"/>
                </a:lnTo>
                <a:cubicBezTo>
                  <a:pt x="565" y="438"/>
                  <a:pt x="438" y="565"/>
                  <a:pt x="283" y="565"/>
                </a:cubicBezTo>
                <a:lnTo>
                  <a:pt x="283" y="565"/>
                </a:lnTo>
                <a:cubicBezTo>
                  <a:pt x="127" y="565"/>
                  <a:pt x="0" y="438"/>
                  <a:pt x="0" y="282"/>
                </a:cubicBezTo>
                <a:lnTo>
                  <a:pt x="0" y="282"/>
                </a:lnTo>
                <a:cubicBezTo>
                  <a:pt x="0" y="127"/>
                  <a:pt x="127" y="0"/>
                  <a:pt x="283" y="0"/>
                </a:cubicBezTo>
                <a:lnTo>
                  <a:pt x="283" y="0"/>
                </a:lnTo>
                <a:cubicBezTo>
                  <a:pt x="438" y="0"/>
                  <a:pt x="565" y="127"/>
                  <a:pt x="565" y="28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9"/>
          <p:cNvSpPr>
            <a:spLocks noChangeArrowheads="1"/>
          </p:cNvSpPr>
          <p:nvPr/>
        </p:nvSpPr>
        <p:spPr bwMode="auto">
          <a:xfrm>
            <a:off x="4801491" y="12142941"/>
            <a:ext cx="120856" cy="120856"/>
          </a:xfrm>
          <a:custGeom>
            <a:avLst/>
            <a:gdLst>
              <a:gd name="T0" fmla="*/ 105 w 106"/>
              <a:gd name="T1" fmla="*/ 52 h 106"/>
              <a:gd name="T2" fmla="*/ 105 w 106"/>
              <a:gd name="T3" fmla="*/ 52 h 106"/>
              <a:gd name="T4" fmla="*/ 53 w 106"/>
              <a:gd name="T5" fmla="*/ 105 h 106"/>
              <a:gd name="T6" fmla="*/ 53 w 106"/>
              <a:gd name="T7" fmla="*/ 105 h 106"/>
              <a:gd name="T8" fmla="*/ 0 w 106"/>
              <a:gd name="T9" fmla="*/ 52 h 106"/>
              <a:gd name="T10" fmla="*/ 0 w 106"/>
              <a:gd name="T11" fmla="*/ 52 h 106"/>
              <a:gd name="T12" fmla="*/ 53 w 106"/>
              <a:gd name="T13" fmla="*/ 0 h 106"/>
              <a:gd name="T14" fmla="*/ 53 w 106"/>
              <a:gd name="T15" fmla="*/ 0 h 106"/>
              <a:gd name="T16" fmla="*/ 105 w 106"/>
              <a:gd name="T17" fmla="*/ 52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106">
                <a:moveTo>
                  <a:pt x="105" y="52"/>
                </a:moveTo>
                <a:lnTo>
                  <a:pt x="105" y="52"/>
                </a:lnTo>
                <a:cubicBezTo>
                  <a:pt x="105" y="81"/>
                  <a:pt x="82" y="105"/>
                  <a:pt x="53" y="105"/>
                </a:cubicBezTo>
                <a:lnTo>
                  <a:pt x="53" y="105"/>
                </a:lnTo>
                <a:cubicBezTo>
                  <a:pt x="24" y="105"/>
                  <a:pt x="0" y="81"/>
                  <a:pt x="0" y="52"/>
                </a:cubicBezTo>
                <a:lnTo>
                  <a:pt x="0" y="52"/>
                </a:lnTo>
                <a:cubicBezTo>
                  <a:pt x="0" y="23"/>
                  <a:pt x="24" y="0"/>
                  <a:pt x="53" y="0"/>
                </a:cubicBezTo>
                <a:lnTo>
                  <a:pt x="53" y="0"/>
                </a:lnTo>
                <a:cubicBezTo>
                  <a:pt x="82" y="0"/>
                  <a:pt x="105" y="23"/>
                  <a:pt x="105" y="52"/>
                </a:cubicBezTo>
              </a:path>
            </a:pathLst>
          </a:custGeom>
          <a:solidFill>
            <a:srgbClr val="E8EC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20"/>
          <p:cNvSpPr>
            <a:spLocks noChangeArrowheads="1"/>
          </p:cNvSpPr>
          <p:nvPr/>
        </p:nvSpPr>
        <p:spPr bwMode="auto">
          <a:xfrm>
            <a:off x="3300860" y="11966694"/>
            <a:ext cx="95676" cy="95676"/>
          </a:xfrm>
          <a:custGeom>
            <a:avLst/>
            <a:gdLst>
              <a:gd name="T0" fmla="*/ 83 w 84"/>
              <a:gd name="T1" fmla="*/ 42 h 84"/>
              <a:gd name="T2" fmla="*/ 83 w 84"/>
              <a:gd name="T3" fmla="*/ 42 h 84"/>
              <a:gd name="T4" fmla="*/ 42 w 84"/>
              <a:gd name="T5" fmla="*/ 83 h 84"/>
              <a:gd name="T6" fmla="*/ 42 w 84"/>
              <a:gd name="T7" fmla="*/ 83 h 84"/>
              <a:gd name="T8" fmla="*/ 0 w 84"/>
              <a:gd name="T9" fmla="*/ 42 h 84"/>
              <a:gd name="T10" fmla="*/ 0 w 84"/>
              <a:gd name="T11" fmla="*/ 42 h 84"/>
              <a:gd name="T12" fmla="*/ 42 w 84"/>
              <a:gd name="T13" fmla="*/ 0 h 84"/>
              <a:gd name="T14" fmla="*/ 42 w 84"/>
              <a:gd name="T15" fmla="*/ 0 h 84"/>
              <a:gd name="T16" fmla="*/ 83 w 84"/>
              <a:gd name="T17" fmla="*/ 42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" h="84">
                <a:moveTo>
                  <a:pt x="83" y="42"/>
                </a:moveTo>
                <a:lnTo>
                  <a:pt x="83" y="42"/>
                </a:lnTo>
                <a:cubicBezTo>
                  <a:pt x="83" y="65"/>
                  <a:pt x="65" y="83"/>
                  <a:pt x="42" y="83"/>
                </a:cubicBezTo>
                <a:lnTo>
                  <a:pt x="42" y="83"/>
                </a:lnTo>
                <a:cubicBezTo>
                  <a:pt x="19" y="83"/>
                  <a:pt x="0" y="65"/>
                  <a:pt x="0" y="42"/>
                </a:cubicBezTo>
                <a:lnTo>
                  <a:pt x="0" y="42"/>
                </a:lnTo>
                <a:cubicBezTo>
                  <a:pt x="0" y="18"/>
                  <a:pt x="19" y="0"/>
                  <a:pt x="42" y="0"/>
                </a:cubicBezTo>
                <a:lnTo>
                  <a:pt x="42" y="0"/>
                </a:lnTo>
                <a:cubicBezTo>
                  <a:pt x="65" y="0"/>
                  <a:pt x="83" y="18"/>
                  <a:pt x="83" y="42"/>
                </a:cubicBezTo>
              </a:path>
            </a:pathLst>
          </a:custGeom>
          <a:solidFill>
            <a:srgbClr val="E8EC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21"/>
          <p:cNvSpPr>
            <a:spLocks noChangeArrowheads="1"/>
          </p:cNvSpPr>
          <p:nvPr/>
        </p:nvSpPr>
        <p:spPr bwMode="auto">
          <a:xfrm>
            <a:off x="3673500" y="12520618"/>
            <a:ext cx="171213" cy="171213"/>
          </a:xfrm>
          <a:custGeom>
            <a:avLst/>
            <a:gdLst>
              <a:gd name="T0" fmla="*/ 150 w 151"/>
              <a:gd name="T1" fmla="*/ 75 h 151"/>
              <a:gd name="T2" fmla="*/ 150 w 151"/>
              <a:gd name="T3" fmla="*/ 75 h 151"/>
              <a:gd name="T4" fmla="*/ 75 w 151"/>
              <a:gd name="T5" fmla="*/ 150 h 151"/>
              <a:gd name="T6" fmla="*/ 75 w 151"/>
              <a:gd name="T7" fmla="*/ 150 h 151"/>
              <a:gd name="T8" fmla="*/ 0 w 151"/>
              <a:gd name="T9" fmla="*/ 75 h 151"/>
              <a:gd name="T10" fmla="*/ 0 w 151"/>
              <a:gd name="T11" fmla="*/ 75 h 151"/>
              <a:gd name="T12" fmla="*/ 75 w 151"/>
              <a:gd name="T13" fmla="*/ 0 h 151"/>
              <a:gd name="T14" fmla="*/ 75 w 151"/>
              <a:gd name="T15" fmla="*/ 0 h 151"/>
              <a:gd name="T16" fmla="*/ 150 w 151"/>
              <a:gd name="T17" fmla="*/ 75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150" y="75"/>
                </a:moveTo>
                <a:lnTo>
                  <a:pt x="150" y="75"/>
                </a:lnTo>
                <a:cubicBezTo>
                  <a:pt x="150" y="116"/>
                  <a:pt x="116" y="150"/>
                  <a:pt x="75" y="150"/>
                </a:cubicBezTo>
                <a:lnTo>
                  <a:pt x="75" y="150"/>
                </a:lnTo>
                <a:cubicBezTo>
                  <a:pt x="33" y="150"/>
                  <a:pt x="0" y="116"/>
                  <a:pt x="0" y="75"/>
                </a:cubicBezTo>
                <a:lnTo>
                  <a:pt x="0" y="75"/>
                </a:lnTo>
                <a:cubicBezTo>
                  <a:pt x="0" y="34"/>
                  <a:pt x="33" y="0"/>
                  <a:pt x="75" y="0"/>
                </a:cubicBezTo>
                <a:lnTo>
                  <a:pt x="75" y="0"/>
                </a:lnTo>
                <a:cubicBezTo>
                  <a:pt x="116" y="0"/>
                  <a:pt x="150" y="34"/>
                  <a:pt x="150" y="75"/>
                </a:cubicBezTo>
              </a:path>
            </a:pathLst>
          </a:custGeom>
          <a:solidFill>
            <a:srgbClr val="E8EC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22"/>
          <p:cNvSpPr>
            <a:spLocks noChangeArrowheads="1"/>
          </p:cNvSpPr>
          <p:nvPr/>
        </p:nvSpPr>
        <p:spPr bwMode="auto">
          <a:xfrm>
            <a:off x="1629015" y="7580619"/>
            <a:ext cx="2543015" cy="3917756"/>
          </a:xfrm>
          <a:custGeom>
            <a:avLst/>
            <a:gdLst>
              <a:gd name="T0" fmla="*/ 758 w 2225"/>
              <a:gd name="T1" fmla="*/ 3042 h 3432"/>
              <a:gd name="T2" fmla="*/ 758 w 2225"/>
              <a:gd name="T3" fmla="*/ 3042 h 3432"/>
              <a:gd name="T4" fmla="*/ 9 w 2225"/>
              <a:gd name="T5" fmla="*/ 917 h 3432"/>
              <a:gd name="T6" fmla="*/ 0 w 2225"/>
              <a:gd name="T7" fmla="*/ 885 h 3432"/>
              <a:gd name="T8" fmla="*/ 1088 w 2225"/>
              <a:gd name="T9" fmla="*/ 0 h 3432"/>
              <a:gd name="T10" fmla="*/ 2224 w 2225"/>
              <a:gd name="T11" fmla="*/ 1136 h 3432"/>
              <a:gd name="T12" fmla="*/ 2103 w 2225"/>
              <a:gd name="T13" fmla="*/ 1137 h 3432"/>
              <a:gd name="T14" fmla="*/ 2103 w 2225"/>
              <a:gd name="T15" fmla="*/ 1137 h 3432"/>
              <a:gd name="T16" fmla="*/ 1385 w 2225"/>
              <a:gd name="T17" fmla="*/ 1350 h 3432"/>
              <a:gd name="T18" fmla="*/ 1385 w 2225"/>
              <a:gd name="T19" fmla="*/ 1350 h 3432"/>
              <a:gd name="T20" fmla="*/ 854 w 2225"/>
              <a:gd name="T21" fmla="*/ 3009 h 3432"/>
              <a:gd name="T22" fmla="*/ 943 w 2225"/>
              <a:gd name="T23" fmla="*/ 3431 h 3432"/>
              <a:gd name="T24" fmla="*/ 758 w 2225"/>
              <a:gd name="T25" fmla="*/ 3042 h 3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25" h="3432">
                <a:moveTo>
                  <a:pt x="758" y="3042"/>
                </a:moveTo>
                <a:lnTo>
                  <a:pt x="758" y="3042"/>
                </a:lnTo>
                <a:cubicBezTo>
                  <a:pt x="428" y="2346"/>
                  <a:pt x="173" y="1496"/>
                  <a:pt x="9" y="917"/>
                </a:cubicBezTo>
                <a:lnTo>
                  <a:pt x="0" y="885"/>
                </a:lnTo>
                <a:lnTo>
                  <a:pt x="1088" y="0"/>
                </a:lnTo>
                <a:lnTo>
                  <a:pt x="2224" y="1136"/>
                </a:lnTo>
                <a:lnTo>
                  <a:pt x="2103" y="1137"/>
                </a:lnTo>
                <a:lnTo>
                  <a:pt x="2103" y="1137"/>
                </a:lnTo>
                <a:cubicBezTo>
                  <a:pt x="1833" y="1140"/>
                  <a:pt x="1585" y="1214"/>
                  <a:pt x="1385" y="1350"/>
                </a:cubicBezTo>
                <a:lnTo>
                  <a:pt x="1385" y="1350"/>
                </a:lnTo>
                <a:cubicBezTo>
                  <a:pt x="917" y="1671"/>
                  <a:pt x="709" y="2322"/>
                  <a:pt x="854" y="3009"/>
                </a:cubicBezTo>
                <a:lnTo>
                  <a:pt x="943" y="3431"/>
                </a:lnTo>
                <a:lnTo>
                  <a:pt x="758" y="304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24"/>
          <p:cNvSpPr>
            <a:spLocks noChangeArrowheads="1"/>
          </p:cNvSpPr>
          <p:nvPr/>
        </p:nvSpPr>
        <p:spPr bwMode="auto">
          <a:xfrm>
            <a:off x="3965569" y="7580619"/>
            <a:ext cx="2543015" cy="3776757"/>
          </a:xfrm>
          <a:custGeom>
            <a:avLst/>
            <a:gdLst>
              <a:gd name="T0" fmla="*/ 1371 w 2225"/>
              <a:gd name="T1" fmla="*/ 3009 h 3308"/>
              <a:gd name="T2" fmla="*/ 1371 w 2225"/>
              <a:gd name="T3" fmla="*/ 3009 h 3308"/>
              <a:gd name="T4" fmla="*/ 839 w 2225"/>
              <a:gd name="T5" fmla="*/ 1350 h 3308"/>
              <a:gd name="T6" fmla="*/ 839 w 2225"/>
              <a:gd name="T7" fmla="*/ 1350 h 3308"/>
              <a:gd name="T8" fmla="*/ 122 w 2225"/>
              <a:gd name="T9" fmla="*/ 1137 h 3308"/>
              <a:gd name="T10" fmla="*/ 0 w 2225"/>
              <a:gd name="T11" fmla="*/ 1136 h 3308"/>
              <a:gd name="T12" fmla="*/ 1137 w 2225"/>
              <a:gd name="T13" fmla="*/ 0 h 3308"/>
              <a:gd name="T14" fmla="*/ 2224 w 2225"/>
              <a:gd name="T15" fmla="*/ 884 h 3308"/>
              <a:gd name="T16" fmla="*/ 2216 w 2225"/>
              <a:gd name="T17" fmla="*/ 916 h 3308"/>
              <a:gd name="T18" fmla="*/ 2216 w 2225"/>
              <a:gd name="T19" fmla="*/ 916 h 3308"/>
              <a:gd name="T20" fmla="*/ 1464 w 2225"/>
              <a:gd name="T21" fmla="*/ 3046 h 3308"/>
              <a:gd name="T22" fmla="*/ 1308 w 2225"/>
              <a:gd name="T23" fmla="*/ 3307 h 3308"/>
              <a:gd name="T24" fmla="*/ 1371 w 2225"/>
              <a:gd name="T25" fmla="*/ 3009 h 3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25" h="3308">
                <a:moveTo>
                  <a:pt x="1371" y="3009"/>
                </a:moveTo>
                <a:lnTo>
                  <a:pt x="1371" y="3009"/>
                </a:lnTo>
                <a:cubicBezTo>
                  <a:pt x="1515" y="2322"/>
                  <a:pt x="1307" y="1671"/>
                  <a:pt x="839" y="1350"/>
                </a:cubicBezTo>
                <a:lnTo>
                  <a:pt x="839" y="1350"/>
                </a:lnTo>
                <a:cubicBezTo>
                  <a:pt x="639" y="1214"/>
                  <a:pt x="392" y="1140"/>
                  <a:pt x="122" y="1137"/>
                </a:cubicBezTo>
                <a:lnTo>
                  <a:pt x="0" y="1136"/>
                </a:lnTo>
                <a:lnTo>
                  <a:pt x="1137" y="0"/>
                </a:lnTo>
                <a:lnTo>
                  <a:pt x="2224" y="884"/>
                </a:lnTo>
                <a:lnTo>
                  <a:pt x="2216" y="916"/>
                </a:lnTo>
                <a:lnTo>
                  <a:pt x="2216" y="916"/>
                </a:lnTo>
                <a:cubicBezTo>
                  <a:pt x="2039" y="1621"/>
                  <a:pt x="1839" y="2419"/>
                  <a:pt x="1464" y="3046"/>
                </a:cubicBezTo>
                <a:lnTo>
                  <a:pt x="1308" y="3307"/>
                </a:lnTo>
                <a:lnTo>
                  <a:pt x="1371" y="300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26"/>
          <p:cNvSpPr>
            <a:spLocks noChangeArrowheads="1"/>
          </p:cNvSpPr>
          <p:nvPr/>
        </p:nvSpPr>
        <p:spPr bwMode="auto">
          <a:xfrm>
            <a:off x="3059147" y="9227286"/>
            <a:ext cx="1007135" cy="674781"/>
          </a:xfrm>
          <a:custGeom>
            <a:avLst/>
            <a:gdLst>
              <a:gd name="T0" fmla="*/ 0 w 884"/>
              <a:gd name="T1" fmla="*/ 588 h 589"/>
              <a:gd name="T2" fmla="*/ 159 w 884"/>
              <a:gd name="T3" fmla="*/ 0 h 589"/>
              <a:gd name="T4" fmla="*/ 723 w 884"/>
              <a:gd name="T5" fmla="*/ 0 h 589"/>
              <a:gd name="T6" fmla="*/ 883 w 884"/>
              <a:gd name="T7" fmla="*/ 588 h 589"/>
              <a:gd name="T8" fmla="*/ 0 w 884"/>
              <a:gd name="T9" fmla="*/ 588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589">
                <a:moveTo>
                  <a:pt x="0" y="588"/>
                </a:moveTo>
                <a:lnTo>
                  <a:pt x="159" y="0"/>
                </a:lnTo>
                <a:lnTo>
                  <a:pt x="723" y="0"/>
                </a:lnTo>
                <a:lnTo>
                  <a:pt x="883" y="588"/>
                </a:lnTo>
                <a:lnTo>
                  <a:pt x="0" y="58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8"/>
          <p:cNvSpPr>
            <a:spLocks noChangeArrowheads="1"/>
          </p:cNvSpPr>
          <p:nvPr/>
        </p:nvSpPr>
        <p:spPr bwMode="auto">
          <a:xfrm>
            <a:off x="4071316" y="9227286"/>
            <a:ext cx="1007135" cy="674781"/>
          </a:xfrm>
          <a:custGeom>
            <a:avLst/>
            <a:gdLst>
              <a:gd name="T0" fmla="*/ 0 w 884"/>
              <a:gd name="T1" fmla="*/ 588 h 589"/>
              <a:gd name="T2" fmla="*/ 160 w 884"/>
              <a:gd name="T3" fmla="*/ 0 h 589"/>
              <a:gd name="T4" fmla="*/ 724 w 884"/>
              <a:gd name="T5" fmla="*/ 0 h 589"/>
              <a:gd name="T6" fmla="*/ 883 w 884"/>
              <a:gd name="T7" fmla="*/ 588 h 589"/>
              <a:gd name="T8" fmla="*/ 0 w 884"/>
              <a:gd name="T9" fmla="*/ 588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589">
                <a:moveTo>
                  <a:pt x="0" y="588"/>
                </a:moveTo>
                <a:lnTo>
                  <a:pt x="160" y="0"/>
                </a:lnTo>
                <a:lnTo>
                  <a:pt x="724" y="0"/>
                </a:lnTo>
                <a:lnTo>
                  <a:pt x="883" y="588"/>
                </a:lnTo>
                <a:lnTo>
                  <a:pt x="0" y="58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30"/>
          <p:cNvSpPr>
            <a:spLocks noChangeArrowheads="1"/>
          </p:cNvSpPr>
          <p:nvPr/>
        </p:nvSpPr>
        <p:spPr bwMode="auto">
          <a:xfrm>
            <a:off x="3537535" y="9227286"/>
            <a:ext cx="1067563" cy="866136"/>
          </a:xfrm>
          <a:custGeom>
            <a:avLst/>
            <a:gdLst>
              <a:gd name="T0" fmla="*/ 0 w 934"/>
              <a:gd name="T1" fmla="*/ 759 h 760"/>
              <a:gd name="T2" fmla="*/ 93 w 934"/>
              <a:gd name="T3" fmla="*/ 0 h 760"/>
              <a:gd name="T4" fmla="*/ 840 w 934"/>
              <a:gd name="T5" fmla="*/ 0 h 760"/>
              <a:gd name="T6" fmla="*/ 933 w 934"/>
              <a:gd name="T7" fmla="*/ 759 h 760"/>
              <a:gd name="T8" fmla="*/ 0 w 934"/>
              <a:gd name="T9" fmla="*/ 759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4" h="760">
                <a:moveTo>
                  <a:pt x="0" y="759"/>
                </a:moveTo>
                <a:lnTo>
                  <a:pt x="93" y="0"/>
                </a:lnTo>
                <a:lnTo>
                  <a:pt x="840" y="0"/>
                </a:lnTo>
                <a:lnTo>
                  <a:pt x="933" y="759"/>
                </a:lnTo>
                <a:lnTo>
                  <a:pt x="0" y="75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2"/>
          <p:cNvSpPr>
            <a:spLocks noChangeArrowheads="1"/>
          </p:cNvSpPr>
          <p:nvPr/>
        </p:nvSpPr>
        <p:spPr bwMode="auto">
          <a:xfrm>
            <a:off x="2626079" y="4599499"/>
            <a:ext cx="2880406" cy="4743606"/>
          </a:xfrm>
          <a:custGeom>
            <a:avLst/>
            <a:gdLst>
              <a:gd name="T0" fmla="*/ 545 w 2522"/>
              <a:gd name="T1" fmla="*/ 4152 h 4153"/>
              <a:gd name="T2" fmla="*/ 530 w 2522"/>
              <a:gd name="T3" fmla="*/ 4126 h 4153"/>
              <a:gd name="T4" fmla="*/ 530 w 2522"/>
              <a:gd name="T5" fmla="*/ 4126 h 4153"/>
              <a:gd name="T6" fmla="*/ 4 w 2522"/>
              <a:gd name="T7" fmla="*/ 2073 h 4153"/>
              <a:gd name="T8" fmla="*/ 4 w 2522"/>
              <a:gd name="T9" fmla="*/ 2073 h 4153"/>
              <a:gd name="T10" fmla="*/ 554 w 2522"/>
              <a:gd name="T11" fmla="*/ 26 h 4153"/>
              <a:gd name="T12" fmla="*/ 569 w 2522"/>
              <a:gd name="T13" fmla="*/ 0 h 4153"/>
              <a:gd name="T14" fmla="*/ 1952 w 2522"/>
              <a:gd name="T15" fmla="*/ 0 h 4153"/>
              <a:gd name="T16" fmla="*/ 1967 w 2522"/>
              <a:gd name="T17" fmla="*/ 26 h 4153"/>
              <a:gd name="T18" fmla="*/ 1967 w 2522"/>
              <a:gd name="T19" fmla="*/ 26 h 4153"/>
              <a:gd name="T20" fmla="*/ 2517 w 2522"/>
              <a:gd name="T21" fmla="*/ 2073 h 4153"/>
              <a:gd name="T22" fmla="*/ 2517 w 2522"/>
              <a:gd name="T23" fmla="*/ 2073 h 4153"/>
              <a:gd name="T24" fmla="*/ 1991 w 2522"/>
              <a:gd name="T25" fmla="*/ 4126 h 4153"/>
              <a:gd name="T26" fmla="*/ 1976 w 2522"/>
              <a:gd name="T27" fmla="*/ 4152 h 4153"/>
              <a:gd name="T28" fmla="*/ 545 w 2522"/>
              <a:gd name="T29" fmla="*/ 4152 h 4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22" h="4153">
                <a:moveTo>
                  <a:pt x="545" y="4152"/>
                </a:moveTo>
                <a:lnTo>
                  <a:pt x="530" y="4126"/>
                </a:lnTo>
                <a:lnTo>
                  <a:pt x="530" y="4126"/>
                </a:lnTo>
                <a:cubicBezTo>
                  <a:pt x="182" y="3502"/>
                  <a:pt x="0" y="2792"/>
                  <a:pt x="4" y="2073"/>
                </a:cubicBezTo>
                <a:lnTo>
                  <a:pt x="4" y="2073"/>
                </a:lnTo>
                <a:cubicBezTo>
                  <a:pt x="8" y="1355"/>
                  <a:pt x="198" y="647"/>
                  <a:pt x="554" y="26"/>
                </a:cubicBezTo>
                <a:lnTo>
                  <a:pt x="569" y="0"/>
                </a:lnTo>
                <a:lnTo>
                  <a:pt x="1952" y="0"/>
                </a:lnTo>
                <a:lnTo>
                  <a:pt x="1967" y="26"/>
                </a:lnTo>
                <a:lnTo>
                  <a:pt x="1967" y="26"/>
                </a:lnTo>
                <a:cubicBezTo>
                  <a:pt x="2323" y="647"/>
                  <a:pt x="2513" y="1355"/>
                  <a:pt x="2517" y="2073"/>
                </a:cubicBezTo>
                <a:lnTo>
                  <a:pt x="2517" y="2073"/>
                </a:lnTo>
                <a:cubicBezTo>
                  <a:pt x="2521" y="2792"/>
                  <a:pt x="2339" y="3502"/>
                  <a:pt x="1991" y="4126"/>
                </a:cubicBezTo>
                <a:lnTo>
                  <a:pt x="1976" y="4152"/>
                </a:lnTo>
                <a:lnTo>
                  <a:pt x="545" y="415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34"/>
          <p:cNvSpPr>
            <a:spLocks noChangeArrowheads="1"/>
          </p:cNvSpPr>
          <p:nvPr/>
        </p:nvSpPr>
        <p:spPr bwMode="auto">
          <a:xfrm>
            <a:off x="3210218" y="2786655"/>
            <a:ext cx="1712130" cy="1928665"/>
          </a:xfrm>
          <a:custGeom>
            <a:avLst/>
            <a:gdLst>
              <a:gd name="T0" fmla="*/ 0 w 1501"/>
              <a:gd name="T1" fmla="*/ 1690 h 1691"/>
              <a:gd name="T2" fmla="*/ 43 w 1501"/>
              <a:gd name="T3" fmla="*/ 1613 h 1691"/>
              <a:gd name="T4" fmla="*/ 43 w 1501"/>
              <a:gd name="T5" fmla="*/ 1613 h 1691"/>
              <a:gd name="T6" fmla="*/ 635 w 1501"/>
              <a:gd name="T7" fmla="*/ 819 h 1691"/>
              <a:gd name="T8" fmla="*/ 700 w 1501"/>
              <a:gd name="T9" fmla="*/ 0 h 1691"/>
              <a:gd name="T10" fmla="*/ 802 w 1501"/>
              <a:gd name="T11" fmla="*/ 0 h 1691"/>
              <a:gd name="T12" fmla="*/ 865 w 1501"/>
              <a:gd name="T13" fmla="*/ 819 h 1691"/>
              <a:gd name="T14" fmla="*/ 865 w 1501"/>
              <a:gd name="T15" fmla="*/ 819 h 1691"/>
              <a:gd name="T16" fmla="*/ 1456 w 1501"/>
              <a:gd name="T17" fmla="*/ 1613 h 1691"/>
              <a:gd name="T18" fmla="*/ 1500 w 1501"/>
              <a:gd name="T19" fmla="*/ 1690 h 1691"/>
              <a:gd name="T20" fmla="*/ 0 w 1501"/>
              <a:gd name="T21" fmla="*/ 1690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1" h="1691">
                <a:moveTo>
                  <a:pt x="0" y="1690"/>
                </a:moveTo>
                <a:lnTo>
                  <a:pt x="43" y="1613"/>
                </a:lnTo>
                <a:lnTo>
                  <a:pt x="43" y="1613"/>
                </a:lnTo>
                <a:cubicBezTo>
                  <a:pt x="207" y="1327"/>
                  <a:pt x="406" y="1060"/>
                  <a:pt x="635" y="819"/>
                </a:cubicBezTo>
                <a:lnTo>
                  <a:pt x="700" y="0"/>
                </a:lnTo>
                <a:lnTo>
                  <a:pt x="802" y="0"/>
                </a:lnTo>
                <a:lnTo>
                  <a:pt x="865" y="819"/>
                </a:lnTo>
                <a:lnTo>
                  <a:pt x="865" y="819"/>
                </a:lnTo>
                <a:cubicBezTo>
                  <a:pt x="1093" y="1060"/>
                  <a:pt x="1292" y="1327"/>
                  <a:pt x="1456" y="1613"/>
                </a:cubicBezTo>
                <a:lnTo>
                  <a:pt x="1500" y="1690"/>
                </a:lnTo>
                <a:lnTo>
                  <a:pt x="0" y="169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36"/>
          <p:cNvSpPr>
            <a:spLocks noChangeArrowheads="1"/>
          </p:cNvSpPr>
          <p:nvPr/>
        </p:nvSpPr>
        <p:spPr bwMode="auto">
          <a:xfrm>
            <a:off x="3507321" y="5354850"/>
            <a:ext cx="1127991" cy="1127991"/>
          </a:xfrm>
          <a:custGeom>
            <a:avLst/>
            <a:gdLst>
              <a:gd name="T0" fmla="*/ 493 w 986"/>
              <a:gd name="T1" fmla="*/ 985 h 986"/>
              <a:gd name="T2" fmla="*/ 493 w 986"/>
              <a:gd name="T3" fmla="*/ 985 h 986"/>
              <a:gd name="T4" fmla="*/ 0 w 986"/>
              <a:gd name="T5" fmla="*/ 492 h 986"/>
              <a:gd name="T6" fmla="*/ 0 w 986"/>
              <a:gd name="T7" fmla="*/ 492 h 986"/>
              <a:gd name="T8" fmla="*/ 493 w 986"/>
              <a:gd name="T9" fmla="*/ 0 h 986"/>
              <a:gd name="T10" fmla="*/ 493 w 986"/>
              <a:gd name="T11" fmla="*/ 0 h 986"/>
              <a:gd name="T12" fmla="*/ 985 w 986"/>
              <a:gd name="T13" fmla="*/ 492 h 986"/>
              <a:gd name="T14" fmla="*/ 985 w 986"/>
              <a:gd name="T15" fmla="*/ 492 h 986"/>
              <a:gd name="T16" fmla="*/ 493 w 986"/>
              <a:gd name="T17" fmla="*/ 985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6" h="986">
                <a:moveTo>
                  <a:pt x="493" y="985"/>
                </a:moveTo>
                <a:lnTo>
                  <a:pt x="493" y="985"/>
                </a:lnTo>
                <a:cubicBezTo>
                  <a:pt x="221" y="985"/>
                  <a:pt x="0" y="764"/>
                  <a:pt x="0" y="492"/>
                </a:cubicBezTo>
                <a:lnTo>
                  <a:pt x="0" y="492"/>
                </a:lnTo>
                <a:cubicBezTo>
                  <a:pt x="0" y="221"/>
                  <a:pt x="221" y="0"/>
                  <a:pt x="493" y="0"/>
                </a:cubicBezTo>
                <a:lnTo>
                  <a:pt x="493" y="0"/>
                </a:lnTo>
                <a:cubicBezTo>
                  <a:pt x="764" y="0"/>
                  <a:pt x="985" y="221"/>
                  <a:pt x="985" y="492"/>
                </a:cubicBezTo>
                <a:lnTo>
                  <a:pt x="985" y="492"/>
                </a:lnTo>
                <a:cubicBezTo>
                  <a:pt x="985" y="764"/>
                  <a:pt x="764" y="985"/>
                  <a:pt x="493" y="98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38"/>
          <p:cNvSpPr>
            <a:spLocks noChangeArrowheads="1"/>
          </p:cNvSpPr>
          <p:nvPr/>
        </p:nvSpPr>
        <p:spPr bwMode="auto">
          <a:xfrm>
            <a:off x="3597963" y="7862616"/>
            <a:ext cx="971887" cy="1425098"/>
          </a:xfrm>
          <a:custGeom>
            <a:avLst/>
            <a:gdLst>
              <a:gd name="T0" fmla="*/ 426 w 852"/>
              <a:gd name="T1" fmla="*/ 0 h 1247"/>
              <a:gd name="T2" fmla="*/ 426 w 852"/>
              <a:gd name="T3" fmla="*/ 0 h 1247"/>
              <a:gd name="T4" fmla="*/ 426 w 852"/>
              <a:gd name="T5" fmla="*/ 0 h 1247"/>
              <a:gd name="T6" fmla="*/ 0 w 852"/>
              <a:gd name="T7" fmla="*/ 425 h 1247"/>
              <a:gd name="T8" fmla="*/ 0 w 852"/>
              <a:gd name="T9" fmla="*/ 1246 h 1247"/>
              <a:gd name="T10" fmla="*/ 851 w 852"/>
              <a:gd name="T11" fmla="*/ 1246 h 1247"/>
              <a:gd name="T12" fmla="*/ 851 w 852"/>
              <a:gd name="T13" fmla="*/ 425 h 1247"/>
              <a:gd name="T14" fmla="*/ 851 w 852"/>
              <a:gd name="T15" fmla="*/ 425 h 1247"/>
              <a:gd name="T16" fmla="*/ 426 w 852"/>
              <a:gd name="T17" fmla="*/ 0 h 1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2" h="1247">
                <a:moveTo>
                  <a:pt x="426" y="0"/>
                </a:moveTo>
                <a:lnTo>
                  <a:pt x="426" y="0"/>
                </a:lnTo>
                <a:lnTo>
                  <a:pt x="426" y="0"/>
                </a:lnTo>
                <a:cubicBezTo>
                  <a:pt x="191" y="0"/>
                  <a:pt x="0" y="191"/>
                  <a:pt x="0" y="425"/>
                </a:cubicBezTo>
                <a:lnTo>
                  <a:pt x="0" y="1246"/>
                </a:lnTo>
                <a:lnTo>
                  <a:pt x="851" y="1246"/>
                </a:lnTo>
                <a:lnTo>
                  <a:pt x="851" y="425"/>
                </a:lnTo>
                <a:lnTo>
                  <a:pt x="851" y="425"/>
                </a:lnTo>
                <a:cubicBezTo>
                  <a:pt x="851" y="191"/>
                  <a:pt x="661" y="0"/>
                  <a:pt x="42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205"/>
          <p:cNvSpPr>
            <a:spLocks noChangeArrowheads="1"/>
          </p:cNvSpPr>
          <p:nvPr/>
        </p:nvSpPr>
        <p:spPr bwMode="auto">
          <a:xfrm>
            <a:off x="13165747" y="7404372"/>
            <a:ext cx="825851" cy="1007135"/>
          </a:xfrm>
          <a:custGeom>
            <a:avLst/>
            <a:gdLst>
              <a:gd name="T0" fmla="*/ 596 w 724"/>
              <a:gd name="T1" fmla="*/ 699 h 884"/>
              <a:gd name="T2" fmla="*/ 77 w 724"/>
              <a:gd name="T3" fmla="*/ 699 h 884"/>
              <a:gd name="T4" fmla="*/ 134 w 724"/>
              <a:gd name="T5" fmla="*/ 525 h 884"/>
              <a:gd name="T6" fmla="*/ 143 w 724"/>
              <a:gd name="T7" fmla="*/ 326 h 884"/>
              <a:gd name="T8" fmla="*/ 142 w 724"/>
              <a:gd name="T9" fmla="*/ 315 h 884"/>
              <a:gd name="T10" fmla="*/ 139 w 724"/>
              <a:gd name="T11" fmla="*/ 267 h 884"/>
              <a:gd name="T12" fmla="*/ 142 w 724"/>
              <a:gd name="T13" fmla="*/ 226 h 884"/>
              <a:gd name="T14" fmla="*/ 218 w 724"/>
              <a:gd name="T15" fmla="*/ 106 h 884"/>
              <a:gd name="T16" fmla="*/ 358 w 724"/>
              <a:gd name="T17" fmla="*/ 58 h 884"/>
              <a:gd name="T18" fmla="*/ 577 w 724"/>
              <a:gd name="T19" fmla="*/ 234 h 884"/>
              <a:gd name="T20" fmla="*/ 578 w 724"/>
              <a:gd name="T21" fmla="*/ 264 h 884"/>
              <a:gd name="T22" fmla="*/ 575 w 724"/>
              <a:gd name="T23" fmla="*/ 321 h 884"/>
              <a:gd name="T24" fmla="*/ 586 w 724"/>
              <a:gd name="T25" fmla="*/ 520 h 884"/>
              <a:gd name="T26" fmla="*/ 647 w 724"/>
              <a:gd name="T27" fmla="*/ 699 h 884"/>
              <a:gd name="T28" fmla="*/ 463 w 724"/>
              <a:gd name="T29" fmla="*/ 795 h 884"/>
              <a:gd name="T30" fmla="*/ 362 w 724"/>
              <a:gd name="T31" fmla="*/ 826 h 884"/>
              <a:gd name="T32" fmla="*/ 260 w 724"/>
              <a:gd name="T33" fmla="*/ 795 h 884"/>
              <a:gd name="T34" fmla="*/ 219 w 724"/>
              <a:gd name="T35" fmla="*/ 757 h 884"/>
              <a:gd name="T36" fmla="*/ 504 w 724"/>
              <a:gd name="T37" fmla="*/ 757 h 884"/>
              <a:gd name="T38" fmla="*/ 463 w 724"/>
              <a:gd name="T39" fmla="*/ 795 h 884"/>
              <a:gd name="T40" fmla="*/ 712 w 724"/>
              <a:gd name="T41" fmla="*/ 692 h 884"/>
              <a:gd name="T42" fmla="*/ 642 w 724"/>
              <a:gd name="T43" fmla="*/ 511 h 884"/>
              <a:gd name="T44" fmla="*/ 632 w 724"/>
              <a:gd name="T45" fmla="*/ 323 h 884"/>
              <a:gd name="T46" fmla="*/ 636 w 724"/>
              <a:gd name="T47" fmla="*/ 269 h 884"/>
              <a:gd name="T48" fmla="*/ 633 w 724"/>
              <a:gd name="T49" fmla="*/ 223 h 884"/>
              <a:gd name="T50" fmla="*/ 358 w 724"/>
              <a:gd name="T51" fmla="*/ 0 h 884"/>
              <a:gd name="T52" fmla="*/ 183 w 724"/>
              <a:gd name="T53" fmla="*/ 61 h 884"/>
              <a:gd name="T54" fmla="*/ 86 w 724"/>
              <a:gd name="T55" fmla="*/ 213 h 884"/>
              <a:gd name="T56" fmla="*/ 82 w 724"/>
              <a:gd name="T57" fmla="*/ 272 h 884"/>
              <a:gd name="T58" fmla="*/ 85 w 724"/>
              <a:gd name="T59" fmla="*/ 340 h 884"/>
              <a:gd name="T60" fmla="*/ 86 w 724"/>
              <a:gd name="T61" fmla="*/ 340 h 884"/>
              <a:gd name="T62" fmla="*/ 78 w 724"/>
              <a:gd name="T63" fmla="*/ 516 h 884"/>
              <a:gd name="T64" fmla="*/ 12 w 724"/>
              <a:gd name="T65" fmla="*/ 691 h 884"/>
              <a:gd name="T66" fmla="*/ 6 w 724"/>
              <a:gd name="T67" fmla="*/ 734 h 884"/>
              <a:gd name="T68" fmla="*/ 43 w 724"/>
              <a:gd name="T69" fmla="*/ 757 h 884"/>
              <a:gd name="T70" fmla="*/ 152 w 724"/>
              <a:gd name="T71" fmla="*/ 757 h 884"/>
              <a:gd name="T72" fmla="*/ 229 w 724"/>
              <a:gd name="T73" fmla="*/ 843 h 884"/>
              <a:gd name="T74" fmla="*/ 362 w 724"/>
              <a:gd name="T75" fmla="*/ 883 h 884"/>
              <a:gd name="T76" fmla="*/ 495 w 724"/>
              <a:gd name="T77" fmla="*/ 843 h 884"/>
              <a:gd name="T78" fmla="*/ 680 w 724"/>
              <a:gd name="T79" fmla="*/ 757 h 884"/>
              <a:gd name="T80" fmla="*/ 681 w 724"/>
              <a:gd name="T81" fmla="*/ 757 h 884"/>
              <a:gd name="T82" fmla="*/ 717 w 724"/>
              <a:gd name="T83" fmla="*/ 734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24" h="884">
                <a:moveTo>
                  <a:pt x="596" y="699"/>
                </a:moveTo>
                <a:lnTo>
                  <a:pt x="596" y="699"/>
                </a:lnTo>
                <a:lnTo>
                  <a:pt x="361" y="699"/>
                </a:lnTo>
                <a:lnTo>
                  <a:pt x="77" y="699"/>
                </a:lnTo>
                <a:lnTo>
                  <a:pt x="77" y="699"/>
                </a:lnTo>
                <a:cubicBezTo>
                  <a:pt x="104" y="655"/>
                  <a:pt x="124" y="596"/>
                  <a:pt x="134" y="525"/>
                </a:cubicBezTo>
                <a:lnTo>
                  <a:pt x="134" y="525"/>
                </a:lnTo>
                <a:cubicBezTo>
                  <a:pt x="146" y="450"/>
                  <a:pt x="145" y="375"/>
                  <a:pt x="143" y="326"/>
                </a:cubicBezTo>
                <a:lnTo>
                  <a:pt x="142" y="315"/>
                </a:lnTo>
                <a:lnTo>
                  <a:pt x="142" y="315"/>
                </a:lnTo>
                <a:lnTo>
                  <a:pt x="142" y="315"/>
                </a:lnTo>
                <a:cubicBezTo>
                  <a:pt x="141" y="293"/>
                  <a:pt x="140" y="276"/>
                  <a:pt x="139" y="267"/>
                </a:cubicBezTo>
                <a:lnTo>
                  <a:pt x="139" y="267"/>
                </a:lnTo>
                <a:cubicBezTo>
                  <a:pt x="138" y="253"/>
                  <a:pt x="139" y="239"/>
                  <a:pt x="142" y="226"/>
                </a:cubicBezTo>
                <a:lnTo>
                  <a:pt x="142" y="226"/>
                </a:lnTo>
                <a:cubicBezTo>
                  <a:pt x="152" y="179"/>
                  <a:pt x="180" y="137"/>
                  <a:pt x="218" y="106"/>
                </a:cubicBezTo>
                <a:lnTo>
                  <a:pt x="218" y="106"/>
                </a:lnTo>
                <a:cubicBezTo>
                  <a:pt x="258" y="75"/>
                  <a:pt x="308" y="58"/>
                  <a:pt x="358" y="58"/>
                </a:cubicBezTo>
                <a:lnTo>
                  <a:pt x="358" y="58"/>
                </a:lnTo>
                <a:cubicBezTo>
                  <a:pt x="466" y="58"/>
                  <a:pt x="557" y="132"/>
                  <a:pt x="577" y="234"/>
                </a:cubicBezTo>
                <a:lnTo>
                  <a:pt x="577" y="234"/>
                </a:lnTo>
                <a:cubicBezTo>
                  <a:pt x="579" y="243"/>
                  <a:pt x="579" y="254"/>
                  <a:pt x="578" y="264"/>
                </a:cubicBezTo>
                <a:lnTo>
                  <a:pt x="578" y="264"/>
                </a:lnTo>
                <a:cubicBezTo>
                  <a:pt x="577" y="279"/>
                  <a:pt x="576" y="301"/>
                  <a:pt x="575" y="321"/>
                </a:cubicBezTo>
                <a:lnTo>
                  <a:pt x="575" y="321"/>
                </a:lnTo>
                <a:cubicBezTo>
                  <a:pt x="573" y="370"/>
                  <a:pt x="573" y="445"/>
                  <a:pt x="586" y="520"/>
                </a:cubicBezTo>
                <a:lnTo>
                  <a:pt x="586" y="520"/>
                </a:lnTo>
                <a:cubicBezTo>
                  <a:pt x="597" y="593"/>
                  <a:pt x="618" y="653"/>
                  <a:pt x="647" y="699"/>
                </a:cubicBezTo>
                <a:lnTo>
                  <a:pt x="596" y="699"/>
                </a:lnTo>
                <a:close/>
                <a:moveTo>
                  <a:pt x="463" y="795"/>
                </a:moveTo>
                <a:lnTo>
                  <a:pt x="463" y="795"/>
                </a:lnTo>
                <a:cubicBezTo>
                  <a:pt x="434" y="815"/>
                  <a:pt x="398" y="826"/>
                  <a:pt x="362" y="826"/>
                </a:cubicBezTo>
                <a:lnTo>
                  <a:pt x="362" y="826"/>
                </a:lnTo>
                <a:cubicBezTo>
                  <a:pt x="325" y="826"/>
                  <a:pt x="290" y="815"/>
                  <a:pt x="260" y="795"/>
                </a:cubicBezTo>
                <a:lnTo>
                  <a:pt x="260" y="795"/>
                </a:lnTo>
                <a:cubicBezTo>
                  <a:pt x="245" y="785"/>
                  <a:pt x="230" y="771"/>
                  <a:pt x="219" y="757"/>
                </a:cubicBezTo>
                <a:lnTo>
                  <a:pt x="362" y="757"/>
                </a:lnTo>
                <a:lnTo>
                  <a:pt x="504" y="757"/>
                </a:lnTo>
                <a:lnTo>
                  <a:pt x="504" y="757"/>
                </a:lnTo>
                <a:cubicBezTo>
                  <a:pt x="493" y="771"/>
                  <a:pt x="479" y="785"/>
                  <a:pt x="463" y="795"/>
                </a:cubicBezTo>
                <a:close/>
                <a:moveTo>
                  <a:pt x="712" y="692"/>
                </a:moveTo>
                <a:lnTo>
                  <a:pt x="712" y="692"/>
                </a:lnTo>
                <a:cubicBezTo>
                  <a:pt x="678" y="651"/>
                  <a:pt x="655" y="590"/>
                  <a:pt x="642" y="511"/>
                </a:cubicBezTo>
                <a:lnTo>
                  <a:pt x="642" y="511"/>
                </a:lnTo>
                <a:cubicBezTo>
                  <a:pt x="631" y="441"/>
                  <a:pt x="630" y="370"/>
                  <a:pt x="632" y="323"/>
                </a:cubicBezTo>
                <a:lnTo>
                  <a:pt x="632" y="323"/>
                </a:lnTo>
                <a:cubicBezTo>
                  <a:pt x="633" y="304"/>
                  <a:pt x="635" y="283"/>
                  <a:pt x="636" y="269"/>
                </a:cubicBezTo>
                <a:lnTo>
                  <a:pt x="636" y="269"/>
                </a:lnTo>
                <a:cubicBezTo>
                  <a:pt x="636" y="253"/>
                  <a:pt x="636" y="238"/>
                  <a:pt x="633" y="223"/>
                </a:cubicBezTo>
                <a:lnTo>
                  <a:pt x="633" y="223"/>
                </a:lnTo>
                <a:cubicBezTo>
                  <a:pt x="609" y="94"/>
                  <a:pt x="493" y="0"/>
                  <a:pt x="358" y="0"/>
                </a:cubicBezTo>
                <a:lnTo>
                  <a:pt x="358" y="0"/>
                </a:lnTo>
                <a:cubicBezTo>
                  <a:pt x="295" y="0"/>
                  <a:pt x="232" y="22"/>
                  <a:pt x="183" y="61"/>
                </a:cubicBezTo>
                <a:lnTo>
                  <a:pt x="183" y="61"/>
                </a:lnTo>
                <a:cubicBezTo>
                  <a:pt x="134" y="99"/>
                  <a:pt x="100" y="154"/>
                  <a:pt x="86" y="213"/>
                </a:cubicBezTo>
                <a:lnTo>
                  <a:pt x="86" y="213"/>
                </a:lnTo>
                <a:cubicBezTo>
                  <a:pt x="82" y="232"/>
                  <a:pt x="80" y="252"/>
                  <a:pt x="82" y="272"/>
                </a:cubicBezTo>
                <a:lnTo>
                  <a:pt x="82" y="272"/>
                </a:lnTo>
                <a:cubicBezTo>
                  <a:pt x="83" y="281"/>
                  <a:pt x="84" y="302"/>
                  <a:pt x="85" y="328"/>
                </a:cubicBezTo>
                <a:lnTo>
                  <a:pt x="85" y="340"/>
                </a:lnTo>
                <a:lnTo>
                  <a:pt x="86" y="340"/>
                </a:lnTo>
                <a:lnTo>
                  <a:pt x="86" y="340"/>
                </a:lnTo>
                <a:cubicBezTo>
                  <a:pt x="88" y="387"/>
                  <a:pt x="87" y="452"/>
                  <a:pt x="78" y="516"/>
                </a:cubicBezTo>
                <a:lnTo>
                  <a:pt x="78" y="516"/>
                </a:lnTo>
                <a:cubicBezTo>
                  <a:pt x="67" y="594"/>
                  <a:pt x="44" y="653"/>
                  <a:pt x="12" y="691"/>
                </a:cubicBezTo>
                <a:lnTo>
                  <a:pt x="12" y="691"/>
                </a:lnTo>
                <a:cubicBezTo>
                  <a:pt x="2" y="704"/>
                  <a:pt x="0" y="719"/>
                  <a:pt x="6" y="734"/>
                </a:cubicBezTo>
                <a:lnTo>
                  <a:pt x="6" y="734"/>
                </a:lnTo>
                <a:cubicBezTo>
                  <a:pt x="13" y="748"/>
                  <a:pt x="27" y="756"/>
                  <a:pt x="43" y="757"/>
                </a:cubicBezTo>
                <a:lnTo>
                  <a:pt x="43" y="757"/>
                </a:lnTo>
                <a:lnTo>
                  <a:pt x="152" y="757"/>
                </a:lnTo>
                <a:lnTo>
                  <a:pt x="152" y="757"/>
                </a:lnTo>
                <a:cubicBezTo>
                  <a:pt x="169" y="791"/>
                  <a:pt x="195" y="821"/>
                  <a:pt x="229" y="843"/>
                </a:cubicBezTo>
                <a:lnTo>
                  <a:pt x="229" y="843"/>
                </a:lnTo>
                <a:cubicBezTo>
                  <a:pt x="268" y="869"/>
                  <a:pt x="314" y="883"/>
                  <a:pt x="362" y="883"/>
                </a:cubicBezTo>
                <a:lnTo>
                  <a:pt x="362" y="883"/>
                </a:lnTo>
                <a:cubicBezTo>
                  <a:pt x="410" y="883"/>
                  <a:pt x="455" y="869"/>
                  <a:pt x="495" y="843"/>
                </a:cubicBezTo>
                <a:lnTo>
                  <a:pt x="495" y="843"/>
                </a:lnTo>
                <a:cubicBezTo>
                  <a:pt x="528" y="821"/>
                  <a:pt x="555" y="791"/>
                  <a:pt x="572" y="757"/>
                </a:cubicBezTo>
                <a:lnTo>
                  <a:pt x="680" y="757"/>
                </a:lnTo>
                <a:lnTo>
                  <a:pt x="681" y="757"/>
                </a:lnTo>
                <a:lnTo>
                  <a:pt x="681" y="757"/>
                </a:lnTo>
                <a:cubicBezTo>
                  <a:pt x="696" y="757"/>
                  <a:pt x="710" y="748"/>
                  <a:pt x="717" y="734"/>
                </a:cubicBezTo>
                <a:lnTo>
                  <a:pt x="717" y="734"/>
                </a:lnTo>
                <a:cubicBezTo>
                  <a:pt x="723" y="720"/>
                  <a:pt x="722" y="704"/>
                  <a:pt x="712" y="6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Freeform 206"/>
          <p:cNvSpPr>
            <a:spLocks noChangeArrowheads="1"/>
          </p:cNvSpPr>
          <p:nvPr/>
        </p:nvSpPr>
        <p:spPr bwMode="auto">
          <a:xfrm>
            <a:off x="16932432" y="7464800"/>
            <a:ext cx="770460" cy="891313"/>
          </a:xfrm>
          <a:custGeom>
            <a:avLst/>
            <a:gdLst>
              <a:gd name="T0" fmla="*/ 353 w 675"/>
              <a:gd name="T1" fmla="*/ 523 h 779"/>
              <a:gd name="T2" fmla="*/ 349 w 675"/>
              <a:gd name="T3" fmla="*/ 520 h 779"/>
              <a:gd name="T4" fmla="*/ 344 w 675"/>
              <a:gd name="T5" fmla="*/ 519 h 779"/>
              <a:gd name="T6" fmla="*/ 340 w 675"/>
              <a:gd name="T7" fmla="*/ 519 h 779"/>
              <a:gd name="T8" fmla="*/ 336 w 675"/>
              <a:gd name="T9" fmla="*/ 519 h 779"/>
              <a:gd name="T10" fmla="*/ 332 w 675"/>
              <a:gd name="T11" fmla="*/ 519 h 779"/>
              <a:gd name="T12" fmla="*/ 328 w 675"/>
              <a:gd name="T13" fmla="*/ 520 h 779"/>
              <a:gd name="T14" fmla="*/ 324 w 675"/>
              <a:gd name="T15" fmla="*/ 521 h 779"/>
              <a:gd name="T16" fmla="*/ 322 w 675"/>
              <a:gd name="T17" fmla="*/ 523 h 779"/>
              <a:gd name="T18" fmla="*/ 668 w 675"/>
              <a:gd name="T19" fmla="*/ 767 h 779"/>
              <a:gd name="T20" fmla="*/ 670 w 675"/>
              <a:gd name="T21" fmla="*/ 764 h 779"/>
              <a:gd name="T22" fmla="*/ 673 w 675"/>
              <a:gd name="T23" fmla="*/ 756 h 779"/>
              <a:gd name="T24" fmla="*/ 673 w 675"/>
              <a:gd name="T25" fmla="*/ 752 h 779"/>
              <a:gd name="T26" fmla="*/ 674 w 675"/>
              <a:gd name="T27" fmla="*/ 749 h 779"/>
              <a:gd name="T28" fmla="*/ 672 w 675"/>
              <a:gd name="T29" fmla="*/ 740 h 779"/>
              <a:gd name="T30" fmla="*/ 363 w 675"/>
              <a:gd name="T31" fmla="*/ 16 h 779"/>
              <a:gd name="T32" fmla="*/ 361 w 675"/>
              <a:gd name="T33" fmla="*/ 13 h 779"/>
              <a:gd name="T34" fmla="*/ 358 w 675"/>
              <a:gd name="T35" fmla="*/ 9 h 779"/>
              <a:gd name="T36" fmla="*/ 355 w 675"/>
              <a:gd name="T37" fmla="*/ 7 h 779"/>
              <a:gd name="T38" fmla="*/ 351 w 675"/>
              <a:gd name="T39" fmla="*/ 4 h 779"/>
              <a:gd name="T40" fmla="*/ 349 w 675"/>
              <a:gd name="T41" fmla="*/ 2 h 779"/>
              <a:gd name="T42" fmla="*/ 345 w 675"/>
              <a:gd name="T43" fmla="*/ 1 h 779"/>
              <a:gd name="T44" fmla="*/ 341 w 675"/>
              <a:gd name="T45" fmla="*/ 1 h 779"/>
              <a:gd name="T46" fmla="*/ 337 w 675"/>
              <a:gd name="T47" fmla="*/ 0 h 779"/>
              <a:gd name="T48" fmla="*/ 333 w 675"/>
              <a:gd name="T49" fmla="*/ 1 h 779"/>
              <a:gd name="T50" fmla="*/ 329 w 675"/>
              <a:gd name="T51" fmla="*/ 1 h 779"/>
              <a:gd name="T52" fmla="*/ 326 w 675"/>
              <a:gd name="T53" fmla="*/ 2 h 779"/>
              <a:gd name="T54" fmla="*/ 322 w 675"/>
              <a:gd name="T55" fmla="*/ 4 h 779"/>
              <a:gd name="T56" fmla="*/ 319 w 675"/>
              <a:gd name="T57" fmla="*/ 7 h 779"/>
              <a:gd name="T58" fmla="*/ 316 w 675"/>
              <a:gd name="T59" fmla="*/ 9 h 779"/>
              <a:gd name="T60" fmla="*/ 313 w 675"/>
              <a:gd name="T61" fmla="*/ 13 h 779"/>
              <a:gd name="T62" fmla="*/ 311 w 675"/>
              <a:gd name="T63" fmla="*/ 16 h 779"/>
              <a:gd name="T64" fmla="*/ 2 w 675"/>
              <a:gd name="T65" fmla="*/ 739 h 779"/>
              <a:gd name="T66" fmla="*/ 1 w 675"/>
              <a:gd name="T67" fmla="*/ 742 h 779"/>
              <a:gd name="T68" fmla="*/ 0 w 675"/>
              <a:gd name="T69" fmla="*/ 749 h 779"/>
              <a:gd name="T70" fmla="*/ 0 w 675"/>
              <a:gd name="T71" fmla="*/ 752 h 779"/>
              <a:gd name="T72" fmla="*/ 0 w 675"/>
              <a:gd name="T73" fmla="*/ 756 h 779"/>
              <a:gd name="T74" fmla="*/ 3 w 675"/>
              <a:gd name="T75" fmla="*/ 762 h 779"/>
              <a:gd name="T76" fmla="*/ 4 w 675"/>
              <a:gd name="T77" fmla="*/ 766 h 779"/>
              <a:gd name="T78" fmla="*/ 6 w 675"/>
              <a:gd name="T79" fmla="*/ 768 h 779"/>
              <a:gd name="T80" fmla="*/ 10 w 675"/>
              <a:gd name="T81" fmla="*/ 772 h 779"/>
              <a:gd name="T82" fmla="*/ 17 w 675"/>
              <a:gd name="T83" fmla="*/ 776 h 779"/>
              <a:gd name="T84" fmla="*/ 20 w 675"/>
              <a:gd name="T85" fmla="*/ 777 h 779"/>
              <a:gd name="T86" fmla="*/ 23 w 675"/>
              <a:gd name="T87" fmla="*/ 778 h 779"/>
              <a:gd name="T88" fmla="*/ 28 w 675"/>
              <a:gd name="T89" fmla="*/ 778 h 779"/>
              <a:gd name="T90" fmla="*/ 41 w 675"/>
              <a:gd name="T91" fmla="*/ 775 h 779"/>
              <a:gd name="T92" fmla="*/ 44 w 675"/>
              <a:gd name="T93" fmla="*/ 773 h 779"/>
              <a:gd name="T94" fmla="*/ 629 w 675"/>
              <a:gd name="T95" fmla="*/ 773 h 779"/>
              <a:gd name="T96" fmla="*/ 632 w 675"/>
              <a:gd name="T97" fmla="*/ 775 h 779"/>
              <a:gd name="T98" fmla="*/ 645 w 675"/>
              <a:gd name="T99" fmla="*/ 778 h 779"/>
              <a:gd name="T100" fmla="*/ 650 w 675"/>
              <a:gd name="T101" fmla="*/ 778 h 779"/>
              <a:gd name="T102" fmla="*/ 654 w 675"/>
              <a:gd name="T103" fmla="*/ 777 h 779"/>
              <a:gd name="T104" fmla="*/ 656 w 675"/>
              <a:gd name="T105" fmla="*/ 776 h 779"/>
              <a:gd name="T106" fmla="*/ 663 w 675"/>
              <a:gd name="T107" fmla="*/ 772 h 779"/>
              <a:gd name="T108" fmla="*/ 667 w 675"/>
              <a:gd name="T109" fmla="*/ 768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75" h="779">
                <a:moveTo>
                  <a:pt x="353" y="523"/>
                </a:moveTo>
                <a:lnTo>
                  <a:pt x="353" y="523"/>
                </a:lnTo>
                <a:lnTo>
                  <a:pt x="353" y="523"/>
                </a:lnTo>
                <a:lnTo>
                  <a:pt x="353" y="523"/>
                </a:lnTo>
                <a:lnTo>
                  <a:pt x="353" y="523"/>
                </a:lnTo>
                <a:lnTo>
                  <a:pt x="353" y="523"/>
                </a:lnTo>
                <a:cubicBezTo>
                  <a:pt x="352" y="522"/>
                  <a:pt x="351" y="522"/>
                  <a:pt x="351" y="521"/>
                </a:cubicBezTo>
                <a:lnTo>
                  <a:pt x="351" y="521"/>
                </a:lnTo>
                <a:cubicBezTo>
                  <a:pt x="350" y="521"/>
                  <a:pt x="350" y="521"/>
                  <a:pt x="350" y="521"/>
                </a:cubicBezTo>
                <a:lnTo>
                  <a:pt x="350" y="521"/>
                </a:lnTo>
                <a:cubicBezTo>
                  <a:pt x="349" y="521"/>
                  <a:pt x="349" y="520"/>
                  <a:pt x="349" y="520"/>
                </a:cubicBezTo>
                <a:lnTo>
                  <a:pt x="349" y="520"/>
                </a:lnTo>
                <a:cubicBezTo>
                  <a:pt x="348" y="520"/>
                  <a:pt x="347" y="520"/>
                  <a:pt x="347" y="520"/>
                </a:cubicBezTo>
                <a:lnTo>
                  <a:pt x="347" y="520"/>
                </a:lnTo>
                <a:cubicBezTo>
                  <a:pt x="347" y="520"/>
                  <a:pt x="346" y="520"/>
                  <a:pt x="345" y="520"/>
                </a:cubicBezTo>
                <a:lnTo>
                  <a:pt x="345" y="520"/>
                </a:lnTo>
                <a:cubicBezTo>
                  <a:pt x="345" y="519"/>
                  <a:pt x="345" y="519"/>
                  <a:pt x="344" y="519"/>
                </a:cubicBezTo>
                <a:lnTo>
                  <a:pt x="344" y="519"/>
                </a:lnTo>
                <a:cubicBezTo>
                  <a:pt x="344" y="519"/>
                  <a:pt x="344" y="519"/>
                  <a:pt x="343" y="519"/>
                </a:cubicBezTo>
                <a:lnTo>
                  <a:pt x="343" y="519"/>
                </a:lnTo>
                <a:cubicBezTo>
                  <a:pt x="342" y="519"/>
                  <a:pt x="342" y="519"/>
                  <a:pt x="341" y="519"/>
                </a:cubicBezTo>
                <a:lnTo>
                  <a:pt x="341" y="519"/>
                </a:lnTo>
                <a:lnTo>
                  <a:pt x="340" y="519"/>
                </a:lnTo>
                <a:lnTo>
                  <a:pt x="340" y="519"/>
                </a:lnTo>
                <a:lnTo>
                  <a:pt x="339" y="519"/>
                </a:lnTo>
                <a:lnTo>
                  <a:pt x="339" y="519"/>
                </a:lnTo>
                <a:cubicBezTo>
                  <a:pt x="338" y="519"/>
                  <a:pt x="338" y="519"/>
                  <a:pt x="338" y="519"/>
                </a:cubicBezTo>
                <a:lnTo>
                  <a:pt x="338" y="519"/>
                </a:lnTo>
                <a:cubicBezTo>
                  <a:pt x="337" y="519"/>
                  <a:pt x="337" y="519"/>
                  <a:pt x="336" y="519"/>
                </a:cubicBezTo>
                <a:lnTo>
                  <a:pt x="336" y="519"/>
                </a:lnTo>
                <a:cubicBezTo>
                  <a:pt x="336" y="519"/>
                  <a:pt x="335" y="519"/>
                  <a:pt x="334" y="519"/>
                </a:cubicBezTo>
                <a:lnTo>
                  <a:pt x="334" y="519"/>
                </a:lnTo>
                <a:lnTo>
                  <a:pt x="334" y="519"/>
                </a:lnTo>
                <a:lnTo>
                  <a:pt x="334" y="519"/>
                </a:lnTo>
                <a:cubicBezTo>
                  <a:pt x="333" y="519"/>
                  <a:pt x="333" y="519"/>
                  <a:pt x="332" y="519"/>
                </a:cubicBezTo>
                <a:lnTo>
                  <a:pt x="332" y="519"/>
                </a:lnTo>
                <a:cubicBezTo>
                  <a:pt x="331" y="519"/>
                  <a:pt x="331" y="519"/>
                  <a:pt x="331" y="519"/>
                </a:cubicBezTo>
                <a:lnTo>
                  <a:pt x="331" y="519"/>
                </a:lnTo>
                <a:cubicBezTo>
                  <a:pt x="330" y="519"/>
                  <a:pt x="329" y="519"/>
                  <a:pt x="329" y="520"/>
                </a:cubicBezTo>
                <a:lnTo>
                  <a:pt x="329" y="520"/>
                </a:lnTo>
                <a:lnTo>
                  <a:pt x="328" y="520"/>
                </a:lnTo>
                <a:lnTo>
                  <a:pt x="328" y="520"/>
                </a:lnTo>
                <a:lnTo>
                  <a:pt x="327" y="520"/>
                </a:lnTo>
                <a:lnTo>
                  <a:pt x="327" y="520"/>
                </a:lnTo>
                <a:cubicBezTo>
                  <a:pt x="326" y="520"/>
                  <a:pt x="326" y="521"/>
                  <a:pt x="325" y="521"/>
                </a:cubicBezTo>
                <a:lnTo>
                  <a:pt x="325" y="521"/>
                </a:lnTo>
                <a:cubicBezTo>
                  <a:pt x="325" y="521"/>
                  <a:pt x="325" y="521"/>
                  <a:pt x="324" y="521"/>
                </a:cubicBezTo>
                <a:lnTo>
                  <a:pt x="324" y="521"/>
                </a:lnTo>
                <a:cubicBezTo>
                  <a:pt x="323" y="522"/>
                  <a:pt x="323" y="522"/>
                  <a:pt x="322" y="523"/>
                </a:cubicBezTo>
                <a:lnTo>
                  <a:pt x="322" y="523"/>
                </a:lnTo>
                <a:lnTo>
                  <a:pt x="322" y="523"/>
                </a:lnTo>
                <a:lnTo>
                  <a:pt x="322" y="523"/>
                </a:lnTo>
                <a:lnTo>
                  <a:pt x="322" y="523"/>
                </a:lnTo>
                <a:lnTo>
                  <a:pt x="322" y="523"/>
                </a:lnTo>
                <a:lnTo>
                  <a:pt x="92" y="674"/>
                </a:lnTo>
                <a:lnTo>
                  <a:pt x="337" y="101"/>
                </a:lnTo>
                <a:lnTo>
                  <a:pt x="581" y="673"/>
                </a:lnTo>
                <a:lnTo>
                  <a:pt x="353" y="523"/>
                </a:lnTo>
                <a:close/>
                <a:moveTo>
                  <a:pt x="668" y="767"/>
                </a:moveTo>
                <a:lnTo>
                  <a:pt x="668" y="767"/>
                </a:lnTo>
                <a:cubicBezTo>
                  <a:pt x="668" y="767"/>
                  <a:pt x="668" y="766"/>
                  <a:pt x="669" y="766"/>
                </a:cubicBezTo>
                <a:lnTo>
                  <a:pt x="669" y="766"/>
                </a:lnTo>
                <a:lnTo>
                  <a:pt x="669" y="766"/>
                </a:lnTo>
                <a:lnTo>
                  <a:pt x="669" y="766"/>
                </a:lnTo>
                <a:cubicBezTo>
                  <a:pt x="670" y="765"/>
                  <a:pt x="670" y="764"/>
                  <a:pt x="670" y="764"/>
                </a:cubicBezTo>
                <a:lnTo>
                  <a:pt x="670" y="764"/>
                </a:lnTo>
                <a:cubicBezTo>
                  <a:pt x="670" y="763"/>
                  <a:pt x="670" y="763"/>
                  <a:pt x="670" y="763"/>
                </a:cubicBezTo>
                <a:lnTo>
                  <a:pt x="670" y="763"/>
                </a:lnTo>
                <a:cubicBezTo>
                  <a:pt x="671" y="762"/>
                  <a:pt x="671" y="762"/>
                  <a:pt x="671" y="762"/>
                </a:cubicBezTo>
                <a:lnTo>
                  <a:pt x="671" y="762"/>
                </a:lnTo>
                <a:cubicBezTo>
                  <a:pt x="672" y="760"/>
                  <a:pt x="673" y="758"/>
                  <a:pt x="673" y="756"/>
                </a:cubicBezTo>
                <a:lnTo>
                  <a:pt x="673" y="756"/>
                </a:lnTo>
                <a:cubicBezTo>
                  <a:pt x="673" y="755"/>
                  <a:pt x="673" y="755"/>
                  <a:pt x="673" y="755"/>
                </a:cubicBezTo>
                <a:lnTo>
                  <a:pt x="673" y="755"/>
                </a:lnTo>
                <a:cubicBezTo>
                  <a:pt x="673" y="755"/>
                  <a:pt x="673" y="754"/>
                  <a:pt x="673" y="753"/>
                </a:cubicBezTo>
                <a:lnTo>
                  <a:pt x="673" y="753"/>
                </a:lnTo>
                <a:cubicBezTo>
                  <a:pt x="673" y="753"/>
                  <a:pt x="673" y="753"/>
                  <a:pt x="673" y="752"/>
                </a:cubicBezTo>
                <a:lnTo>
                  <a:pt x="673" y="752"/>
                </a:lnTo>
                <a:cubicBezTo>
                  <a:pt x="674" y="752"/>
                  <a:pt x="674" y="751"/>
                  <a:pt x="674" y="751"/>
                </a:cubicBezTo>
                <a:lnTo>
                  <a:pt x="674" y="751"/>
                </a:lnTo>
                <a:cubicBezTo>
                  <a:pt x="674" y="750"/>
                  <a:pt x="674" y="750"/>
                  <a:pt x="674" y="750"/>
                </a:cubicBezTo>
                <a:lnTo>
                  <a:pt x="674" y="750"/>
                </a:lnTo>
                <a:cubicBezTo>
                  <a:pt x="674" y="749"/>
                  <a:pt x="674" y="749"/>
                  <a:pt x="674" y="749"/>
                </a:cubicBezTo>
                <a:lnTo>
                  <a:pt x="674" y="749"/>
                </a:lnTo>
                <a:cubicBezTo>
                  <a:pt x="674" y="747"/>
                  <a:pt x="673" y="744"/>
                  <a:pt x="673" y="742"/>
                </a:cubicBezTo>
                <a:lnTo>
                  <a:pt x="673" y="742"/>
                </a:lnTo>
                <a:cubicBezTo>
                  <a:pt x="673" y="742"/>
                  <a:pt x="673" y="742"/>
                  <a:pt x="673" y="741"/>
                </a:cubicBezTo>
                <a:lnTo>
                  <a:pt x="673" y="741"/>
                </a:lnTo>
                <a:cubicBezTo>
                  <a:pt x="672" y="741"/>
                  <a:pt x="672" y="740"/>
                  <a:pt x="672" y="740"/>
                </a:cubicBezTo>
                <a:lnTo>
                  <a:pt x="672" y="740"/>
                </a:lnTo>
                <a:lnTo>
                  <a:pt x="671" y="739"/>
                </a:lnTo>
                <a:lnTo>
                  <a:pt x="671" y="739"/>
                </a:lnTo>
                <a:lnTo>
                  <a:pt x="671" y="739"/>
                </a:lnTo>
                <a:lnTo>
                  <a:pt x="363" y="17"/>
                </a:lnTo>
                <a:lnTo>
                  <a:pt x="363" y="17"/>
                </a:lnTo>
                <a:lnTo>
                  <a:pt x="363" y="16"/>
                </a:lnTo>
                <a:lnTo>
                  <a:pt x="363" y="16"/>
                </a:lnTo>
                <a:cubicBezTo>
                  <a:pt x="362" y="16"/>
                  <a:pt x="362" y="15"/>
                  <a:pt x="362" y="15"/>
                </a:cubicBezTo>
                <a:lnTo>
                  <a:pt x="362" y="15"/>
                </a:lnTo>
                <a:cubicBezTo>
                  <a:pt x="362" y="15"/>
                  <a:pt x="362" y="14"/>
                  <a:pt x="361" y="14"/>
                </a:cubicBezTo>
                <a:lnTo>
                  <a:pt x="361" y="14"/>
                </a:lnTo>
                <a:cubicBezTo>
                  <a:pt x="361" y="13"/>
                  <a:pt x="361" y="13"/>
                  <a:pt x="361" y="13"/>
                </a:cubicBezTo>
                <a:lnTo>
                  <a:pt x="361" y="13"/>
                </a:lnTo>
                <a:cubicBezTo>
                  <a:pt x="361" y="12"/>
                  <a:pt x="360" y="12"/>
                  <a:pt x="360" y="11"/>
                </a:cubicBezTo>
                <a:lnTo>
                  <a:pt x="360" y="11"/>
                </a:lnTo>
                <a:cubicBezTo>
                  <a:pt x="360" y="11"/>
                  <a:pt x="360" y="11"/>
                  <a:pt x="360" y="10"/>
                </a:cubicBezTo>
                <a:lnTo>
                  <a:pt x="360" y="10"/>
                </a:lnTo>
                <a:cubicBezTo>
                  <a:pt x="359" y="10"/>
                  <a:pt x="359" y="10"/>
                  <a:pt x="358" y="9"/>
                </a:cubicBezTo>
                <a:lnTo>
                  <a:pt x="358" y="9"/>
                </a:lnTo>
                <a:cubicBezTo>
                  <a:pt x="358" y="9"/>
                  <a:pt x="358" y="8"/>
                  <a:pt x="357" y="8"/>
                </a:cubicBezTo>
                <a:lnTo>
                  <a:pt x="357" y="8"/>
                </a:lnTo>
                <a:cubicBezTo>
                  <a:pt x="357" y="8"/>
                  <a:pt x="356" y="8"/>
                  <a:pt x="356" y="7"/>
                </a:cubicBezTo>
                <a:lnTo>
                  <a:pt x="356" y="7"/>
                </a:lnTo>
                <a:cubicBezTo>
                  <a:pt x="356" y="7"/>
                  <a:pt x="356" y="7"/>
                  <a:pt x="355" y="7"/>
                </a:cubicBezTo>
                <a:lnTo>
                  <a:pt x="355" y="7"/>
                </a:lnTo>
                <a:cubicBezTo>
                  <a:pt x="355" y="6"/>
                  <a:pt x="355" y="6"/>
                  <a:pt x="354" y="5"/>
                </a:cubicBezTo>
                <a:lnTo>
                  <a:pt x="354" y="5"/>
                </a:lnTo>
                <a:lnTo>
                  <a:pt x="353" y="5"/>
                </a:lnTo>
                <a:lnTo>
                  <a:pt x="353" y="5"/>
                </a:lnTo>
                <a:cubicBezTo>
                  <a:pt x="353" y="4"/>
                  <a:pt x="352" y="4"/>
                  <a:pt x="351" y="4"/>
                </a:cubicBezTo>
                <a:lnTo>
                  <a:pt x="351" y="4"/>
                </a:lnTo>
                <a:cubicBezTo>
                  <a:pt x="351" y="3"/>
                  <a:pt x="351" y="3"/>
                  <a:pt x="350" y="3"/>
                </a:cubicBezTo>
                <a:lnTo>
                  <a:pt x="350" y="3"/>
                </a:lnTo>
                <a:cubicBezTo>
                  <a:pt x="350" y="3"/>
                  <a:pt x="350" y="3"/>
                  <a:pt x="349" y="2"/>
                </a:cubicBezTo>
                <a:lnTo>
                  <a:pt x="349" y="2"/>
                </a:lnTo>
                <a:lnTo>
                  <a:pt x="349" y="2"/>
                </a:lnTo>
                <a:lnTo>
                  <a:pt x="349" y="2"/>
                </a:lnTo>
                <a:lnTo>
                  <a:pt x="348" y="2"/>
                </a:lnTo>
                <a:lnTo>
                  <a:pt x="348" y="2"/>
                </a:lnTo>
                <a:cubicBezTo>
                  <a:pt x="347" y="2"/>
                  <a:pt x="347" y="2"/>
                  <a:pt x="347" y="2"/>
                </a:cubicBezTo>
                <a:lnTo>
                  <a:pt x="347" y="2"/>
                </a:lnTo>
                <a:cubicBezTo>
                  <a:pt x="346" y="1"/>
                  <a:pt x="346" y="1"/>
                  <a:pt x="345" y="1"/>
                </a:cubicBezTo>
                <a:lnTo>
                  <a:pt x="345" y="1"/>
                </a:lnTo>
                <a:lnTo>
                  <a:pt x="344" y="1"/>
                </a:lnTo>
                <a:lnTo>
                  <a:pt x="344" y="1"/>
                </a:lnTo>
                <a:cubicBezTo>
                  <a:pt x="344" y="1"/>
                  <a:pt x="343" y="1"/>
                  <a:pt x="342" y="1"/>
                </a:cubicBezTo>
                <a:lnTo>
                  <a:pt x="342" y="1"/>
                </a:lnTo>
                <a:cubicBezTo>
                  <a:pt x="342" y="1"/>
                  <a:pt x="342" y="1"/>
                  <a:pt x="341" y="1"/>
                </a:cubicBezTo>
                <a:lnTo>
                  <a:pt x="341" y="1"/>
                </a:lnTo>
                <a:cubicBezTo>
                  <a:pt x="340" y="0"/>
                  <a:pt x="340" y="0"/>
                  <a:pt x="340" y="0"/>
                </a:cubicBezTo>
                <a:lnTo>
                  <a:pt x="340" y="0"/>
                </a:lnTo>
                <a:cubicBezTo>
                  <a:pt x="339" y="0"/>
                  <a:pt x="339" y="0"/>
                  <a:pt x="339" y="0"/>
                </a:cubicBezTo>
                <a:lnTo>
                  <a:pt x="339" y="0"/>
                </a:lnTo>
                <a:cubicBezTo>
                  <a:pt x="338" y="0"/>
                  <a:pt x="338" y="0"/>
                  <a:pt x="337" y="0"/>
                </a:cubicBezTo>
                <a:lnTo>
                  <a:pt x="337" y="0"/>
                </a:lnTo>
                <a:lnTo>
                  <a:pt x="336" y="0"/>
                </a:lnTo>
                <a:lnTo>
                  <a:pt x="336" y="0"/>
                </a:lnTo>
                <a:cubicBezTo>
                  <a:pt x="335" y="0"/>
                  <a:pt x="335" y="0"/>
                  <a:pt x="334" y="0"/>
                </a:cubicBezTo>
                <a:lnTo>
                  <a:pt x="334" y="0"/>
                </a:lnTo>
                <a:cubicBezTo>
                  <a:pt x="334" y="0"/>
                  <a:pt x="333" y="0"/>
                  <a:pt x="333" y="1"/>
                </a:cubicBezTo>
                <a:lnTo>
                  <a:pt x="333" y="1"/>
                </a:lnTo>
                <a:cubicBezTo>
                  <a:pt x="333" y="1"/>
                  <a:pt x="332" y="1"/>
                  <a:pt x="331" y="1"/>
                </a:cubicBezTo>
                <a:lnTo>
                  <a:pt x="331" y="1"/>
                </a:lnTo>
                <a:cubicBezTo>
                  <a:pt x="331" y="1"/>
                  <a:pt x="331" y="1"/>
                  <a:pt x="330" y="1"/>
                </a:cubicBezTo>
                <a:lnTo>
                  <a:pt x="330" y="1"/>
                </a:lnTo>
                <a:cubicBezTo>
                  <a:pt x="329" y="1"/>
                  <a:pt x="329" y="1"/>
                  <a:pt x="329" y="1"/>
                </a:cubicBezTo>
                <a:lnTo>
                  <a:pt x="329" y="1"/>
                </a:lnTo>
                <a:cubicBezTo>
                  <a:pt x="328" y="1"/>
                  <a:pt x="328" y="1"/>
                  <a:pt x="328" y="2"/>
                </a:cubicBezTo>
                <a:lnTo>
                  <a:pt x="328" y="2"/>
                </a:lnTo>
                <a:cubicBezTo>
                  <a:pt x="327" y="2"/>
                  <a:pt x="327" y="2"/>
                  <a:pt x="326" y="2"/>
                </a:cubicBezTo>
                <a:lnTo>
                  <a:pt x="326" y="2"/>
                </a:lnTo>
                <a:lnTo>
                  <a:pt x="326" y="2"/>
                </a:lnTo>
                <a:lnTo>
                  <a:pt x="326" y="2"/>
                </a:lnTo>
                <a:cubicBezTo>
                  <a:pt x="325" y="2"/>
                  <a:pt x="325" y="2"/>
                  <a:pt x="325" y="2"/>
                </a:cubicBezTo>
                <a:lnTo>
                  <a:pt x="325" y="2"/>
                </a:lnTo>
                <a:cubicBezTo>
                  <a:pt x="325" y="3"/>
                  <a:pt x="324" y="3"/>
                  <a:pt x="323" y="3"/>
                </a:cubicBezTo>
                <a:lnTo>
                  <a:pt x="323" y="3"/>
                </a:lnTo>
                <a:cubicBezTo>
                  <a:pt x="323" y="3"/>
                  <a:pt x="323" y="3"/>
                  <a:pt x="322" y="4"/>
                </a:cubicBezTo>
                <a:lnTo>
                  <a:pt x="322" y="4"/>
                </a:lnTo>
                <a:cubicBezTo>
                  <a:pt x="322" y="4"/>
                  <a:pt x="322" y="4"/>
                  <a:pt x="321" y="5"/>
                </a:cubicBezTo>
                <a:lnTo>
                  <a:pt x="321" y="5"/>
                </a:lnTo>
                <a:lnTo>
                  <a:pt x="320" y="5"/>
                </a:lnTo>
                <a:lnTo>
                  <a:pt x="320" y="5"/>
                </a:lnTo>
                <a:cubicBezTo>
                  <a:pt x="320" y="6"/>
                  <a:pt x="319" y="6"/>
                  <a:pt x="319" y="7"/>
                </a:cubicBezTo>
                <a:lnTo>
                  <a:pt x="319" y="7"/>
                </a:lnTo>
                <a:cubicBezTo>
                  <a:pt x="318" y="7"/>
                  <a:pt x="318" y="7"/>
                  <a:pt x="318" y="7"/>
                </a:cubicBezTo>
                <a:lnTo>
                  <a:pt x="318" y="7"/>
                </a:lnTo>
                <a:cubicBezTo>
                  <a:pt x="317" y="8"/>
                  <a:pt x="317" y="8"/>
                  <a:pt x="317" y="8"/>
                </a:cubicBezTo>
                <a:lnTo>
                  <a:pt x="317" y="8"/>
                </a:lnTo>
                <a:lnTo>
                  <a:pt x="316" y="9"/>
                </a:lnTo>
                <a:lnTo>
                  <a:pt x="316" y="9"/>
                </a:lnTo>
                <a:cubicBezTo>
                  <a:pt x="315" y="10"/>
                  <a:pt x="315" y="10"/>
                  <a:pt x="315" y="10"/>
                </a:cubicBezTo>
                <a:lnTo>
                  <a:pt x="315" y="10"/>
                </a:lnTo>
                <a:cubicBezTo>
                  <a:pt x="315" y="11"/>
                  <a:pt x="314" y="11"/>
                  <a:pt x="314" y="11"/>
                </a:cubicBezTo>
                <a:lnTo>
                  <a:pt x="314" y="11"/>
                </a:lnTo>
                <a:cubicBezTo>
                  <a:pt x="314" y="11"/>
                  <a:pt x="314" y="12"/>
                  <a:pt x="313" y="13"/>
                </a:cubicBezTo>
                <a:lnTo>
                  <a:pt x="313" y="13"/>
                </a:lnTo>
                <a:cubicBezTo>
                  <a:pt x="313" y="13"/>
                  <a:pt x="313" y="13"/>
                  <a:pt x="312" y="14"/>
                </a:cubicBezTo>
                <a:lnTo>
                  <a:pt x="312" y="14"/>
                </a:lnTo>
                <a:lnTo>
                  <a:pt x="312" y="15"/>
                </a:lnTo>
                <a:lnTo>
                  <a:pt x="312" y="15"/>
                </a:lnTo>
                <a:lnTo>
                  <a:pt x="311" y="16"/>
                </a:lnTo>
                <a:lnTo>
                  <a:pt x="311" y="16"/>
                </a:lnTo>
                <a:lnTo>
                  <a:pt x="311" y="17"/>
                </a:lnTo>
                <a:lnTo>
                  <a:pt x="2" y="739"/>
                </a:lnTo>
                <a:lnTo>
                  <a:pt x="2" y="739"/>
                </a:lnTo>
                <a:lnTo>
                  <a:pt x="2" y="739"/>
                </a:lnTo>
                <a:lnTo>
                  <a:pt x="2" y="739"/>
                </a:lnTo>
                <a:cubicBezTo>
                  <a:pt x="2" y="739"/>
                  <a:pt x="2" y="740"/>
                  <a:pt x="1" y="740"/>
                </a:cubicBezTo>
                <a:lnTo>
                  <a:pt x="1" y="740"/>
                </a:lnTo>
                <a:cubicBezTo>
                  <a:pt x="1" y="741"/>
                  <a:pt x="1" y="741"/>
                  <a:pt x="1" y="741"/>
                </a:cubicBezTo>
                <a:lnTo>
                  <a:pt x="1" y="741"/>
                </a:lnTo>
                <a:cubicBezTo>
                  <a:pt x="1" y="742"/>
                  <a:pt x="1" y="742"/>
                  <a:pt x="1" y="742"/>
                </a:cubicBezTo>
                <a:lnTo>
                  <a:pt x="1" y="742"/>
                </a:lnTo>
                <a:cubicBezTo>
                  <a:pt x="0" y="744"/>
                  <a:pt x="0" y="745"/>
                  <a:pt x="0" y="746"/>
                </a:cubicBezTo>
                <a:lnTo>
                  <a:pt x="0" y="746"/>
                </a:lnTo>
                <a:cubicBezTo>
                  <a:pt x="0" y="747"/>
                  <a:pt x="0" y="747"/>
                  <a:pt x="0" y="747"/>
                </a:cubicBezTo>
                <a:lnTo>
                  <a:pt x="0" y="747"/>
                </a:lnTo>
                <a:cubicBezTo>
                  <a:pt x="0" y="747"/>
                  <a:pt x="0" y="748"/>
                  <a:pt x="0" y="749"/>
                </a:cubicBezTo>
                <a:lnTo>
                  <a:pt x="0" y="749"/>
                </a:lnTo>
                <a:cubicBezTo>
                  <a:pt x="0" y="749"/>
                  <a:pt x="0" y="749"/>
                  <a:pt x="0" y="750"/>
                </a:cubicBezTo>
                <a:lnTo>
                  <a:pt x="0" y="750"/>
                </a:lnTo>
                <a:cubicBezTo>
                  <a:pt x="0" y="750"/>
                  <a:pt x="0" y="750"/>
                  <a:pt x="0" y="751"/>
                </a:cubicBezTo>
                <a:lnTo>
                  <a:pt x="0" y="751"/>
                </a:lnTo>
                <a:lnTo>
                  <a:pt x="0" y="752"/>
                </a:lnTo>
                <a:lnTo>
                  <a:pt x="0" y="752"/>
                </a:lnTo>
                <a:cubicBezTo>
                  <a:pt x="0" y="753"/>
                  <a:pt x="0" y="753"/>
                  <a:pt x="0" y="753"/>
                </a:cubicBezTo>
                <a:lnTo>
                  <a:pt x="0" y="753"/>
                </a:lnTo>
                <a:cubicBezTo>
                  <a:pt x="0" y="754"/>
                  <a:pt x="0" y="755"/>
                  <a:pt x="0" y="755"/>
                </a:cubicBezTo>
                <a:lnTo>
                  <a:pt x="0" y="755"/>
                </a:lnTo>
                <a:lnTo>
                  <a:pt x="0" y="756"/>
                </a:lnTo>
                <a:lnTo>
                  <a:pt x="0" y="756"/>
                </a:lnTo>
                <a:cubicBezTo>
                  <a:pt x="0" y="756"/>
                  <a:pt x="0" y="757"/>
                  <a:pt x="1" y="758"/>
                </a:cubicBezTo>
                <a:lnTo>
                  <a:pt x="1" y="758"/>
                </a:lnTo>
                <a:lnTo>
                  <a:pt x="1" y="758"/>
                </a:lnTo>
                <a:lnTo>
                  <a:pt x="1" y="758"/>
                </a:lnTo>
                <a:cubicBezTo>
                  <a:pt x="2" y="760"/>
                  <a:pt x="2" y="761"/>
                  <a:pt x="3" y="762"/>
                </a:cubicBezTo>
                <a:lnTo>
                  <a:pt x="3" y="762"/>
                </a:lnTo>
                <a:cubicBezTo>
                  <a:pt x="3" y="762"/>
                  <a:pt x="3" y="762"/>
                  <a:pt x="3" y="763"/>
                </a:cubicBezTo>
                <a:lnTo>
                  <a:pt x="3" y="763"/>
                </a:lnTo>
                <a:lnTo>
                  <a:pt x="3" y="763"/>
                </a:lnTo>
                <a:lnTo>
                  <a:pt x="3" y="763"/>
                </a:lnTo>
                <a:cubicBezTo>
                  <a:pt x="4" y="764"/>
                  <a:pt x="4" y="765"/>
                  <a:pt x="4" y="766"/>
                </a:cubicBezTo>
                <a:lnTo>
                  <a:pt x="4" y="766"/>
                </a:lnTo>
                <a:lnTo>
                  <a:pt x="4" y="766"/>
                </a:lnTo>
                <a:lnTo>
                  <a:pt x="4" y="766"/>
                </a:lnTo>
                <a:cubicBezTo>
                  <a:pt x="5" y="766"/>
                  <a:pt x="5" y="767"/>
                  <a:pt x="6" y="767"/>
                </a:cubicBezTo>
                <a:lnTo>
                  <a:pt x="6" y="767"/>
                </a:lnTo>
                <a:cubicBezTo>
                  <a:pt x="6" y="767"/>
                  <a:pt x="6" y="767"/>
                  <a:pt x="6" y="768"/>
                </a:cubicBezTo>
                <a:lnTo>
                  <a:pt x="6" y="768"/>
                </a:lnTo>
                <a:cubicBezTo>
                  <a:pt x="7" y="768"/>
                  <a:pt x="7" y="768"/>
                  <a:pt x="7" y="769"/>
                </a:cubicBezTo>
                <a:lnTo>
                  <a:pt x="8" y="770"/>
                </a:lnTo>
                <a:lnTo>
                  <a:pt x="8" y="770"/>
                </a:lnTo>
                <a:cubicBezTo>
                  <a:pt x="8" y="771"/>
                  <a:pt x="9" y="771"/>
                  <a:pt x="10" y="771"/>
                </a:cubicBezTo>
                <a:lnTo>
                  <a:pt x="10" y="771"/>
                </a:lnTo>
                <a:cubicBezTo>
                  <a:pt x="10" y="772"/>
                  <a:pt x="10" y="772"/>
                  <a:pt x="10" y="772"/>
                </a:cubicBezTo>
                <a:lnTo>
                  <a:pt x="10" y="772"/>
                </a:lnTo>
                <a:cubicBezTo>
                  <a:pt x="12" y="773"/>
                  <a:pt x="13" y="773"/>
                  <a:pt x="15" y="775"/>
                </a:cubicBezTo>
                <a:lnTo>
                  <a:pt x="15" y="775"/>
                </a:lnTo>
                <a:lnTo>
                  <a:pt x="15" y="775"/>
                </a:lnTo>
                <a:lnTo>
                  <a:pt x="15" y="775"/>
                </a:lnTo>
                <a:cubicBezTo>
                  <a:pt x="15" y="775"/>
                  <a:pt x="16" y="775"/>
                  <a:pt x="17" y="776"/>
                </a:cubicBezTo>
                <a:lnTo>
                  <a:pt x="17" y="776"/>
                </a:lnTo>
                <a:lnTo>
                  <a:pt x="17" y="776"/>
                </a:lnTo>
                <a:lnTo>
                  <a:pt x="17" y="776"/>
                </a:lnTo>
                <a:lnTo>
                  <a:pt x="17" y="776"/>
                </a:lnTo>
                <a:lnTo>
                  <a:pt x="17" y="776"/>
                </a:lnTo>
                <a:cubicBezTo>
                  <a:pt x="18" y="777"/>
                  <a:pt x="19" y="777"/>
                  <a:pt x="20" y="777"/>
                </a:cubicBezTo>
                <a:lnTo>
                  <a:pt x="20" y="777"/>
                </a:lnTo>
                <a:lnTo>
                  <a:pt x="20" y="777"/>
                </a:lnTo>
                <a:lnTo>
                  <a:pt x="20" y="777"/>
                </a:lnTo>
                <a:cubicBezTo>
                  <a:pt x="21" y="777"/>
                  <a:pt x="21" y="777"/>
                  <a:pt x="23" y="778"/>
                </a:cubicBezTo>
                <a:lnTo>
                  <a:pt x="23" y="778"/>
                </a:lnTo>
                <a:lnTo>
                  <a:pt x="23" y="778"/>
                </a:lnTo>
                <a:lnTo>
                  <a:pt x="23" y="778"/>
                </a:lnTo>
                <a:cubicBezTo>
                  <a:pt x="24" y="778"/>
                  <a:pt x="24" y="778"/>
                  <a:pt x="25" y="778"/>
                </a:cubicBezTo>
                <a:lnTo>
                  <a:pt x="25" y="778"/>
                </a:lnTo>
                <a:cubicBezTo>
                  <a:pt x="25" y="778"/>
                  <a:pt x="25" y="778"/>
                  <a:pt x="26" y="778"/>
                </a:cubicBezTo>
                <a:lnTo>
                  <a:pt x="26" y="778"/>
                </a:lnTo>
                <a:cubicBezTo>
                  <a:pt x="27" y="778"/>
                  <a:pt x="28" y="778"/>
                  <a:pt x="28" y="778"/>
                </a:cubicBezTo>
                <a:lnTo>
                  <a:pt x="28" y="778"/>
                </a:lnTo>
                <a:cubicBezTo>
                  <a:pt x="28" y="778"/>
                  <a:pt x="28" y="778"/>
                  <a:pt x="29" y="778"/>
                </a:cubicBezTo>
                <a:lnTo>
                  <a:pt x="29" y="778"/>
                </a:lnTo>
                <a:cubicBezTo>
                  <a:pt x="29" y="778"/>
                  <a:pt x="30" y="778"/>
                  <a:pt x="31" y="778"/>
                </a:cubicBezTo>
                <a:lnTo>
                  <a:pt x="31" y="778"/>
                </a:lnTo>
                <a:cubicBezTo>
                  <a:pt x="35" y="778"/>
                  <a:pt x="38" y="777"/>
                  <a:pt x="41" y="775"/>
                </a:cubicBezTo>
                <a:lnTo>
                  <a:pt x="41" y="775"/>
                </a:lnTo>
                <a:lnTo>
                  <a:pt x="42" y="775"/>
                </a:lnTo>
                <a:lnTo>
                  <a:pt x="42" y="775"/>
                </a:lnTo>
                <a:lnTo>
                  <a:pt x="43" y="775"/>
                </a:lnTo>
                <a:lnTo>
                  <a:pt x="43" y="775"/>
                </a:lnTo>
                <a:cubicBezTo>
                  <a:pt x="43" y="774"/>
                  <a:pt x="43" y="774"/>
                  <a:pt x="44" y="773"/>
                </a:cubicBezTo>
                <a:lnTo>
                  <a:pt x="44" y="773"/>
                </a:lnTo>
                <a:lnTo>
                  <a:pt x="44" y="773"/>
                </a:lnTo>
                <a:lnTo>
                  <a:pt x="338" y="581"/>
                </a:lnTo>
                <a:lnTo>
                  <a:pt x="629" y="773"/>
                </a:lnTo>
                <a:lnTo>
                  <a:pt x="629" y="773"/>
                </a:lnTo>
                <a:lnTo>
                  <a:pt x="629" y="773"/>
                </a:lnTo>
                <a:lnTo>
                  <a:pt x="629" y="773"/>
                </a:lnTo>
                <a:cubicBezTo>
                  <a:pt x="630" y="774"/>
                  <a:pt x="631" y="774"/>
                  <a:pt x="631" y="775"/>
                </a:cubicBezTo>
                <a:lnTo>
                  <a:pt x="631" y="775"/>
                </a:lnTo>
                <a:lnTo>
                  <a:pt x="631" y="775"/>
                </a:lnTo>
                <a:cubicBezTo>
                  <a:pt x="632" y="775"/>
                  <a:pt x="632" y="775"/>
                  <a:pt x="632" y="775"/>
                </a:cubicBezTo>
                <a:lnTo>
                  <a:pt x="632" y="775"/>
                </a:lnTo>
                <a:cubicBezTo>
                  <a:pt x="635" y="777"/>
                  <a:pt x="639" y="778"/>
                  <a:pt x="643" y="778"/>
                </a:cubicBezTo>
                <a:lnTo>
                  <a:pt x="643" y="778"/>
                </a:lnTo>
                <a:cubicBezTo>
                  <a:pt x="643" y="778"/>
                  <a:pt x="644" y="778"/>
                  <a:pt x="645" y="778"/>
                </a:cubicBezTo>
                <a:lnTo>
                  <a:pt x="645" y="778"/>
                </a:lnTo>
                <a:lnTo>
                  <a:pt x="645" y="778"/>
                </a:lnTo>
                <a:lnTo>
                  <a:pt x="645" y="778"/>
                </a:lnTo>
                <a:cubicBezTo>
                  <a:pt x="646" y="778"/>
                  <a:pt x="647" y="778"/>
                  <a:pt x="648" y="778"/>
                </a:cubicBezTo>
                <a:lnTo>
                  <a:pt x="648" y="778"/>
                </a:lnTo>
                <a:lnTo>
                  <a:pt x="648" y="778"/>
                </a:lnTo>
                <a:lnTo>
                  <a:pt x="648" y="778"/>
                </a:lnTo>
                <a:cubicBezTo>
                  <a:pt x="649" y="778"/>
                  <a:pt x="649" y="778"/>
                  <a:pt x="650" y="778"/>
                </a:cubicBezTo>
                <a:lnTo>
                  <a:pt x="650" y="778"/>
                </a:lnTo>
                <a:cubicBezTo>
                  <a:pt x="650" y="778"/>
                  <a:pt x="650" y="778"/>
                  <a:pt x="651" y="778"/>
                </a:cubicBezTo>
                <a:lnTo>
                  <a:pt x="651" y="778"/>
                </a:lnTo>
                <a:cubicBezTo>
                  <a:pt x="652" y="777"/>
                  <a:pt x="652" y="777"/>
                  <a:pt x="653" y="777"/>
                </a:cubicBezTo>
                <a:lnTo>
                  <a:pt x="653" y="777"/>
                </a:lnTo>
                <a:cubicBezTo>
                  <a:pt x="654" y="777"/>
                  <a:pt x="654" y="777"/>
                  <a:pt x="654" y="777"/>
                </a:cubicBezTo>
                <a:lnTo>
                  <a:pt x="654" y="777"/>
                </a:lnTo>
                <a:cubicBezTo>
                  <a:pt x="654" y="777"/>
                  <a:pt x="655" y="777"/>
                  <a:pt x="656" y="776"/>
                </a:cubicBezTo>
                <a:lnTo>
                  <a:pt x="656" y="776"/>
                </a:lnTo>
                <a:lnTo>
                  <a:pt x="656" y="776"/>
                </a:lnTo>
                <a:lnTo>
                  <a:pt x="656" y="776"/>
                </a:lnTo>
                <a:lnTo>
                  <a:pt x="656" y="776"/>
                </a:lnTo>
                <a:lnTo>
                  <a:pt x="656" y="776"/>
                </a:lnTo>
                <a:cubicBezTo>
                  <a:pt x="657" y="775"/>
                  <a:pt x="658" y="775"/>
                  <a:pt x="659" y="775"/>
                </a:cubicBezTo>
                <a:lnTo>
                  <a:pt x="659" y="775"/>
                </a:lnTo>
                <a:lnTo>
                  <a:pt x="659" y="775"/>
                </a:lnTo>
                <a:lnTo>
                  <a:pt x="659" y="775"/>
                </a:lnTo>
                <a:cubicBezTo>
                  <a:pt x="660" y="773"/>
                  <a:pt x="662" y="773"/>
                  <a:pt x="663" y="772"/>
                </a:cubicBezTo>
                <a:lnTo>
                  <a:pt x="663" y="772"/>
                </a:lnTo>
                <a:cubicBezTo>
                  <a:pt x="663" y="772"/>
                  <a:pt x="663" y="772"/>
                  <a:pt x="664" y="771"/>
                </a:cubicBezTo>
                <a:lnTo>
                  <a:pt x="664" y="771"/>
                </a:lnTo>
                <a:cubicBezTo>
                  <a:pt x="665" y="771"/>
                  <a:pt x="665" y="771"/>
                  <a:pt x="665" y="770"/>
                </a:cubicBezTo>
                <a:lnTo>
                  <a:pt x="666" y="769"/>
                </a:lnTo>
                <a:lnTo>
                  <a:pt x="666" y="769"/>
                </a:lnTo>
                <a:cubicBezTo>
                  <a:pt x="666" y="768"/>
                  <a:pt x="666" y="768"/>
                  <a:pt x="667" y="768"/>
                </a:cubicBezTo>
                <a:lnTo>
                  <a:pt x="667" y="768"/>
                </a:lnTo>
                <a:cubicBezTo>
                  <a:pt x="667" y="767"/>
                  <a:pt x="668" y="767"/>
                  <a:pt x="668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Freeform 207"/>
          <p:cNvSpPr>
            <a:spLocks noChangeArrowheads="1"/>
          </p:cNvSpPr>
          <p:nvPr/>
        </p:nvSpPr>
        <p:spPr bwMode="auto">
          <a:xfrm>
            <a:off x="20427191" y="7464800"/>
            <a:ext cx="1027278" cy="891313"/>
          </a:xfrm>
          <a:custGeom>
            <a:avLst/>
            <a:gdLst>
              <a:gd name="T0" fmla="*/ 809 w 901"/>
              <a:gd name="T1" fmla="*/ 391 h 779"/>
              <a:gd name="T2" fmla="*/ 450 w 901"/>
              <a:gd name="T3" fmla="*/ 709 h 779"/>
              <a:gd name="T4" fmla="*/ 727 w 901"/>
              <a:gd name="T5" fmla="*/ 432 h 779"/>
              <a:gd name="T6" fmla="*/ 789 w 901"/>
              <a:gd name="T7" fmla="*/ 370 h 779"/>
              <a:gd name="T8" fmla="*/ 843 w 901"/>
              <a:gd name="T9" fmla="*/ 241 h 779"/>
              <a:gd name="T10" fmla="*/ 789 w 901"/>
              <a:gd name="T11" fmla="*/ 111 h 779"/>
              <a:gd name="T12" fmla="*/ 660 w 901"/>
              <a:gd name="T13" fmla="*/ 57 h 779"/>
              <a:gd name="T14" fmla="*/ 529 w 901"/>
              <a:gd name="T15" fmla="*/ 111 h 779"/>
              <a:gd name="T16" fmla="*/ 470 w 901"/>
              <a:gd name="T17" fmla="*/ 170 h 779"/>
              <a:gd name="T18" fmla="*/ 450 w 901"/>
              <a:gd name="T19" fmla="*/ 178 h 779"/>
              <a:gd name="T20" fmla="*/ 370 w 901"/>
              <a:gd name="T21" fmla="*/ 111 h 779"/>
              <a:gd name="T22" fmla="*/ 241 w 901"/>
              <a:gd name="T23" fmla="*/ 57 h 779"/>
              <a:gd name="T24" fmla="*/ 111 w 901"/>
              <a:gd name="T25" fmla="*/ 111 h 779"/>
              <a:gd name="T26" fmla="*/ 57 w 901"/>
              <a:gd name="T27" fmla="*/ 241 h 779"/>
              <a:gd name="T28" fmla="*/ 111 w 901"/>
              <a:gd name="T29" fmla="*/ 370 h 779"/>
              <a:gd name="T30" fmla="*/ 171 w 901"/>
              <a:gd name="T31" fmla="*/ 430 h 779"/>
              <a:gd name="T32" fmla="*/ 450 w 901"/>
              <a:gd name="T33" fmla="*/ 778 h 779"/>
              <a:gd name="T34" fmla="*/ 430 w 901"/>
              <a:gd name="T35" fmla="*/ 770 h 779"/>
              <a:gd name="T36" fmla="*/ 131 w 901"/>
              <a:gd name="T37" fmla="*/ 471 h 779"/>
              <a:gd name="T38" fmla="*/ 70 w 901"/>
              <a:gd name="T39" fmla="*/ 411 h 779"/>
              <a:gd name="T40" fmla="*/ 0 w 901"/>
              <a:gd name="T41" fmla="*/ 241 h 779"/>
              <a:gd name="T42" fmla="*/ 70 w 901"/>
              <a:gd name="T43" fmla="*/ 70 h 779"/>
              <a:gd name="T44" fmla="*/ 241 w 901"/>
              <a:gd name="T45" fmla="*/ 0 h 779"/>
              <a:gd name="T46" fmla="*/ 411 w 901"/>
              <a:gd name="T47" fmla="*/ 70 h 779"/>
              <a:gd name="T48" fmla="*/ 489 w 901"/>
              <a:gd name="T49" fmla="*/ 70 h 779"/>
              <a:gd name="T50" fmla="*/ 660 w 901"/>
              <a:gd name="T51" fmla="*/ 0 h 779"/>
              <a:gd name="T52" fmla="*/ 829 w 901"/>
              <a:gd name="T53" fmla="*/ 70 h 779"/>
              <a:gd name="T54" fmla="*/ 900 w 901"/>
              <a:gd name="T55" fmla="*/ 241 h 779"/>
              <a:gd name="T56" fmla="*/ 829 w 901"/>
              <a:gd name="T57" fmla="*/ 411 h 779"/>
              <a:gd name="T58" fmla="*/ 770 w 901"/>
              <a:gd name="T59" fmla="*/ 469 h 779"/>
              <a:gd name="T60" fmla="*/ 769 w 901"/>
              <a:gd name="T61" fmla="*/ 471 h 779"/>
              <a:gd name="T62" fmla="*/ 470 w 901"/>
              <a:gd name="T63" fmla="*/ 770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01" h="779">
                <a:moveTo>
                  <a:pt x="809" y="391"/>
                </a:moveTo>
                <a:lnTo>
                  <a:pt x="809" y="391"/>
                </a:lnTo>
                <a:close/>
                <a:moveTo>
                  <a:pt x="173" y="432"/>
                </a:moveTo>
                <a:lnTo>
                  <a:pt x="450" y="709"/>
                </a:lnTo>
                <a:lnTo>
                  <a:pt x="727" y="432"/>
                </a:lnTo>
                <a:lnTo>
                  <a:pt x="727" y="432"/>
                </a:lnTo>
                <a:cubicBezTo>
                  <a:pt x="727" y="432"/>
                  <a:pt x="728" y="431"/>
                  <a:pt x="729" y="430"/>
                </a:cubicBezTo>
                <a:lnTo>
                  <a:pt x="789" y="370"/>
                </a:lnTo>
                <a:lnTo>
                  <a:pt x="789" y="370"/>
                </a:lnTo>
                <a:cubicBezTo>
                  <a:pt x="823" y="336"/>
                  <a:pt x="843" y="290"/>
                  <a:pt x="843" y="241"/>
                </a:cubicBezTo>
                <a:lnTo>
                  <a:pt x="843" y="241"/>
                </a:lnTo>
                <a:cubicBezTo>
                  <a:pt x="843" y="191"/>
                  <a:pt x="823" y="145"/>
                  <a:pt x="789" y="111"/>
                </a:cubicBezTo>
                <a:lnTo>
                  <a:pt x="789" y="111"/>
                </a:lnTo>
                <a:cubicBezTo>
                  <a:pt x="754" y="76"/>
                  <a:pt x="708" y="57"/>
                  <a:pt x="660" y="57"/>
                </a:cubicBezTo>
                <a:lnTo>
                  <a:pt x="660" y="57"/>
                </a:lnTo>
                <a:cubicBezTo>
                  <a:pt x="610" y="57"/>
                  <a:pt x="564" y="76"/>
                  <a:pt x="529" y="111"/>
                </a:cubicBezTo>
                <a:lnTo>
                  <a:pt x="470" y="170"/>
                </a:lnTo>
                <a:lnTo>
                  <a:pt x="470" y="170"/>
                </a:lnTo>
                <a:cubicBezTo>
                  <a:pt x="464" y="175"/>
                  <a:pt x="458" y="178"/>
                  <a:pt x="450" y="178"/>
                </a:cubicBezTo>
                <a:lnTo>
                  <a:pt x="450" y="178"/>
                </a:lnTo>
                <a:cubicBezTo>
                  <a:pt x="442" y="178"/>
                  <a:pt x="435" y="175"/>
                  <a:pt x="430" y="170"/>
                </a:cubicBezTo>
                <a:lnTo>
                  <a:pt x="370" y="111"/>
                </a:lnTo>
                <a:lnTo>
                  <a:pt x="370" y="111"/>
                </a:lnTo>
                <a:cubicBezTo>
                  <a:pt x="335" y="76"/>
                  <a:pt x="289" y="57"/>
                  <a:pt x="241" y="57"/>
                </a:cubicBezTo>
                <a:lnTo>
                  <a:pt x="241" y="57"/>
                </a:lnTo>
                <a:cubicBezTo>
                  <a:pt x="191" y="57"/>
                  <a:pt x="145" y="76"/>
                  <a:pt x="111" y="111"/>
                </a:cubicBezTo>
                <a:lnTo>
                  <a:pt x="111" y="111"/>
                </a:lnTo>
                <a:cubicBezTo>
                  <a:pt x="76" y="145"/>
                  <a:pt x="57" y="191"/>
                  <a:pt x="57" y="241"/>
                </a:cubicBezTo>
                <a:lnTo>
                  <a:pt x="57" y="241"/>
                </a:lnTo>
                <a:cubicBezTo>
                  <a:pt x="57" y="290"/>
                  <a:pt x="76" y="336"/>
                  <a:pt x="111" y="370"/>
                </a:cubicBezTo>
                <a:lnTo>
                  <a:pt x="171" y="430"/>
                </a:lnTo>
                <a:lnTo>
                  <a:pt x="171" y="430"/>
                </a:lnTo>
                <a:cubicBezTo>
                  <a:pt x="171" y="431"/>
                  <a:pt x="172" y="432"/>
                  <a:pt x="173" y="432"/>
                </a:cubicBezTo>
                <a:close/>
                <a:moveTo>
                  <a:pt x="450" y="778"/>
                </a:moveTo>
                <a:lnTo>
                  <a:pt x="450" y="778"/>
                </a:lnTo>
                <a:cubicBezTo>
                  <a:pt x="442" y="778"/>
                  <a:pt x="435" y="775"/>
                  <a:pt x="430" y="770"/>
                </a:cubicBezTo>
                <a:lnTo>
                  <a:pt x="131" y="471"/>
                </a:lnTo>
                <a:lnTo>
                  <a:pt x="131" y="471"/>
                </a:lnTo>
                <a:cubicBezTo>
                  <a:pt x="130" y="470"/>
                  <a:pt x="129" y="470"/>
                  <a:pt x="129" y="469"/>
                </a:cubicBezTo>
                <a:lnTo>
                  <a:pt x="70" y="411"/>
                </a:lnTo>
                <a:lnTo>
                  <a:pt x="70" y="411"/>
                </a:lnTo>
                <a:cubicBezTo>
                  <a:pt x="25" y="365"/>
                  <a:pt x="0" y="305"/>
                  <a:pt x="0" y="241"/>
                </a:cubicBezTo>
                <a:lnTo>
                  <a:pt x="0" y="241"/>
                </a:lnTo>
                <a:cubicBezTo>
                  <a:pt x="0" y="176"/>
                  <a:pt x="25" y="116"/>
                  <a:pt x="70" y="70"/>
                </a:cubicBezTo>
                <a:lnTo>
                  <a:pt x="70" y="70"/>
                </a:lnTo>
                <a:cubicBezTo>
                  <a:pt x="116" y="25"/>
                  <a:pt x="176" y="0"/>
                  <a:pt x="241" y="0"/>
                </a:cubicBezTo>
                <a:lnTo>
                  <a:pt x="241" y="0"/>
                </a:lnTo>
                <a:cubicBezTo>
                  <a:pt x="305" y="0"/>
                  <a:pt x="365" y="25"/>
                  <a:pt x="411" y="70"/>
                </a:cubicBezTo>
                <a:lnTo>
                  <a:pt x="450" y="109"/>
                </a:lnTo>
                <a:lnTo>
                  <a:pt x="489" y="70"/>
                </a:lnTo>
                <a:lnTo>
                  <a:pt x="489" y="70"/>
                </a:lnTo>
                <a:cubicBezTo>
                  <a:pt x="535" y="25"/>
                  <a:pt x="595" y="0"/>
                  <a:pt x="660" y="0"/>
                </a:cubicBezTo>
                <a:lnTo>
                  <a:pt x="660" y="0"/>
                </a:lnTo>
                <a:cubicBezTo>
                  <a:pt x="724" y="0"/>
                  <a:pt x="784" y="25"/>
                  <a:pt x="829" y="70"/>
                </a:cubicBezTo>
                <a:lnTo>
                  <a:pt x="829" y="70"/>
                </a:lnTo>
                <a:cubicBezTo>
                  <a:pt x="875" y="116"/>
                  <a:pt x="900" y="176"/>
                  <a:pt x="900" y="241"/>
                </a:cubicBezTo>
                <a:lnTo>
                  <a:pt x="900" y="241"/>
                </a:lnTo>
                <a:cubicBezTo>
                  <a:pt x="900" y="305"/>
                  <a:pt x="875" y="365"/>
                  <a:pt x="829" y="411"/>
                </a:cubicBezTo>
                <a:lnTo>
                  <a:pt x="829" y="411"/>
                </a:lnTo>
                <a:lnTo>
                  <a:pt x="770" y="469"/>
                </a:lnTo>
                <a:lnTo>
                  <a:pt x="770" y="469"/>
                </a:lnTo>
                <a:cubicBezTo>
                  <a:pt x="770" y="470"/>
                  <a:pt x="770" y="470"/>
                  <a:pt x="769" y="471"/>
                </a:cubicBezTo>
                <a:lnTo>
                  <a:pt x="470" y="770"/>
                </a:lnTo>
                <a:lnTo>
                  <a:pt x="470" y="770"/>
                </a:lnTo>
                <a:cubicBezTo>
                  <a:pt x="464" y="775"/>
                  <a:pt x="457" y="778"/>
                  <a:pt x="450" y="7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Freeform 208"/>
          <p:cNvSpPr>
            <a:spLocks noChangeArrowheads="1"/>
          </p:cNvSpPr>
          <p:nvPr/>
        </p:nvSpPr>
        <p:spPr bwMode="auto">
          <a:xfrm>
            <a:off x="9519917" y="7404372"/>
            <a:ext cx="639532" cy="1007135"/>
          </a:xfrm>
          <a:custGeom>
            <a:avLst/>
            <a:gdLst>
              <a:gd name="T0" fmla="*/ 280 w 560"/>
              <a:gd name="T1" fmla="*/ 57 h 883"/>
              <a:gd name="T2" fmla="*/ 280 w 560"/>
              <a:gd name="T3" fmla="*/ 57 h 883"/>
              <a:gd name="T4" fmla="*/ 58 w 560"/>
              <a:gd name="T5" fmla="*/ 279 h 883"/>
              <a:gd name="T6" fmla="*/ 58 w 560"/>
              <a:gd name="T7" fmla="*/ 279 h 883"/>
              <a:gd name="T8" fmla="*/ 182 w 560"/>
              <a:gd name="T9" fmla="*/ 614 h 883"/>
              <a:gd name="T10" fmla="*/ 182 w 560"/>
              <a:gd name="T11" fmla="*/ 614 h 883"/>
              <a:gd name="T12" fmla="*/ 284 w 560"/>
              <a:gd name="T13" fmla="*/ 797 h 883"/>
              <a:gd name="T14" fmla="*/ 284 w 560"/>
              <a:gd name="T15" fmla="*/ 797 h 883"/>
              <a:gd name="T16" fmla="*/ 381 w 560"/>
              <a:gd name="T17" fmla="*/ 614 h 883"/>
              <a:gd name="T18" fmla="*/ 381 w 560"/>
              <a:gd name="T19" fmla="*/ 614 h 883"/>
              <a:gd name="T20" fmla="*/ 502 w 560"/>
              <a:gd name="T21" fmla="*/ 279 h 883"/>
              <a:gd name="T22" fmla="*/ 502 w 560"/>
              <a:gd name="T23" fmla="*/ 279 h 883"/>
              <a:gd name="T24" fmla="*/ 280 w 560"/>
              <a:gd name="T25" fmla="*/ 57 h 883"/>
              <a:gd name="T26" fmla="*/ 284 w 560"/>
              <a:gd name="T27" fmla="*/ 882 h 883"/>
              <a:gd name="T28" fmla="*/ 284 w 560"/>
              <a:gd name="T29" fmla="*/ 882 h 883"/>
              <a:gd name="T30" fmla="*/ 259 w 560"/>
              <a:gd name="T31" fmla="*/ 869 h 883"/>
              <a:gd name="T32" fmla="*/ 259 w 560"/>
              <a:gd name="T33" fmla="*/ 869 h 883"/>
              <a:gd name="T34" fmla="*/ 131 w 560"/>
              <a:gd name="T35" fmla="*/ 640 h 883"/>
              <a:gd name="T36" fmla="*/ 131 w 560"/>
              <a:gd name="T37" fmla="*/ 640 h 883"/>
              <a:gd name="T38" fmla="*/ 0 w 560"/>
              <a:gd name="T39" fmla="*/ 279 h 883"/>
              <a:gd name="T40" fmla="*/ 0 w 560"/>
              <a:gd name="T41" fmla="*/ 279 h 883"/>
              <a:gd name="T42" fmla="*/ 280 w 560"/>
              <a:gd name="T43" fmla="*/ 0 h 883"/>
              <a:gd name="T44" fmla="*/ 280 w 560"/>
              <a:gd name="T45" fmla="*/ 0 h 883"/>
              <a:gd name="T46" fmla="*/ 559 w 560"/>
              <a:gd name="T47" fmla="*/ 279 h 883"/>
              <a:gd name="T48" fmla="*/ 559 w 560"/>
              <a:gd name="T49" fmla="*/ 279 h 883"/>
              <a:gd name="T50" fmla="*/ 433 w 560"/>
              <a:gd name="T51" fmla="*/ 640 h 883"/>
              <a:gd name="T52" fmla="*/ 433 w 560"/>
              <a:gd name="T53" fmla="*/ 640 h 883"/>
              <a:gd name="T54" fmla="*/ 308 w 560"/>
              <a:gd name="T55" fmla="*/ 869 h 883"/>
              <a:gd name="T56" fmla="*/ 308 w 560"/>
              <a:gd name="T57" fmla="*/ 869 h 883"/>
              <a:gd name="T58" fmla="*/ 284 w 560"/>
              <a:gd name="T59" fmla="*/ 882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60" h="883">
                <a:moveTo>
                  <a:pt x="280" y="57"/>
                </a:moveTo>
                <a:lnTo>
                  <a:pt x="280" y="57"/>
                </a:lnTo>
                <a:cubicBezTo>
                  <a:pt x="157" y="57"/>
                  <a:pt x="58" y="157"/>
                  <a:pt x="58" y="279"/>
                </a:cubicBezTo>
                <a:lnTo>
                  <a:pt x="58" y="279"/>
                </a:lnTo>
                <a:cubicBezTo>
                  <a:pt x="58" y="322"/>
                  <a:pt x="79" y="415"/>
                  <a:pt x="182" y="614"/>
                </a:cubicBezTo>
                <a:lnTo>
                  <a:pt x="182" y="614"/>
                </a:lnTo>
                <a:cubicBezTo>
                  <a:pt x="220" y="688"/>
                  <a:pt x="259" y="756"/>
                  <a:pt x="284" y="797"/>
                </a:cubicBezTo>
                <a:lnTo>
                  <a:pt x="284" y="797"/>
                </a:lnTo>
                <a:cubicBezTo>
                  <a:pt x="307" y="756"/>
                  <a:pt x="344" y="688"/>
                  <a:pt x="381" y="614"/>
                </a:cubicBezTo>
                <a:lnTo>
                  <a:pt x="381" y="614"/>
                </a:lnTo>
                <a:cubicBezTo>
                  <a:pt x="481" y="415"/>
                  <a:pt x="502" y="322"/>
                  <a:pt x="502" y="279"/>
                </a:cubicBezTo>
                <a:lnTo>
                  <a:pt x="502" y="279"/>
                </a:lnTo>
                <a:cubicBezTo>
                  <a:pt x="502" y="157"/>
                  <a:pt x="402" y="57"/>
                  <a:pt x="280" y="57"/>
                </a:cubicBezTo>
                <a:close/>
                <a:moveTo>
                  <a:pt x="284" y="882"/>
                </a:moveTo>
                <a:lnTo>
                  <a:pt x="284" y="882"/>
                </a:lnTo>
                <a:cubicBezTo>
                  <a:pt x="274" y="882"/>
                  <a:pt x="265" y="877"/>
                  <a:pt x="259" y="869"/>
                </a:cubicBezTo>
                <a:lnTo>
                  <a:pt x="259" y="869"/>
                </a:lnTo>
                <a:cubicBezTo>
                  <a:pt x="259" y="868"/>
                  <a:pt x="194" y="763"/>
                  <a:pt x="131" y="640"/>
                </a:cubicBezTo>
                <a:lnTo>
                  <a:pt x="131" y="640"/>
                </a:lnTo>
                <a:cubicBezTo>
                  <a:pt x="45" y="473"/>
                  <a:pt x="0" y="351"/>
                  <a:pt x="0" y="279"/>
                </a:cubicBezTo>
                <a:lnTo>
                  <a:pt x="0" y="279"/>
                </a:lnTo>
                <a:cubicBezTo>
                  <a:pt x="0" y="125"/>
                  <a:pt x="126" y="0"/>
                  <a:pt x="280" y="0"/>
                </a:cubicBezTo>
                <a:lnTo>
                  <a:pt x="280" y="0"/>
                </a:lnTo>
                <a:cubicBezTo>
                  <a:pt x="433" y="0"/>
                  <a:pt x="559" y="125"/>
                  <a:pt x="559" y="279"/>
                </a:cubicBezTo>
                <a:lnTo>
                  <a:pt x="559" y="279"/>
                </a:lnTo>
                <a:cubicBezTo>
                  <a:pt x="559" y="350"/>
                  <a:pt x="517" y="472"/>
                  <a:pt x="433" y="640"/>
                </a:cubicBezTo>
                <a:lnTo>
                  <a:pt x="433" y="640"/>
                </a:lnTo>
                <a:cubicBezTo>
                  <a:pt x="371" y="763"/>
                  <a:pt x="309" y="868"/>
                  <a:pt x="308" y="869"/>
                </a:cubicBezTo>
                <a:lnTo>
                  <a:pt x="308" y="869"/>
                </a:lnTo>
                <a:cubicBezTo>
                  <a:pt x="303" y="877"/>
                  <a:pt x="294" y="882"/>
                  <a:pt x="284" y="8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Freeform 209"/>
          <p:cNvSpPr>
            <a:spLocks noChangeArrowheads="1"/>
          </p:cNvSpPr>
          <p:nvPr/>
        </p:nvSpPr>
        <p:spPr bwMode="auto">
          <a:xfrm>
            <a:off x="9691130" y="7565513"/>
            <a:ext cx="297106" cy="297103"/>
          </a:xfrm>
          <a:custGeom>
            <a:avLst/>
            <a:gdLst>
              <a:gd name="T0" fmla="*/ 130 w 260"/>
              <a:gd name="T1" fmla="*/ 57 h 261"/>
              <a:gd name="T2" fmla="*/ 130 w 260"/>
              <a:gd name="T3" fmla="*/ 57 h 261"/>
              <a:gd name="T4" fmla="*/ 57 w 260"/>
              <a:gd name="T5" fmla="*/ 130 h 261"/>
              <a:gd name="T6" fmla="*/ 57 w 260"/>
              <a:gd name="T7" fmla="*/ 130 h 261"/>
              <a:gd name="T8" fmla="*/ 130 w 260"/>
              <a:gd name="T9" fmla="*/ 203 h 261"/>
              <a:gd name="T10" fmla="*/ 130 w 260"/>
              <a:gd name="T11" fmla="*/ 203 h 261"/>
              <a:gd name="T12" fmla="*/ 203 w 260"/>
              <a:gd name="T13" fmla="*/ 130 h 261"/>
              <a:gd name="T14" fmla="*/ 203 w 260"/>
              <a:gd name="T15" fmla="*/ 130 h 261"/>
              <a:gd name="T16" fmla="*/ 130 w 260"/>
              <a:gd name="T17" fmla="*/ 57 h 261"/>
              <a:gd name="T18" fmla="*/ 130 w 260"/>
              <a:gd name="T19" fmla="*/ 260 h 261"/>
              <a:gd name="T20" fmla="*/ 130 w 260"/>
              <a:gd name="T21" fmla="*/ 260 h 261"/>
              <a:gd name="T22" fmla="*/ 0 w 260"/>
              <a:gd name="T23" fmla="*/ 130 h 261"/>
              <a:gd name="T24" fmla="*/ 0 w 260"/>
              <a:gd name="T25" fmla="*/ 130 h 261"/>
              <a:gd name="T26" fmla="*/ 130 w 260"/>
              <a:gd name="T27" fmla="*/ 0 h 261"/>
              <a:gd name="T28" fmla="*/ 130 w 260"/>
              <a:gd name="T29" fmla="*/ 0 h 261"/>
              <a:gd name="T30" fmla="*/ 259 w 260"/>
              <a:gd name="T31" fmla="*/ 130 h 261"/>
              <a:gd name="T32" fmla="*/ 259 w 260"/>
              <a:gd name="T33" fmla="*/ 130 h 261"/>
              <a:gd name="T34" fmla="*/ 130 w 260"/>
              <a:gd name="T35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0" h="261">
                <a:moveTo>
                  <a:pt x="130" y="57"/>
                </a:moveTo>
                <a:lnTo>
                  <a:pt x="130" y="57"/>
                </a:lnTo>
                <a:cubicBezTo>
                  <a:pt x="90" y="57"/>
                  <a:pt x="57" y="90"/>
                  <a:pt x="57" y="130"/>
                </a:cubicBezTo>
                <a:lnTo>
                  <a:pt x="57" y="130"/>
                </a:lnTo>
                <a:cubicBezTo>
                  <a:pt x="57" y="171"/>
                  <a:pt x="90" y="203"/>
                  <a:pt x="130" y="203"/>
                </a:cubicBezTo>
                <a:lnTo>
                  <a:pt x="130" y="203"/>
                </a:lnTo>
                <a:cubicBezTo>
                  <a:pt x="170" y="203"/>
                  <a:pt x="203" y="171"/>
                  <a:pt x="203" y="130"/>
                </a:cubicBezTo>
                <a:lnTo>
                  <a:pt x="203" y="130"/>
                </a:lnTo>
                <a:cubicBezTo>
                  <a:pt x="203" y="90"/>
                  <a:pt x="170" y="57"/>
                  <a:pt x="130" y="57"/>
                </a:cubicBezTo>
                <a:close/>
                <a:moveTo>
                  <a:pt x="130" y="260"/>
                </a:moveTo>
                <a:lnTo>
                  <a:pt x="130" y="260"/>
                </a:lnTo>
                <a:cubicBezTo>
                  <a:pt x="58" y="260"/>
                  <a:pt x="0" y="202"/>
                  <a:pt x="0" y="130"/>
                </a:cubicBezTo>
                <a:lnTo>
                  <a:pt x="0" y="130"/>
                </a:lnTo>
                <a:cubicBezTo>
                  <a:pt x="0" y="59"/>
                  <a:pt x="58" y="0"/>
                  <a:pt x="130" y="0"/>
                </a:cubicBezTo>
                <a:lnTo>
                  <a:pt x="130" y="0"/>
                </a:lnTo>
                <a:cubicBezTo>
                  <a:pt x="201" y="0"/>
                  <a:pt x="259" y="59"/>
                  <a:pt x="259" y="130"/>
                </a:cubicBezTo>
                <a:lnTo>
                  <a:pt x="259" y="130"/>
                </a:lnTo>
                <a:cubicBezTo>
                  <a:pt x="259" y="202"/>
                  <a:pt x="201" y="260"/>
                  <a:pt x="130" y="2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CuadroTexto 431"/>
          <p:cNvSpPr txBox="1"/>
          <p:nvPr/>
        </p:nvSpPr>
        <p:spPr>
          <a:xfrm>
            <a:off x="8316611" y="627137"/>
            <a:ext cx="7744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Diagram</a:t>
            </a:r>
          </a:p>
        </p:txBody>
      </p:sp>
      <p:sp>
        <p:nvSpPr>
          <p:cNvPr id="433" name="CuadroTexto 432"/>
          <p:cNvSpPr txBox="1"/>
          <p:nvPr/>
        </p:nvSpPr>
        <p:spPr>
          <a:xfrm>
            <a:off x="2451398" y="214256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8895315" y="4240446"/>
            <a:ext cx="188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8657604" y="4708519"/>
            <a:ext cx="2359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12641858" y="10405285"/>
            <a:ext cx="188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12399109" y="10863018"/>
            <a:ext cx="2359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16338737" y="4183296"/>
            <a:ext cx="1952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16135580" y="4708519"/>
            <a:ext cx="2359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20119838" y="10405285"/>
            <a:ext cx="188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19877089" y="10863018"/>
            <a:ext cx="2359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159703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1"/>
          <p:cNvSpPr>
            <a:spLocks noChangeArrowheads="1"/>
          </p:cNvSpPr>
          <p:nvPr/>
        </p:nvSpPr>
        <p:spPr bwMode="auto">
          <a:xfrm>
            <a:off x="18270130" y="6858000"/>
            <a:ext cx="1900406" cy="2991290"/>
          </a:xfrm>
          <a:custGeom>
            <a:avLst/>
            <a:gdLst>
              <a:gd name="T0" fmla="*/ 566 w 1699"/>
              <a:gd name="T1" fmla="*/ 2283 h 2674"/>
              <a:gd name="T2" fmla="*/ 566 w 1699"/>
              <a:gd name="T3" fmla="*/ 2283 h 2674"/>
              <a:gd name="T4" fmla="*/ 9 w 1699"/>
              <a:gd name="T5" fmla="*/ 703 h 2674"/>
              <a:gd name="T6" fmla="*/ 0 w 1699"/>
              <a:gd name="T7" fmla="*/ 671 h 2674"/>
              <a:gd name="T8" fmla="*/ 824 w 1699"/>
              <a:gd name="T9" fmla="*/ 0 h 2674"/>
              <a:gd name="T10" fmla="*/ 1698 w 1699"/>
              <a:gd name="T11" fmla="*/ 875 h 2674"/>
              <a:gd name="T12" fmla="*/ 1577 w 1699"/>
              <a:gd name="T13" fmla="*/ 876 h 2674"/>
              <a:gd name="T14" fmla="*/ 1577 w 1699"/>
              <a:gd name="T15" fmla="*/ 876 h 2674"/>
              <a:gd name="T16" fmla="*/ 1051 w 1699"/>
              <a:gd name="T17" fmla="*/ 1032 h 2674"/>
              <a:gd name="T18" fmla="*/ 1051 w 1699"/>
              <a:gd name="T19" fmla="*/ 1032 h 2674"/>
              <a:gd name="T20" fmla="*/ 662 w 1699"/>
              <a:gd name="T21" fmla="*/ 2250 h 2674"/>
              <a:gd name="T22" fmla="*/ 751 w 1699"/>
              <a:gd name="T23" fmla="*/ 2673 h 2674"/>
              <a:gd name="T24" fmla="*/ 566 w 1699"/>
              <a:gd name="T25" fmla="*/ 2283 h 2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99" h="2674">
                <a:moveTo>
                  <a:pt x="566" y="2283"/>
                </a:moveTo>
                <a:lnTo>
                  <a:pt x="566" y="2283"/>
                </a:lnTo>
                <a:cubicBezTo>
                  <a:pt x="321" y="1765"/>
                  <a:pt x="130" y="1133"/>
                  <a:pt x="9" y="703"/>
                </a:cubicBezTo>
                <a:lnTo>
                  <a:pt x="0" y="671"/>
                </a:lnTo>
                <a:lnTo>
                  <a:pt x="824" y="0"/>
                </a:lnTo>
                <a:lnTo>
                  <a:pt x="1698" y="875"/>
                </a:lnTo>
                <a:lnTo>
                  <a:pt x="1577" y="876"/>
                </a:lnTo>
                <a:lnTo>
                  <a:pt x="1577" y="876"/>
                </a:lnTo>
                <a:cubicBezTo>
                  <a:pt x="1439" y="877"/>
                  <a:pt x="1236" y="906"/>
                  <a:pt x="1051" y="1032"/>
                </a:cubicBezTo>
                <a:lnTo>
                  <a:pt x="1051" y="1032"/>
                </a:lnTo>
                <a:cubicBezTo>
                  <a:pt x="708" y="1267"/>
                  <a:pt x="555" y="1745"/>
                  <a:pt x="662" y="2250"/>
                </a:cubicBezTo>
                <a:lnTo>
                  <a:pt x="751" y="2673"/>
                </a:lnTo>
                <a:lnTo>
                  <a:pt x="566" y="228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3"/>
          <p:cNvSpPr>
            <a:spLocks noChangeArrowheads="1"/>
          </p:cNvSpPr>
          <p:nvPr/>
        </p:nvSpPr>
        <p:spPr bwMode="auto">
          <a:xfrm>
            <a:off x="2459728" y="6058349"/>
            <a:ext cx="17602213" cy="6584787"/>
          </a:xfrm>
          <a:custGeom>
            <a:avLst/>
            <a:gdLst>
              <a:gd name="T0" fmla="*/ 15725 w 15726"/>
              <a:gd name="T1" fmla="*/ 2451 h 5884"/>
              <a:gd name="T2" fmla="*/ 15681 w 15726"/>
              <a:gd name="T3" fmla="*/ 4315 h 5884"/>
              <a:gd name="T4" fmla="*/ 11570 w 15726"/>
              <a:gd name="T5" fmla="*/ 1123 h 5884"/>
              <a:gd name="T6" fmla="*/ 8837 w 15726"/>
              <a:gd name="T7" fmla="*/ 2941 h 5884"/>
              <a:gd name="T8" fmla="*/ 6004 w 15726"/>
              <a:gd name="T9" fmla="*/ 0 h 5884"/>
              <a:gd name="T10" fmla="*/ 4011 w 15726"/>
              <a:gd name="T11" fmla="*/ 3809 h 5884"/>
              <a:gd name="T12" fmla="*/ 1967 w 15726"/>
              <a:gd name="T13" fmla="*/ 2389 h 5884"/>
              <a:gd name="T14" fmla="*/ 0 w 15726"/>
              <a:gd name="T15" fmla="*/ 5883 h 5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726" h="5884">
                <a:moveTo>
                  <a:pt x="15725" y="2451"/>
                </a:moveTo>
                <a:lnTo>
                  <a:pt x="15681" y="4315"/>
                </a:lnTo>
                <a:lnTo>
                  <a:pt x="11570" y="1123"/>
                </a:lnTo>
                <a:lnTo>
                  <a:pt x="8837" y="2941"/>
                </a:lnTo>
                <a:lnTo>
                  <a:pt x="6004" y="0"/>
                </a:lnTo>
                <a:lnTo>
                  <a:pt x="4011" y="3809"/>
                </a:lnTo>
                <a:lnTo>
                  <a:pt x="1967" y="2389"/>
                </a:lnTo>
                <a:lnTo>
                  <a:pt x="0" y="5883"/>
                </a:lnTo>
              </a:path>
            </a:pathLst>
          </a:custGeom>
          <a:noFill/>
          <a:ln w="1285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4"/>
          <p:cNvSpPr>
            <a:spLocks noChangeArrowheads="1"/>
          </p:cNvSpPr>
          <p:nvPr/>
        </p:nvSpPr>
        <p:spPr bwMode="auto">
          <a:xfrm>
            <a:off x="19953346" y="6858000"/>
            <a:ext cx="1900409" cy="2853079"/>
          </a:xfrm>
          <a:custGeom>
            <a:avLst/>
            <a:gdLst>
              <a:gd name="T0" fmla="*/ 1036 w 1698"/>
              <a:gd name="T1" fmla="*/ 2250 h 2549"/>
              <a:gd name="T2" fmla="*/ 1036 w 1698"/>
              <a:gd name="T3" fmla="*/ 2250 h 2549"/>
              <a:gd name="T4" fmla="*/ 647 w 1698"/>
              <a:gd name="T5" fmla="*/ 1032 h 2549"/>
              <a:gd name="T6" fmla="*/ 647 w 1698"/>
              <a:gd name="T7" fmla="*/ 1032 h 2549"/>
              <a:gd name="T8" fmla="*/ 121 w 1698"/>
              <a:gd name="T9" fmla="*/ 876 h 2549"/>
              <a:gd name="T10" fmla="*/ 0 w 1698"/>
              <a:gd name="T11" fmla="*/ 875 h 2549"/>
              <a:gd name="T12" fmla="*/ 874 w 1698"/>
              <a:gd name="T13" fmla="*/ 0 h 2549"/>
              <a:gd name="T14" fmla="*/ 1697 w 1698"/>
              <a:gd name="T15" fmla="*/ 670 h 2549"/>
              <a:gd name="T16" fmla="*/ 1690 w 1698"/>
              <a:gd name="T17" fmla="*/ 702 h 2549"/>
              <a:gd name="T18" fmla="*/ 1690 w 1698"/>
              <a:gd name="T19" fmla="*/ 702 h 2549"/>
              <a:gd name="T20" fmla="*/ 1130 w 1698"/>
              <a:gd name="T21" fmla="*/ 2287 h 2549"/>
              <a:gd name="T22" fmla="*/ 974 w 1698"/>
              <a:gd name="T23" fmla="*/ 2548 h 2549"/>
              <a:gd name="T24" fmla="*/ 1036 w 1698"/>
              <a:gd name="T25" fmla="*/ 2250 h 2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98" h="2549">
                <a:moveTo>
                  <a:pt x="1036" y="2250"/>
                </a:moveTo>
                <a:lnTo>
                  <a:pt x="1036" y="2250"/>
                </a:lnTo>
                <a:cubicBezTo>
                  <a:pt x="1143" y="1745"/>
                  <a:pt x="990" y="1267"/>
                  <a:pt x="647" y="1032"/>
                </a:cubicBezTo>
                <a:lnTo>
                  <a:pt x="647" y="1032"/>
                </a:lnTo>
                <a:cubicBezTo>
                  <a:pt x="463" y="906"/>
                  <a:pt x="260" y="877"/>
                  <a:pt x="121" y="876"/>
                </a:cubicBezTo>
                <a:lnTo>
                  <a:pt x="0" y="875"/>
                </a:lnTo>
                <a:lnTo>
                  <a:pt x="874" y="0"/>
                </a:lnTo>
                <a:lnTo>
                  <a:pt x="1697" y="670"/>
                </a:lnTo>
                <a:lnTo>
                  <a:pt x="1690" y="702"/>
                </a:lnTo>
                <a:lnTo>
                  <a:pt x="1690" y="702"/>
                </a:lnTo>
                <a:cubicBezTo>
                  <a:pt x="1559" y="1226"/>
                  <a:pt x="1409" y="1820"/>
                  <a:pt x="1130" y="2287"/>
                </a:cubicBezTo>
                <a:lnTo>
                  <a:pt x="974" y="2548"/>
                </a:lnTo>
                <a:lnTo>
                  <a:pt x="1036" y="225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6"/>
          <p:cNvSpPr>
            <a:spLocks noChangeArrowheads="1"/>
          </p:cNvSpPr>
          <p:nvPr/>
        </p:nvSpPr>
        <p:spPr bwMode="auto">
          <a:xfrm>
            <a:off x="19306716" y="8062414"/>
            <a:ext cx="774970" cy="518291"/>
          </a:xfrm>
          <a:custGeom>
            <a:avLst/>
            <a:gdLst>
              <a:gd name="T0" fmla="*/ 0 w 692"/>
              <a:gd name="T1" fmla="*/ 462 h 463"/>
              <a:gd name="T2" fmla="*/ 126 w 692"/>
              <a:gd name="T3" fmla="*/ 0 h 463"/>
              <a:gd name="T4" fmla="*/ 565 w 692"/>
              <a:gd name="T5" fmla="*/ 0 h 463"/>
              <a:gd name="T6" fmla="*/ 691 w 692"/>
              <a:gd name="T7" fmla="*/ 462 h 463"/>
              <a:gd name="T8" fmla="*/ 0 w 692"/>
              <a:gd name="T9" fmla="*/ 462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2" h="463">
                <a:moveTo>
                  <a:pt x="0" y="462"/>
                </a:moveTo>
                <a:lnTo>
                  <a:pt x="126" y="0"/>
                </a:lnTo>
                <a:lnTo>
                  <a:pt x="565" y="0"/>
                </a:lnTo>
                <a:lnTo>
                  <a:pt x="691" y="462"/>
                </a:lnTo>
                <a:lnTo>
                  <a:pt x="0" y="46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8"/>
          <p:cNvSpPr>
            <a:spLocks noChangeArrowheads="1"/>
          </p:cNvSpPr>
          <p:nvPr/>
        </p:nvSpPr>
        <p:spPr bwMode="auto">
          <a:xfrm>
            <a:off x="20042196" y="8062414"/>
            <a:ext cx="774973" cy="518291"/>
          </a:xfrm>
          <a:custGeom>
            <a:avLst/>
            <a:gdLst>
              <a:gd name="T0" fmla="*/ 0 w 692"/>
              <a:gd name="T1" fmla="*/ 462 h 463"/>
              <a:gd name="T2" fmla="*/ 126 w 692"/>
              <a:gd name="T3" fmla="*/ 0 h 463"/>
              <a:gd name="T4" fmla="*/ 566 w 692"/>
              <a:gd name="T5" fmla="*/ 0 h 463"/>
              <a:gd name="T6" fmla="*/ 691 w 692"/>
              <a:gd name="T7" fmla="*/ 462 h 463"/>
              <a:gd name="T8" fmla="*/ 0 w 692"/>
              <a:gd name="T9" fmla="*/ 462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2" h="463">
                <a:moveTo>
                  <a:pt x="0" y="462"/>
                </a:moveTo>
                <a:lnTo>
                  <a:pt x="126" y="0"/>
                </a:lnTo>
                <a:lnTo>
                  <a:pt x="566" y="0"/>
                </a:lnTo>
                <a:lnTo>
                  <a:pt x="691" y="462"/>
                </a:lnTo>
                <a:lnTo>
                  <a:pt x="0" y="46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10"/>
          <p:cNvSpPr>
            <a:spLocks noChangeArrowheads="1"/>
          </p:cNvSpPr>
          <p:nvPr/>
        </p:nvSpPr>
        <p:spPr bwMode="auto">
          <a:xfrm>
            <a:off x="19657179" y="8062414"/>
            <a:ext cx="809524" cy="661440"/>
          </a:xfrm>
          <a:custGeom>
            <a:avLst/>
            <a:gdLst>
              <a:gd name="T0" fmla="*/ 0 w 724"/>
              <a:gd name="T1" fmla="*/ 589 h 590"/>
              <a:gd name="T2" fmla="*/ 73 w 724"/>
              <a:gd name="T3" fmla="*/ 0 h 590"/>
              <a:gd name="T4" fmla="*/ 651 w 724"/>
              <a:gd name="T5" fmla="*/ 0 h 590"/>
              <a:gd name="T6" fmla="*/ 723 w 724"/>
              <a:gd name="T7" fmla="*/ 589 h 590"/>
              <a:gd name="T8" fmla="*/ 0 w 724"/>
              <a:gd name="T9" fmla="*/ 589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4" h="590">
                <a:moveTo>
                  <a:pt x="0" y="589"/>
                </a:moveTo>
                <a:lnTo>
                  <a:pt x="73" y="0"/>
                </a:lnTo>
                <a:lnTo>
                  <a:pt x="651" y="0"/>
                </a:lnTo>
                <a:lnTo>
                  <a:pt x="723" y="589"/>
                </a:lnTo>
                <a:lnTo>
                  <a:pt x="0" y="58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12"/>
          <p:cNvSpPr>
            <a:spLocks noChangeArrowheads="1"/>
          </p:cNvSpPr>
          <p:nvPr/>
        </p:nvSpPr>
        <p:spPr bwMode="auto">
          <a:xfrm>
            <a:off x="18995738" y="4691041"/>
            <a:ext cx="2127470" cy="3479968"/>
          </a:xfrm>
          <a:custGeom>
            <a:avLst/>
            <a:gdLst>
              <a:gd name="T0" fmla="*/ 410 w 1900"/>
              <a:gd name="T1" fmla="*/ 3109 h 3110"/>
              <a:gd name="T2" fmla="*/ 396 w 1900"/>
              <a:gd name="T3" fmla="*/ 3083 h 3110"/>
              <a:gd name="T4" fmla="*/ 396 w 1900"/>
              <a:gd name="T5" fmla="*/ 3083 h 3110"/>
              <a:gd name="T6" fmla="*/ 4 w 1900"/>
              <a:gd name="T7" fmla="*/ 1553 h 3110"/>
              <a:gd name="T8" fmla="*/ 4 w 1900"/>
              <a:gd name="T9" fmla="*/ 1553 h 3110"/>
              <a:gd name="T10" fmla="*/ 414 w 1900"/>
              <a:gd name="T11" fmla="*/ 25 h 3110"/>
              <a:gd name="T12" fmla="*/ 429 w 1900"/>
              <a:gd name="T13" fmla="*/ 0 h 3110"/>
              <a:gd name="T14" fmla="*/ 1471 w 1900"/>
              <a:gd name="T15" fmla="*/ 0 h 3110"/>
              <a:gd name="T16" fmla="*/ 1486 w 1900"/>
              <a:gd name="T17" fmla="*/ 25 h 3110"/>
              <a:gd name="T18" fmla="*/ 1486 w 1900"/>
              <a:gd name="T19" fmla="*/ 25 h 3110"/>
              <a:gd name="T20" fmla="*/ 1896 w 1900"/>
              <a:gd name="T21" fmla="*/ 1553 h 3110"/>
              <a:gd name="T22" fmla="*/ 1896 w 1900"/>
              <a:gd name="T23" fmla="*/ 1553 h 3110"/>
              <a:gd name="T24" fmla="*/ 1504 w 1900"/>
              <a:gd name="T25" fmla="*/ 3083 h 3110"/>
              <a:gd name="T26" fmla="*/ 1489 w 1900"/>
              <a:gd name="T27" fmla="*/ 3109 h 3110"/>
              <a:gd name="T28" fmla="*/ 410 w 1900"/>
              <a:gd name="T29" fmla="*/ 3109 h 3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0" h="3110">
                <a:moveTo>
                  <a:pt x="410" y="3109"/>
                </a:moveTo>
                <a:lnTo>
                  <a:pt x="396" y="3083"/>
                </a:lnTo>
                <a:lnTo>
                  <a:pt x="396" y="3083"/>
                </a:lnTo>
                <a:cubicBezTo>
                  <a:pt x="136" y="2618"/>
                  <a:pt x="0" y="2088"/>
                  <a:pt x="4" y="1553"/>
                </a:cubicBezTo>
                <a:lnTo>
                  <a:pt x="4" y="1553"/>
                </a:lnTo>
                <a:cubicBezTo>
                  <a:pt x="6" y="1017"/>
                  <a:pt x="148" y="488"/>
                  <a:pt x="414" y="25"/>
                </a:cubicBezTo>
                <a:lnTo>
                  <a:pt x="429" y="0"/>
                </a:lnTo>
                <a:lnTo>
                  <a:pt x="1471" y="0"/>
                </a:lnTo>
                <a:lnTo>
                  <a:pt x="1486" y="25"/>
                </a:lnTo>
                <a:lnTo>
                  <a:pt x="1486" y="25"/>
                </a:lnTo>
                <a:cubicBezTo>
                  <a:pt x="1751" y="488"/>
                  <a:pt x="1893" y="1017"/>
                  <a:pt x="1896" y="1553"/>
                </a:cubicBezTo>
                <a:lnTo>
                  <a:pt x="1896" y="1553"/>
                </a:lnTo>
                <a:cubicBezTo>
                  <a:pt x="1899" y="2088"/>
                  <a:pt x="1763" y="2618"/>
                  <a:pt x="1504" y="3083"/>
                </a:cubicBezTo>
                <a:lnTo>
                  <a:pt x="1489" y="3109"/>
                </a:lnTo>
                <a:lnTo>
                  <a:pt x="410" y="310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14"/>
          <p:cNvSpPr>
            <a:spLocks noChangeArrowheads="1"/>
          </p:cNvSpPr>
          <p:nvPr/>
        </p:nvSpPr>
        <p:spPr bwMode="auto">
          <a:xfrm>
            <a:off x="19410373" y="3387905"/>
            <a:ext cx="1298202" cy="1421603"/>
          </a:xfrm>
          <a:custGeom>
            <a:avLst/>
            <a:gdLst>
              <a:gd name="T0" fmla="*/ 0 w 1160"/>
              <a:gd name="T1" fmla="*/ 1270 h 1271"/>
              <a:gd name="T2" fmla="*/ 44 w 1160"/>
              <a:gd name="T3" fmla="*/ 1193 h 1271"/>
              <a:gd name="T4" fmla="*/ 44 w 1160"/>
              <a:gd name="T5" fmla="*/ 1193 h 1271"/>
              <a:gd name="T6" fmla="*/ 481 w 1160"/>
              <a:gd name="T7" fmla="*/ 604 h 1271"/>
              <a:gd name="T8" fmla="*/ 530 w 1160"/>
              <a:gd name="T9" fmla="*/ 0 h 1271"/>
              <a:gd name="T10" fmla="*/ 632 w 1160"/>
              <a:gd name="T11" fmla="*/ 0 h 1271"/>
              <a:gd name="T12" fmla="*/ 678 w 1160"/>
              <a:gd name="T13" fmla="*/ 604 h 1271"/>
              <a:gd name="T14" fmla="*/ 678 w 1160"/>
              <a:gd name="T15" fmla="*/ 604 h 1271"/>
              <a:gd name="T16" fmla="*/ 1116 w 1160"/>
              <a:gd name="T17" fmla="*/ 1193 h 1271"/>
              <a:gd name="T18" fmla="*/ 1159 w 1160"/>
              <a:gd name="T19" fmla="*/ 1270 h 1271"/>
              <a:gd name="T20" fmla="*/ 0 w 1160"/>
              <a:gd name="T21" fmla="*/ 1270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0" h="1271">
                <a:moveTo>
                  <a:pt x="0" y="1270"/>
                </a:moveTo>
                <a:lnTo>
                  <a:pt x="44" y="1193"/>
                </a:lnTo>
                <a:lnTo>
                  <a:pt x="44" y="1193"/>
                </a:lnTo>
                <a:cubicBezTo>
                  <a:pt x="165" y="981"/>
                  <a:pt x="312" y="783"/>
                  <a:pt x="481" y="604"/>
                </a:cubicBezTo>
                <a:lnTo>
                  <a:pt x="530" y="0"/>
                </a:lnTo>
                <a:lnTo>
                  <a:pt x="632" y="0"/>
                </a:lnTo>
                <a:lnTo>
                  <a:pt x="678" y="604"/>
                </a:lnTo>
                <a:lnTo>
                  <a:pt x="678" y="604"/>
                </a:lnTo>
                <a:cubicBezTo>
                  <a:pt x="847" y="784"/>
                  <a:pt x="994" y="981"/>
                  <a:pt x="1116" y="1193"/>
                </a:cubicBezTo>
                <a:lnTo>
                  <a:pt x="1159" y="1270"/>
                </a:lnTo>
                <a:lnTo>
                  <a:pt x="0" y="127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16"/>
          <p:cNvSpPr>
            <a:spLocks noChangeArrowheads="1"/>
          </p:cNvSpPr>
          <p:nvPr/>
        </p:nvSpPr>
        <p:spPr bwMode="auto">
          <a:xfrm>
            <a:off x="19637434" y="5238952"/>
            <a:ext cx="849013" cy="849013"/>
          </a:xfrm>
          <a:custGeom>
            <a:avLst/>
            <a:gdLst>
              <a:gd name="T0" fmla="*/ 378 w 759"/>
              <a:gd name="T1" fmla="*/ 758 h 759"/>
              <a:gd name="T2" fmla="*/ 378 w 759"/>
              <a:gd name="T3" fmla="*/ 758 h 759"/>
              <a:gd name="T4" fmla="*/ 0 w 759"/>
              <a:gd name="T5" fmla="*/ 378 h 759"/>
              <a:gd name="T6" fmla="*/ 0 w 759"/>
              <a:gd name="T7" fmla="*/ 378 h 759"/>
              <a:gd name="T8" fmla="*/ 378 w 759"/>
              <a:gd name="T9" fmla="*/ 0 h 759"/>
              <a:gd name="T10" fmla="*/ 378 w 759"/>
              <a:gd name="T11" fmla="*/ 0 h 759"/>
              <a:gd name="T12" fmla="*/ 758 w 759"/>
              <a:gd name="T13" fmla="*/ 378 h 759"/>
              <a:gd name="T14" fmla="*/ 758 w 759"/>
              <a:gd name="T15" fmla="*/ 378 h 759"/>
              <a:gd name="T16" fmla="*/ 378 w 759"/>
              <a:gd name="T17" fmla="*/ 758 h 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9" h="759">
                <a:moveTo>
                  <a:pt x="378" y="758"/>
                </a:moveTo>
                <a:lnTo>
                  <a:pt x="378" y="758"/>
                </a:lnTo>
                <a:cubicBezTo>
                  <a:pt x="170" y="758"/>
                  <a:pt x="0" y="587"/>
                  <a:pt x="0" y="378"/>
                </a:cubicBezTo>
                <a:lnTo>
                  <a:pt x="0" y="378"/>
                </a:lnTo>
                <a:cubicBezTo>
                  <a:pt x="0" y="170"/>
                  <a:pt x="170" y="0"/>
                  <a:pt x="378" y="0"/>
                </a:cubicBezTo>
                <a:lnTo>
                  <a:pt x="378" y="0"/>
                </a:lnTo>
                <a:cubicBezTo>
                  <a:pt x="588" y="0"/>
                  <a:pt x="758" y="170"/>
                  <a:pt x="758" y="378"/>
                </a:cubicBezTo>
                <a:lnTo>
                  <a:pt x="758" y="378"/>
                </a:lnTo>
                <a:cubicBezTo>
                  <a:pt x="758" y="587"/>
                  <a:pt x="588" y="758"/>
                  <a:pt x="378" y="7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18"/>
          <p:cNvSpPr>
            <a:spLocks noChangeArrowheads="1"/>
          </p:cNvSpPr>
          <p:nvPr/>
        </p:nvSpPr>
        <p:spPr bwMode="auto">
          <a:xfrm>
            <a:off x="19721350" y="7080124"/>
            <a:ext cx="710802" cy="1036586"/>
          </a:xfrm>
          <a:custGeom>
            <a:avLst/>
            <a:gdLst>
              <a:gd name="T0" fmla="*/ 316 w 633"/>
              <a:gd name="T1" fmla="*/ 0 h 927"/>
              <a:gd name="T2" fmla="*/ 316 w 633"/>
              <a:gd name="T3" fmla="*/ 0 h 927"/>
              <a:gd name="T4" fmla="*/ 316 w 633"/>
              <a:gd name="T5" fmla="*/ 0 h 927"/>
              <a:gd name="T6" fmla="*/ 0 w 633"/>
              <a:gd name="T7" fmla="*/ 315 h 927"/>
              <a:gd name="T8" fmla="*/ 0 w 633"/>
              <a:gd name="T9" fmla="*/ 926 h 927"/>
              <a:gd name="T10" fmla="*/ 632 w 633"/>
              <a:gd name="T11" fmla="*/ 926 h 927"/>
              <a:gd name="T12" fmla="*/ 632 w 633"/>
              <a:gd name="T13" fmla="*/ 315 h 927"/>
              <a:gd name="T14" fmla="*/ 632 w 633"/>
              <a:gd name="T15" fmla="*/ 315 h 927"/>
              <a:gd name="T16" fmla="*/ 316 w 633"/>
              <a:gd name="T17" fmla="*/ 0 h 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3" h="927">
                <a:moveTo>
                  <a:pt x="316" y="0"/>
                </a:moveTo>
                <a:lnTo>
                  <a:pt x="316" y="0"/>
                </a:lnTo>
                <a:lnTo>
                  <a:pt x="316" y="0"/>
                </a:lnTo>
                <a:cubicBezTo>
                  <a:pt x="141" y="0"/>
                  <a:pt x="0" y="141"/>
                  <a:pt x="0" y="315"/>
                </a:cubicBezTo>
                <a:lnTo>
                  <a:pt x="0" y="926"/>
                </a:lnTo>
                <a:lnTo>
                  <a:pt x="632" y="926"/>
                </a:lnTo>
                <a:lnTo>
                  <a:pt x="632" y="315"/>
                </a:lnTo>
                <a:lnTo>
                  <a:pt x="632" y="315"/>
                </a:lnTo>
                <a:cubicBezTo>
                  <a:pt x="632" y="141"/>
                  <a:pt x="490" y="0"/>
                  <a:pt x="31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" name="Freeform 400"/>
          <p:cNvSpPr>
            <a:spLocks noChangeArrowheads="1"/>
          </p:cNvSpPr>
          <p:nvPr/>
        </p:nvSpPr>
        <p:spPr bwMode="auto">
          <a:xfrm>
            <a:off x="3802353" y="7993309"/>
            <a:ext cx="1633858" cy="1633855"/>
          </a:xfrm>
          <a:custGeom>
            <a:avLst/>
            <a:gdLst>
              <a:gd name="T0" fmla="*/ 729 w 1458"/>
              <a:gd name="T1" fmla="*/ 1457 h 1458"/>
              <a:gd name="T2" fmla="*/ 729 w 1458"/>
              <a:gd name="T3" fmla="*/ 1457 h 1458"/>
              <a:gd name="T4" fmla="*/ 0 w 1458"/>
              <a:gd name="T5" fmla="*/ 728 h 1458"/>
              <a:gd name="T6" fmla="*/ 0 w 1458"/>
              <a:gd name="T7" fmla="*/ 728 h 1458"/>
              <a:gd name="T8" fmla="*/ 729 w 1458"/>
              <a:gd name="T9" fmla="*/ 0 h 1458"/>
              <a:gd name="T10" fmla="*/ 729 w 1458"/>
              <a:gd name="T11" fmla="*/ 0 h 1458"/>
              <a:gd name="T12" fmla="*/ 1457 w 1458"/>
              <a:gd name="T13" fmla="*/ 728 h 1458"/>
              <a:gd name="T14" fmla="*/ 1457 w 1458"/>
              <a:gd name="T15" fmla="*/ 728 h 1458"/>
              <a:gd name="T16" fmla="*/ 729 w 1458"/>
              <a:gd name="T17" fmla="*/ 1457 h 1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8" h="1458">
                <a:moveTo>
                  <a:pt x="729" y="1457"/>
                </a:moveTo>
                <a:lnTo>
                  <a:pt x="729" y="1457"/>
                </a:lnTo>
                <a:cubicBezTo>
                  <a:pt x="327" y="1457"/>
                  <a:pt x="0" y="1130"/>
                  <a:pt x="0" y="728"/>
                </a:cubicBezTo>
                <a:lnTo>
                  <a:pt x="0" y="728"/>
                </a:lnTo>
                <a:cubicBezTo>
                  <a:pt x="0" y="327"/>
                  <a:pt x="327" y="0"/>
                  <a:pt x="729" y="0"/>
                </a:cubicBezTo>
                <a:lnTo>
                  <a:pt x="729" y="0"/>
                </a:lnTo>
                <a:cubicBezTo>
                  <a:pt x="1131" y="0"/>
                  <a:pt x="1457" y="327"/>
                  <a:pt x="1457" y="728"/>
                </a:cubicBezTo>
                <a:lnTo>
                  <a:pt x="1457" y="728"/>
                </a:lnTo>
                <a:cubicBezTo>
                  <a:pt x="1457" y="1130"/>
                  <a:pt x="1131" y="1457"/>
                  <a:pt x="729" y="145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" name="Freeform 402"/>
          <p:cNvSpPr>
            <a:spLocks noChangeArrowheads="1"/>
          </p:cNvSpPr>
          <p:nvPr/>
        </p:nvSpPr>
        <p:spPr bwMode="auto">
          <a:xfrm>
            <a:off x="8348524" y="5189591"/>
            <a:ext cx="1633855" cy="1628920"/>
          </a:xfrm>
          <a:custGeom>
            <a:avLst/>
            <a:gdLst>
              <a:gd name="T0" fmla="*/ 729 w 1458"/>
              <a:gd name="T1" fmla="*/ 1456 h 1457"/>
              <a:gd name="T2" fmla="*/ 729 w 1458"/>
              <a:gd name="T3" fmla="*/ 1456 h 1457"/>
              <a:gd name="T4" fmla="*/ 0 w 1458"/>
              <a:gd name="T5" fmla="*/ 729 h 1457"/>
              <a:gd name="T6" fmla="*/ 0 w 1458"/>
              <a:gd name="T7" fmla="*/ 729 h 1457"/>
              <a:gd name="T8" fmla="*/ 729 w 1458"/>
              <a:gd name="T9" fmla="*/ 0 h 1457"/>
              <a:gd name="T10" fmla="*/ 729 w 1458"/>
              <a:gd name="T11" fmla="*/ 0 h 1457"/>
              <a:gd name="T12" fmla="*/ 1457 w 1458"/>
              <a:gd name="T13" fmla="*/ 729 h 1457"/>
              <a:gd name="T14" fmla="*/ 1457 w 1458"/>
              <a:gd name="T15" fmla="*/ 729 h 1457"/>
              <a:gd name="T16" fmla="*/ 729 w 1458"/>
              <a:gd name="T17" fmla="*/ 1456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8" h="1457">
                <a:moveTo>
                  <a:pt x="729" y="1456"/>
                </a:moveTo>
                <a:lnTo>
                  <a:pt x="729" y="1456"/>
                </a:lnTo>
                <a:cubicBezTo>
                  <a:pt x="327" y="1456"/>
                  <a:pt x="0" y="1130"/>
                  <a:pt x="0" y="729"/>
                </a:cubicBezTo>
                <a:lnTo>
                  <a:pt x="0" y="729"/>
                </a:lnTo>
                <a:cubicBezTo>
                  <a:pt x="0" y="327"/>
                  <a:pt x="327" y="0"/>
                  <a:pt x="729" y="0"/>
                </a:cubicBezTo>
                <a:lnTo>
                  <a:pt x="729" y="0"/>
                </a:lnTo>
                <a:cubicBezTo>
                  <a:pt x="1131" y="0"/>
                  <a:pt x="1457" y="327"/>
                  <a:pt x="1457" y="729"/>
                </a:cubicBezTo>
                <a:lnTo>
                  <a:pt x="1457" y="729"/>
                </a:lnTo>
                <a:cubicBezTo>
                  <a:pt x="1457" y="1130"/>
                  <a:pt x="1131" y="1456"/>
                  <a:pt x="729" y="14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4" name="Freeform 404"/>
          <p:cNvSpPr>
            <a:spLocks noChangeArrowheads="1"/>
          </p:cNvSpPr>
          <p:nvPr/>
        </p:nvSpPr>
        <p:spPr bwMode="auto">
          <a:xfrm>
            <a:off x="6132203" y="9508697"/>
            <a:ext cx="1633858" cy="1633858"/>
          </a:xfrm>
          <a:custGeom>
            <a:avLst/>
            <a:gdLst>
              <a:gd name="T0" fmla="*/ 729 w 1458"/>
              <a:gd name="T1" fmla="*/ 1457 h 1458"/>
              <a:gd name="T2" fmla="*/ 729 w 1458"/>
              <a:gd name="T3" fmla="*/ 1457 h 1458"/>
              <a:gd name="T4" fmla="*/ 0 w 1458"/>
              <a:gd name="T5" fmla="*/ 729 h 1458"/>
              <a:gd name="T6" fmla="*/ 0 w 1458"/>
              <a:gd name="T7" fmla="*/ 729 h 1458"/>
              <a:gd name="T8" fmla="*/ 729 w 1458"/>
              <a:gd name="T9" fmla="*/ 0 h 1458"/>
              <a:gd name="T10" fmla="*/ 729 w 1458"/>
              <a:gd name="T11" fmla="*/ 0 h 1458"/>
              <a:gd name="T12" fmla="*/ 1457 w 1458"/>
              <a:gd name="T13" fmla="*/ 729 h 1458"/>
              <a:gd name="T14" fmla="*/ 1457 w 1458"/>
              <a:gd name="T15" fmla="*/ 729 h 1458"/>
              <a:gd name="T16" fmla="*/ 729 w 1458"/>
              <a:gd name="T17" fmla="*/ 1457 h 1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8" h="1458">
                <a:moveTo>
                  <a:pt x="729" y="1457"/>
                </a:moveTo>
                <a:lnTo>
                  <a:pt x="729" y="1457"/>
                </a:lnTo>
                <a:cubicBezTo>
                  <a:pt x="327" y="1457"/>
                  <a:pt x="0" y="1130"/>
                  <a:pt x="0" y="729"/>
                </a:cubicBezTo>
                <a:lnTo>
                  <a:pt x="0" y="729"/>
                </a:lnTo>
                <a:cubicBezTo>
                  <a:pt x="0" y="327"/>
                  <a:pt x="327" y="0"/>
                  <a:pt x="729" y="0"/>
                </a:cubicBezTo>
                <a:lnTo>
                  <a:pt x="729" y="0"/>
                </a:lnTo>
                <a:cubicBezTo>
                  <a:pt x="1131" y="0"/>
                  <a:pt x="1457" y="327"/>
                  <a:pt x="1457" y="729"/>
                </a:cubicBezTo>
                <a:lnTo>
                  <a:pt x="1457" y="729"/>
                </a:lnTo>
                <a:cubicBezTo>
                  <a:pt x="1457" y="1130"/>
                  <a:pt x="1131" y="1457"/>
                  <a:pt x="729" y="145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" name="Freeform 406"/>
          <p:cNvSpPr>
            <a:spLocks noChangeArrowheads="1"/>
          </p:cNvSpPr>
          <p:nvPr/>
        </p:nvSpPr>
        <p:spPr bwMode="auto">
          <a:xfrm>
            <a:off x="11532321" y="8709045"/>
            <a:ext cx="1628920" cy="1633858"/>
          </a:xfrm>
          <a:custGeom>
            <a:avLst/>
            <a:gdLst>
              <a:gd name="T0" fmla="*/ 729 w 1457"/>
              <a:gd name="T1" fmla="*/ 1457 h 1458"/>
              <a:gd name="T2" fmla="*/ 729 w 1457"/>
              <a:gd name="T3" fmla="*/ 1457 h 1458"/>
              <a:gd name="T4" fmla="*/ 0 w 1457"/>
              <a:gd name="T5" fmla="*/ 729 h 1458"/>
              <a:gd name="T6" fmla="*/ 0 w 1457"/>
              <a:gd name="T7" fmla="*/ 729 h 1458"/>
              <a:gd name="T8" fmla="*/ 729 w 1457"/>
              <a:gd name="T9" fmla="*/ 0 h 1458"/>
              <a:gd name="T10" fmla="*/ 729 w 1457"/>
              <a:gd name="T11" fmla="*/ 0 h 1458"/>
              <a:gd name="T12" fmla="*/ 1456 w 1457"/>
              <a:gd name="T13" fmla="*/ 729 h 1458"/>
              <a:gd name="T14" fmla="*/ 1456 w 1457"/>
              <a:gd name="T15" fmla="*/ 729 h 1458"/>
              <a:gd name="T16" fmla="*/ 729 w 1457"/>
              <a:gd name="T17" fmla="*/ 1457 h 1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7" h="1458">
                <a:moveTo>
                  <a:pt x="729" y="1457"/>
                </a:moveTo>
                <a:lnTo>
                  <a:pt x="729" y="1457"/>
                </a:lnTo>
                <a:cubicBezTo>
                  <a:pt x="327" y="1457"/>
                  <a:pt x="0" y="1131"/>
                  <a:pt x="0" y="729"/>
                </a:cubicBezTo>
                <a:lnTo>
                  <a:pt x="0" y="729"/>
                </a:lnTo>
                <a:cubicBezTo>
                  <a:pt x="0" y="327"/>
                  <a:pt x="327" y="0"/>
                  <a:pt x="729" y="0"/>
                </a:cubicBezTo>
                <a:lnTo>
                  <a:pt x="729" y="0"/>
                </a:lnTo>
                <a:cubicBezTo>
                  <a:pt x="1130" y="0"/>
                  <a:pt x="1456" y="327"/>
                  <a:pt x="1456" y="729"/>
                </a:cubicBezTo>
                <a:lnTo>
                  <a:pt x="1456" y="729"/>
                </a:lnTo>
                <a:cubicBezTo>
                  <a:pt x="1456" y="1131"/>
                  <a:pt x="1130" y="1457"/>
                  <a:pt x="729" y="145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8" name="Freeform 408"/>
          <p:cNvSpPr>
            <a:spLocks noChangeArrowheads="1"/>
          </p:cNvSpPr>
          <p:nvPr/>
        </p:nvSpPr>
        <p:spPr bwMode="auto">
          <a:xfrm>
            <a:off x="14582845" y="6497662"/>
            <a:ext cx="1633858" cy="1633858"/>
          </a:xfrm>
          <a:custGeom>
            <a:avLst/>
            <a:gdLst>
              <a:gd name="T0" fmla="*/ 728 w 1458"/>
              <a:gd name="T1" fmla="*/ 1458 h 1459"/>
              <a:gd name="T2" fmla="*/ 728 w 1458"/>
              <a:gd name="T3" fmla="*/ 1458 h 1459"/>
              <a:gd name="T4" fmla="*/ 0 w 1458"/>
              <a:gd name="T5" fmla="*/ 729 h 1459"/>
              <a:gd name="T6" fmla="*/ 0 w 1458"/>
              <a:gd name="T7" fmla="*/ 729 h 1459"/>
              <a:gd name="T8" fmla="*/ 728 w 1458"/>
              <a:gd name="T9" fmla="*/ 0 h 1459"/>
              <a:gd name="T10" fmla="*/ 728 w 1458"/>
              <a:gd name="T11" fmla="*/ 0 h 1459"/>
              <a:gd name="T12" fmla="*/ 1457 w 1458"/>
              <a:gd name="T13" fmla="*/ 729 h 1459"/>
              <a:gd name="T14" fmla="*/ 1457 w 1458"/>
              <a:gd name="T15" fmla="*/ 729 h 1459"/>
              <a:gd name="T16" fmla="*/ 728 w 1458"/>
              <a:gd name="T17" fmla="*/ 1458 h 1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8" h="1459">
                <a:moveTo>
                  <a:pt x="728" y="1458"/>
                </a:moveTo>
                <a:lnTo>
                  <a:pt x="728" y="1458"/>
                </a:lnTo>
                <a:cubicBezTo>
                  <a:pt x="327" y="1458"/>
                  <a:pt x="0" y="1131"/>
                  <a:pt x="0" y="729"/>
                </a:cubicBezTo>
                <a:lnTo>
                  <a:pt x="0" y="729"/>
                </a:lnTo>
                <a:cubicBezTo>
                  <a:pt x="0" y="327"/>
                  <a:pt x="327" y="0"/>
                  <a:pt x="728" y="0"/>
                </a:cubicBezTo>
                <a:lnTo>
                  <a:pt x="728" y="0"/>
                </a:lnTo>
                <a:cubicBezTo>
                  <a:pt x="1130" y="0"/>
                  <a:pt x="1457" y="327"/>
                  <a:pt x="1457" y="729"/>
                </a:cubicBezTo>
                <a:lnTo>
                  <a:pt x="1457" y="729"/>
                </a:lnTo>
                <a:cubicBezTo>
                  <a:pt x="1457" y="1131"/>
                  <a:pt x="1130" y="1458"/>
                  <a:pt x="728" y="14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" name="Freeform 410"/>
          <p:cNvSpPr>
            <a:spLocks noChangeArrowheads="1"/>
          </p:cNvSpPr>
          <p:nvPr/>
        </p:nvSpPr>
        <p:spPr bwMode="auto">
          <a:xfrm>
            <a:off x="15106074" y="6932041"/>
            <a:ext cx="587400" cy="770035"/>
          </a:xfrm>
          <a:custGeom>
            <a:avLst/>
            <a:gdLst>
              <a:gd name="T0" fmla="*/ 261 w 524"/>
              <a:gd name="T1" fmla="*/ 525 h 688"/>
              <a:gd name="T2" fmla="*/ 261 w 524"/>
              <a:gd name="T3" fmla="*/ 525 h 688"/>
              <a:gd name="T4" fmla="*/ 271 w 524"/>
              <a:gd name="T5" fmla="*/ 527 h 688"/>
              <a:gd name="T6" fmla="*/ 479 w 524"/>
              <a:gd name="T7" fmla="*/ 628 h 688"/>
              <a:gd name="T8" fmla="*/ 479 w 524"/>
              <a:gd name="T9" fmla="*/ 45 h 688"/>
              <a:gd name="T10" fmla="*/ 44 w 524"/>
              <a:gd name="T11" fmla="*/ 45 h 688"/>
              <a:gd name="T12" fmla="*/ 44 w 524"/>
              <a:gd name="T13" fmla="*/ 628 h 688"/>
              <a:gd name="T14" fmla="*/ 252 w 524"/>
              <a:gd name="T15" fmla="*/ 527 h 688"/>
              <a:gd name="T16" fmla="*/ 252 w 524"/>
              <a:gd name="T17" fmla="*/ 527 h 688"/>
              <a:gd name="T18" fmla="*/ 261 w 524"/>
              <a:gd name="T19" fmla="*/ 525 h 688"/>
              <a:gd name="T20" fmla="*/ 23 w 524"/>
              <a:gd name="T21" fmla="*/ 686 h 688"/>
              <a:gd name="T22" fmla="*/ 23 w 524"/>
              <a:gd name="T23" fmla="*/ 686 h 688"/>
              <a:gd name="T24" fmla="*/ 11 w 524"/>
              <a:gd name="T25" fmla="*/ 682 h 688"/>
              <a:gd name="T26" fmla="*/ 11 w 524"/>
              <a:gd name="T27" fmla="*/ 682 h 688"/>
              <a:gd name="T28" fmla="*/ 0 w 524"/>
              <a:gd name="T29" fmla="*/ 664 h 688"/>
              <a:gd name="T30" fmla="*/ 0 w 524"/>
              <a:gd name="T31" fmla="*/ 42 h 688"/>
              <a:gd name="T32" fmla="*/ 0 w 524"/>
              <a:gd name="T33" fmla="*/ 42 h 688"/>
              <a:gd name="T34" fmla="*/ 31 w 524"/>
              <a:gd name="T35" fmla="*/ 0 h 688"/>
              <a:gd name="T36" fmla="*/ 492 w 524"/>
              <a:gd name="T37" fmla="*/ 0 h 688"/>
              <a:gd name="T38" fmla="*/ 492 w 524"/>
              <a:gd name="T39" fmla="*/ 0 h 688"/>
              <a:gd name="T40" fmla="*/ 523 w 524"/>
              <a:gd name="T41" fmla="*/ 42 h 688"/>
              <a:gd name="T42" fmla="*/ 523 w 524"/>
              <a:gd name="T43" fmla="*/ 664 h 688"/>
              <a:gd name="T44" fmla="*/ 523 w 524"/>
              <a:gd name="T45" fmla="*/ 664 h 688"/>
              <a:gd name="T46" fmla="*/ 513 w 524"/>
              <a:gd name="T47" fmla="*/ 682 h 688"/>
              <a:gd name="T48" fmla="*/ 513 w 524"/>
              <a:gd name="T49" fmla="*/ 682 h 688"/>
              <a:gd name="T50" fmla="*/ 491 w 524"/>
              <a:gd name="T51" fmla="*/ 683 h 688"/>
              <a:gd name="T52" fmla="*/ 261 w 524"/>
              <a:gd name="T53" fmla="*/ 572 h 688"/>
              <a:gd name="T54" fmla="*/ 32 w 524"/>
              <a:gd name="T55" fmla="*/ 683 h 688"/>
              <a:gd name="T56" fmla="*/ 32 w 524"/>
              <a:gd name="T57" fmla="*/ 683 h 688"/>
              <a:gd name="T58" fmla="*/ 23 w 524"/>
              <a:gd name="T59" fmla="*/ 686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24" h="688">
                <a:moveTo>
                  <a:pt x="261" y="525"/>
                </a:moveTo>
                <a:lnTo>
                  <a:pt x="261" y="525"/>
                </a:lnTo>
                <a:cubicBezTo>
                  <a:pt x="265" y="525"/>
                  <a:pt x="268" y="526"/>
                  <a:pt x="271" y="527"/>
                </a:cubicBezTo>
                <a:lnTo>
                  <a:pt x="479" y="628"/>
                </a:lnTo>
                <a:lnTo>
                  <a:pt x="479" y="45"/>
                </a:lnTo>
                <a:lnTo>
                  <a:pt x="44" y="45"/>
                </a:lnTo>
                <a:lnTo>
                  <a:pt x="44" y="628"/>
                </a:lnTo>
                <a:lnTo>
                  <a:pt x="252" y="527"/>
                </a:lnTo>
                <a:lnTo>
                  <a:pt x="252" y="527"/>
                </a:lnTo>
                <a:cubicBezTo>
                  <a:pt x="255" y="526"/>
                  <a:pt x="259" y="525"/>
                  <a:pt x="261" y="525"/>
                </a:cubicBezTo>
                <a:close/>
                <a:moveTo>
                  <a:pt x="23" y="686"/>
                </a:moveTo>
                <a:lnTo>
                  <a:pt x="23" y="686"/>
                </a:lnTo>
                <a:cubicBezTo>
                  <a:pt x="18" y="686"/>
                  <a:pt x="14" y="684"/>
                  <a:pt x="11" y="682"/>
                </a:cubicBezTo>
                <a:lnTo>
                  <a:pt x="11" y="682"/>
                </a:lnTo>
                <a:cubicBezTo>
                  <a:pt x="4" y="678"/>
                  <a:pt x="0" y="671"/>
                  <a:pt x="0" y="664"/>
                </a:cubicBezTo>
                <a:lnTo>
                  <a:pt x="0" y="42"/>
                </a:lnTo>
                <a:lnTo>
                  <a:pt x="0" y="42"/>
                </a:lnTo>
                <a:cubicBezTo>
                  <a:pt x="0" y="18"/>
                  <a:pt x="13" y="0"/>
                  <a:pt x="31" y="0"/>
                </a:cubicBezTo>
                <a:lnTo>
                  <a:pt x="492" y="0"/>
                </a:lnTo>
                <a:lnTo>
                  <a:pt x="492" y="0"/>
                </a:lnTo>
                <a:cubicBezTo>
                  <a:pt x="511" y="0"/>
                  <a:pt x="523" y="18"/>
                  <a:pt x="523" y="42"/>
                </a:cubicBezTo>
                <a:lnTo>
                  <a:pt x="523" y="664"/>
                </a:lnTo>
                <a:lnTo>
                  <a:pt x="523" y="664"/>
                </a:lnTo>
                <a:cubicBezTo>
                  <a:pt x="523" y="671"/>
                  <a:pt x="519" y="678"/>
                  <a:pt x="513" y="682"/>
                </a:cubicBezTo>
                <a:lnTo>
                  <a:pt x="513" y="682"/>
                </a:lnTo>
                <a:cubicBezTo>
                  <a:pt x="506" y="687"/>
                  <a:pt x="498" y="687"/>
                  <a:pt x="491" y="683"/>
                </a:cubicBezTo>
                <a:lnTo>
                  <a:pt x="261" y="572"/>
                </a:lnTo>
                <a:lnTo>
                  <a:pt x="32" y="683"/>
                </a:lnTo>
                <a:lnTo>
                  <a:pt x="32" y="683"/>
                </a:lnTo>
                <a:cubicBezTo>
                  <a:pt x="29" y="685"/>
                  <a:pt x="26" y="686"/>
                  <a:pt x="23" y="6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Freeform 411"/>
          <p:cNvSpPr>
            <a:spLocks noChangeArrowheads="1"/>
          </p:cNvSpPr>
          <p:nvPr/>
        </p:nvSpPr>
        <p:spPr bwMode="auto">
          <a:xfrm>
            <a:off x="8852008" y="5623970"/>
            <a:ext cx="631824" cy="770035"/>
          </a:xfrm>
          <a:custGeom>
            <a:avLst/>
            <a:gdLst>
              <a:gd name="T0" fmla="*/ 457 w 563"/>
              <a:gd name="T1" fmla="*/ 365 h 686"/>
              <a:gd name="T2" fmla="*/ 451 w 563"/>
              <a:gd name="T3" fmla="*/ 528 h 686"/>
              <a:gd name="T4" fmla="*/ 451 w 563"/>
              <a:gd name="T5" fmla="*/ 528 h 686"/>
              <a:gd name="T6" fmla="*/ 453 w 563"/>
              <a:gd name="T7" fmla="*/ 565 h 686"/>
              <a:gd name="T8" fmla="*/ 452 w 563"/>
              <a:gd name="T9" fmla="*/ 597 h 686"/>
              <a:gd name="T10" fmla="*/ 401 w 563"/>
              <a:gd name="T11" fmla="*/ 628 h 686"/>
              <a:gd name="T12" fmla="*/ 279 w 563"/>
              <a:gd name="T13" fmla="*/ 641 h 686"/>
              <a:gd name="T14" fmla="*/ 161 w 563"/>
              <a:gd name="T15" fmla="*/ 623 h 686"/>
              <a:gd name="T16" fmla="*/ 114 w 563"/>
              <a:gd name="T17" fmla="*/ 591 h 686"/>
              <a:gd name="T18" fmla="*/ 113 w 563"/>
              <a:gd name="T19" fmla="*/ 567 h 686"/>
              <a:gd name="T20" fmla="*/ 115 w 563"/>
              <a:gd name="T21" fmla="*/ 523 h 686"/>
              <a:gd name="T22" fmla="*/ 107 w 563"/>
              <a:gd name="T23" fmla="*/ 369 h 686"/>
              <a:gd name="T24" fmla="*/ 501 w 563"/>
              <a:gd name="T25" fmla="*/ 229 h 686"/>
              <a:gd name="T26" fmla="*/ 457 w 563"/>
              <a:gd name="T27" fmla="*/ 365 h 686"/>
              <a:gd name="T28" fmla="*/ 191 w 563"/>
              <a:gd name="T29" fmla="*/ 135 h 686"/>
              <a:gd name="T30" fmla="*/ 281 w 563"/>
              <a:gd name="T31" fmla="*/ 44 h 686"/>
              <a:gd name="T32" fmla="*/ 371 w 563"/>
              <a:gd name="T33" fmla="*/ 185 h 686"/>
              <a:gd name="T34" fmla="*/ 191 w 563"/>
              <a:gd name="T35" fmla="*/ 135 h 686"/>
              <a:gd name="T36" fmla="*/ 556 w 563"/>
              <a:gd name="T37" fmla="*/ 203 h 686"/>
              <a:gd name="T38" fmla="*/ 416 w 563"/>
              <a:gd name="T39" fmla="*/ 185 h 686"/>
              <a:gd name="T40" fmla="*/ 416 w 563"/>
              <a:gd name="T41" fmla="*/ 135 h 686"/>
              <a:gd name="T42" fmla="*/ 281 w 563"/>
              <a:gd name="T43" fmla="*/ 0 h 686"/>
              <a:gd name="T44" fmla="*/ 147 w 563"/>
              <a:gd name="T45" fmla="*/ 185 h 686"/>
              <a:gd name="T46" fmla="*/ 33 w 563"/>
              <a:gd name="T47" fmla="*/ 185 h 686"/>
              <a:gd name="T48" fmla="*/ 5 w 563"/>
              <a:gd name="T49" fmla="*/ 203 h 686"/>
              <a:gd name="T50" fmla="*/ 9 w 563"/>
              <a:gd name="T51" fmla="*/ 235 h 686"/>
              <a:gd name="T52" fmla="*/ 63 w 563"/>
              <a:gd name="T53" fmla="*/ 376 h 686"/>
              <a:gd name="T54" fmla="*/ 70 w 563"/>
              <a:gd name="T55" fmla="*/ 521 h 686"/>
              <a:gd name="T56" fmla="*/ 68 w 563"/>
              <a:gd name="T57" fmla="*/ 563 h 686"/>
              <a:gd name="T58" fmla="*/ 70 w 563"/>
              <a:gd name="T59" fmla="*/ 599 h 686"/>
              <a:gd name="T60" fmla="*/ 148 w 563"/>
              <a:gd name="T61" fmla="*/ 665 h 686"/>
              <a:gd name="T62" fmla="*/ 278 w 563"/>
              <a:gd name="T63" fmla="*/ 685 h 686"/>
              <a:gd name="T64" fmla="*/ 289 w 563"/>
              <a:gd name="T65" fmla="*/ 685 h 686"/>
              <a:gd name="T66" fmla="*/ 413 w 563"/>
              <a:gd name="T67" fmla="*/ 670 h 686"/>
              <a:gd name="T68" fmla="*/ 495 w 563"/>
              <a:gd name="T69" fmla="*/ 607 h 686"/>
              <a:gd name="T70" fmla="*/ 498 w 563"/>
              <a:gd name="T71" fmla="*/ 561 h 686"/>
              <a:gd name="T72" fmla="*/ 495 w 563"/>
              <a:gd name="T73" fmla="*/ 517 h 686"/>
              <a:gd name="T74" fmla="*/ 495 w 563"/>
              <a:gd name="T75" fmla="*/ 508 h 686"/>
              <a:gd name="T76" fmla="*/ 501 w 563"/>
              <a:gd name="T77" fmla="*/ 371 h 686"/>
              <a:gd name="T78" fmla="*/ 552 w 563"/>
              <a:gd name="T79" fmla="*/ 235 h 686"/>
              <a:gd name="T80" fmla="*/ 556 w 563"/>
              <a:gd name="T81" fmla="*/ 203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3" h="686">
                <a:moveTo>
                  <a:pt x="457" y="365"/>
                </a:moveTo>
                <a:lnTo>
                  <a:pt x="457" y="365"/>
                </a:lnTo>
                <a:cubicBezTo>
                  <a:pt x="448" y="423"/>
                  <a:pt x="449" y="481"/>
                  <a:pt x="451" y="519"/>
                </a:cubicBezTo>
                <a:lnTo>
                  <a:pt x="451" y="528"/>
                </a:lnTo>
                <a:lnTo>
                  <a:pt x="451" y="528"/>
                </a:lnTo>
                <a:lnTo>
                  <a:pt x="451" y="528"/>
                </a:lnTo>
                <a:cubicBezTo>
                  <a:pt x="452" y="544"/>
                  <a:pt x="453" y="558"/>
                  <a:pt x="453" y="565"/>
                </a:cubicBezTo>
                <a:lnTo>
                  <a:pt x="453" y="565"/>
                </a:lnTo>
                <a:cubicBezTo>
                  <a:pt x="454" y="576"/>
                  <a:pt x="454" y="587"/>
                  <a:pt x="452" y="597"/>
                </a:cubicBezTo>
                <a:lnTo>
                  <a:pt x="452" y="597"/>
                </a:lnTo>
                <a:cubicBezTo>
                  <a:pt x="449" y="606"/>
                  <a:pt x="435" y="618"/>
                  <a:pt x="401" y="628"/>
                </a:cubicBezTo>
                <a:lnTo>
                  <a:pt x="401" y="628"/>
                </a:lnTo>
                <a:cubicBezTo>
                  <a:pt x="368" y="637"/>
                  <a:pt x="324" y="642"/>
                  <a:pt x="279" y="641"/>
                </a:cubicBezTo>
                <a:lnTo>
                  <a:pt x="279" y="641"/>
                </a:lnTo>
                <a:cubicBezTo>
                  <a:pt x="234" y="640"/>
                  <a:pt x="193" y="634"/>
                  <a:pt x="161" y="623"/>
                </a:cubicBezTo>
                <a:lnTo>
                  <a:pt x="161" y="623"/>
                </a:lnTo>
                <a:cubicBezTo>
                  <a:pt x="120" y="610"/>
                  <a:pt x="114" y="595"/>
                  <a:pt x="114" y="591"/>
                </a:cubicBezTo>
                <a:lnTo>
                  <a:pt x="114" y="591"/>
                </a:lnTo>
                <a:cubicBezTo>
                  <a:pt x="112" y="584"/>
                  <a:pt x="112" y="575"/>
                  <a:pt x="113" y="567"/>
                </a:cubicBezTo>
                <a:lnTo>
                  <a:pt x="113" y="567"/>
                </a:lnTo>
                <a:cubicBezTo>
                  <a:pt x="113" y="555"/>
                  <a:pt x="114" y="538"/>
                  <a:pt x="115" y="523"/>
                </a:cubicBezTo>
                <a:lnTo>
                  <a:pt x="115" y="523"/>
                </a:lnTo>
                <a:cubicBezTo>
                  <a:pt x="116" y="485"/>
                  <a:pt x="116" y="427"/>
                  <a:pt x="107" y="369"/>
                </a:cubicBezTo>
                <a:lnTo>
                  <a:pt x="107" y="369"/>
                </a:lnTo>
                <a:cubicBezTo>
                  <a:pt x="98" y="312"/>
                  <a:pt x="82" y="266"/>
                  <a:pt x="59" y="229"/>
                </a:cubicBezTo>
                <a:lnTo>
                  <a:pt x="501" y="229"/>
                </a:lnTo>
                <a:lnTo>
                  <a:pt x="501" y="229"/>
                </a:lnTo>
                <a:cubicBezTo>
                  <a:pt x="480" y="264"/>
                  <a:pt x="465" y="309"/>
                  <a:pt x="457" y="365"/>
                </a:cubicBezTo>
                <a:close/>
                <a:moveTo>
                  <a:pt x="191" y="135"/>
                </a:moveTo>
                <a:lnTo>
                  <a:pt x="191" y="135"/>
                </a:lnTo>
                <a:cubicBezTo>
                  <a:pt x="191" y="84"/>
                  <a:pt x="231" y="44"/>
                  <a:pt x="281" y="44"/>
                </a:cubicBezTo>
                <a:lnTo>
                  <a:pt x="281" y="44"/>
                </a:lnTo>
                <a:cubicBezTo>
                  <a:pt x="331" y="44"/>
                  <a:pt x="371" y="84"/>
                  <a:pt x="371" y="135"/>
                </a:cubicBezTo>
                <a:lnTo>
                  <a:pt x="371" y="185"/>
                </a:lnTo>
                <a:lnTo>
                  <a:pt x="191" y="185"/>
                </a:lnTo>
                <a:lnTo>
                  <a:pt x="191" y="135"/>
                </a:lnTo>
                <a:close/>
                <a:moveTo>
                  <a:pt x="556" y="203"/>
                </a:moveTo>
                <a:lnTo>
                  <a:pt x="556" y="203"/>
                </a:lnTo>
                <a:cubicBezTo>
                  <a:pt x="551" y="192"/>
                  <a:pt x="541" y="185"/>
                  <a:pt x="528" y="185"/>
                </a:cubicBezTo>
                <a:lnTo>
                  <a:pt x="416" y="185"/>
                </a:lnTo>
                <a:lnTo>
                  <a:pt x="416" y="135"/>
                </a:lnTo>
                <a:lnTo>
                  <a:pt x="416" y="135"/>
                </a:lnTo>
                <a:cubicBezTo>
                  <a:pt x="416" y="60"/>
                  <a:pt x="355" y="0"/>
                  <a:pt x="281" y="0"/>
                </a:cubicBezTo>
                <a:lnTo>
                  <a:pt x="281" y="0"/>
                </a:lnTo>
                <a:cubicBezTo>
                  <a:pt x="207" y="0"/>
                  <a:pt x="147" y="60"/>
                  <a:pt x="147" y="135"/>
                </a:cubicBezTo>
                <a:lnTo>
                  <a:pt x="147" y="185"/>
                </a:lnTo>
                <a:lnTo>
                  <a:pt x="34" y="185"/>
                </a:lnTo>
                <a:lnTo>
                  <a:pt x="33" y="185"/>
                </a:lnTo>
                <a:lnTo>
                  <a:pt x="33" y="185"/>
                </a:lnTo>
                <a:cubicBezTo>
                  <a:pt x="22" y="185"/>
                  <a:pt x="11" y="192"/>
                  <a:pt x="5" y="203"/>
                </a:cubicBezTo>
                <a:lnTo>
                  <a:pt x="5" y="203"/>
                </a:lnTo>
                <a:cubicBezTo>
                  <a:pt x="0" y="214"/>
                  <a:pt x="1" y="226"/>
                  <a:pt x="9" y="235"/>
                </a:cubicBezTo>
                <a:lnTo>
                  <a:pt x="9" y="235"/>
                </a:lnTo>
                <a:cubicBezTo>
                  <a:pt x="35" y="267"/>
                  <a:pt x="53" y="314"/>
                  <a:pt x="63" y="376"/>
                </a:cubicBezTo>
                <a:lnTo>
                  <a:pt x="63" y="376"/>
                </a:lnTo>
                <a:cubicBezTo>
                  <a:pt x="72" y="430"/>
                  <a:pt x="72" y="485"/>
                  <a:pt x="70" y="521"/>
                </a:cubicBezTo>
                <a:lnTo>
                  <a:pt x="70" y="521"/>
                </a:lnTo>
                <a:cubicBezTo>
                  <a:pt x="70" y="536"/>
                  <a:pt x="69" y="552"/>
                  <a:pt x="68" y="563"/>
                </a:cubicBezTo>
                <a:lnTo>
                  <a:pt x="68" y="563"/>
                </a:lnTo>
                <a:cubicBezTo>
                  <a:pt x="67" y="576"/>
                  <a:pt x="68" y="588"/>
                  <a:pt x="70" y="599"/>
                </a:cubicBezTo>
                <a:lnTo>
                  <a:pt x="70" y="599"/>
                </a:lnTo>
                <a:cubicBezTo>
                  <a:pt x="75" y="628"/>
                  <a:pt x="102" y="651"/>
                  <a:pt x="148" y="665"/>
                </a:cubicBezTo>
                <a:lnTo>
                  <a:pt x="148" y="665"/>
                </a:lnTo>
                <a:cubicBezTo>
                  <a:pt x="183" y="677"/>
                  <a:pt x="229" y="684"/>
                  <a:pt x="278" y="685"/>
                </a:cubicBezTo>
                <a:lnTo>
                  <a:pt x="278" y="685"/>
                </a:lnTo>
                <a:cubicBezTo>
                  <a:pt x="282" y="685"/>
                  <a:pt x="286" y="685"/>
                  <a:pt x="289" y="685"/>
                </a:cubicBezTo>
                <a:lnTo>
                  <a:pt x="289" y="685"/>
                </a:lnTo>
                <a:cubicBezTo>
                  <a:pt x="335" y="685"/>
                  <a:pt x="379" y="680"/>
                  <a:pt x="413" y="670"/>
                </a:cubicBezTo>
                <a:lnTo>
                  <a:pt x="413" y="670"/>
                </a:lnTo>
                <a:cubicBezTo>
                  <a:pt x="460" y="657"/>
                  <a:pt x="488" y="635"/>
                  <a:pt x="495" y="607"/>
                </a:cubicBezTo>
                <a:lnTo>
                  <a:pt x="495" y="607"/>
                </a:lnTo>
                <a:cubicBezTo>
                  <a:pt x="498" y="592"/>
                  <a:pt x="499" y="577"/>
                  <a:pt x="498" y="561"/>
                </a:cubicBezTo>
                <a:lnTo>
                  <a:pt x="498" y="561"/>
                </a:lnTo>
                <a:cubicBezTo>
                  <a:pt x="497" y="554"/>
                  <a:pt x="496" y="538"/>
                  <a:pt x="495" y="517"/>
                </a:cubicBezTo>
                <a:lnTo>
                  <a:pt x="495" y="509"/>
                </a:lnTo>
                <a:lnTo>
                  <a:pt x="495" y="508"/>
                </a:lnTo>
                <a:lnTo>
                  <a:pt x="495" y="508"/>
                </a:lnTo>
                <a:cubicBezTo>
                  <a:pt x="493" y="472"/>
                  <a:pt x="494" y="422"/>
                  <a:pt x="501" y="371"/>
                </a:cubicBezTo>
                <a:lnTo>
                  <a:pt x="501" y="371"/>
                </a:lnTo>
                <a:cubicBezTo>
                  <a:pt x="510" y="311"/>
                  <a:pt x="527" y="266"/>
                  <a:pt x="552" y="235"/>
                </a:cubicBezTo>
                <a:lnTo>
                  <a:pt x="552" y="235"/>
                </a:lnTo>
                <a:cubicBezTo>
                  <a:pt x="560" y="226"/>
                  <a:pt x="562" y="214"/>
                  <a:pt x="556" y="2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" name="Freeform 412"/>
          <p:cNvSpPr>
            <a:spLocks noChangeArrowheads="1"/>
          </p:cNvSpPr>
          <p:nvPr/>
        </p:nvSpPr>
        <p:spPr bwMode="auto">
          <a:xfrm>
            <a:off x="12050616" y="9163168"/>
            <a:ext cx="592335" cy="730546"/>
          </a:xfrm>
          <a:custGeom>
            <a:avLst/>
            <a:gdLst>
              <a:gd name="T0" fmla="*/ 44 w 530"/>
              <a:gd name="T1" fmla="*/ 605 h 651"/>
              <a:gd name="T2" fmla="*/ 44 w 530"/>
              <a:gd name="T3" fmla="*/ 44 h 651"/>
              <a:gd name="T4" fmla="*/ 320 w 530"/>
              <a:gd name="T5" fmla="*/ 44 h 651"/>
              <a:gd name="T6" fmla="*/ 320 w 530"/>
              <a:gd name="T7" fmla="*/ 177 h 651"/>
              <a:gd name="T8" fmla="*/ 320 w 530"/>
              <a:gd name="T9" fmla="*/ 177 h 651"/>
              <a:gd name="T10" fmla="*/ 341 w 530"/>
              <a:gd name="T11" fmla="*/ 199 h 651"/>
              <a:gd name="T12" fmla="*/ 481 w 530"/>
              <a:gd name="T13" fmla="*/ 199 h 651"/>
              <a:gd name="T14" fmla="*/ 481 w 530"/>
              <a:gd name="T15" fmla="*/ 199 h 651"/>
              <a:gd name="T16" fmla="*/ 484 w 530"/>
              <a:gd name="T17" fmla="*/ 199 h 651"/>
              <a:gd name="T18" fmla="*/ 484 w 530"/>
              <a:gd name="T19" fmla="*/ 605 h 651"/>
              <a:gd name="T20" fmla="*/ 44 w 530"/>
              <a:gd name="T21" fmla="*/ 605 h 651"/>
              <a:gd name="T22" fmla="*/ 363 w 530"/>
              <a:gd name="T23" fmla="*/ 155 h 651"/>
              <a:gd name="T24" fmla="*/ 363 w 530"/>
              <a:gd name="T25" fmla="*/ 75 h 651"/>
              <a:gd name="T26" fmla="*/ 446 w 530"/>
              <a:gd name="T27" fmla="*/ 155 h 651"/>
              <a:gd name="T28" fmla="*/ 363 w 530"/>
              <a:gd name="T29" fmla="*/ 155 h 651"/>
              <a:gd name="T30" fmla="*/ 529 w 530"/>
              <a:gd name="T31" fmla="*/ 183 h 651"/>
              <a:gd name="T32" fmla="*/ 529 w 530"/>
              <a:gd name="T33" fmla="*/ 183 h 651"/>
              <a:gd name="T34" fmla="*/ 522 w 530"/>
              <a:gd name="T35" fmla="*/ 166 h 651"/>
              <a:gd name="T36" fmla="*/ 357 w 530"/>
              <a:gd name="T37" fmla="*/ 6 h 651"/>
              <a:gd name="T38" fmla="*/ 357 w 530"/>
              <a:gd name="T39" fmla="*/ 6 h 651"/>
              <a:gd name="T40" fmla="*/ 340 w 530"/>
              <a:gd name="T41" fmla="*/ 0 h 651"/>
              <a:gd name="T42" fmla="*/ 340 w 530"/>
              <a:gd name="T43" fmla="*/ 0 h 651"/>
              <a:gd name="T44" fmla="*/ 339 w 530"/>
              <a:gd name="T45" fmla="*/ 0 h 651"/>
              <a:gd name="T46" fmla="*/ 32 w 530"/>
              <a:gd name="T47" fmla="*/ 0 h 651"/>
              <a:gd name="T48" fmla="*/ 32 w 530"/>
              <a:gd name="T49" fmla="*/ 0 h 651"/>
              <a:gd name="T50" fmla="*/ 0 w 530"/>
              <a:gd name="T51" fmla="*/ 41 h 651"/>
              <a:gd name="T52" fmla="*/ 0 w 530"/>
              <a:gd name="T53" fmla="*/ 628 h 651"/>
              <a:gd name="T54" fmla="*/ 0 w 530"/>
              <a:gd name="T55" fmla="*/ 628 h 651"/>
              <a:gd name="T56" fmla="*/ 22 w 530"/>
              <a:gd name="T57" fmla="*/ 650 h 651"/>
              <a:gd name="T58" fmla="*/ 507 w 530"/>
              <a:gd name="T59" fmla="*/ 650 h 651"/>
              <a:gd name="T60" fmla="*/ 507 w 530"/>
              <a:gd name="T61" fmla="*/ 650 h 651"/>
              <a:gd name="T62" fmla="*/ 529 w 530"/>
              <a:gd name="T63" fmla="*/ 628 h 651"/>
              <a:gd name="T64" fmla="*/ 529 w 530"/>
              <a:gd name="T65" fmla="*/ 184 h 651"/>
              <a:gd name="T66" fmla="*/ 529 w 530"/>
              <a:gd name="T67" fmla="*/ 184 h 651"/>
              <a:gd name="T68" fmla="*/ 529 w 530"/>
              <a:gd name="T69" fmla="*/ 183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30" h="651">
                <a:moveTo>
                  <a:pt x="44" y="605"/>
                </a:moveTo>
                <a:lnTo>
                  <a:pt x="44" y="44"/>
                </a:lnTo>
                <a:lnTo>
                  <a:pt x="320" y="44"/>
                </a:lnTo>
                <a:lnTo>
                  <a:pt x="320" y="177"/>
                </a:lnTo>
                <a:lnTo>
                  <a:pt x="320" y="177"/>
                </a:lnTo>
                <a:cubicBezTo>
                  <a:pt x="320" y="189"/>
                  <a:pt x="329" y="199"/>
                  <a:pt x="341" y="199"/>
                </a:cubicBezTo>
                <a:lnTo>
                  <a:pt x="481" y="199"/>
                </a:lnTo>
                <a:lnTo>
                  <a:pt x="481" y="199"/>
                </a:lnTo>
                <a:cubicBezTo>
                  <a:pt x="482" y="199"/>
                  <a:pt x="484" y="199"/>
                  <a:pt x="484" y="199"/>
                </a:cubicBezTo>
                <a:lnTo>
                  <a:pt x="484" y="605"/>
                </a:lnTo>
                <a:lnTo>
                  <a:pt x="44" y="605"/>
                </a:lnTo>
                <a:close/>
                <a:moveTo>
                  <a:pt x="363" y="155"/>
                </a:moveTo>
                <a:lnTo>
                  <a:pt x="363" y="75"/>
                </a:lnTo>
                <a:lnTo>
                  <a:pt x="446" y="155"/>
                </a:lnTo>
                <a:lnTo>
                  <a:pt x="363" y="155"/>
                </a:lnTo>
                <a:close/>
                <a:moveTo>
                  <a:pt x="529" y="183"/>
                </a:moveTo>
                <a:lnTo>
                  <a:pt x="529" y="183"/>
                </a:lnTo>
                <a:cubicBezTo>
                  <a:pt x="529" y="177"/>
                  <a:pt x="527" y="170"/>
                  <a:pt x="522" y="166"/>
                </a:cubicBezTo>
                <a:lnTo>
                  <a:pt x="357" y="6"/>
                </a:lnTo>
                <a:lnTo>
                  <a:pt x="357" y="6"/>
                </a:lnTo>
                <a:cubicBezTo>
                  <a:pt x="352" y="2"/>
                  <a:pt x="346" y="0"/>
                  <a:pt x="340" y="0"/>
                </a:cubicBezTo>
                <a:lnTo>
                  <a:pt x="340" y="0"/>
                </a:lnTo>
                <a:lnTo>
                  <a:pt x="339" y="0"/>
                </a:lnTo>
                <a:lnTo>
                  <a:pt x="32" y="0"/>
                </a:lnTo>
                <a:lnTo>
                  <a:pt x="32" y="0"/>
                </a:lnTo>
                <a:cubicBezTo>
                  <a:pt x="13" y="0"/>
                  <a:pt x="0" y="17"/>
                  <a:pt x="0" y="41"/>
                </a:cubicBezTo>
                <a:lnTo>
                  <a:pt x="0" y="628"/>
                </a:lnTo>
                <a:lnTo>
                  <a:pt x="0" y="628"/>
                </a:lnTo>
                <a:cubicBezTo>
                  <a:pt x="0" y="640"/>
                  <a:pt x="10" y="650"/>
                  <a:pt x="22" y="650"/>
                </a:cubicBezTo>
                <a:lnTo>
                  <a:pt x="507" y="650"/>
                </a:lnTo>
                <a:lnTo>
                  <a:pt x="507" y="650"/>
                </a:lnTo>
                <a:cubicBezTo>
                  <a:pt x="519" y="650"/>
                  <a:pt x="529" y="640"/>
                  <a:pt x="529" y="628"/>
                </a:cubicBezTo>
                <a:lnTo>
                  <a:pt x="529" y="184"/>
                </a:lnTo>
                <a:lnTo>
                  <a:pt x="529" y="184"/>
                </a:lnTo>
                <a:lnTo>
                  <a:pt x="52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Freeform 413"/>
          <p:cNvSpPr>
            <a:spLocks noChangeArrowheads="1"/>
          </p:cNvSpPr>
          <p:nvPr/>
        </p:nvSpPr>
        <p:spPr bwMode="auto">
          <a:xfrm>
            <a:off x="12198699" y="9454401"/>
            <a:ext cx="306040" cy="49361"/>
          </a:xfrm>
          <a:custGeom>
            <a:avLst/>
            <a:gdLst>
              <a:gd name="T0" fmla="*/ 250 w 273"/>
              <a:gd name="T1" fmla="*/ 0 h 45"/>
              <a:gd name="T2" fmla="*/ 22 w 273"/>
              <a:gd name="T3" fmla="*/ 0 h 45"/>
              <a:gd name="T4" fmla="*/ 22 w 273"/>
              <a:gd name="T5" fmla="*/ 0 h 45"/>
              <a:gd name="T6" fmla="*/ 0 w 273"/>
              <a:gd name="T7" fmla="*/ 22 h 45"/>
              <a:gd name="T8" fmla="*/ 0 w 273"/>
              <a:gd name="T9" fmla="*/ 22 h 45"/>
              <a:gd name="T10" fmla="*/ 22 w 273"/>
              <a:gd name="T11" fmla="*/ 44 h 45"/>
              <a:gd name="T12" fmla="*/ 250 w 273"/>
              <a:gd name="T13" fmla="*/ 44 h 45"/>
              <a:gd name="T14" fmla="*/ 250 w 273"/>
              <a:gd name="T15" fmla="*/ 44 h 45"/>
              <a:gd name="T16" fmla="*/ 272 w 273"/>
              <a:gd name="T17" fmla="*/ 22 h 45"/>
              <a:gd name="T18" fmla="*/ 272 w 273"/>
              <a:gd name="T19" fmla="*/ 22 h 45"/>
              <a:gd name="T20" fmla="*/ 250 w 273"/>
              <a:gd name="T21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3" h="45">
                <a:moveTo>
                  <a:pt x="250" y="0"/>
                </a:moveTo>
                <a:lnTo>
                  <a:pt x="22" y="0"/>
                </a:lnTo>
                <a:lnTo>
                  <a:pt x="22" y="0"/>
                </a:lnTo>
                <a:cubicBezTo>
                  <a:pt x="9" y="0"/>
                  <a:pt x="0" y="10"/>
                  <a:pt x="0" y="22"/>
                </a:cubicBezTo>
                <a:lnTo>
                  <a:pt x="0" y="22"/>
                </a:lnTo>
                <a:cubicBezTo>
                  <a:pt x="0" y="34"/>
                  <a:pt x="9" y="44"/>
                  <a:pt x="22" y="44"/>
                </a:cubicBezTo>
                <a:lnTo>
                  <a:pt x="250" y="44"/>
                </a:lnTo>
                <a:lnTo>
                  <a:pt x="250" y="44"/>
                </a:lnTo>
                <a:cubicBezTo>
                  <a:pt x="262" y="44"/>
                  <a:pt x="272" y="34"/>
                  <a:pt x="272" y="22"/>
                </a:cubicBezTo>
                <a:lnTo>
                  <a:pt x="272" y="22"/>
                </a:lnTo>
                <a:cubicBezTo>
                  <a:pt x="272" y="10"/>
                  <a:pt x="262" y="0"/>
                  <a:pt x="25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4" name="Freeform 414"/>
          <p:cNvSpPr>
            <a:spLocks noChangeArrowheads="1"/>
          </p:cNvSpPr>
          <p:nvPr/>
        </p:nvSpPr>
        <p:spPr bwMode="auto">
          <a:xfrm>
            <a:off x="12198699" y="9582740"/>
            <a:ext cx="306040" cy="49361"/>
          </a:xfrm>
          <a:custGeom>
            <a:avLst/>
            <a:gdLst>
              <a:gd name="T0" fmla="*/ 250 w 273"/>
              <a:gd name="T1" fmla="*/ 0 h 45"/>
              <a:gd name="T2" fmla="*/ 22 w 273"/>
              <a:gd name="T3" fmla="*/ 0 h 45"/>
              <a:gd name="T4" fmla="*/ 22 w 273"/>
              <a:gd name="T5" fmla="*/ 0 h 45"/>
              <a:gd name="T6" fmla="*/ 0 w 273"/>
              <a:gd name="T7" fmla="*/ 22 h 45"/>
              <a:gd name="T8" fmla="*/ 0 w 273"/>
              <a:gd name="T9" fmla="*/ 22 h 45"/>
              <a:gd name="T10" fmla="*/ 22 w 273"/>
              <a:gd name="T11" fmla="*/ 44 h 45"/>
              <a:gd name="T12" fmla="*/ 250 w 273"/>
              <a:gd name="T13" fmla="*/ 44 h 45"/>
              <a:gd name="T14" fmla="*/ 250 w 273"/>
              <a:gd name="T15" fmla="*/ 44 h 45"/>
              <a:gd name="T16" fmla="*/ 272 w 273"/>
              <a:gd name="T17" fmla="*/ 22 h 45"/>
              <a:gd name="T18" fmla="*/ 272 w 273"/>
              <a:gd name="T19" fmla="*/ 22 h 45"/>
              <a:gd name="T20" fmla="*/ 250 w 273"/>
              <a:gd name="T21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3" h="45">
                <a:moveTo>
                  <a:pt x="250" y="0"/>
                </a:moveTo>
                <a:lnTo>
                  <a:pt x="22" y="0"/>
                </a:lnTo>
                <a:lnTo>
                  <a:pt x="22" y="0"/>
                </a:lnTo>
                <a:cubicBezTo>
                  <a:pt x="9" y="0"/>
                  <a:pt x="0" y="10"/>
                  <a:pt x="0" y="22"/>
                </a:cubicBezTo>
                <a:lnTo>
                  <a:pt x="0" y="22"/>
                </a:lnTo>
                <a:cubicBezTo>
                  <a:pt x="0" y="34"/>
                  <a:pt x="9" y="44"/>
                  <a:pt x="22" y="44"/>
                </a:cubicBezTo>
                <a:lnTo>
                  <a:pt x="250" y="44"/>
                </a:lnTo>
                <a:lnTo>
                  <a:pt x="250" y="44"/>
                </a:lnTo>
                <a:cubicBezTo>
                  <a:pt x="262" y="44"/>
                  <a:pt x="272" y="34"/>
                  <a:pt x="272" y="22"/>
                </a:cubicBezTo>
                <a:lnTo>
                  <a:pt x="272" y="22"/>
                </a:lnTo>
                <a:cubicBezTo>
                  <a:pt x="272" y="10"/>
                  <a:pt x="262" y="0"/>
                  <a:pt x="25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Freeform 415"/>
          <p:cNvSpPr>
            <a:spLocks noChangeArrowheads="1"/>
          </p:cNvSpPr>
          <p:nvPr/>
        </p:nvSpPr>
        <p:spPr bwMode="auto">
          <a:xfrm>
            <a:off x="12198699" y="9711079"/>
            <a:ext cx="306040" cy="49361"/>
          </a:xfrm>
          <a:custGeom>
            <a:avLst/>
            <a:gdLst>
              <a:gd name="T0" fmla="*/ 250 w 273"/>
              <a:gd name="T1" fmla="*/ 0 h 46"/>
              <a:gd name="T2" fmla="*/ 22 w 273"/>
              <a:gd name="T3" fmla="*/ 0 h 46"/>
              <a:gd name="T4" fmla="*/ 22 w 273"/>
              <a:gd name="T5" fmla="*/ 0 h 46"/>
              <a:gd name="T6" fmla="*/ 0 w 273"/>
              <a:gd name="T7" fmla="*/ 23 h 46"/>
              <a:gd name="T8" fmla="*/ 0 w 273"/>
              <a:gd name="T9" fmla="*/ 23 h 46"/>
              <a:gd name="T10" fmla="*/ 22 w 273"/>
              <a:gd name="T11" fmla="*/ 45 h 46"/>
              <a:gd name="T12" fmla="*/ 250 w 273"/>
              <a:gd name="T13" fmla="*/ 45 h 46"/>
              <a:gd name="T14" fmla="*/ 250 w 273"/>
              <a:gd name="T15" fmla="*/ 45 h 46"/>
              <a:gd name="T16" fmla="*/ 272 w 273"/>
              <a:gd name="T17" fmla="*/ 23 h 46"/>
              <a:gd name="T18" fmla="*/ 272 w 273"/>
              <a:gd name="T19" fmla="*/ 23 h 46"/>
              <a:gd name="T20" fmla="*/ 250 w 273"/>
              <a:gd name="T2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3" h="46">
                <a:moveTo>
                  <a:pt x="250" y="0"/>
                </a:moveTo>
                <a:lnTo>
                  <a:pt x="22" y="0"/>
                </a:lnTo>
                <a:lnTo>
                  <a:pt x="22" y="0"/>
                </a:lnTo>
                <a:cubicBezTo>
                  <a:pt x="9" y="0"/>
                  <a:pt x="0" y="10"/>
                  <a:pt x="0" y="23"/>
                </a:cubicBezTo>
                <a:lnTo>
                  <a:pt x="0" y="23"/>
                </a:lnTo>
                <a:cubicBezTo>
                  <a:pt x="0" y="35"/>
                  <a:pt x="9" y="45"/>
                  <a:pt x="22" y="45"/>
                </a:cubicBezTo>
                <a:lnTo>
                  <a:pt x="250" y="45"/>
                </a:lnTo>
                <a:lnTo>
                  <a:pt x="250" y="45"/>
                </a:lnTo>
                <a:cubicBezTo>
                  <a:pt x="262" y="45"/>
                  <a:pt x="272" y="35"/>
                  <a:pt x="272" y="23"/>
                </a:cubicBezTo>
                <a:lnTo>
                  <a:pt x="272" y="23"/>
                </a:lnTo>
                <a:cubicBezTo>
                  <a:pt x="272" y="10"/>
                  <a:pt x="262" y="0"/>
                  <a:pt x="25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6" name="Freeform 416"/>
          <p:cNvSpPr>
            <a:spLocks noChangeArrowheads="1"/>
          </p:cNvSpPr>
          <p:nvPr/>
        </p:nvSpPr>
        <p:spPr bwMode="auto">
          <a:xfrm>
            <a:off x="6561647" y="9992437"/>
            <a:ext cx="770035" cy="656506"/>
          </a:xfrm>
          <a:custGeom>
            <a:avLst/>
            <a:gdLst>
              <a:gd name="T0" fmla="*/ 44 w 686"/>
              <a:gd name="T1" fmla="*/ 359 h 587"/>
              <a:gd name="T2" fmla="*/ 121 w 686"/>
              <a:gd name="T3" fmla="*/ 397 h 587"/>
              <a:gd name="T4" fmla="*/ 143 w 686"/>
              <a:gd name="T5" fmla="*/ 420 h 587"/>
              <a:gd name="T6" fmla="*/ 165 w 686"/>
              <a:gd name="T7" fmla="*/ 397 h 587"/>
              <a:gd name="T8" fmla="*/ 519 w 686"/>
              <a:gd name="T9" fmla="*/ 359 h 587"/>
              <a:gd name="T10" fmla="*/ 519 w 686"/>
              <a:gd name="T11" fmla="*/ 397 h 587"/>
              <a:gd name="T12" fmla="*/ 542 w 686"/>
              <a:gd name="T13" fmla="*/ 420 h 587"/>
              <a:gd name="T14" fmla="*/ 564 w 686"/>
              <a:gd name="T15" fmla="*/ 359 h 587"/>
              <a:gd name="T16" fmla="*/ 641 w 686"/>
              <a:gd name="T17" fmla="*/ 542 h 587"/>
              <a:gd name="T18" fmla="*/ 343 w 686"/>
              <a:gd name="T19" fmla="*/ 130 h 587"/>
              <a:gd name="T20" fmla="*/ 641 w 686"/>
              <a:gd name="T21" fmla="*/ 314 h 587"/>
              <a:gd name="T22" fmla="*/ 564 w 686"/>
              <a:gd name="T23" fmla="*/ 300 h 587"/>
              <a:gd name="T24" fmla="*/ 542 w 686"/>
              <a:gd name="T25" fmla="*/ 277 h 587"/>
              <a:gd name="T26" fmla="*/ 519 w 686"/>
              <a:gd name="T27" fmla="*/ 300 h 587"/>
              <a:gd name="T28" fmla="*/ 165 w 686"/>
              <a:gd name="T29" fmla="*/ 314 h 587"/>
              <a:gd name="T30" fmla="*/ 165 w 686"/>
              <a:gd name="T31" fmla="*/ 300 h 587"/>
              <a:gd name="T32" fmla="*/ 143 w 686"/>
              <a:gd name="T33" fmla="*/ 277 h 587"/>
              <a:gd name="T34" fmla="*/ 121 w 686"/>
              <a:gd name="T35" fmla="*/ 314 h 587"/>
              <a:gd name="T36" fmla="*/ 44 w 686"/>
              <a:gd name="T37" fmla="*/ 131 h 587"/>
              <a:gd name="T38" fmla="*/ 227 w 686"/>
              <a:gd name="T39" fmla="*/ 80 h 587"/>
              <a:gd name="T40" fmla="*/ 458 w 686"/>
              <a:gd name="T41" fmla="*/ 45 h 587"/>
              <a:gd name="T42" fmla="*/ 458 w 686"/>
              <a:gd name="T43" fmla="*/ 80 h 587"/>
              <a:gd name="T44" fmla="*/ 343 w 686"/>
              <a:gd name="T45" fmla="*/ 86 h 587"/>
              <a:gd name="T46" fmla="*/ 226 w 686"/>
              <a:gd name="T47" fmla="*/ 86 h 587"/>
              <a:gd name="T48" fmla="*/ 651 w 686"/>
              <a:gd name="T49" fmla="*/ 86 h 587"/>
              <a:gd name="T50" fmla="*/ 501 w 686"/>
              <a:gd name="T51" fmla="*/ 86 h 587"/>
              <a:gd name="T52" fmla="*/ 502 w 686"/>
              <a:gd name="T53" fmla="*/ 25 h 587"/>
              <a:gd name="T54" fmla="*/ 475 w 686"/>
              <a:gd name="T55" fmla="*/ 0 h 587"/>
              <a:gd name="T56" fmla="*/ 210 w 686"/>
              <a:gd name="T57" fmla="*/ 0 h 587"/>
              <a:gd name="T58" fmla="*/ 183 w 686"/>
              <a:gd name="T59" fmla="*/ 80 h 587"/>
              <a:gd name="T60" fmla="*/ 184 w 686"/>
              <a:gd name="T61" fmla="*/ 86 h 587"/>
              <a:gd name="T62" fmla="*/ 36 w 686"/>
              <a:gd name="T63" fmla="*/ 86 h 587"/>
              <a:gd name="T64" fmla="*/ 0 w 686"/>
              <a:gd name="T65" fmla="*/ 552 h 587"/>
              <a:gd name="T66" fmla="*/ 34 w 686"/>
              <a:gd name="T67" fmla="*/ 586 h 587"/>
              <a:gd name="T68" fmla="*/ 651 w 686"/>
              <a:gd name="T69" fmla="*/ 586 h 587"/>
              <a:gd name="T70" fmla="*/ 685 w 686"/>
              <a:gd name="T71" fmla="*/ 121 h 587"/>
              <a:gd name="T72" fmla="*/ 651 w 686"/>
              <a:gd name="T73" fmla="*/ 86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6" h="587">
                <a:moveTo>
                  <a:pt x="44" y="542"/>
                </a:moveTo>
                <a:lnTo>
                  <a:pt x="44" y="359"/>
                </a:lnTo>
                <a:lnTo>
                  <a:pt x="121" y="359"/>
                </a:lnTo>
                <a:lnTo>
                  <a:pt x="121" y="397"/>
                </a:lnTo>
                <a:lnTo>
                  <a:pt x="121" y="397"/>
                </a:lnTo>
                <a:cubicBezTo>
                  <a:pt x="121" y="409"/>
                  <a:pt x="131" y="420"/>
                  <a:pt x="143" y="420"/>
                </a:cubicBezTo>
                <a:lnTo>
                  <a:pt x="143" y="420"/>
                </a:lnTo>
                <a:cubicBezTo>
                  <a:pt x="155" y="420"/>
                  <a:pt x="165" y="409"/>
                  <a:pt x="165" y="397"/>
                </a:cubicBezTo>
                <a:lnTo>
                  <a:pt x="165" y="359"/>
                </a:lnTo>
                <a:lnTo>
                  <a:pt x="519" y="359"/>
                </a:lnTo>
                <a:lnTo>
                  <a:pt x="519" y="397"/>
                </a:lnTo>
                <a:lnTo>
                  <a:pt x="519" y="397"/>
                </a:lnTo>
                <a:cubicBezTo>
                  <a:pt x="519" y="409"/>
                  <a:pt x="530" y="420"/>
                  <a:pt x="542" y="420"/>
                </a:cubicBezTo>
                <a:lnTo>
                  <a:pt x="542" y="420"/>
                </a:lnTo>
                <a:cubicBezTo>
                  <a:pt x="554" y="420"/>
                  <a:pt x="564" y="409"/>
                  <a:pt x="564" y="397"/>
                </a:cubicBezTo>
                <a:lnTo>
                  <a:pt x="564" y="359"/>
                </a:lnTo>
                <a:lnTo>
                  <a:pt x="641" y="359"/>
                </a:lnTo>
                <a:lnTo>
                  <a:pt x="641" y="542"/>
                </a:lnTo>
                <a:lnTo>
                  <a:pt x="44" y="542"/>
                </a:lnTo>
                <a:close/>
                <a:moveTo>
                  <a:pt x="343" y="130"/>
                </a:moveTo>
                <a:lnTo>
                  <a:pt x="641" y="130"/>
                </a:lnTo>
                <a:lnTo>
                  <a:pt x="641" y="314"/>
                </a:lnTo>
                <a:lnTo>
                  <a:pt x="564" y="314"/>
                </a:lnTo>
                <a:lnTo>
                  <a:pt x="564" y="300"/>
                </a:lnTo>
                <a:lnTo>
                  <a:pt x="564" y="300"/>
                </a:lnTo>
                <a:cubicBezTo>
                  <a:pt x="564" y="287"/>
                  <a:pt x="554" y="277"/>
                  <a:pt x="542" y="277"/>
                </a:cubicBezTo>
                <a:lnTo>
                  <a:pt x="542" y="277"/>
                </a:lnTo>
                <a:cubicBezTo>
                  <a:pt x="530" y="277"/>
                  <a:pt x="519" y="287"/>
                  <a:pt x="519" y="300"/>
                </a:cubicBezTo>
                <a:lnTo>
                  <a:pt x="519" y="314"/>
                </a:lnTo>
                <a:lnTo>
                  <a:pt x="165" y="314"/>
                </a:lnTo>
                <a:lnTo>
                  <a:pt x="165" y="300"/>
                </a:lnTo>
                <a:lnTo>
                  <a:pt x="165" y="300"/>
                </a:lnTo>
                <a:cubicBezTo>
                  <a:pt x="165" y="287"/>
                  <a:pt x="155" y="277"/>
                  <a:pt x="143" y="277"/>
                </a:cubicBezTo>
                <a:lnTo>
                  <a:pt x="143" y="277"/>
                </a:lnTo>
                <a:cubicBezTo>
                  <a:pt x="131" y="277"/>
                  <a:pt x="121" y="287"/>
                  <a:pt x="121" y="300"/>
                </a:cubicBezTo>
                <a:lnTo>
                  <a:pt x="121" y="314"/>
                </a:lnTo>
                <a:lnTo>
                  <a:pt x="44" y="314"/>
                </a:lnTo>
                <a:lnTo>
                  <a:pt x="44" y="131"/>
                </a:lnTo>
                <a:lnTo>
                  <a:pt x="343" y="130"/>
                </a:lnTo>
                <a:close/>
                <a:moveTo>
                  <a:pt x="227" y="80"/>
                </a:moveTo>
                <a:lnTo>
                  <a:pt x="227" y="45"/>
                </a:lnTo>
                <a:lnTo>
                  <a:pt x="458" y="45"/>
                </a:lnTo>
                <a:lnTo>
                  <a:pt x="458" y="80"/>
                </a:lnTo>
                <a:lnTo>
                  <a:pt x="458" y="80"/>
                </a:lnTo>
                <a:cubicBezTo>
                  <a:pt x="458" y="82"/>
                  <a:pt x="458" y="84"/>
                  <a:pt x="459" y="86"/>
                </a:cubicBezTo>
                <a:lnTo>
                  <a:pt x="343" y="86"/>
                </a:lnTo>
                <a:lnTo>
                  <a:pt x="226" y="86"/>
                </a:lnTo>
                <a:lnTo>
                  <a:pt x="226" y="86"/>
                </a:lnTo>
                <a:cubicBezTo>
                  <a:pt x="227" y="85"/>
                  <a:pt x="227" y="82"/>
                  <a:pt x="227" y="80"/>
                </a:cubicBezTo>
                <a:close/>
                <a:moveTo>
                  <a:pt x="651" y="86"/>
                </a:moveTo>
                <a:lnTo>
                  <a:pt x="501" y="86"/>
                </a:lnTo>
                <a:lnTo>
                  <a:pt x="501" y="86"/>
                </a:lnTo>
                <a:cubicBezTo>
                  <a:pt x="502" y="84"/>
                  <a:pt x="502" y="82"/>
                  <a:pt x="502" y="80"/>
                </a:cubicBezTo>
                <a:lnTo>
                  <a:pt x="502" y="25"/>
                </a:lnTo>
                <a:lnTo>
                  <a:pt x="502" y="25"/>
                </a:lnTo>
                <a:cubicBezTo>
                  <a:pt x="502" y="9"/>
                  <a:pt x="488" y="0"/>
                  <a:pt x="475" y="0"/>
                </a:cubicBezTo>
                <a:lnTo>
                  <a:pt x="210" y="0"/>
                </a:lnTo>
                <a:lnTo>
                  <a:pt x="210" y="0"/>
                </a:lnTo>
                <a:cubicBezTo>
                  <a:pt x="197" y="0"/>
                  <a:pt x="183" y="9"/>
                  <a:pt x="183" y="25"/>
                </a:cubicBezTo>
                <a:lnTo>
                  <a:pt x="183" y="80"/>
                </a:lnTo>
                <a:lnTo>
                  <a:pt x="183" y="80"/>
                </a:lnTo>
                <a:cubicBezTo>
                  <a:pt x="183" y="82"/>
                  <a:pt x="183" y="85"/>
                  <a:pt x="184" y="86"/>
                </a:cubicBezTo>
                <a:lnTo>
                  <a:pt x="36" y="86"/>
                </a:lnTo>
                <a:lnTo>
                  <a:pt x="36" y="86"/>
                </a:lnTo>
                <a:cubicBezTo>
                  <a:pt x="16" y="86"/>
                  <a:pt x="0" y="103"/>
                  <a:pt x="0" y="124"/>
                </a:cubicBezTo>
                <a:lnTo>
                  <a:pt x="0" y="552"/>
                </a:lnTo>
                <a:lnTo>
                  <a:pt x="0" y="552"/>
                </a:lnTo>
                <a:cubicBezTo>
                  <a:pt x="0" y="571"/>
                  <a:pt x="15" y="586"/>
                  <a:pt x="34" y="586"/>
                </a:cubicBezTo>
                <a:lnTo>
                  <a:pt x="651" y="586"/>
                </a:lnTo>
                <a:lnTo>
                  <a:pt x="651" y="586"/>
                </a:lnTo>
                <a:cubicBezTo>
                  <a:pt x="670" y="586"/>
                  <a:pt x="685" y="571"/>
                  <a:pt x="685" y="552"/>
                </a:cubicBezTo>
                <a:lnTo>
                  <a:pt x="685" y="121"/>
                </a:lnTo>
                <a:lnTo>
                  <a:pt x="685" y="121"/>
                </a:lnTo>
                <a:cubicBezTo>
                  <a:pt x="685" y="102"/>
                  <a:pt x="670" y="86"/>
                  <a:pt x="651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Freeform 417"/>
          <p:cNvSpPr>
            <a:spLocks noChangeArrowheads="1"/>
          </p:cNvSpPr>
          <p:nvPr/>
        </p:nvSpPr>
        <p:spPr bwMode="auto">
          <a:xfrm>
            <a:off x="4819195" y="8501728"/>
            <a:ext cx="157956" cy="612079"/>
          </a:xfrm>
          <a:custGeom>
            <a:avLst/>
            <a:gdLst>
              <a:gd name="T0" fmla="*/ 41 w 139"/>
              <a:gd name="T1" fmla="*/ 10 h 545"/>
              <a:gd name="T2" fmla="*/ 41 w 139"/>
              <a:gd name="T3" fmla="*/ 10 h 545"/>
              <a:gd name="T4" fmla="*/ 9 w 139"/>
              <a:gd name="T5" fmla="*/ 9 h 545"/>
              <a:gd name="T6" fmla="*/ 9 w 139"/>
              <a:gd name="T7" fmla="*/ 9 h 545"/>
              <a:gd name="T8" fmla="*/ 8 w 139"/>
              <a:gd name="T9" fmla="*/ 40 h 545"/>
              <a:gd name="T10" fmla="*/ 8 w 139"/>
              <a:gd name="T11" fmla="*/ 40 h 545"/>
              <a:gd name="T12" fmla="*/ 94 w 139"/>
              <a:gd name="T13" fmla="*/ 275 h 545"/>
              <a:gd name="T14" fmla="*/ 94 w 139"/>
              <a:gd name="T15" fmla="*/ 275 h 545"/>
              <a:gd name="T16" fmla="*/ 11 w 139"/>
              <a:gd name="T17" fmla="*/ 506 h 545"/>
              <a:gd name="T18" fmla="*/ 11 w 139"/>
              <a:gd name="T19" fmla="*/ 506 h 545"/>
              <a:gd name="T20" fmla="*/ 12 w 139"/>
              <a:gd name="T21" fmla="*/ 538 h 545"/>
              <a:gd name="T22" fmla="*/ 12 w 139"/>
              <a:gd name="T23" fmla="*/ 538 h 545"/>
              <a:gd name="T24" fmla="*/ 27 w 139"/>
              <a:gd name="T25" fmla="*/ 544 h 545"/>
              <a:gd name="T26" fmla="*/ 27 w 139"/>
              <a:gd name="T27" fmla="*/ 544 h 545"/>
              <a:gd name="T28" fmla="*/ 43 w 139"/>
              <a:gd name="T29" fmla="*/ 536 h 545"/>
              <a:gd name="T30" fmla="*/ 43 w 139"/>
              <a:gd name="T31" fmla="*/ 536 h 545"/>
              <a:gd name="T32" fmla="*/ 138 w 139"/>
              <a:gd name="T33" fmla="*/ 275 h 545"/>
              <a:gd name="T34" fmla="*/ 138 w 139"/>
              <a:gd name="T35" fmla="*/ 275 h 545"/>
              <a:gd name="T36" fmla="*/ 41 w 139"/>
              <a:gd name="T37" fmla="*/ 10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9" h="545">
                <a:moveTo>
                  <a:pt x="41" y="10"/>
                </a:moveTo>
                <a:lnTo>
                  <a:pt x="41" y="10"/>
                </a:lnTo>
                <a:cubicBezTo>
                  <a:pt x="32" y="1"/>
                  <a:pt x="18" y="0"/>
                  <a:pt x="9" y="9"/>
                </a:cubicBezTo>
                <a:lnTo>
                  <a:pt x="9" y="9"/>
                </a:lnTo>
                <a:cubicBezTo>
                  <a:pt x="0" y="18"/>
                  <a:pt x="0" y="32"/>
                  <a:pt x="8" y="40"/>
                </a:cubicBezTo>
                <a:lnTo>
                  <a:pt x="8" y="40"/>
                </a:lnTo>
                <a:cubicBezTo>
                  <a:pt x="63" y="98"/>
                  <a:pt x="94" y="183"/>
                  <a:pt x="94" y="275"/>
                </a:cubicBezTo>
                <a:lnTo>
                  <a:pt x="94" y="275"/>
                </a:lnTo>
                <a:cubicBezTo>
                  <a:pt x="94" y="365"/>
                  <a:pt x="63" y="449"/>
                  <a:pt x="11" y="506"/>
                </a:cubicBezTo>
                <a:lnTo>
                  <a:pt x="11" y="506"/>
                </a:lnTo>
                <a:cubicBezTo>
                  <a:pt x="2" y="515"/>
                  <a:pt x="3" y="529"/>
                  <a:pt x="12" y="538"/>
                </a:cubicBezTo>
                <a:lnTo>
                  <a:pt x="12" y="538"/>
                </a:lnTo>
                <a:cubicBezTo>
                  <a:pt x="16" y="542"/>
                  <a:pt x="22" y="544"/>
                  <a:pt x="27" y="544"/>
                </a:cubicBezTo>
                <a:lnTo>
                  <a:pt x="27" y="544"/>
                </a:lnTo>
                <a:cubicBezTo>
                  <a:pt x="33" y="544"/>
                  <a:pt x="39" y="541"/>
                  <a:pt x="43" y="536"/>
                </a:cubicBezTo>
                <a:lnTo>
                  <a:pt x="43" y="536"/>
                </a:lnTo>
                <a:cubicBezTo>
                  <a:pt x="104" y="471"/>
                  <a:pt x="138" y="375"/>
                  <a:pt x="138" y="275"/>
                </a:cubicBezTo>
                <a:lnTo>
                  <a:pt x="138" y="275"/>
                </a:lnTo>
                <a:cubicBezTo>
                  <a:pt x="138" y="172"/>
                  <a:pt x="102" y="76"/>
                  <a:pt x="41" y="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Freeform 418"/>
          <p:cNvSpPr>
            <a:spLocks noChangeArrowheads="1"/>
          </p:cNvSpPr>
          <p:nvPr/>
        </p:nvSpPr>
        <p:spPr bwMode="auto">
          <a:xfrm>
            <a:off x="4705665" y="8595516"/>
            <a:ext cx="123402" cy="424507"/>
          </a:xfrm>
          <a:custGeom>
            <a:avLst/>
            <a:gdLst>
              <a:gd name="T0" fmla="*/ 41 w 109"/>
              <a:gd name="T1" fmla="*/ 9 h 379"/>
              <a:gd name="T2" fmla="*/ 41 w 109"/>
              <a:gd name="T3" fmla="*/ 9 h 379"/>
              <a:gd name="T4" fmla="*/ 9 w 109"/>
              <a:gd name="T5" fmla="*/ 9 h 379"/>
              <a:gd name="T6" fmla="*/ 9 w 109"/>
              <a:gd name="T7" fmla="*/ 9 h 379"/>
              <a:gd name="T8" fmla="*/ 9 w 109"/>
              <a:gd name="T9" fmla="*/ 40 h 379"/>
              <a:gd name="T10" fmla="*/ 9 w 109"/>
              <a:gd name="T11" fmla="*/ 40 h 379"/>
              <a:gd name="T12" fmla="*/ 63 w 109"/>
              <a:gd name="T13" fmla="*/ 191 h 379"/>
              <a:gd name="T14" fmla="*/ 63 w 109"/>
              <a:gd name="T15" fmla="*/ 191 h 379"/>
              <a:gd name="T16" fmla="*/ 10 w 109"/>
              <a:gd name="T17" fmla="*/ 341 h 379"/>
              <a:gd name="T18" fmla="*/ 10 w 109"/>
              <a:gd name="T19" fmla="*/ 341 h 379"/>
              <a:gd name="T20" fmla="*/ 11 w 109"/>
              <a:gd name="T21" fmla="*/ 372 h 379"/>
              <a:gd name="T22" fmla="*/ 11 w 109"/>
              <a:gd name="T23" fmla="*/ 372 h 379"/>
              <a:gd name="T24" fmla="*/ 26 w 109"/>
              <a:gd name="T25" fmla="*/ 378 h 379"/>
              <a:gd name="T26" fmla="*/ 26 w 109"/>
              <a:gd name="T27" fmla="*/ 378 h 379"/>
              <a:gd name="T28" fmla="*/ 43 w 109"/>
              <a:gd name="T29" fmla="*/ 371 h 379"/>
              <a:gd name="T30" fmla="*/ 43 w 109"/>
              <a:gd name="T31" fmla="*/ 371 h 379"/>
              <a:gd name="T32" fmla="*/ 108 w 109"/>
              <a:gd name="T33" fmla="*/ 191 h 379"/>
              <a:gd name="T34" fmla="*/ 108 w 109"/>
              <a:gd name="T35" fmla="*/ 191 h 379"/>
              <a:gd name="T36" fmla="*/ 41 w 109"/>
              <a:gd name="T37" fmla="*/ 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9" h="379">
                <a:moveTo>
                  <a:pt x="41" y="9"/>
                </a:moveTo>
                <a:lnTo>
                  <a:pt x="41" y="9"/>
                </a:lnTo>
                <a:cubicBezTo>
                  <a:pt x="33" y="0"/>
                  <a:pt x="19" y="0"/>
                  <a:pt x="9" y="9"/>
                </a:cubicBezTo>
                <a:lnTo>
                  <a:pt x="9" y="9"/>
                </a:lnTo>
                <a:cubicBezTo>
                  <a:pt x="0" y="17"/>
                  <a:pt x="0" y="31"/>
                  <a:pt x="9" y="40"/>
                </a:cubicBezTo>
                <a:lnTo>
                  <a:pt x="9" y="40"/>
                </a:lnTo>
                <a:cubicBezTo>
                  <a:pt x="43" y="77"/>
                  <a:pt x="63" y="132"/>
                  <a:pt x="63" y="191"/>
                </a:cubicBezTo>
                <a:lnTo>
                  <a:pt x="63" y="191"/>
                </a:lnTo>
                <a:cubicBezTo>
                  <a:pt x="63" y="249"/>
                  <a:pt x="44" y="304"/>
                  <a:pt x="10" y="341"/>
                </a:cubicBezTo>
                <a:lnTo>
                  <a:pt x="10" y="341"/>
                </a:lnTo>
                <a:cubicBezTo>
                  <a:pt x="1" y="350"/>
                  <a:pt x="2" y="364"/>
                  <a:pt x="11" y="372"/>
                </a:cubicBezTo>
                <a:lnTo>
                  <a:pt x="11" y="372"/>
                </a:lnTo>
                <a:cubicBezTo>
                  <a:pt x="15" y="376"/>
                  <a:pt x="21" y="378"/>
                  <a:pt x="26" y="378"/>
                </a:cubicBezTo>
                <a:lnTo>
                  <a:pt x="26" y="378"/>
                </a:lnTo>
                <a:cubicBezTo>
                  <a:pt x="33" y="378"/>
                  <a:pt x="38" y="376"/>
                  <a:pt x="43" y="371"/>
                </a:cubicBezTo>
                <a:lnTo>
                  <a:pt x="43" y="371"/>
                </a:lnTo>
                <a:cubicBezTo>
                  <a:pt x="84" y="326"/>
                  <a:pt x="108" y="260"/>
                  <a:pt x="108" y="191"/>
                </a:cubicBezTo>
                <a:lnTo>
                  <a:pt x="108" y="191"/>
                </a:lnTo>
                <a:cubicBezTo>
                  <a:pt x="108" y="121"/>
                  <a:pt x="83" y="55"/>
                  <a:pt x="41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Freeform 419"/>
          <p:cNvSpPr>
            <a:spLocks noChangeArrowheads="1"/>
          </p:cNvSpPr>
          <p:nvPr/>
        </p:nvSpPr>
        <p:spPr bwMode="auto">
          <a:xfrm>
            <a:off x="4261414" y="8521472"/>
            <a:ext cx="370208" cy="587400"/>
          </a:xfrm>
          <a:custGeom>
            <a:avLst/>
            <a:gdLst>
              <a:gd name="T0" fmla="*/ 286 w 332"/>
              <a:gd name="T1" fmla="*/ 457 h 526"/>
              <a:gd name="T2" fmla="*/ 123 w 332"/>
              <a:gd name="T3" fmla="*/ 333 h 526"/>
              <a:gd name="T4" fmla="*/ 123 w 332"/>
              <a:gd name="T5" fmla="*/ 188 h 526"/>
              <a:gd name="T6" fmla="*/ 286 w 332"/>
              <a:gd name="T7" fmla="*/ 68 h 526"/>
              <a:gd name="T8" fmla="*/ 286 w 332"/>
              <a:gd name="T9" fmla="*/ 457 h 526"/>
              <a:gd name="T10" fmla="*/ 79 w 332"/>
              <a:gd name="T11" fmla="*/ 322 h 526"/>
              <a:gd name="T12" fmla="*/ 44 w 332"/>
              <a:gd name="T13" fmla="*/ 322 h 526"/>
              <a:gd name="T14" fmla="*/ 44 w 332"/>
              <a:gd name="T15" fmla="*/ 199 h 526"/>
              <a:gd name="T16" fmla="*/ 79 w 332"/>
              <a:gd name="T17" fmla="*/ 199 h 526"/>
              <a:gd name="T18" fmla="*/ 79 w 332"/>
              <a:gd name="T19" fmla="*/ 322 h 526"/>
              <a:gd name="T20" fmla="*/ 318 w 332"/>
              <a:gd name="T21" fmla="*/ 3 h 526"/>
              <a:gd name="T22" fmla="*/ 318 w 332"/>
              <a:gd name="T23" fmla="*/ 3 h 526"/>
              <a:gd name="T24" fmla="*/ 295 w 332"/>
              <a:gd name="T25" fmla="*/ 6 h 526"/>
              <a:gd name="T26" fmla="*/ 94 w 332"/>
              <a:gd name="T27" fmla="*/ 155 h 526"/>
              <a:gd name="T28" fmla="*/ 23 w 332"/>
              <a:gd name="T29" fmla="*/ 155 h 526"/>
              <a:gd name="T30" fmla="*/ 23 w 332"/>
              <a:gd name="T31" fmla="*/ 155 h 526"/>
              <a:gd name="T32" fmla="*/ 3 w 332"/>
              <a:gd name="T33" fmla="*/ 167 h 526"/>
              <a:gd name="T34" fmla="*/ 2 w 332"/>
              <a:gd name="T35" fmla="*/ 170 h 526"/>
              <a:gd name="T36" fmla="*/ 2 w 332"/>
              <a:gd name="T37" fmla="*/ 170 h 526"/>
              <a:gd name="T38" fmla="*/ 0 w 332"/>
              <a:gd name="T39" fmla="*/ 180 h 526"/>
              <a:gd name="T40" fmla="*/ 0 w 332"/>
              <a:gd name="T41" fmla="*/ 341 h 526"/>
              <a:gd name="T42" fmla="*/ 0 w 332"/>
              <a:gd name="T43" fmla="*/ 341 h 526"/>
              <a:gd name="T44" fmla="*/ 2 w 332"/>
              <a:gd name="T45" fmla="*/ 350 h 526"/>
              <a:gd name="T46" fmla="*/ 3 w 332"/>
              <a:gd name="T47" fmla="*/ 353 h 526"/>
              <a:gd name="T48" fmla="*/ 3 w 332"/>
              <a:gd name="T49" fmla="*/ 353 h 526"/>
              <a:gd name="T50" fmla="*/ 23 w 332"/>
              <a:gd name="T51" fmla="*/ 366 h 526"/>
              <a:gd name="T52" fmla="*/ 93 w 332"/>
              <a:gd name="T53" fmla="*/ 366 h 526"/>
              <a:gd name="T54" fmla="*/ 294 w 332"/>
              <a:gd name="T55" fmla="*/ 520 h 526"/>
              <a:gd name="T56" fmla="*/ 294 w 332"/>
              <a:gd name="T57" fmla="*/ 520 h 526"/>
              <a:gd name="T58" fmla="*/ 309 w 332"/>
              <a:gd name="T59" fmla="*/ 525 h 526"/>
              <a:gd name="T60" fmla="*/ 309 w 332"/>
              <a:gd name="T61" fmla="*/ 525 h 526"/>
              <a:gd name="T62" fmla="*/ 318 w 332"/>
              <a:gd name="T63" fmla="*/ 522 h 526"/>
              <a:gd name="T64" fmla="*/ 318 w 332"/>
              <a:gd name="T65" fmla="*/ 522 h 526"/>
              <a:gd name="T66" fmla="*/ 331 w 332"/>
              <a:gd name="T67" fmla="*/ 503 h 526"/>
              <a:gd name="T68" fmla="*/ 331 w 332"/>
              <a:gd name="T69" fmla="*/ 24 h 526"/>
              <a:gd name="T70" fmla="*/ 331 w 332"/>
              <a:gd name="T71" fmla="*/ 24 h 526"/>
              <a:gd name="T72" fmla="*/ 318 w 332"/>
              <a:gd name="T73" fmla="*/ 3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32" h="526">
                <a:moveTo>
                  <a:pt x="286" y="457"/>
                </a:moveTo>
                <a:lnTo>
                  <a:pt x="123" y="333"/>
                </a:lnTo>
                <a:lnTo>
                  <a:pt x="123" y="188"/>
                </a:lnTo>
                <a:lnTo>
                  <a:pt x="286" y="68"/>
                </a:lnTo>
                <a:lnTo>
                  <a:pt x="286" y="457"/>
                </a:lnTo>
                <a:close/>
                <a:moveTo>
                  <a:pt x="79" y="322"/>
                </a:moveTo>
                <a:lnTo>
                  <a:pt x="44" y="322"/>
                </a:lnTo>
                <a:lnTo>
                  <a:pt x="44" y="199"/>
                </a:lnTo>
                <a:lnTo>
                  <a:pt x="79" y="199"/>
                </a:lnTo>
                <a:lnTo>
                  <a:pt x="79" y="322"/>
                </a:lnTo>
                <a:close/>
                <a:moveTo>
                  <a:pt x="318" y="3"/>
                </a:moveTo>
                <a:lnTo>
                  <a:pt x="318" y="3"/>
                </a:lnTo>
                <a:cubicBezTo>
                  <a:pt x="311" y="0"/>
                  <a:pt x="302" y="1"/>
                  <a:pt x="295" y="6"/>
                </a:cubicBezTo>
                <a:lnTo>
                  <a:pt x="94" y="155"/>
                </a:lnTo>
                <a:lnTo>
                  <a:pt x="23" y="155"/>
                </a:lnTo>
                <a:lnTo>
                  <a:pt x="23" y="155"/>
                </a:lnTo>
                <a:cubicBezTo>
                  <a:pt x="15" y="155"/>
                  <a:pt x="7" y="159"/>
                  <a:pt x="3" y="167"/>
                </a:cubicBezTo>
                <a:lnTo>
                  <a:pt x="2" y="170"/>
                </a:lnTo>
                <a:lnTo>
                  <a:pt x="2" y="170"/>
                </a:lnTo>
                <a:cubicBezTo>
                  <a:pt x="0" y="173"/>
                  <a:pt x="0" y="176"/>
                  <a:pt x="0" y="180"/>
                </a:cubicBezTo>
                <a:lnTo>
                  <a:pt x="0" y="341"/>
                </a:lnTo>
                <a:lnTo>
                  <a:pt x="0" y="341"/>
                </a:lnTo>
                <a:cubicBezTo>
                  <a:pt x="0" y="344"/>
                  <a:pt x="0" y="347"/>
                  <a:pt x="2" y="350"/>
                </a:cubicBezTo>
                <a:lnTo>
                  <a:pt x="3" y="353"/>
                </a:lnTo>
                <a:lnTo>
                  <a:pt x="3" y="353"/>
                </a:lnTo>
                <a:cubicBezTo>
                  <a:pt x="7" y="361"/>
                  <a:pt x="15" y="366"/>
                  <a:pt x="23" y="366"/>
                </a:cubicBezTo>
                <a:lnTo>
                  <a:pt x="93" y="366"/>
                </a:lnTo>
                <a:lnTo>
                  <a:pt x="294" y="520"/>
                </a:lnTo>
                <a:lnTo>
                  <a:pt x="294" y="520"/>
                </a:lnTo>
                <a:cubicBezTo>
                  <a:pt x="299" y="523"/>
                  <a:pt x="304" y="525"/>
                  <a:pt x="309" y="525"/>
                </a:cubicBezTo>
                <a:lnTo>
                  <a:pt x="309" y="525"/>
                </a:lnTo>
                <a:cubicBezTo>
                  <a:pt x="312" y="525"/>
                  <a:pt x="315" y="524"/>
                  <a:pt x="318" y="522"/>
                </a:cubicBezTo>
                <a:lnTo>
                  <a:pt x="318" y="522"/>
                </a:lnTo>
                <a:cubicBezTo>
                  <a:pt x="326" y="519"/>
                  <a:pt x="331" y="510"/>
                  <a:pt x="331" y="503"/>
                </a:cubicBezTo>
                <a:lnTo>
                  <a:pt x="331" y="24"/>
                </a:lnTo>
                <a:lnTo>
                  <a:pt x="331" y="24"/>
                </a:lnTo>
                <a:cubicBezTo>
                  <a:pt x="331" y="15"/>
                  <a:pt x="326" y="8"/>
                  <a:pt x="318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CuadroTexto 479"/>
          <p:cNvSpPr txBox="1"/>
          <p:nvPr/>
        </p:nvSpPr>
        <p:spPr>
          <a:xfrm>
            <a:off x="8316611" y="627137"/>
            <a:ext cx="7744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Diagram</a:t>
            </a:r>
          </a:p>
        </p:txBody>
      </p:sp>
      <p:sp>
        <p:nvSpPr>
          <p:cNvPr id="481" name="CuadroTexto 480"/>
          <p:cNvSpPr txBox="1"/>
          <p:nvPr/>
        </p:nvSpPr>
        <p:spPr>
          <a:xfrm>
            <a:off x="2451398" y="214256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247" name="CuadroTexto 246"/>
          <p:cNvSpPr txBox="1"/>
          <p:nvPr/>
        </p:nvSpPr>
        <p:spPr>
          <a:xfrm>
            <a:off x="3689770" y="6612051"/>
            <a:ext cx="188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48" name="Rectángulo 247"/>
          <p:cNvSpPr/>
          <p:nvPr/>
        </p:nvSpPr>
        <p:spPr>
          <a:xfrm>
            <a:off x="3452059" y="7080124"/>
            <a:ext cx="2359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249" name="CuadroTexto 248"/>
          <p:cNvSpPr txBox="1"/>
          <p:nvPr/>
        </p:nvSpPr>
        <p:spPr>
          <a:xfrm>
            <a:off x="6043442" y="11226641"/>
            <a:ext cx="188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250" name="Rectángulo 249"/>
          <p:cNvSpPr/>
          <p:nvPr/>
        </p:nvSpPr>
        <p:spPr>
          <a:xfrm>
            <a:off x="5805731" y="11694714"/>
            <a:ext cx="2359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251" name="CuadroTexto 250"/>
          <p:cNvSpPr txBox="1"/>
          <p:nvPr/>
        </p:nvSpPr>
        <p:spPr>
          <a:xfrm>
            <a:off x="8142160" y="3950039"/>
            <a:ext cx="1998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32" name="Rectángulo 431"/>
          <p:cNvSpPr/>
          <p:nvPr/>
        </p:nvSpPr>
        <p:spPr>
          <a:xfrm>
            <a:off x="7961790" y="4425552"/>
            <a:ext cx="2359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3" name="CuadroTexto 432"/>
          <p:cNvSpPr txBox="1"/>
          <p:nvPr/>
        </p:nvSpPr>
        <p:spPr>
          <a:xfrm>
            <a:off x="11434269" y="10420366"/>
            <a:ext cx="188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461" name="Rectángulo 460"/>
          <p:cNvSpPr/>
          <p:nvPr/>
        </p:nvSpPr>
        <p:spPr>
          <a:xfrm>
            <a:off x="11196558" y="10888439"/>
            <a:ext cx="2359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3" name="CuadroTexto 462"/>
          <p:cNvSpPr txBox="1"/>
          <p:nvPr/>
        </p:nvSpPr>
        <p:spPr>
          <a:xfrm>
            <a:off x="14485619" y="5208666"/>
            <a:ext cx="171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5" name="Rectángulo 464"/>
          <p:cNvSpPr/>
          <p:nvPr/>
        </p:nvSpPr>
        <p:spPr>
          <a:xfrm>
            <a:off x="14164261" y="5687465"/>
            <a:ext cx="2359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593794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Freeform 344"/>
          <p:cNvSpPr>
            <a:spLocks noChangeArrowheads="1"/>
          </p:cNvSpPr>
          <p:nvPr/>
        </p:nvSpPr>
        <p:spPr bwMode="auto">
          <a:xfrm>
            <a:off x="10250181" y="4023614"/>
            <a:ext cx="3842891" cy="2707713"/>
          </a:xfrm>
          <a:custGeom>
            <a:avLst/>
            <a:gdLst>
              <a:gd name="T0" fmla="*/ 1725 w 3450"/>
              <a:gd name="T1" fmla="*/ 2260 h 2431"/>
              <a:gd name="T2" fmla="*/ 1725 w 3450"/>
              <a:gd name="T3" fmla="*/ 2260 h 2431"/>
              <a:gd name="T4" fmla="*/ 2468 w 3450"/>
              <a:gd name="T5" fmla="*/ 2430 h 2431"/>
              <a:gd name="T6" fmla="*/ 3449 w 3450"/>
              <a:gd name="T7" fmla="*/ 393 h 2431"/>
              <a:gd name="T8" fmla="*/ 3449 w 3450"/>
              <a:gd name="T9" fmla="*/ 393 h 2431"/>
              <a:gd name="T10" fmla="*/ 1725 w 3450"/>
              <a:gd name="T11" fmla="*/ 0 h 2431"/>
              <a:gd name="T12" fmla="*/ 1725 w 3450"/>
              <a:gd name="T13" fmla="*/ 0 h 2431"/>
              <a:gd name="T14" fmla="*/ 0 w 3450"/>
              <a:gd name="T15" fmla="*/ 393 h 2431"/>
              <a:gd name="T16" fmla="*/ 981 w 3450"/>
              <a:gd name="T17" fmla="*/ 2430 h 2431"/>
              <a:gd name="T18" fmla="*/ 981 w 3450"/>
              <a:gd name="T19" fmla="*/ 2430 h 2431"/>
              <a:gd name="T20" fmla="*/ 1725 w 3450"/>
              <a:gd name="T21" fmla="*/ 2260 h 2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50" h="2431">
                <a:moveTo>
                  <a:pt x="1725" y="2260"/>
                </a:moveTo>
                <a:lnTo>
                  <a:pt x="1725" y="2260"/>
                </a:lnTo>
                <a:cubicBezTo>
                  <a:pt x="1991" y="2260"/>
                  <a:pt x="2242" y="2321"/>
                  <a:pt x="2468" y="2430"/>
                </a:cubicBezTo>
                <a:lnTo>
                  <a:pt x="3449" y="393"/>
                </a:lnTo>
                <a:lnTo>
                  <a:pt x="3449" y="393"/>
                </a:lnTo>
                <a:cubicBezTo>
                  <a:pt x="2927" y="142"/>
                  <a:pt x="2342" y="0"/>
                  <a:pt x="1725" y="0"/>
                </a:cubicBezTo>
                <a:lnTo>
                  <a:pt x="1725" y="0"/>
                </a:lnTo>
                <a:cubicBezTo>
                  <a:pt x="1107" y="0"/>
                  <a:pt x="522" y="142"/>
                  <a:pt x="0" y="393"/>
                </a:cubicBezTo>
                <a:lnTo>
                  <a:pt x="981" y="2430"/>
                </a:lnTo>
                <a:lnTo>
                  <a:pt x="981" y="2430"/>
                </a:lnTo>
                <a:cubicBezTo>
                  <a:pt x="1206" y="2321"/>
                  <a:pt x="1458" y="2260"/>
                  <a:pt x="1725" y="22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345"/>
          <p:cNvSpPr>
            <a:spLocks noChangeArrowheads="1"/>
          </p:cNvSpPr>
          <p:nvPr/>
        </p:nvSpPr>
        <p:spPr bwMode="auto">
          <a:xfrm>
            <a:off x="7856973" y="4460974"/>
            <a:ext cx="3489069" cy="3567696"/>
          </a:xfrm>
          <a:custGeom>
            <a:avLst/>
            <a:gdLst>
              <a:gd name="T0" fmla="*/ 3131 w 3132"/>
              <a:gd name="T1" fmla="*/ 2037 h 3200"/>
              <a:gd name="T2" fmla="*/ 2150 w 3132"/>
              <a:gd name="T3" fmla="*/ 0 h 3200"/>
              <a:gd name="T4" fmla="*/ 2150 w 3132"/>
              <a:gd name="T5" fmla="*/ 0 h 3200"/>
              <a:gd name="T6" fmla="*/ 0 w 3132"/>
              <a:gd name="T7" fmla="*/ 2696 h 3200"/>
              <a:gd name="T8" fmla="*/ 2203 w 3132"/>
              <a:gd name="T9" fmla="*/ 3199 h 3200"/>
              <a:gd name="T10" fmla="*/ 2203 w 3132"/>
              <a:gd name="T11" fmla="*/ 3199 h 3200"/>
              <a:gd name="T12" fmla="*/ 3131 w 3132"/>
              <a:gd name="T13" fmla="*/ 2037 h 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32" h="3200">
                <a:moveTo>
                  <a:pt x="3131" y="2037"/>
                </a:moveTo>
                <a:lnTo>
                  <a:pt x="2150" y="0"/>
                </a:lnTo>
                <a:lnTo>
                  <a:pt x="2150" y="0"/>
                </a:lnTo>
                <a:cubicBezTo>
                  <a:pt x="1076" y="519"/>
                  <a:pt x="271" y="1506"/>
                  <a:pt x="0" y="2696"/>
                </a:cubicBezTo>
                <a:lnTo>
                  <a:pt x="2203" y="3199"/>
                </a:lnTo>
                <a:lnTo>
                  <a:pt x="2203" y="3199"/>
                </a:lnTo>
                <a:cubicBezTo>
                  <a:pt x="2320" y="2685"/>
                  <a:pt x="2668" y="2260"/>
                  <a:pt x="3131" y="20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46"/>
          <p:cNvSpPr>
            <a:spLocks noChangeArrowheads="1"/>
          </p:cNvSpPr>
          <p:nvPr/>
        </p:nvSpPr>
        <p:spPr bwMode="auto">
          <a:xfrm>
            <a:off x="13665536" y="7468454"/>
            <a:ext cx="2933768" cy="3749523"/>
          </a:xfrm>
          <a:custGeom>
            <a:avLst/>
            <a:gdLst>
              <a:gd name="T0" fmla="*/ 374 w 2634"/>
              <a:gd name="T1" fmla="*/ 884 h 3363"/>
              <a:gd name="T2" fmla="*/ 374 w 2634"/>
              <a:gd name="T3" fmla="*/ 884 h 3363"/>
              <a:gd name="T4" fmla="*/ 0 w 2634"/>
              <a:gd name="T5" fmla="*/ 1953 h 3363"/>
              <a:gd name="T6" fmla="*/ 1767 w 2634"/>
              <a:gd name="T7" fmla="*/ 3362 h 3363"/>
              <a:gd name="T8" fmla="*/ 1767 w 2634"/>
              <a:gd name="T9" fmla="*/ 3362 h 3363"/>
              <a:gd name="T10" fmla="*/ 2633 w 2634"/>
              <a:gd name="T11" fmla="*/ 884 h 3363"/>
              <a:gd name="T12" fmla="*/ 2633 w 2634"/>
              <a:gd name="T13" fmla="*/ 884 h 3363"/>
              <a:gd name="T14" fmla="*/ 2535 w 2634"/>
              <a:gd name="T15" fmla="*/ 0 h 3363"/>
              <a:gd name="T16" fmla="*/ 331 w 2634"/>
              <a:gd name="T17" fmla="*/ 503 h 3363"/>
              <a:gd name="T18" fmla="*/ 331 w 2634"/>
              <a:gd name="T19" fmla="*/ 503 h 3363"/>
              <a:gd name="T20" fmla="*/ 374 w 2634"/>
              <a:gd name="T21" fmla="*/ 884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4" h="3363">
                <a:moveTo>
                  <a:pt x="374" y="884"/>
                </a:moveTo>
                <a:lnTo>
                  <a:pt x="374" y="884"/>
                </a:lnTo>
                <a:cubicBezTo>
                  <a:pt x="374" y="1288"/>
                  <a:pt x="234" y="1660"/>
                  <a:pt x="0" y="1953"/>
                </a:cubicBezTo>
                <a:lnTo>
                  <a:pt x="1767" y="3362"/>
                </a:lnTo>
                <a:lnTo>
                  <a:pt x="1767" y="3362"/>
                </a:lnTo>
                <a:cubicBezTo>
                  <a:pt x="2309" y="2683"/>
                  <a:pt x="2633" y="1821"/>
                  <a:pt x="2633" y="884"/>
                </a:cubicBezTo>
                <a:lnTo>
                  <a:pt x="2633" y="884"/>
                </a:lnTo>
                <a:cubicBezTo>
                  <a:pt x="2633" y="580"/>
                  <a:pt x="2599" y="284"/>
                  <a:pt x="2535" y="0"/>
                </a:cubicBezTo>
                <a:lnTo>
                  <a:pt x="331" y="503"/>
                </a:lnTo>
                <a:lnTo>
                  <a:pt x="331" y="503"/>
                </a:lnTo>
                <a:cubicBezTo>
                  <a:pt x="359" y="625"/>
                  <a:pt x="374" y="753"/>
                  <a:pt x="374" y="8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Freeform 347"/>
          <p:cNvSpPr>
            <a:spLocks noChangeArrowheads="1"/>
          </p:cNvSpPr>
          <p:nvPr/>
        </p:nvSpPr>
        <p:spPr bwMode="auto">
          <a:xfrm>
            <a:off x="13002123" y="4460974"/>
            <a:ext cx="3489069" cy="3567696"/>
          </a:xfrm>
          <a:custGeom>
            <a:avLst/>
            <a:gdLst>
              <a:gd name="T0" fmla="*/ 927 w 3132"/>
              <a:gd name="T1" fmla="*/ 3199 h 3200"/>
              <a:gd name="T2" fmla="*/ 3131 w 3132"/>
              <a:gd name="T3" fmla="*/ 2696 h 3200"/>
              <a:gd name="T4" fmla="*/ 3131 w 3132"/>
              <a:gd name="T5" fmla="*/ 2696 h 3200"/>
              <a:gd name="T6" fmla="*/ 981 w 3132"/>
              <a:gd name="T7" fmla="*/ 0 h 3200"/>
              <a:gd name="T8" fmla="*/ 0 w 3132"/>
              <a:gd name="T9" fmla="*/ 2037 h 3200"/>
              <a:gd name="T10" fmla="*/ 0 w 3132"/>
              <a:gd name="T11" fmla="*/ 2037 h 3200"/>
              <a:gd name="T12" fmla="*/ 927 w 3132"/>
              <a:gd name="T13" fmla="*/ 3199 h 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32" h="3200">
                <a:moveTo>
                  <a:pt x="927" y="3199"/>
                </a:moveTo>
                <a:lnTo>
                  <a:pt x="3131" y="2696"/>
                </a:lnTo>
                <a:lnTo>
                  <a:pt x="3131" y="2696"/>
                </a:lnTo>
                <a:cubicBezTo>
                  <a:pt x="2860" y="1506"/>
                  <a:pt x="2054" y="519"/>
                  <a:pt x="981" y="0"/>
                </a:cubicBezTo>
                <a:lnTo>
                  <a:pt x="0" y="2037"/>
                </a:lnTo>
                <a:lnTo>
                  <a:pt x="0" y="2037"/>
                </a:lnTo>
                <a:cubicBezTo>
                  <a:pt x="463" y="2260"/>
                  <a:pt x="810" y="2685"/>
                  <a:pt x="927" y="319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348"/>
          <p:cNvSpPr>
            <a:spLocks noChangeArrowheads="1"/>
          </p:cNvSpPr>
          <p:nvPr/>
        </p:nvSpPr>
        <p:spPr bwMode="auto">
          <a:xfrm>
            <a:off x="12171625" y="9645438"/>
            <a:ext cx="3464500" cy="3238445"/>
          </a:xfrm>
          <a:custGeom>
            <a:avLst/>
            <a:gdLst>
              <a:gd name="T0" fmla="*/ 3106 w 3107"/>
              <a:gd name="T1" fmla="*/ 1409 h 2906"/>
              <a:gd name="T2" fmla="*/ 1339 w 3107"/>
              <a:gd name="T3" fmla="*/ 0 h 2906"/>
              <a:gd name="T4" fmla="*/ 1339 w 3107"/>
              <a:gd name="T5" fmla="*/ 0 h 2906"/>
              <a:gd name="T6" fmla="*/ 0 w 3107"/>
              <a:gd name="T7" fmla="*/ 645 h 2906"/>
              <a:gd name="T8" fmla="*/ 0 w 3107"/>
              <a:gd name="T9" fmla="*/ 2905 h 2906"/>
              <a:gd name="T10" fmla="*/ 0 w 3107"/>
              <a:gd name="T11" fmla="*/ 2905 h 2906"/>
              <a:gd name="T12" fmla="*/ 3106 w 3107"/>
              <a:gd name="T13" fmla="*/ 1409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07" h="2906">
                <a:moveTo>
                  <a:pt x="3106" y="1409"/>
                </a:moveTo>
                <a:lnTo>
                  <a:pt x="1339" y="0"/>
                </a:lnTo>
                <a:lnTo>
                  <a:pt x="1339" y="0"/>
                </a:lnTo>
                <a:cubicBezTo>
                  <a:pt x="1024" y="393"/>
                  <a:pt x="541" y="645"/>
                  <a:pt x="0" y="645"/>
                </a:cubicBezTo>
                <a:lnTo>
                  <a:pt x="0" y="2905"/>
                </a:lnTo>
                <a:lnTo>
                  <a:pt x="0" y="2905"/>
                </a:lnTo>
                <a:cubicBezTo>
                  <a:pt x="1256" y="2905"/>
                  <a:pt x="2377" y="2321"/>
                  <a:pt x="3106" y="14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Freeform 349"/>
          <p:cNvSpPr>
            <a:spLocks noChangeArrowheads="1"/>
          </p:cNvSpPr>
          <p:nvPr/>
        </p:nvSpPr>
        <p:spPr bwMode="auto">
          <a:xfrm>
            <a:off x="7743948" y="7468454"/>
            <a:ext cx="2938681" cy="3749523"/>
          </a:xfrm>
          <a:custGeom>
            <a:avLst/>
            <a:gdLst>
              <a:gd name="T0" fmla="*/ 2260 w 2635"/>
              <a:gd name="T1" fmla="*/ 884 h 3363"/>
              <a:gd name="T2" fmla="*/ 2260 w 2635"/>
              <a:gd name="T3" fmla="*/ 884 h 3363"/>
              <a:gd name="T4" fmla="*/ 2302 w 2635"/>
              <a:gd name="T5" fmla="*/ 503 h 3363"/>
              <a:gd name="T6" fmla="*/ 99 w 2635"/>
              <a:gd name="T7" fmla="*/ 0 h 3363"/>
              <a:gd name="T8" fmla="*/ 99 w 2635"/>
              <a:gd name="T9" fmla="*/ 0 h 3363"/>
              <a:gd name="T10" fmla="*/ 0 w 2635"/>
              <a:gd name="T11" fmla="*/ 884 h 3363"/>
              <a:gd name="T12" fmla="*/ 0 w 2635"/>
              <a:gd name="T13" fmla="*/ 884 h 3363"/>
              <a:gd name="T14" fmla="*/ 867 w 2635"/>
              <a:gd name="T15" fmla="*/ 3362 h 3363"/>
              <a:gd name="T16" fmla="*/ 2634 w 2635"/>
              <a:gd name="T17" fmla="*/ 1953 h 3363"/>
              <a:gd name="T18" fmla="*/ 2634 w 2635"/>
              <a:gd name="T19" fmla="*/ 1953 h 3363"/>
              <a:gd name="T20" fmla="*/ 2260 w 2635"/>
              <a:gd name="T21" fmla="*/ 884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5" h="3363">
                <a:moveTo>
                  <a:pt x="2260" y="884"/>
                </a:moveTo>
                <a:lnTo>
                  <a:pt x="2260" y="884"/>
                </a:lnTo>
                <a:cubicBezTo>
                  <a:pt x="2260" y="753"/>
                  <a:pt x="2274" y="625"/>
                  <a:pt x="2302" y="503"/>
                </a:cubicBezTo>
                <a:lnTo>
                  <a:pt x="99" y="0"/>
                </a:lnTo>
                <a:lnTo>
                  <a:pt x="99" y="0"/>
                </a:lnTo>
                <a:cubicBezTo>
                  <a:pt x="34" y="284"/>
                  <a:pt x="0" y="580"/>
                  <a:pt x="0" y="884"/>
                </a:cubicBezTo>
                <a:lnTo>
                  <a:pt x="0" y="884"/>
                </a:lnTo>
                <a:cubicBezTo>
                  <a:pt x="0" y="1821"/>
                  <a:pt x="325" y="2683"/>
                  <a:pt x="867" y="3362"/>
                </a:cubicBezTo>
                <a:lnTo>
                  <a:pt x="2634" y="1953"/>
                </a:lnTo>
                <a:lnTo>
                  <a:pt x="2634" y="1953"/>
                </a:lnTo>
                <a:cubicBezTo>
                  <a:pt x="2400" y="1660"/>
                  <a:pt x="2260" y="1288"/>
                  <a:pt x="2260" y="88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Freeform 350"/>
          <p:cNvSpPr>
            <a:spLocks noChangeArrowheads="1"/>
          </p:cNvSpPr>
          <p:nvPr/>
        </p:nvSpPr>
        <p:spPr bwMode="auto">
          <a:xfrm>
            <a:off x="8712041" y="9645438"/>
            <a:ext cx="3464500" cy="3238445"/>
          </a:xfrm>
          <a:custGeom>
            <a:avLst/>
            <a:gdLst>
              <a:gd name="T0" fmla="*/ 1767 w 3108"/>
              <a:gd name="T1" fmla="*/ 0 h 2906"/>
              <a:gd name="T2" fmla="*/ 0 w 3108"/>
              <a:gd name="T3" fmla="*/ 1409 h 2906"/>
              <a:gd name="T4" fmla="*/ 0 w 3108"/>
              <a:gd name="T5" fmla="*/ 1409 h 2906"/>
              <a:gd name="T6" fmla="*/ 3107 w 3108"/>
              <a:gd name="T7" fmla="*/ 2905 h 2906"/>
              <a:gd name="T8" fmla="*/ 3107 w 3108"/>
              <a:gd name="T9" fmla="*/ 645 h 2906"/>
              <a:gd name="T10" fmla="*/ 3107 w 3108"/>
              <a:gd name="T11" fmla="*/ 645 h 2906"/>
              <a:gd name="T12" fmla="*/ 1767 w 3108"/>
              <a:gd name="T13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08" h="2906">
                <a:moveTo>
                  <a:pt x="1767" y="0"/>
                </a:moveTo>
                <a:lnTo>
                  <a:pt x="0" y="1409"/>
                </a:lnTo>
                <a:lnTo>
                  <a:pt x="0" y="1409"/>
                </a:lnTo>
                <a:cubicBezTo>
                  <a:pt x="728" y="2321"/>
                  <a:pt x="1849" y="2905"/>
                  <a:pt x="3107" y="2905"/>
                </a:cubicBezTo>
                <a:lnTo>
                  <a:pt x="3107" y="645"/>
                </a:lnTo>
                <a:lnTo>
                  <a:pt x="3107" y="645"/>
                </a:lnTo>
                <a:cubicBezTo>
                  <a:pt x="2565" y="645"/>
                  <a:pt x="2081" y="393"/>
                  <a:pt x="176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Freeform 351"/>
          <p:cNvSpPr>
            <a:spLocks noChangeArrowheads="1"/>
          </p:cNvSpPr>
          <p:nvPr/>
        </p:nvSpPr>
        <p:spPr bwMode="auto">
          <a:xfrm>
            <a:off x="8712041" y="8790371"/>
            <a:ext cx="629015" cy="899294"/>
          </a:xfrm>
          <a:custGeom>
            <a:avLst/>
            <a:gdLst>
              <a:gd name="T0" fmla="*/ 65 w 564"/>
              <a:gd name="T1" fmla="*/ 743 h 809"/>
              <a:gd name="T2" fmla="*/ 498 w 564"/>
              <a:gd name="T3" fmla="*/ 743 h 809"/>
              <a:gd name="T4" fmla="*/ 498 w 564"/>
              <a:gd name="T5" fmla="*/ 65 h 809"/>
              <a:gd name="T6" fmla="*/ 65 w 564"/>
              <a:gd name="T7" fmla="*/ 65 h 809"/>
              <a:gd name="T8" fmla="*/ 65 w 564"/>
              <a:gd name="T9" fmla="*/ 743 h 809"/>
              <a:gd name="T10" fmla="*/ 516 w 564"/>
              <a:gd name="T11" fmla="*/ 808 h 809"/>
              <a:gd name="T12" fmla="*/ 46 w 564"/>
              <a:gd name="T13" fmla="*/ 808 h 809"/>
              <a:gd name="T14" fmla="*/ 46 w 564"/>
              <a:gd name="T15" fmla="*/ 808 h 809"/>
              <a:gd name="T16" fmla="*/ 0 w 564"/>
              <a:gd name="T17" fmla="*/ 762 h 809"/>
              <a:gd name="T18" fmla="*/ 0 w 564"/>
              <a:gd name="T19" fmla="*/ 46 h 809"/>
              <a:gd name="T20" fmla="*/ 0 w 564"/>
              <a:gd name="T21" fmla="*/ 46 h 809"/>
              <a:gd name="T22" fmla="*/ 46 w 564"/>
              <a:gd name="T23" fmla="*/ 0 h 809"/>
              <a:gd name="T24" fmla="*/ 516 w 564"/>
              <a:gd name="T25" fmla="*/ 0 h 809"/>
              <a:gd name="T26" fmla="*/ 516 w 564"/>
              <a:gd name="T27" fmla="*/ 0 h 809"/>
              <a:gd name="T28" fmla="*/ 563 w 564"/>
              <a:gd name="T29" fmla="*/ 46 h 809"/>
              <a:gd name="T30" fmla="*/ 563 w 564"/>
              <a:gd name="T31" fmla="*/ 762 h 809"/>
              <a:gd name="T32" fmla="*/ 563 w 564"/>
              <a:gd name="T33" fmla="*/ 762 h 809"/>
              <a:gd name="T34" fmla="*/ 516 w 564"/>
              <a:gd name="T35" fmla="*/ 808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809">
                <a:moveTo>
                  <a:pt x="65" y="743"/>
                </a:moveTo>
                <a:lnTo>
                  <a:pt x="498" y="743"/>
                </a:lnTo>
                <a:lnTo>
                  <a:pt x="498" y="65"/>
                </a:lnTo>
                <a:lnTo>
                  <a:pt x="65" y="65"/>
                </a:lnTo>
                <a:lnTo>
                  <a:pt x="65" y="743"/>
                </a:lnTo>
                <a:close/>
                <a:moveTo>
                  <a:pt x="516" y="808"/>
                </a:moveTo>
                <a:lnTo>
                  <a:pt x="46" y="808"/>
                </a:lnTo>
                <a:lnTo>
                  <a:pt x="46" y="808"/>
                </a:lnTo>
                <a:cubicBezTo>
                  <a:pt x="21" y="808"/>
                  <a:pt x="0" y="788"/>
                  <a:pt x="0" y="762"/>
                </a:cubicBezTo>
                <a:lnTo>
                  <a:pt x="0" y="46"/>
                </a:lnTo>
                <a:lnTo>
                  <a:pt x="0" y="46"/>
                </a:lnTo>
                <a:cubicBezTo>
                  <a:pt x="0" y="20"/>
                  <a:pt x="21" y="0"/>
                  <a:pt x="46" y="0"/>
                </a:cubicBezTo>
                <a:lnTo>
                  <a:pt x="516" y="0"/>
                </a:lnTo>
                <a:lnTo>
                  <a:pt x="516" y="0"/>
                </a:lnTo>
                <a:cubicBezTo>
                  <a:pt x="542" y="0"/>
                  <a:pt x="563" y="20"/>
                  <a:pt x="563" y="46"/>
                </a:cubicBezTo>
                <a:lnTo>
                  <a:pt x="563" y="762"/>
                </a:lnTo>
                <a:lnTo>
                  <a:pt x="563" y="762"/>
                </a:lnTo>
                <a:cubicBezTo>
                  <a:pt x="563" y="788"/>
                  <a:pt x="542" y="808"/>
                  <a:pt x="516" y="8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52"/>
          <p:cNvSpPr>
            <a:spLocks noChangeArrowheads="1"/>
          </p:cNvSpPr>
          <p:nvPr/>
        </p:nvSpPr>
        <p:spPr bwMode="auto">
          <a:xfrm>
            <a:off x="8869295" y="8652774"/>
            <a:ext cx="614274" cy="884553"/>
          </a:xfrm>
          <a:custGeom>
            <a:avLst/>
            <a:gdLst>
              <a:gd name="T0" fmla="*/ 502 w 550"/>
              <a:gd name="T1" fmla="*/ 65 h 795"/>
              <a:gd name="T2" fmla="*/ 502 w 550"/>
              <a:gd name="T3" fmla="*/ 65 h 795"/>
              <a:gd name="T4" fmla="*/ 516 w 550"/>
              <a:gd name="T5" fmla="*/ 794 h 795"/>
              <a:gd name="T6" fmla="*/ 516 w 550"/>
              <a:gd name="T7" fmla="*/ 794 h 795"/>
              <a:gd name="T8" fmla="*/ 484 w 550"/>
              <a:gd name="T9" fmla="*/ 762 h 795"/>
              <a:gd name="T10" fmla="*/ 484 w 550"/>
              <a:gd name="T11" fmla="*/ 65 h 795"/>
              <a:gd name="T12" fmla="*/ 32 w 550"/>
              <a:gd name="T13" fmla="*/ 65 h 795"/>
              <a:gd name="T14" fmla="*/ 32 w 550"/>
              <a:gd name="T15" fmla="*/ 65 h 795"/>
              <a:gd name="T16" fmla="*/ 0 w 550"/>
              <a:gd name="T17" fmla="*/ 32 h 795"/>
              <a:gd name="T18" fmla="*/ 0 w 550"/>
              <a:gd name="T19" fmla="*/ 32 h 795"/>
              <a:gd name="T20" fmla="*/ 32 w 550"/>
              <a:gd name="T21" fmla="*/ 0 h 795"/>
              <a:gd name="T22" fmla="*/ 502 w 550"/>
              <a:gd name="T23" fmla="*/ 0 h 795"/>
              <a:gd name="T24" fmla="*/ 502 w 550"/>
              <a:gd name="T25" fmla="*/ 0 h 795"/>
              <a:gd name="T26" fmla="*/ 549 w 550"/>
              <a:gd name="T27" fmla="*/ 46 h 795"/>
              <a:gd name="T28" fmla="*/ 549 w 550"/>
              <a:gd name="T29" fmla="*/ 762 h 795"/>
              <a:gd name="T30" fmla="*/ 549 w 550"/>
              <a:gd name="T31" fmla="*/ 762 h 795"/>
              <a:gd name="T32" fmla="*/ 516 w 550"/>
              <a:gd name="T33" fmla="*/ 794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0" h="795">
                <a:moveTo>
                  <a:pt x="502" y="65"/>
                </a:moveTo>
                <a:lnTo>
                  <a:pt x="502" y="65"/>
                </a:lnTo>
                <a:close/>
                <a:moveTo>
                  <a:pt x="516" y="794"/>
                </a:moveTo>
                <a:lnTo>
                  <a:pt x="516" y="794"/>
                </a:lnTo>
                <a:cubicBezTo>
                  <a:pt x="498" y="794"/>
                  <a:pt x="484" y="779"/>
                  <a:pt x="484" y="762"/>
                </a:cubicBezTo>
                <a:lnTo>
                  <a:pt x="484" y="65"/>
                </a:lnTo>
                <a:lnTo>
                  <a:pt x="32" y="65"/>
                </a:lnTo>
                <a:lnTo>
                  <a:pt x="32" y="65"/>
                </a:lnTo>
                <a:cubicBezTo>
                  <a:pt x="14" y="65"/>
                  <a:pt x="0" y="51"/>
                  <a:pt x="0" y="32"/>
                </a:cubicBezTo>
                <a:lnTo>
                  <a:pt x="0" y="32"/>
                </a:lnTo>
                <a:cubicBezTo>
                  <a:pt x="0" y="14"/>
                  <a:pt x="14" y="0"/>
                  <a:pt x="32" y="0"/>
                </a:cubicBezTo>
                <a:lnTo>
                  <a:pt x="502" y="0"/>
                </a:lnTo>
                <a:lnTo>
                  <a:pt x="502" y="0"/>
                </a:lnTo>
                <a:cubicBezTo>
                  <a:pt x="528" y="0"/>
                  <a:pt x="549" y="20"/>
                  <a:pt x="549" y="46"/>
                </a:cubicBezTo>
                <a:lnTo>
                  <a:pt x="549" y="762"/>
                </a:lnTo>
                <a:lnTo>
                  <a:pt x="549" y="762"/>
                </a:lnTo>
                <a:cubicBezTo>
                  <a:pt x="549" y="779"/>
                  <a:pt x="534" y="794"/>
                  <a:pt x="516" y="7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353"/>
          <p:cNvSpPr>
            <a:spLocks noChangeArrowheads="1"/>
          </p:cNvSpPr>
          <p:nvPr/>
        </p:nvSpPr>
        <p:spPr bwMode="auto">
          <a:xfrm>
            <a:off x="9626079" y="6284138"/>
            <a:ext cx="329252" cy="329249"/>
          </a:xfrm>
          <a:custGeom>
            <a:avLst/>
            <a:gdLst>
              <a:gd name="T0" fmla="*/ 146 w 295"/>
              <a:gd name="T1" fmla="*/ 65 h 295"/>
              <a:gd name="T2" fmla="*/ 146 w 295"/>
              <a:gd name="T3" fmla="*/ 65 h 295"/>
              <a:gd name="T4" fmla="*/ 64 w 295"/>
              <a:gd name="T5" fmla="*/ 147 h 295"/>
              <a:gd name="T6" fmla="*/ 64 w 295"/>
              <a:gd name="T7" fmla="*/ 147 h 295"/>
              <a:gd name="T8" fmla="*/ 146 w 295"/>
              <a:gd name="T9" fmla="*/ 229 h 295"/>
              <a:gd name="T10" fmla="*/ 146 w 295"/>
              <a:gd name="T11" fmla="*/ 229 h 295"/>
              <a:gd name="T12" fmla="*/ 229 w 295"/>
              <a:gd name="T13" fmla="*/ 147 h 295"/>
              <a:gd name="T14" fmla="*/ 229 w 295"/>
              <a:gd name="T15" fmla="*/ 147 h 295"/>
              <a:gd name="T16" fmla="*/ 146 w 295"/>
              <a:gd name="T17" fmla="*/ 65 h 295"/>
              <a:gd name="T18" fmla="*/ 146 w 295"/>
              <a:gd name="T19" fmla="*/ 294 h 295"/>
              <a:gd name="T20" fmla="*/ 146 w 295"/>
              <a:gd name="T21" fmla="*/ 294 h 295"/>
              <a:gd name="T22" fmla="*/ 0 w 295"/>
              <a:gd name="T23" fmla="*/ 147 h 295"/>
              <a:gd name="T24" fmla="*/ 0 w 295"/>
              <a:gd name="T25" fmla="*/ 147 h 295"/>
              <a:gd name="T26" fmla="*/ 146 w 295"/>
              <a:gd name="T27" fmla="*/ 0 h 295"/>
              <a:gd name="T28" fmla="*/ 146 w 295"/>
              <a:gd name="T29" fmla="*/ 0 h 295"/>
              <a:gd name="T30" fmla="*/ 294 w 295"/>
              <a:gd name="T31" fmla="*/ 147 h 295"/>
              <a:gd name="T32" fmla="*/ 294 w 295"/>
              <a:gd name="T33" fmla="*/ 147 h 295"/>
              <a:gd name="T34" fmla="*/ 146 w 295"/>
              <a:gd name="T35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5" h="295">
                <a:moveTo>
                  <a:pt x="146" y="65"/>
                </a:moveTo>
                <a:lnTo>
                  <a:pt x="146" y="65"/>
                </a:lnTo>
                <a:cubicBezTo>
                  <a:pt x="101" y="65"/>
                  <a:pt x="64" y="102"/>
                  <a:pt x="64" y="147"/>
                </a:cubicBezTo>
                <a:lnTo>
                  <a:pt x="64" y="147"/>
                </a:lnTo>
                <a:cubicBezTo>
                  <a:pt x="64" y="193"/>
                  <a:pt x="101" y="229"/>
                  <a:pt x="146" y="229"/>
                </a:cubicBezTo>
                <a:lnTo>
                  <a:pt x="146" y="229"/>
                </a:lnTo>
                <a:cubicBezTo>
                  <a:pt x="191" y="229"/>
                  <a:pt x="229" y="193"/>
                  <a:pt x="229" y="147"/>
                </a:cubicBezTo>
                <a:lnTo>
                  <a:pt x="229" y="147"/>
                </a:lnTo>
                <a:cubicBezTo>
                  <a:pt x="229" y="102"/>
                  <a:pt x="191" y="65"/>
                  <a:pt x="146" y="65"/>
                </a:cubicBezTo>
                <a:close/>
                <a:moveTo>
                  <a:pt x="146" y="294"/>
                </a:moveTo>
                <a:lnTo>
                  <a:pt x="146" y="294"/>
                </a:lnTo>
                <a:cubicBezTo>
                  <a:pt x="65" y="294"/>
                  <a:pt x="0" y="228"/>
                  <a:pt x="0" y="147"/>
                </a:cubicBezTo>
                <a:lnTo>
                  <a:pt x="0" y="147"/>
                </a:lnTo>
                <a:cubicBezTo>
                  <a:pt x="0" y="66"/>
                  <a:pt x="65" y="0"/>
                  <a:pt x="146" y="0"/>
                </a:cubicBezTo>
                <a:lnTo>
                  <a:pt x="146" y="0"/>
                </a:lnTo>
                <a:cubicBezTo>
                  <a:pt x="228" y="0"/>
                  <a:pt x="294" y="66"/>
                  <a:pt x="294" y="147"/>
                </a:cubicBezTo>
                <a:lnTo>
                  <a:pt x="294" y="147"/>
                </a:lnTo>
                <a:cubicBezTo>
                  <a:pt x="294" y="228"/>
                  <a:pt x="228" y="294"/>
                  <a:pt x="146" y="2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54"/>
          <p:cNvSpPr>
            <a:spLocks noChangeArrowheads="1"/>
          </p:cNvSpPr>
          <p:nvPr/>
        </p:nvSpPr>
        <p:spPr bwMode="auto">
          <a:xfrm>
            <a:off x="9232944" y="5891003"/>
            <a:ext cx="1115521" cy="1110605"/>
          </a:xfrm>
          <a:custGeom>
            <a:avLst/>
            <a:gdLst>
              <a:gd name="T0" fmla="*/ 548 w 999"/>
              <a:gd name="T1" fmla="*/ 801 h 998"/>
              <a:gd name="T2" fmla="*/ 573 w 999"/>
              <a:gd name="T3" fmla="*/ 770 h 998"/>
              <a:gd name="T4" fmla="*/ 680 w 999"/>
              <a:gd name="T5" fmla="*/ 747 h 998"/>
              <a:gd name="T6" fmla="*/ 751 w 999"/>
              <a:gd name="T7" fmla="*/ 681 h 998"/>
              <a:gd name="T8" fmla="*/ 746 w 999"/>
              <a:gd name="T9" fmla="*/ 641 h 998"/>
              <a:gd name="T10" fmla="*/ 808 w 999"/>
              <a:gd name="T11" fmla="*/ 547 h 998"/>
              <a:gd name="T12" fmla="*/ 813 w 999"/>
              <a:gd name="T13" fmla="*/ 450 h 998"/>
              <a:gd name="T14" fmla="*/ 782 w 999"/>
              <a:gd name="T15" fmla="*/ 425 h 998"/>
              <a:gd name="T16" fmla="*/ 757 w 999"/>
              <a:gd name="T17" fmla="*/ 309 h 998"/>
              <a:gd name="T18" fmla="*/ 691 w 999"/>
              <a:gd name="T19" fmla="*/ 238 h 998"/>
              <a:gd name="T20" fmla="*/ 651 w 999"/>
              <a:gd name="T21" fmla="*/ 242 h 998"/>
              <a:gd name="T22" fmla="*/ 548 w 999"/>
              <a:gd name="T23" fmla="*/ 178 h 998"/>
              <a:gd name="T24" fmla="*/ 450 w 999"/>
              <a:gd name="T25" fmla="*/ 178 h 998"/>
              <a:gd name="T26" fmla="*/ 426 w 999"/>
              <a:gd name="T27" fmla="*/ 209 h 998"/>
              <a:gd name="T28" fmla="*/ 307 w 999"/>
              <a:gd name="T29" fmla="*/ 239 h 998"/>
              <a:gd name="T30" fmla="*/ 241 w 999"/>
              <a:gd name="T31" fmla="*/ 310 h 998"/>
              <a:gd name="T32" fmla="*/ 246 w 999"/>
              <a:gd name="T33" fmla="*/ 348 h 998"/>
              <a:gd name="T34" fmla="*/ 186 w 999"/>
              <a:gd name="T35" fmla="*/ 451 h 998"/>
              <a:gd name="T36" fmla="*/ 191 w 999"/>
              <a:gd name="T37" fmla="*/ 548 h 998"/>
              <a:gd name="T38" fmla="*/ 222 w 999"/>
              <a:gd name="T39" fmla="*/ 571 h 998"/>
              <a:gd name="T40" fmla="*/ 249 w 999"/>
              <a:gd name="T41" fmla="*/ 681 h 998"/>
              <a:gd name="T42" fmla="*/ 320 w 999"/>
              <a:gd name="T43" fmla="*/ 748 h 998"/>
              <a:gd name="T44" fmla="*/ 359 w 999"/>
              <a:gd name="T45" fmla="*/ 742 h 998"/>
              <a:gd name="T46" fmla="*/ 451 w 999"/>
              <a:gd name="T47" fmla="*/ 801 h 998"/>
              <a:gd name="T48" fmla="*/ 420 w 999"/>
              <a:gd name="T49" fmla="*/ 997 h 998"/>
              <a:gd name="T50" fmla="*/ 387 w 999"/>
              <a:gd name="T51" fmla="*/ 825 h 998"/>
              <a:gd name="T52" fmla="*/ 250 w 999"/>
              <a:gd name="T53" fmla="*/ 909 h 998"/>
              <a:gd name="T54" fmla="*/ 90 w 999"/>
              <a:gd name="T55" fmla="*/ 795 h 998"/>
              <a:gd name="T56" fmla="*/ 186 w 999"/>
              <a:gd name="T57" fmla="*/ 653 h 998"/>
              <a:gd name="T58" fmla="*/ 33 w 999"/>
              <a:gd name="T59" fmla="*/ 612 h 998"/>
              <a:gd name="T60" fmla="*/ 0 w 999"/>
              <a:gd name="T61" fmla="*/ 419 h 998"/>
              <a:gd name="T62" fmla="*/ 160 w 999"/>
              <a:gd name="T63" fmla="*/ 386 h 998"/>
              <a:gd name="T64" fmla="*/ 89 w 999"/>
              <a:gd name="T65" fmla="*/ 249 h 998"/>
              <a:gd name="T66" fmla="*/ 203 w 999"/>
              <a:gd name="T67" fmla="*/ 89 h 998"/>
              <a:gd name="T68" fmla="*/ 335 w 999"/>
              <a:gd name="T69" fmla="*/ 175 h 998"/>
              <a:gd name="T70" fmla="*/ 386 w 999"/>
              <a:gd name="T71" fmla="*/ 32 h 998"/>
              <a:gd name="T72" fmla="*/ 579 w 999"/>
              <a:gd name="T73" fmla="*/ 0 h 998"/>
              <a:gd name="T74" fmla="*/ 612 w 999"/>
              <a:gd name="T75" fmla="*/ 153 h 998"/>
              <a:gd name="T76" fmla="*/ 749 w 999"/>
              <a:gd name="T77" fmla="*/ 88 h 998"/>
              <a:gd name="T78" fmla="*/ 909 w 999"/>
              <a:gd name="T79" fmla="*/ 202 h 998"/>
              <a:gd name="T80" fmla="*/ 820 w 999"/>
              <a:gd name="T81" fmla="*/ 338 h 998"/>
              <a:gd name="T82" fmla="*/ 967 w 999"/>
              <a:gd name="T83" fmla="*/ 386 h 998"/>
              <a:gd name="T84" fmla="*/ 998 w 999"/>
              <a:gd name="T85" fmla="*/ 579 h 998"/>
              <a:gd name="T86" fmla="*/ 832 w 999"/>
              <a:gd name="T87" fmla="*/ 612 h 998"/>
              <a:gd name="T88" fmla="*/ 910 w 999"/>
              <a:gd name="T89" fmla="*/ 749 h 998"/>
              <a:gd name="T90" fmla="*/ 796 w 999"/>
              <a:gd name="T91" fmla="*/ 908 h 998"/>
              <a:gd name="T92" fmla="*/ 651 w 999"/>
              <a:gd name="T93" fmla="*/ 810 h 998"/>
              <a:gd name="T94" fmla="*/ 613 w 999"/>
              <a:gd name="T95" fmla="*/ 966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99" h="998">
                <a:moveTo>
                  <a:pt x="452" y="933"/>
                </a:moveTo>
                <a:lnTo>
                  <a:pt x="548" y="933"/>
                </a:lnTo>
                <a:lnTo>
                  <a:pt x="548" y="801"/>
                </a:lnTo>
                <a:lnTo>
                  <a:pt x="548" y="801"/>
                </a:lnTo>
                <a:cubicBezTo>
                  <a:pt x="548" y="786"/>
                  <a:pt x="559" y="773"/>
                  <a:pt x="573" y="770"/>
                </a:cubicBezTo>
                <a:lnTo>
                  <a:pt x="573" y="770"/>
                </a:lnTo>
                <a:cubicBezTo>
                  <a:pt x="596" y="764"/>
                  <a:pt x="619" y="754"/>
                  <a:pt x="641" y="742"/>
                </a:cubicBezTo>
                <a:lnTo>
                  <a:pt x="641" y="742"/>
                </a:lnTo>
                <a:cubicBezTo>
                  <a:pt x="653" y="735"/>
                  <a:pt x="669" y="737"/>
                  <a:pt x="680" y="747"/>
                </a:cubicBezTo>
                <a:lnTo>
                  <a:pt x="773" y="840"/>
                </a:lnTo>
                <a:lnTo>
                  <a:pt x="841" y="771"/>
                </a:lnTo>
                <a:lnTo>
                  <a:pt x="751" y="681"/>
                </a:lnTo>
                <a:lnTo>
                  <a:pt x="751" y="681"/>
                </a:lnTo>
                <a:cubicBezTo>
                  <a:pt x="740" y="670"/>
                  <a:pt x="738" y="654"/>
                  <a:pt x="746" y="641"/>
                </a:cubicBezTo>
                <a:lnTo>
                  <a:pt x="746" y="641"/>
                </a:lnTo>
                <a:cubicBezTo>
                  <a:pt x="760" y="619"/>
                  <a:pt x="770" y="595"/>
                  <a:pt x="778" y="570"/>
                </a:cubicBezTo>
                <a:lnTo>
                  <a:pt x="778" y="570"/>
                </a:lnTo>
                <a:cubicBezTo>
                  <a:pt x="781" y="557"/>
                  <a:pt x="794" y="547"/>
                  <a:pt x="808" y="547"/>
                </a:cubicBezTo>
                <a:lnTo>
                  <a:pt x="934" y="546"/>
                </a:lnTo>
                <a:lnTo>
                  <a:pt x="934" y="450"/>
                </a:lnTo>
                <a:lnTo>
                  <a:pt x="813" y="450"/>
                </a:lnTo>
                <a:lnTo>
                  <a:pt x="813" y="450"/>
                </a:lnTo>
                <a:cubicBezTo>
                  <a:pt x="798" y="450"/>
                  <a:pt x="785" y="439"/>
                  <a:pt x="782" y="425"/>
                </a:cubicBezTo>
                <a:lnTo>
                  <a:pt x="782" y="425"/>
                </a:lnTo>
                <a:cubicBezTo>
                  <a:pt x="776" y="398"/>
                  <a:pt x="766" y="372"/>
                  <a:pt x="752" y="347"/>
                </a:cubicBezTo>
                <a:lnTo>
                  <a:pt x="752" y="347"/>
                </a:lnTo>
                <a:cubicBezTo>
                  <a:pt x="745" y="335"/>
                  <a:pt x="747" y="319"/>
                  <a:pt x="757" y="309"/>
                </a:cubicBezTo>
                <a:lnTo>
                  <a:pt x="840" y="225"/>
                </a:lnTo>
                <a:lnTo>
                  <a:pt x="772" y="157"/>
                </a:lnTo>
                <a:lnTo>
                  <a:pt x="691" y="238"/>
                </a:lnTo>
                <a:lnTo>
                  <a:pt x="691" y="238"/>
                </a:lnTo>
                <a:cubicBezTo>
                  <a:pt x="680" y="248"/>
                  <a:pt x="664" y="250"/>
                  <a:pt x="651" y="242"/>
                </a:cubicBezTo>
                <a:lnTo>
                  <a:pt x="651" y="242"/>
                </a:lnTo>
                <a:cubicBezTo>
                  <a:pt x="627" y="227"/>
                  <a:pt x="600" y="216"/>
                  <a:pt x="572" y="209"/>
                </a:cubicBezTo>
                <a:lnTo>
                  <a:pt x="572" y="209"/>
                </a:lnTo>
                <a:cubicBezTo>
                  <a:pt x="557" y="205"/>
                  <a:pt x="548" y="192"/>
                  <a:pt x="548" y="178"/>
                </a:cubicBezTo>
                <a:lnTo>
                  <a:pt x="547" y="64"/>
                </a:lnTo>
                <a:lnTo>
                  <a:pt x="450" y="64"/>
                </a:lnTo>
                <a:lnTo>
                  <a:pt x="450" y="178"/>
                </a:lnTo>
                <a:lnTo>
                  <a:pt x="450" y="178"/>
                </a:lnTo>
                <a:cubicBezTo>
                  <a:pt x="450" y="192"/>
                  <a:pt x="441" y="205"/>
                  <a:pt x="426" y="209"/>
                </a:cubicBezTo>
                <a:lnTo>
                  <a:pt x="426" y="209"/>
                </a:lnTo>
                <a:cubicBezTo>
                  <a:pt x="399" y="216"/>
                  <a:pt x="371" y="228"/>
                  <a:pt x="347" y="243"/>
                </a:cubicBezTo>
                <a:lnTo>
                  <a:pt x="347" y="243"/>
                </a:lnTo>
                <a:cubicBezTo>
                  <a:pt x="334" y="251"/>
                  <a:pt x="318" y="249"/>
                  <a:pt x="307" y="239"/>
                </a:cubicBezTo>
                <a:lnTo>
                  <a:pt x="226" y="158"/>
                </a:lnTo>
                <a:lnTo>
                  <a:pt x="158" y="226"/>
                </a:lnTo>
                <a:lnTo>
                  <a:pt x="241" y="310"/>
                </a:lnTo>
                <a:lnTo>
                  <a:pt x="241" y="310"/>
                </a:lnTo>
                <a:cubicBezTo>
                  <a:pt x="251" y="320"/>
                  <a:pt x="254" y="336"/>
                  <a:pt x="246" y="348"/>
                </a:cubicBezTo>
                <a:lnTo>
                  <a:pt x="246" y="348"/>
                </a:lnTo>
                <a:cubicBezTo>
                  <a:pt x="233" y="373"/>
                  <a:pt x="223" y="398"/>
                  <a:pt x="217" y="425"/>
                </a:cubicBezTo>
                <a:lnTo>
                  <a:pt x="217" y="425"/>
                </a:lnTo>
                <a:cubicBezTo>
                  <a:pt x="214" y="440"/>
                  <a:pt x="200" y="451"/>
                  <a:pt x="186" y="451"/>
                </a:cubicBezTo>
                <a:lnTo>
                  <a:pt x="65" y="451"/>
                </a:lnTo>
                <a:lnTo>
                  <a:pt x="65" y="547"/>
                </a:lnTo>
                <a:lnTo>
                  <a:pt x="191" y="548"/>
                </a:lnTo>
                <a:lnTo>
                  <a:pt x="191" y="548"/>
                </a:lnTo>
                <a:cubicBezTo>
                  <a:pt x="205" y="548"/>
                  <a:pt x="217" y="557"/>
                  <a:pt x="222" y="571"/>
                </a:cubicBezTo>
                <a:lnTo>
                  <a:pt x="222" y="571"/>
                </a:lnTo>
                <a:cubicBezTo>
                  <a:pt x="229" y="596"/>
                  <a:pt x="239" y="620"/>
                  <a:pt x="254" y="642"/>
                </a:cubicBezTo>
                <a:lnTo>
                  <a:pt x="254" y="642"/>
                </a:lnTo>
                <a:cubicBezTo>
                  <a:pt x="261" y="655"/>
                  <a:pt x="259" y="671"/>
                  <a:pt x="249" y="681"/>
                </a:cubicBezTo>
                <a:lnTo>
                  <a:pt x="159" y="772"/>
                </a:lnTo>
                <a:lnTo>
                  <a:pt x="227" y="840"/>
                </a:lnTo>
                <a:lnTo>
                  <a:pt x="320" y="748"/>
                </a:lnTo>
                <a:lnTo>
                  <a:pt x="320" y="748"/>
                </a:lnTo>
                <a:cubicBezTo>
                  <a:pt x="331" y="738"/>
                  <a:pt x="346" y="735"/>
                  <a:pt x="359" y="742"/>
                </a:cubicBezTo>
                <a:lnTo>
                  <a:pt x="359" y="742"/>
                </a:lnTo>
                <a:cubicBezTo>
                  <a:pt x="380" y="754"/>
                  <a:pt x="403" y="764"/>
                  <a:pt x="427" y="770"/>
                </a:cubicBezTo>
                <a:lnTo>
                  <a:pt x="427" y="770"/>
                </a:lnTo>
                <a:cubicBezTo>
                  <a:pt x="441" y="773"/>
                  <a:pt x="451" y="786"/>
                  <a:pt x="451" y="801"/>
                </a:cubicBezTo>
                <a:lnTo>
                  <a:pt x="452" y="933"/>
                </a:lnTo>
                <a:close/>
                <a:moveTo>
                  <a:pt x="581" y="997"/>
                </a:moveTo>
                <a:lnTo>
                  <a:pt x="420" y="997"/>
                </a:lnTo>
                <a:lnTo>
                  <a:pt x="420" y="997"/>
                </a:lnTo>
                <a:cubicBezTo>
                  <a:pt x="402" y="997"/>
                  <a:pt x="387" y="984"/>
                  <a:pt x="387" y="966"/>
                </a:cubicBezTo>
                <a:lnTo>
                  <a:pt x="387" y="825"/>
                </a:lnTo>
                <a:lnTo>
                  <a:pt x="387" y="825"/>
                </a:lnTo>
                <a:cubicBezTo>
                  <a:pt x="374" y="821"/>
                  <a:pt x="361" y="816"/>
                  <a:pt x="349" y="810"/>
                </a:cubicBezTo>
                <a:lnTo>
                  <a:pt x="250" y="909"/>
                </a:lnTo>
                <a:lnTo>
                  <a:pt x="250" y="909"/>
                </a:lnTo>
                <a:cubicBezTo>
                  <a:pt x="237" y="922"/>
                  <a:pt x="217" y="922"/>
                  <a:pt x="204" y="909"/>
                </a:cubicBezTo>
                <a:lnTo>
                  <a:pt x="90" y="795"/>
                </a:lnTo>
                <a:lnTo>
                  <a:pt x="90" y="795"/>
                </a:lnTo>
                <a:cubicBezTo>
                  <a:pt x="77" y="783"/>
                  <a:pt x="77" y="763"/>
                  <a:pt x="90" y="750"/>
                </a:cubicBezTo>
                <a:lnTo>
                  <a:pt x="186" y="653"/>
                </a:lnTo>
                <a:lnTo>
                  <a:pt x="186" y="653"/>
                </a:lnTo>
                <a:cubicBezTo>
                  <a:pt x="178" y="640"/>
                  <a:pt x="172" y="627"/>
                  <a:pt x="167" y="612"/>
                </a:cubicBezTo>
                <a:lnTo>
                  <a:pt x="33" y="612"/>
                </a:lnTo>
                <a:lnTo>
                  <a:pt x="33" y="612"/>
                </a:lnTo>
                <a:cubicBezTo>
                  <a:pt x="15" y="612"/>
                  <a:pt x="0" y="598"/>
                  <a:pt x="0" y="580"/>
                </a:cubicBezTo>
                <a:lnTo>
                  <a:pt x="0" y="419"/>
                </a:lnTo>
                <a:lnTo>
                  <a:pt x="0" y="419"/>
                </a:lnTo>
                <a:cubicBezTo>
                  <a:pt x="0" y="402"/>
                  <a:pt x="14" y="387"/>
                  <a:pt x="33" y="387"/>
                </a:cubicBezTo>
                <a:lnTo>
                  <a:pt x="160" y="386"/>
                </a:lnTo>
                <a:lnTo>
                  <a:pt x="160" y="386"/>
                </a:lnTo>
                <a:cubicBezTo>
                  <a:pt x="165" y="370"/>
                  <a:pt x="171" y="354"/>
                  <a:pt x="178" y="339"/>
                </a:cubicBezTo>
                <a:lnTo>
                  <a:pt x="89" y="249"/>
                </a:lnTo>
                <a:lnTo>
                  <a:pt x="89" y="249"/>
                </a:lnTo>
                <a:cubicBezTo>
                  <a:pt x="77" y="236"/>
                  <a:pt x="77" y="216"/>
                  <a:pt x="89" y="203"/>
                </a:cubicBezTo>
                <a:lnTo>
                  <a:pt x="203" y="89"/>
                </a:lnTo>
                <a:lnTo>
                  <a:pt x="203" y="89"/>
                </a:lnTo>
                <a:cubicBezTo>
                  <a:pt x="216" y="77"/>
                  <a:pt x="236" y="77"/>
                  <a:pt x="249" y="89"/>
                </a:cubicBezTo>
                <a:lnTo>
                  <a:pt x="335" y="175"/>
                </a:lnTo>
                <a:lnTo>
                  <a:pt x="335" y="175"/>
                </a:lnTo>
                <a:cubicBezTo>
                  <a:pt x="351" y="167"/>
                  <a:pt x="369" y="159"/>
                  <a:pt x="386" y="154"/>
                </a:cubicBezTo>
                <a:lnTo>
                  <a:pt x="386" y="32"/>
                </a:lnTo>
                <a:lnTo>
                  <a:pt x="386" y="32"/>
                </a:lnTo>
                <a:cubicBezTo>
                  <a:pt x="386" y="14"/>
                  <a:pt x="400" y="0"/>
                  <a:pt x="418" y="0"/>
                </a:cubicBezTo>
                <a:lnTo>
                  <a:pt x="579" y="0"/>
                </a:lnTo>
                <a:lnTo>
                  <a:pt x="579" y="0"/>
                </a:lnTo>
                <a:cubicBezTo>
                  <a:pt x="596" y="0"/>
                  <a:pt x="611" y="14"/>
                  <a:pt x="611" y="32"/>
                </a:cubicBezTo>
                <a:lnTo>
                  <a:pt x="612" y="153"/>
                </a:lnTo>
                <a:lnTo>
                  <a:pt x="612" y="153"/>
                </a:lnTo>
                <a:cubicBezTo>
                  <a:pt x="630" y="159"/>
                  <a:pt x="647" y="166"/>
                  <a:pt x="663" y="174"/>
                </a:cubicBezTo>
                <a:lnTo>
                  <a:pt x="749" y="88"/>
                </a:lnTo>
                <a:lnTo>
                  <a:pt x="749" y="88"/>
                </a:lnTo>
                <a:cubicBezTo>
                  <a:pt x="762" y="76"/>
                  <a:pt x="783" y="76"/>
                  <a:pt x="795" y="88"/>
                </a:cubicBezTo>
                <a:lnTo>
                  <a:pt x="909" y="202"/>
                </a:lnTo>
                <a:lnTo>
                  <a:pt x="909" y="202"/>
                </a:lnTo>
                <a:cubicBezTo>
                  <a:pt x="921" y="215"/>
                  <a:pt x="921" y="235"/>
                  <a:pt x="909" y="248"/>
                </a:cubicBezTo>
                <a:lnTo>
                  <a:pt x="820" y="338"/>
                </a:lnTo>
                <a:lnTo>
                  <a:pt x="820" y="338"/>
                </a:lnTo>
                <a:cubicBezTo>
                  <a:pt x="827" y="353"/>
                  <a:pt x="833" y="369"/>
                  <a:pt x="838" y="385"/>
                </a:cubicBezTo>
                <a:lnTo>
                  <a:pt x="967" y="386"/>
                </a:lnTo>
                <a:lnTo>
                  <a:pt x="967" y="386"/>
                </a:lnTo>
                <a:cubicBezTo>
                  <a:pt x="984" y="386"/>
                  <a:pt x="998" y="400"/>
                  <a:pt x="998" y="418"/>
                </a:cubicBezTo>
                <a:lnTo>
                  <a:pt x="998" y="579"/>
                </a:lnTo>
                <a:lnTo>
                  <a:pt x="998" y="579"/>
                </a:lnTo>
                <a:cubicBezTo>
                  <a:pt x="998" y="597"/>
                  <a:pt x="984" y="611"/>
                  <a:pt x="967" y="611"/>
                </a:cubicBezTo>
                <a:lnTo>
                  <a:pt x="832" y="612"/>
                </a:lnTo>
                <a:lnTo>
                  <a:pt x="832" y="612"/>
                </a:lnTo>
                <a:cubicBezTo>
                  <a:pt x="827" y="626"/>
                  <a:pt x="821" y="639"/>
                  <a:pt x="814" y="653"/>
                </a:cubicBezTo>
                <a:lnTo>
                  <a:pt x="910" y="749"/>
                </a:lnTo>
                <a:lnTo>
                  <a:pt x="910" y="749"/>
                </a:lnTo>
                <a:cubicBezTo>
                  <a:pt x="922" y="762"/>
                  <a:pt x="922" y="782"/>
                  <a:pt x="910" y="795"/>
                </a:cubicBezTo>
                <a:lnTo>
                  <a:pt x="796" y="908"/>
                </a:lnTo>
                <a:lnTo>
                  <a:pt x="796" y="908"/>
                </a:lnTo>
                <a:cubicBezTo>
                  <a:pt x="784" y="921"/>
                  <a:pt x="763" y="921"/>
                  <a:pt x="751" y="908"/>
                </a:cubicBezTo>
                <a:lnTo>
                  <a:pt x="651" y="810"/>
                </a:lnTo>
                <a:lnTo>
                  <a:pt x="651" y="810"/>
                </a:lnTo>
                <a:cubicBezTo>
                  <a:pt x="639" y="816"/>
                  <a:pt x="626" y="820"/>
                  <a:pt x="613" y="824"/>
                </a:cubicBezTo>
                <a:lnTo>
                  <a:pt x="613" y="966"/>
                </a:lnTo>
                <a:lnTo>
                  <a:pt x="613" y="966"/>
                </a:lnTo>
                <a:cubicBezTo>
                  <a:pt x="613" y="984"/>
                  <a:pt x="598" y="997"/>
                  <a:pt x="581" y="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55"/>
          <p:cNvSpPr>
            <a:spLocks noChangeArrowheads="1"/>
          </p:cNvSpPr>
          <p:nvPr/>
        </p:nvSpPr>
        <p:spPr bwMode="auto">
          <a:xfrm>
            <a:off x="14574662" y="8751057"/>
            <a:ext cx="1115518" cy="850152"/>
          </a:xfrm>
          <a:custGeom>
            <a:avLst/>
            <a:gdLst>
              <a:gd name="T0" fmla="*/ 378 w 1000"/>
              <a:gd name="T1" fmla="*/ 65 h 765"/>
              <a:gd name="T2" fmla="*/ 378 w 1000"/>
              <a:gd name="T3" fmla="*/ 65 h 765"/>
              <a:gd name="T4" fmla="*/ 518 w 1000"/>
              <a:gd name="T5" fmla="*/ 123 h 765"/>
              <a:gd name="T6" fmla="*/ 519 w 1000"/>
              <a:gd name="T7" fmla="*/ 123 h 765"/>
              <a:gd name="T8" fmla="*/ 518 w 1000"/>
              <a:gd name="T9" fmla="*/ 123 h 765"/>
              <a:gd name="T10" fmla="*/ 65 w 1000"/>
              <a:gd name="T11" fmla="*/ 700 h 765"/>
              <a:gd name="T12" fmla="*/ 934 w 1000"/>
              <a:gd name="T13" fmla="*/ 700 h 765"/>
              <a:gd name="T14" fmla="*/ 934 w 1000"/>
              <a:gd name="T15" fmla="*/ 182 h 765"/>
              <a:gd name="T16" fmla="*/ 505 w 1000"/>
              <a:gd name="T17" fmla="*/ 182 h 765"/>
              <a:gd name="T18" fmla="*/ 505 w 1000"/>
              <a:gd name="T19" fmla="*/ 182 h 765"/>
              <a:gd name="T20" fmla="*/ 472 w 1000"/>
              <a:gd name="T21" fmla="*/ 169 h 765"/>
              <a:gd name="T22" fmla="*/ 370 w 1000"/>
              <a:gd name="T23" fmla="*/ 65 h 765"/>
              <a:gd name="T24" fmla="*/ 65 w 1000"/>
              <a:gd name="T25" fmla="*/ 65 h 765"/>
              <a:gd name="T26" fmla="*/ 65 w 1000"/>
              <a:gd name="T27" fmla="*/ 700 h 765"/>
              <a:gd name="T28" fmla="*/ 949 w 1000"/>
              <a:gd name="T29" fmla="*/ 764 h 765"/>
              <a:gd name="T30" fmla="*/ 50 w 1000"/>
              <a:gd name="T31" fmla="*/ 764 h 765"/>
              <a:gd name="T32" fmla="*/ 50 w 1000"/>
              <a:gd name="T33" fmla="*/ 764 h 765"/>
              <a:gd name="T34" fmla="*/ 0 w 1000"/>
              <a:gd name="T35" fmla="*/ 716 h 765"/>
              <a:gd name="T36" fmla="*/ 0 w 1000"/>
              <a:gd name="T37" fmla="*/ 52 h 765"/>
              <a:gd name="T38" fmla="*/ 0 w 1000"/>
              <a:gd name="T39" fmla="*/ 52 h 765"/>
              <a:gd name="T40" fmla="*/ 52 w 1000"/>
              <a:gd name="T41" fmla="*/ 0 h 765"/>
              <a:gd name="T42" fmla="*/ 378 w 1000"/>
              <a:gd name="T43" fmla="*/ 0 h 765"/>
              <a:gd name="T44" fmla="*/ 378 w 1000"/>
              <a:gd name="T45" fmla="*/ 0 h 765"/>
              <a:gd name="T46" fmla="*/ 410 w 1000"/>
              <a:gd name="T47" fmla="*/ 14 h 765"/>
              <a:gd name="T48" fmla="*/ 513 w 1000"/>
              <a:gd name="T49" fmla="*/ 118 h 765"/>
              <a:gd name="T50" fmla="*/ 949 w 1000"/>
              <a:gd name="T51" fmla="*/ 118 h 765"/>
              <a:gd name="T52" fmla="*/ 949 w 1000"/>
              <a:gd name="T53" fmla="*/ 118 h 765"/>
              <a:gd name="T54" fmla="*/ 999 w 1000"/>
              <a:gd name="T55" fmla="*/ 166 h 765"/>
              <a:gd name="T56" fmla="*/ 999 w 1000"/>
              <a:gd name="T57" fmla="*/ 716 h 765"/>
              <a:gd name="T58" fmla="*/ 999 w 1000"/>
              <a:gd name="T59" fmla="*/ 716 h 765"/>
              <a:gd name="T60" fmla="*/ 949 w 1000"/>
              <a:gd name="T61" fmla="*/ 764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00" h="765">
                <a:moveTo>
                  <a:pt x="378" y="65"/>
                </a:moveTo>
                <a:lnTo>
                  <a:pt x="378" y="65"/>
                </a:lnTo>
                <a:close/>
                <a:moveTo>
                  <a:pt x="518" y="123"/>
                </a:moveTo>
                <a:lnTo>
                  <a:pt x="519" y="123"/>
                </a:lnTo>
                <a:lnTo>
                  <a:pt x="518" y="123"/>
                </a:lnTo>
                <a:close/>
                <a:moveTo>
                  <a:pt x="65" y="700"/>
                </a:moveTo>
                <a:lnTo>
                  <a:pt x="934" y="700"/>
                </a:lnTo>
                <a:lnTo>
                  <a:pt x="934" y="182"/>
                </a:lnTo>
                <a:lnTo>
                  <a:pt x="505" y="182"/>
                </a:lnTo>
                <a:lnTo>
                  <a:pt x="505" y="182"/>
                </a:lnTo>
                <a:cubicBezTo>
                  <a:pt x="493" y="182"/>
                  <a:pt x="481" y="178"/>
                  <a:pt x="472" y="169"/>
                </a:cubicBezTo>
                <a:lnTo>
                  <a:pt x="370" y="65"/>
                </a:lnTo>
                <a:lnTo>
                  <a:pt x="65" y="65"/>
                </a:lnTo>
                <a:lnTo>
                  <a:pt x="65" y="700"/>
                </a:lnTo>
                <a:close/>
                <a:moveTo>
                  <a:pt x="949" y="764"/>
                </a:moveTo>
                <a:lnTo>
                  <a:pt x="50" y="764"/>
                </a:lnTo>
                <a:lnTo>
                  <a:pt x="50" y="764"/>
                </a:lnTo>
                <a:cubicBezTo>
                  <a:pt x="23" y="764"/>
                  <a:pt x="0" y="743"/>
                  <a:pt x="0" y="716"/>
                </a:cubicBezTo>
                <a:lnTo>
                  <a:pt x="0" y="52"/>
                </a:lnTo>
                <a:lnTo>
                  <a:pt x="0" y="52"/>
                </a:lnTo>
                <a:cubicBezTo>
                  <a:pt x="0" y="24"/>
                  <a:pt x="24" y="0"/>
                  <a:pt x="52" y="0"/>
                </a:cubicBezTo>
                <a:lnTo>
                  <a:pt x="378" y="0"/>
                </a:lnTo>
                <a:lnTo>
                  <a:pt x="378" y="0"/>
                </a:lnTo>
                <a:cubicBezTo>
                  <a:pt x="390" y="0"/>
                  <a:pt x="402" y="5"/>
                  <a:pt x="410" y="14"/>
                </a:cubicBezTo>
                <a:lnTo>
                  <a:pt x="513" y="118"/>
                </a:lnTo>
                <a:lnTo>
                  <a:pt x="949" y="118"/>
                </a:lnTo>
                <a:lnTo>
                  <a:pt x="949" y="118"/>
                </a:lnTo>
                <a:cubicBezTo>
                  <a:pt x="976" y="118"/>
                  <a:pt x="999" y="139"/>
                  <a:pt x="999" y="166"/>
                </a:cubicBezTo>
                <a:lnTo>
                  <a:pt x="999" y="716"/>
                </a:lnTo>
                <a:lnTo>
                  <a:pt x="999" y="716"/>
                </a:lnTo>
                <a:cubicBezTo>
                  <a:pt x="999" y="743"/>
                  <a:pt x="976" y="764"/>
                  <a:pt x="949" y="7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56"/>
          <p:cNvSpPr>
            <a:spLocks noChangeArrowheads="1"/>
          </p:cNvSpPr>
          <p:nvPr/>
        </p:nvSpPr>
        <p:spPr bwMode="auto">
          <a:xfrm>
            <a:off x="15134879" y="8751057"/>
            <a:ext cx="560217" cy="73711"/>
          </a:xfrm>
          <a:custGeom>
            <a:avLst/>
            <a:gdLst>
              <a:gd name="T0" fmla="*/ 467 w 501"/>
              <a:gd name="T1" fmla="*/ 65 h 66"/>
              <a:gd name="T2" fmla="*/ 32 w 501"/>
              <a:gd name="T3" fmla="*/ 65 h 66"/>
              <a:gd name="T4" fmla="*/ 32 w 501"/>
              <a:gd name="T5" fmla="*/ 65 h 66"/>
              <a:gd name="T6" fmla="*/ 0 w 501"/>
              <a:gd name="T7" fmla="*/ 33 h 66"/>
              <a:gd name="T8" fmla="*/ 0 w 501"/>
              <a:gd name="T9" fmla="*/ 33 h 66"/>
              <a:gd name="T10" fmla="*/ 32 w 501"/>
              <a:gd name="T11" fmla="*/ 0 h 66"/>
              <a:gd name="T12" fmla="*/ 467 w 501"/>
              <a:gd name="T13" fmla="*/ 0 h 66"/>
              <a:gd name="T14" fmla="*/ 467 w 501"/>
              <a:gd name="T15" fmla="*/ 0 h 66"/>
              <a:gd name="T16" fmla="*/ 500 w 501"/>
              <a:gd name="T17" fmla="*/ 33 h 66"/>
              <a:gd name="T18" fmla="*/ 500 w 501"/>
              <a:gd name="T19" fmla="*/ 33 h 66"/>
              <a:gd name="T20" fmla="*/ 467 w 501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1" h="66">
                <a:moveTo>
                  <a:pt x="467" y="65"/>
                </a:moveTo>
                <a:lnTo>
                  <a:pt x="32" y="65"/>
                </a:lnTo>
                <a:lnTo>
                  <a:pt x="32" y="65"/>
                </a:lnTo>
                <a:cubicBezTo>
                  <a:pt x="14" y="65"/>
                  <a:pt x="0" y="50"/>
                  <a:pt x="0" y="33"/>
                </a:cubicBezTo>
                <a:lnTo>
                  <a:pt x="0" y="33"/>
                </a:lnTo>
                <a:cubicBezTo>
                  <a:pt x="0" y="15"/>
                  <a:pt x="14" y="0"/>
                  <a:pt x="32" y="0"/>
                </a:cubicBezTo>
                <a:lnTo>
                  <a:pt x="467" y="0"/>
                </a:lnTo>
                <a:lnTo>
                  <a:pt x="467" y="0"/>
                </a:lnTo>
                <a:cubicBezTo>
                  <a:pt x="485" y="0"/>
                  <a:pt x="500" y="15"/>
                  <a:pt x="500" y="33"/>
                </a:cubicBezTo>
                <a:lnTo>
                  <a:pt x="500" y="33"/>
                </a:lnTo>
                <a:cubicBezTo>
                  <a:pt x="500" y="50"/>
                  <a:pt x="485" y="65"/>
                  <a:pt x="467" y="6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57"/>
          <p:cNvSpPr>
            <a:spLocks noChangeArrowheads="1"/>
          </p:cNvSpPr>
          <p:nvPr/>
        </p:nvSpPr>
        <p:spPr bwMode="auto">
          <a:xfrm>
            <a:off x="14097985" y="5994199"/>
            <a:ext cx="958267" cy="904210"/>
          </a:xfrm>
          <a:custGeom>
            <a:avLst/>
            <a:gdLst>
              <a:gd name="T0" fmla="*/ 796 w 861"/>
              <a:gd name="T1" fmla="*/ 530 h 813"/>
              <a:gd name="T2" fmla="*/ 794 w 861"/>
              <a:gd name="T3" fmla="*/ 666 h 813"/>
              <a:gd name="T4" fmla="*/ 464 w 861"/>
              <a:gd name="T5" fmla="*/ 741 h 813"/>
              <a:gd name="T6" fmla="*/ 464 w 861"/>
              <a:gd name="T7" fmla="*/ 279 h 813"/>
              <a:gd name="T8" fmla="*/ 464 w 861"/>
              <a:gd name="T9" fmla="*/ 132 h 813"/>
              <a:gd name="T10" fmla="*/ 464 w 861"/>
              <a:gd name="T11" fmla="*/ 132 h 813"/>
              <a:gd name="T12" fmla="*/ 464 w 861"/>
              <a:gd name="T13" fmla="*/ 132 h 813"/>
              <a:gd name="T14" fmla="*/ 463 w 861"/>
              <a:gd name="T15" fmla="*/ 110 h 813"/>
              <a:gd name="T16" fmla="*/ 796 w 861"/>
              <a:gd name="T17" fmla="*/ 69 h 813"/>
              <a:gd name="T18" fmla="*/ 796 w 861"/>
              <a:gd name="T19" fmla="*/ 530 h 813"/>
              <a:gd name="T20" fmla="*/ 65 w 861"/>
              <a:gd name="T21" fmla="*/ 608 h 813"/>
              <a:gd name="T22" fmla="*/ 67 w 861"/>
              <a:gd name="T23" fmla="*/ 131 h 813"/>
              <a:gd name="T24" fmla="*/ 67 w 861"/>
              <a:gd name="T25" fmla="*/ 131 h 813"/>
              <a:gd name="T26" fmla="*/ 67 w 861"/>
              <a:gd name="T27" fmla="*/ 68 h 813"/>
              <a:gd name="T28" fmla="*/ 397 w 861"/>
              <a:gd name="T29" fmla="*/ 108 h 813"/>
              <a:gd name="T30" fmla="*/ 399 w 861"/>
              <a:gd name="T31" fmla="*/ 279 h 813"/>
              <a:gd name="T32" fmla="*/ 399 w 861"/>
              <a:gd name="T33" fmla="*/ 740 h 813"/>
              <a:gd name="T34" fmla="*/ 65 w 861"/>
              <a:gd name="T35" fmla="*/ 665 h 813"/>
              <a:gd name="T36" fmla="*/ 65 w 861"/>
              <a:gd name="T37" fmla="*/ 608 h 813"/>
              <a:gd name="T38" fmla="*/ 817 w 861"/>
              <a:gd name="T39" fmla="*/ 1 h 813"/>
              <a:gd name="T40" fmla="*/ 817 w 861"/>
              <a:gd name="T41" fmla="*/ 1 h 813"/>
              <a:gd name="T42" fmla="*/ 813 w 861"/>
              <a:gd name="T43" fmla="*/ 1 h 813"/>
              <a:gd name="T44" fmla="*/ 438 w 861"/>
              <a:gd name="T45" fmla="*/ 47 h 813"/>
              <a:gd name="T46" fmla="*/ 438 w 861"/>
              <a:gd name="T47" fmla="*/ 47 h 813"/>
              <a:gd name="T48" fmla="*/ 432 w 861"/>
              <a:gd name="T49" fmla="*/ 48 h 813"/>
              <a:gd name="T50" fmla="*/ 432 w 861"/>
              <a:gd name="T51" fmla="*/ 48 h 813"/>
              <a:gd name="T52" fmla="*/ 421 w 861"/>
              <a:gd name="T53" fmla="*/ 46 h 813"/>
              <a:gd name="T54" fmla="*/ 49 w 861"/>
              <a:gd name="T55" fmla="*/ 0 h 813"/>
              <a:gd name="T56" fmla="*/ 49 w 861"/>
              <a:gd name="T57" fmla="*/ 0 h 813"/>
              <a:gd name="T58" fmla="*/ 45 w 861"/>
              <a:gd name="T59" fmla="*/ 0 h 813"/>
              <a:gd name="T60" fmla="*/ 45 w 861"/>
              <a:gd name="T61" fmla="*/ 0 h 813"/>
              <a:gd name="T62" fmla="*/ 2 w 861"/>
              <a:gd name="T63" fmla="*/ 46 h 813"/>
              <a:gd name="T64" fmla="*/ 2 w 861"/>
              <a:gd name="T65" fmla="*/ 131 h 813"/>
              <a:gd name="T66" fmla="*/ 0 w 861"/>
              <a:gd name="T67" fmla="*/ 608 h 813"/>
              <a:gd name="T68" fmla="*/ 0 w 861"/>
              <a:gd name="T69" fmla="*/ 679 h 813"/>
              <a:gd name="T70" fmla="*/ 0 w 861"/>
              <a:gd name="T71" fmla="*/ 679 h 813"/>
              <a:gd name="T72" fmla="*/ 39 w 861"/>
              <a:gd name="T73" fmla="*/ 725 h 813"/>
              <a:gd name="T74" fmla="*/ 413 w 861"/>
              <a:gd name="T75" fmla="*/ 810 h 813"/>
              <a:gd name="T76" fmla="*/ 413 w 861"/>
              <a:gd name="T77" fmla="*/ 810 h 813"/>
              <a:gd name="T78" fmla="*/ 420 w 861"/>
              <a:gd name="T79" fmla="*/ 810 h 813"/>
              <a:gd name="T80" fmla="*/ 420 w 861"/>
              <a:gd name="T81" fmla="*/ 810 h 813"/>
              <a:gd name="T82" fmla="*/ 429 w 861"/>
              <a:gd name="T83" fmla="*/ 809 h 813"/>
              <a:gd name="T84" fmla="*/ 429 w 861"/>
              <a:gd name="T85" fmla="*/ 809 h 813"/>
              <a:gd name="T86" fmla="*/ 442 w 861"/>
              <a:gd name="T87" fmla="*/ 812 h 813"/>
              <a:gd name="T88" fmla="*/ 442 w 861"/>
              <a:gd name="T89" fmla="*/ 812 h 813"/>
              <a:gd name="T90" fmla="*/ 449 w 861"/>
              <a:gd name="T91" fmla="*/ 811 h 813"/>
              <a:gd name="T92" fmla="*/ 821 w 861"/>
              <a:gd name="T93" fmla="*/ 727 h 813"/>
              <a:gd name="T94" fmla="*/ 821 w 861"/>
              <a:gd name="T95" fmla="*/ 727 h 813"/>
              <a:gd name="T96" fmla="*/ 859 w 861"/>
              <a:gd name="T97" fmla="*/ 681 h 813"/>
              <a:gd name="T98" fmla="*/ 860 w 861"/>
              <a:gd name="T99" fmla="*/ 530 h 813"/>
              <a:gd name="T100" fmla="*/ 860 w 861"/>
              <a:gd name="T101" fmla="*/ 530 h 813"/>
              <a:gd name="T102" fmla="*/ 860 w 861"/>
              <a:gd name="T103" fmla="*/ 47 h 813"/>
              <a:gd name="T104" fmla="*/ 860 w 861"/>
              <a:gd name="T105" fmla="*/ 47 h 813"/>
              <a:gd name="T106" fmla="*/ 817 w 861"/>
              <a:gd name="T107" fmla="*/ 1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61" h="813">
                <a:moveTo>
                  <a:pt x="796" y="530"/>
                </a:moveTo>
                <a:lnTo>
                  <a:pt x="794" y="666"/>
                </a:lnTo>
                <a:lnTo>
                  <a:pt x="464" y="741"/>
                </a:lnTo>
                <a:lnTo>
                  <a:pt x="464" y="279"/>
                </a:lnTo>
                <a:lnTo>
                  <a:pt x="464" y="132"/>
                </a:lnTo>
                <a:lnTo>
                  <a:pt x="464" y="132"/>
                </a:lnTo>
                <a:lnTo>
                  <a:pt x="464" y="132"/>
                </a:lnTo>
                <a:lnTo>
                  <a:pt x="463" y="110"/>
                </a:lnTo>
                <a:lnTo>
                  <a:pt x="796" y="69"/>
                </a:lnTo>
                <a:lnTo>
                  <a:pt x="796" y="530"/>
                </a:lnTo>
                <a:close/>
                <a:moveTo>
                  <a:pt x="65" y="608"/>
                </a:moveTo>
                <a:lnTo>
                  <a:pt x="67" y="131"/>
                </a:lnTo>
                <a:lnTo>
                  <a:pt x="67" y="131"/>
                </a:lnTo>
                <a:lnTo>
                  <a:pt x="67" y="68"/>
                </a:lnTo>
                <a:lnTo>
                  <a:pt x="397" y="108"/>
                </a:lnTo>
                <a:lnTo>
                  <a:pt x="399" y="279"/>
                </a:lnTo>
                <a:lnTo>
                  <a:pt x="399" y="740"/>
                </a:lnTo>
                <a:lnTo>
                  <a:pt x="65" y="665"/>
                </a:lnTo>
                <a:lnTo>
                  <a:pt x="65" y="608"/>
                </a:lnTo>
                <a:close/>
                <a:moveTo>
                  <a:pt x="817" y="1"/>
                </a:moveTo>
                <a:lnTo>
                  <a:pt x="817" y="1"/>
                </a:lnTo>
                <a:cubicBezTo>
                  <a:pt x="816" y="1"/>
                  <a:pt x="815" y="1"/>
                  <a:pt x="813" y="1"/>
                </a:cubicBezTo>
                <a:lnTo>
                  <a:pt x="438" y="47"/>
                </a:lnTo>
                <a:lnTo>
                  <a:pt x="438" y="47"/>
                </a:lnTo>
                <a:cubicBezTo>
                  <a:pt x="436" y="47"/>
                  <a:pt x="434" y="48"/>
                  <a:pt x="432" y="48"/>
                </a:cubicBezTo>
                <a:lnTo>
                  <a:pt x="432" y="48"/>
                </a:lnTo>
                <a:cubicBezTo>
                  <a:pt x="429" y="47"/>
                  <a:pt x="425" y="46"/>
                  <a:pt x="421" y="46"/>
                </a:cubicBezTo>
                <a:lnTo>
                  <a:pt x="49" y="0"/>
                </a:lnTo>
                <a:lnTo>
                  <a:pt x="49" y="0"/>
                </a:lnTo>
                <a:cubicBezTo>
                  <a:pt x="47" y="0"/>
                  <a:pt x="46" y="0"/>
                  <a:pt x="45" y="0"/>
                </a:cubicBezTo>
                <a:lnTo>
                  <a:pt x="45" y="0"/>
                </a:lnTo>
                <a:cubicBezTo>
                  <a:pt x="21" y="0"/>
                  <a:pt x="2" y="20"/>
                  <a:pt x="2" y="46"/>
                </a:cubicBezTo>
                <a:lnTo>
                  <a:pt x="2" y="131"/>
                </a:lnTo>
                <a:lnTo>
                  <a:pt x="0" y="608"/>
                </a:lnTo>
                <a:lnTo>
                  <a:pt x="0" y="679"/>
                </a:lnTo>
                <a:lnTo>
                  <a:pt x="0" y="679"/>
                </a:lnTo>
                <a:cubicBezTo>
                  <a:pt x="0" y="703"/>
                  <a:pt x="17" y="723"/>
                  <a:pt x="39" y="725"/>
                </a:cubicBezTo>
                <a:lnTo>
                  <a:pt x="413" y="810"/>
                </a:lnTo>
                <a:lnTo>
                  <a:pt x="413" y="810"/>
                </a:lnTo>
                <a:cubicBezTo>
                  <a:pt x="415" y="810"/>
                  <a:pt x="418" y="810"/>
                  <a:pt x="420" y="810"/>
                </a:cubicBezTo>
                <a:lnTo>
                  <a:pt x="420" y="810"/>
                </a:lnTo>
                <a:cubicBezTo>
                  <a:pt x="423" y="810"/>
                  <a:pt x="425" y="810"/>
                  <a:pt x="429" y="809"/>
                </a:cubicBezTo>
                <a:lnTo>
                  <a:pt x="429" y="809"/>
                </a:lnTo>
                <a:cubicBezTo>
                  <a:pt x="433" y="811"/>
                  <a:pt x="437" y="812"/>
                  <a:pt x="442" y="812"/>
                </a:cubicBezTo>
                <a:lnTo>
                  <a:pt x="442" y="812"/>
                </a:lnTo>
                <a:cubicBezTo>
                  <a:pt x="445" y="812"/>
                  <a:pt x="447" y="812"/>
                  <a:pt x="449" y="811"/>
                </a:cubicBezTo>
                <a:lnTo>
                  <a:pt x="821" y="727"/>
                </a:lnTo>
                <a:lnTo>
                  <a:pt x="821" y="727"/>
                </a:lnTo>
                <a:cubicBezTo>
                  <a:pt x="842" y="724"/>
                  <a:pt x="859" y="705"/>
                  <a:pt x="859" y="681"/>
                </a:cubicBezTo>
                <a:lnTo>
                  <a:pt x="860" y="530"/>
                </a:lnTo>
                <a:lnTo>
                  <a:pt x="860" y="530"/>
                </a:lnTo>
                <a:lnTo>
                  <a:pt x="860" y="47"/>
                </a:lnTo>
                <a:lnTo>
                  <a:pt x="860" y="47"/>
                </a:lnTo>
                <a:cubicBezTo>
                  <a:pt x="860" y="22"/>
                  <a:pt x="841" y="1"/>
                  <a:pt x="81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58"/>
          <p:cNvSpPr>
            <a:spLocks noChangeArrowheads="1"/>
          </p:cNvSpPr>
          <p:nvPr/>
        </p:nvSpPr>
        <p:spPr bwMode="auto">
          <a:xfrm>
            <a:off x="11257587" y="10392394"/>
            <a:ext cx="1906703" cy="2142584"/>
          </a:xfrm>
          <a:custGeom>
            <a:avLst/>
            <a:gdLst>
              <a:gd name="T0" fmla="*/ 840 w 1712"/>
              <a:gd name="T1" fmla="*/ 1920 h 1921"/>
              <a:gd name="T2" fmla="*/ 840 w 1712"/>
              <a:gd name="T3" fmla="*/ 1920 h 1921"/>
              <a:gd name="T4" fmla="*/ 308 w 1712"/>
              <a:gd name="T5" fmla="*/ 1481 h 1921"/>
              <a:gd name="T6" fmla="*/ 308 w 1712"/>
              <a:gd name="T7" fmla="*/ 1481 h 1921"/>
              <a:gd name="T8" fmla="*/ 291 w 1712"/>
              <a:gd name="T9" fmla="*/ 1482 h 1921"/>
              <a:gd name="T10" fmla="*/ 291 w 1712"/>
              <a:gd name="T11" fmla="*/ 1482 h 1921"/>
              <a:gd name="T12" fmla="*/ 0 w 1712"/>
              <a:gd name="T13" fmla="*/ 1190 h 1921"/>
              <a:gd name="T14" fmla="*/ 0 w 1712"/>
              <a:gd name="T15" fmla="*/ 1190 h 1921"/>
              <a:gd name="T16" fmla="*/ 136 w 1712"/>
              <a:gd name="T17" fmla="*/ 943 h 1921"/>
              <a:gd name="T18" fmla="*/ 290 w 1712"/>
              <a:gd name="T19" fmla="*/ 0 h 1921"/>
              <a:gd name="T20" fmla="*/ 1391 w 1712"/>
              <a:gd name="T21" fmla="*/ 0 h 1921"/>
              <a:gd name="T22" fmla="*/ 1543 w 1712"/>
              <a:gd name="T23" fmla="*/ 925 h 1921"/>
              <a:gd name="T24" fmla="*/ 1543 w 1712"/>
              <a:gd name="T25" fmla="*/ 925 h 1921"/>
              <a:gd name="T26" fmla="*/ 1711 w 1712"/>
              <a:gd name="T27" fmla="*/ 1190 h 1921"/>
              <a:gd name="T28" fmla="*/ 1711 w 1712"/>
              <a:gd name="T29" fmla="*/ 1190 h 1921"/>
              <a:gd name="T30" fmla="*/ 1420 w 1712"/>
              <a:gd name="T31" fmla="*/ 1482 h 1921"/>
              <a:gd name="T32" fmla="*/ 1420 w 1712"/>
              <a:gd name="T33" fmla="*/ 1482 h 1921"/>
              <a:gd name="T34" fmla="*/ 1374 w 1712"/>
              <a:gd name="T35" fmla="*/ 1478 h 1921"/>
              <a:gd name="T36" fmla="*/ 1374 w 1712"/>
              <a:gd name="T37" fmla="*/ 1478 h 1921"/>
              <a:gd name="T38" fmla="*/ 840 w 1712"/>
              <a:gd name="T39" fmla="*/ 1920 h 1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12" h="1921">
                <a:moveTo>
                  <a:pt x="840" y="1920"/>
                </a:moveTo>
                <a:lnTo>
                  <a:pt x="840" y="1920"/>
                </a:lnTo>
                <a:cubicBezTo>
                  <a:pt x="578" y="1920"/>
                  <a:pt x="357" y="1735"/>
                  <a:pt x="308" y="1481"/>
                </a:cubicBezTo>
                <a:lnTo>
                  <a:pt x="308" y="1481"/>
                </a:lnTo>
                <a:cubicBezTo>
                  <a:pt x="302" y="1481"/>
                  <a:pt x="297" y="1482"/>
                  <a:pt x="291" y="1482"/>
                </a:cubicBezTo>
                <a:lnTo>
                  <a:pt x="291" y="1482"/>
                </a:lnTo>
                <a:cubicBezTo>
                  <a:pt x="130" y="1482"/>
                  <a:pt x="0" y="1351"/>
                  <a:pt x="0" y="1190"/>
                </a:cubicBezTo>
                <a:lnTo>
                  <a:pt x="0" y="1190"/>
                </a:lnTo>
                <a:cubicBezTo>
                  <a:pt x="0" y="1089"/>
                  <a:pt x="52" y="996"/>
                  <a:pt x="136" y="943"/>
                </a:cubicBezTo>
                <a:lnTo>
                  <a:pt x="290" y="0"/>
                </a:lnTo>
                <a:lnTo>
                  <a:pt x="1391" y="0"/>
                </a:lnTo>
                <a:lnTo>
                  <a:pt x="1543" y="925"/>
                </a:lnTo>
                <a:lnTo>
                  <a:pt x="1543" y="925"/>
                </a:lnTo>
                <a:cubicBezTo>
                  <a:pt x="1645" y="973"/>
                  <a:pt x="1711" y="1076"/>
                  <a:pt x="1711" y="1190"/>
                </a:cubicBezTo>
                <a:lnTo>
                  <a:pt x="1711" y="1190"/>
                </a:lnTo>
                <a:cubicBezTo>
                  <a:pt x="1711" y="1351"/>
                  <a:pt x="1580" y="1482"/>
                  <a:pt x="1420" y="1482"/>
                </a:cubicBezTo>
                <a:lnTo>
                  <a:pt x="1420" y="1482"/>
                </a:lnTo>
                <a:cubicBezTo>
                  <a:pt x="1404" y="1482"/>
                  <a:pt x="1389" y="1481"/>
                  <a:pt x="1374" y="1478"/>
                </a:cubicBezTo>
                <a:lnTo>
                  <a:pt x="1374" y="1478"/>
                </a:lnTo>
                <a:cubicBezTo>
                  <a:pt x="1326" y="1730"/>
                  <a:pt x="1102" y="1920"/>
                  <a:pt x="840" y="19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60"/>
          <p:cNvSpPr>
            <a:spLocks noChangeArrowheads="1"/>
          </p:cNvSpPr>
          <p:nvPr/>
        </p:nvSpPr>
        <p:spPr bwMode="auto">
          <a:xfrm>
            <a:off x="12731842" y="12249955"/>
            <a:ext cx="216224" cy="216224"/>
          </a:xfrm>
          <a:custGeom>
            <a:avLst/>
            <a:gdLst>
              <a:gd name="T0" fmla="*/ 96 w 192"/>
              <a:gd name="T1" fmla="*/ 191 h 192"/>
              <a:gd name="T2" fmla="*/ 96 w 192"/>
              <a:gd name="T3" fmla="*/ 191 h 192"/>
              <a:gd name="T4" fmla="*/ 0 w 192"/>
              <a:gd name="T5" fmla="*/ 95 h 192"/>
              <a:gd name="T6" fmla="*/ 0 w 192"/>
              <a:gd name="T7" fmla="*/ 95 h 192"/>
              <a:gd name="T8" fmla="*/ 96 w 192"/>
              <a:gd name="T9" fmla="*/ 0 h 192"/>
              <a:gd name="T10" fmla="*/ 96 w 192"/>
              <a:gd name="T11" fmla="*/ 0 h 192"/>
              <a:gd name="T12" fmla="*/ 191 w 192"/>
              <a:gd name="T13" fmla="*/ 95 h 192"/>
              <a:gd name="T14" fmla="*/ 191 w 192"/>
              <a:gd name="T15" fmla="*/ 95 h 192"/>
              <a:gd name="T16" fmla="*/ 96 w 192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92">
                <a:moveTo>
                  <a:pt x="96" y="191"/>
                </a:moveTo>
                <a:lnTo>
                  <a:pt x="96" y="191"/>
                </a:lnTo>
                <a:cubicBezTo>
                  <a:pt x="43" y="191"/>
                  <a:pt x="0" y="148"/>
                  <a:pt x="0" y="95"/>
                </a:cubicBezTo>
                <a:lnTo>
                  <a:pt x="0" y="95"/>
                </a:lnTo>
                <a:cubicBezTo>
                  <a:pt x="0" y="42"/>
                  <a:pt x="43" y="0"/>
                  <a:pt x="96" y="0"/>
                </a:cubicBezTo>
                <a:lnTo>
                  <a:pt x="96" y="0"/>
                </a:lnTo>
                <a:cubicBezTo>
                  <a:pt x="148" y="0"/>
                  <a:pt x="191" y="42"/>
                  <a:pt x="191" y="95"/>
                </a:cubicBezTo>
                <a:lnTo>
                  <a:pt x="191" y="95"/>
                </a:lnTo>
                <a:cubicBezTo>
                  <a:pt x="191" y="148"/>
                  <a:pt x="148" y="191"/>
                  <a:pt x="96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362"/>
          <p:cNvSpPr>
            <a:spLocks noChangeArrowheads="1"/>
          </p:cNvSpPr>
          <p:nvPr/>
        </p:nvSpPr>
        <p:spPr bwMode="auto">
          <a:xfrm>
            <a:off x="11483640" y="12107442"/>
            <a:ext cx="191655" cy="191655"/>
          </a:xfrm>
          <a:custGeom>
            <a:avLst/>
            <a:gdLst>
              <a:gd name="T0" fmla="*/ 86 w 174"/>
              <a:gd name="T1" fmla="*/ 173 h 174"/>
              <a:gd name="T2" fmla="*/ 86 w 174"/>
              <a:gd name="T3" fmla="*/ 173 h 174"/>
              <a:gd name="T4" fmla="*/ 0 w 174"/>
              <a:gd name="T5" fmla="*/ 87 h 174"/>
              <a:gd name="T6" fmla="*/ 0 w 174"/>
              <a:gd name="T7" fmla="*/ 87 h 174"/>
              <a:gd name="T8" fmla="*/ 86 w 174"/>
              <a:gd name="T9" fmla="*/ 0 h 174"/>
              <a:gd name="T10" fmla="*/ 86 w 174"/>
              <a:gd name="T11" fmla="*/ 0 h 174"/>
              <a:gd name="T12" fmla="*/ 173 w 174"/>
              <a:gd name="T13" fmla="*/ 87 h 174"/>
              <a:gd name="T14" fmla="*/ 173 w 174"/>
              <a:gd name="T15" fmla="*/ 87 h 174"/>
              <a:gd name="T16" fmla="*/ 86 w 174"/>
              <a:gd name="T17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" h="174">
                <a:moveTo>
                  <a:pt x="86" y="173"/>
                </a:moveTo>
                <a:lnTo>
                  <a:pt x="86" y="173"/>
                </a:lnTo>
                <a:cubicBezTo>
                  <a:pt x="38" y="173"/>
                  <a:pt x="0" y="134"/>
                  <a:pt x="0" y="87"/>
                </a:cubicBezTo>
                <a:lnTo>
                  <a:pt x="0" y="87"/>
                </a:lnTo>
                <a:cubicBezTo>
                  <a:pt x="0" y="39"/>
                  <a:pt x="38" y="0"/>
                  <a:pt x="86" y="0"/>
                </a:cubicBezTo>
                <a:lnTo>
                  <a:pt x="86" y="0"/>
                </a:lnTo>
                <a:cubicBezTo>
                  <a:pt x="134" y="0"/>
                  <a:pt x="173" y="39"/>
                  <a:pt x="173" y="87"/>
                </a:cubicBezTo>
                <a:lnTo>
                  <a:pt x="173" y="87"/>
                </a:lnTo>
                <a:cubicBezTo>
                  <a:pt x="173" y="134"/>
                  <a:pt x="134" y="173"/>
                  <a:pt x="86" y="17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364"/>
          <p:cNvSpPr>
            <a:spLocks noChangeArrowheads="1"/>
          </p:cNvSpPr>
          <p:nvPr/>
        </p:nvSpPr>
        <p:spPr bwMode="auto">
          <a:xfrm>
            <a:off x="11793235" y="12569375"/>
            <a:ext cx="255537" cy="255537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0 w 231"/>
              <a:gd name="T7" fmla="*/ 115 h 231"/>
              <a:gd name="T8" fmla="*/ 115 w 231"/>
              <a:gd name="T9" fmla="*/ 0 h 231"/>
              <a:gd name="T10" fmla="*/ 115 w 231"/>
              <a:gd name="T11" fmla="*/ 0 h 231"/>
              <a:gd name="T12" fmla="*/ 230 w 231"/>
              <a:gd name="T13" fmla="*/ 115 h 231"/>
              <a:gd name="T14" fmla="*/ 230 w 231"/>
              <a:gd name="T15" fmla="*/ 115 h 231"/>
              <a:gd name="T16" fmla="*/ 115 w 231"/>
              <a:gd name="T17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52" y="230"/>
                  <a:pt x="0" y="178"/>
                  <a:pt x="0" y="115"/>
                </a:cubicBezTo>
                <a:lnTo>
                  <a:pt x="0" y="115"/>
                </a:lnTo>
                <a:cubicBezTo>
                  <a:pt x="0" y="51"/>
                  <a:pt x="52" y="0"/>
                  <a:pt x="115" y="0"/>
                </a:cubicBezTo>
                <a:lnTo>
                  <a:pt x="115" y="0"/>
                </a:lnTo>
                <a:cubicBezTo>
                  <a:pt x="178" y="0"/>
                  <a:pt x="230" y="51"/>
                  <a:pt x="230" y="115"/>
                </a:cubicBezTo>
                <a:lnTo>
                  <a:pt x="230" y="115"/>
                </a:lnTo>
                <a:cubicBezTo>
                  <a:pt x="230" y="178"/>
                  <a:pt x="178" y="230"/>
                  <a:pt x="115" y="23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66"/>
          <p:cNvSpPr>
            <a:spLocks noChangeArrowheads="1"/>
          </p:cNvSpPr>
          <p:nvPr/>
        </p:nvSpPr>
        <p:spPr bwMode="auto">
          <a:xfrm>
            <a:off x="10142069" y="8515176"/>
            <a:ext cx="2063957" cy="2923937"/>
          </a:xfrm>
          <a:custGeom>
            <a:avLst/>
            <a:gdLst>
              <a:gd name="T0" fmla="*/ 691 w 1854"/>
              <a:gd name="T1" fmla="*/ 2621 h 2622"/>
              <a:gd name="T2" fmla="*/ 691 w 1854"/>
              <a:gd name="T3" fmla="*/ 2621 h 2622"/>
              <a:gd name="T4" fmla="*/ 645 w 1854"/>
              <a:gd name="T5" fmla="*/ 2592 h 2622"/>
              <a:gd name="T6" fmla="*/ 645 w 1854"/>
              <a:gd name="T7" fmla="*/ 2592 h 2622"/>
              <a:gd name="T8" fmla="*/ 6 w 1854"/>
              <a:gd name="T9" fmla="*/ 778 h 2622"/>
              <a:gd name="T10" fmla="*/ 6 w 1854"/>
              <a:gd name="T11" fmla="*/ 778 h 2622"/>
              <a:gd name="T12" fmla="*/ 22 w 1854"/>
              <a:gd name="T13" fmla="*/ 725 h 2622"/>
              <a:gd name="T14" fmla="*/ 898 w 1854"/>
              <a:gd name="T15" fmla="*/ 11 h 2622"/>
              <a:gd name="T16" fmla="*/ 898 w 1854"/>
              <a:gd name="T17" fmla="*/ 11 h 2622"/>
              <a:gd name="T18" fmla="*/ 931 w 1854"/>
              <a:gd name="T19" fmla="*/ 0 h 2622"/>
              <a:gd name="T20" fmla="*/ 931 w 1854"/>
              <a:gd name="T21" fmla="*/ 0 h 2622"/>
              <a:gd name="T22" fmla="*/ 967 w 1854"/>
              <a:gd name="T23" fmla="*/ 15 h 2622"/>
              <a:gd name="T24" fmla="*/ 1835 w 1854"/>
              <a:gd name="T25" fmla="*/ 883 h 2622"/>
              <a:gd name="T26" fmla="*/ 1835 w 1854"/>
              <a:gd name="T27" fmla="*/ 883 h 2622"/>
              <a:gd name="T28" fmla="*/ 1846 w 1854"/>
              <a:gd name="T29" fmla="*/ 939 h 2622"/>
              <a:gd name="T30" fmla="*/ 1846 w 1854"/>
              <a:gd name="T31" fmla="*/ 939 h 2622"/>
              <a:gd name="T32" fmla="*/ 1800 w 1854"/>
              <a:gd name="T33" fmla="*/ 970 h 2622"/>
              <a:gd name="T34" fmla="*/ 1800 w 1854"/>
              <a:gd name="T35" fmla="*/ 970 h 2622"/>
              <a:gd name="T36" fmla="*/ 1192 w 1854"/>
              <a:gd name="T37" fmla="*/ 1151 h 2622"/>
              <a:gd name="T38" fmla="*/ 1192 w 1854"/>
              <a:gd name="T39" fmla="*/ 1151 h 2622"/>
              <a:gd name="T40" fmla="*/ 741 w 1854"/>
              <a:gd name="T41" fmla="*/ 2559 h 2622"/>
              <a:gd name="T42" fmla="*/ 741 w 1854"/>
              <a:gd name="T43" fmla="*/ 2559 h 2622"/>
              <a:gd name="T44" fmla="*/ 707 w 1854"/>
              <a:gd name="T45" fmla="*/ 2618 h 2622"/>
              <a:gd name="T46" fmla="*/ 707 w 1854"/>
              <a:gd name="T47" fmla="*/ 2618 h 2622"/>
              <a:gd name="T48" fmla="*/ 691 w 1854"/>
              <a:gd name="T49" fmla="*/ 2621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54" h="2622">
                <a:moveTo>
                  <a:pt x="691" y="2621"/>
                </a:moveTo>
                <a:lnTo>
                  <a:pt x="691" y="2621"/>
                </a:lnTo>
                <a:cubicBezTo>
                  <a:pt x="672" y="2621"/>
                  <a:pt x="654" y="2610"/>
                  <a:pt x="645" y="2592"/>
                </a:cubicBezTo>
                <a:lnTo>
                  <a:pt x="645" y="2592"/>
                </a:lnTo>
                <a:cubicBezTo>
                  <a:pt x="363" y="1997"/>
                  <a:pt x="145" y="1272"/>
                  <a:pt x="6" y="778"/>
                </a:cubicBezTo>
                <a:lnTo>
                  <a:pt x="6" y="778"/>
                </a:lnTo>
                <a:cubicBezTo>
                  <a:pt x="0" y="758"/>
                  <a:pt x="7" y="737"/>
                  <a:pt x="22" y="725"/>
                </a:cubicBezTo>
                <a:lnTo>
                  <a:pt x="898" y="11"/>
                </a:lnTo>
                <a:lnTo>
                  <a:pt x="898" y="11"/>
                </a:lnTo>
                <a:cubicBezTo>
                  <a:pt x="908" y="3"/>
                  <a:pt x="919" y="0"/>
                  <a:pt x="931" y="0"/>
                </a:cubicBezTo>
                <a:lnTo>
                  <a:pt x="931" y="0"/>
                </a:lnTo>
                <a:cubicBezTo>
                  <a:pt x="943" y="0"/>
                  <a:pt x="957" y="5"/>
                  <a:pt x="967" y="15"/>
                </a:cubicBezTo>
                <a:lnTo>
                  <a:pt x="1835" y="883"/>
                </a:lnTo>
                <a:lnTo>
                  <a:pt x="1835" y="883"/>
                </a:lnTo>
                <a:cubicBezTo>
                  <a:pt x="1849" y="898"/>
                  <a:pt x="1853" y="920"/>
                  <a:pt x="1846" y="939"/>
                </a:cubicBezTo>
                <a:lnTo>
                  <a:pt x="1846" y="939"/>
                </a:lnTo>
                <a:cubicBezTo>
                  <a:pt x="1838" y="958"/>
                  <a:pt x="1820" y="970"/>
                  <a:pt x="1800" y="970"/>
                </a:cubicBezTo>
                <a:lnTo>
                  <a:pt x="1800" y="970"/>
                </a:lnTo>
                <a:cubicBezTo>
                  <a:pt x="1571" y="973"/>
                  <a:pt x="1361" y="1036"/>
                  <a:pt x="1192" y="1151"/>
                </a:cubicBezTo>
                <a:lnTo>
                  <a:pt x="1192" y="1151"/>
                </a:lnTo>
                <a:cubicBezTo>
                  <a:pt x="795" y="1423"/>
                  <a:pt x="618" y="1976"/>
                  <a:pt x="741" y="2559"/>
                </a:cubicBezTo>
                <a:lnTo>
                  <a:pt x="741" y="2559"/>
                </a:lnTo>
                <a:cubicBezTo>
                  <a:pt x="747" y="2585"/>
                  <a:pt x="732" y="2610"/>
                  <a:pt x="707" y="2618"/>
                </a:cubicBezTo>
                <a:lnTo>
                  <a:pt x="707" y="2618"/>
                </a:lnTo>
                <a:cubicBezTo>
                  <a:pt x="702" y="2620"/>
                  <a:pt x="697" y="2621"/>
                  <a:pt x="691" y="26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68"/>
          <p:cNvSpPr>
            <a:spLocks noChangeArrowheads="1"/>
          </p:cNvSpPr>
          <p:nvPr/>
        </p:nvSpPr>
        <p:spPr bwMode="auto">
          <a:xfrm>
            <a:off x="12147056" y="8515176"/>
            <a:ext cx="2063957" cy="2923937"/>
          </a:xfrm>
          <a:custGeom>
            <a:avLst/>
            <a:gdLst>
              <a:gd name="T0" fmla="*/ 1162 w 1854"/>
              <a:gd name="T1" fmla="*/ 2621 h 2622"/>
              <a:gd name="T2" fmla="*/ 1162 w 1854"/>
              <a:gd name="T3" fmla="*/ 2621 h 2622"/>
              <a:gd name="T4" fmla="*/ 1143 w 1854"/>
              <a:gd name="T5" fmla="*/ 2617 h 2622"/>
              <a:gd name="T6" fmla="*/ 1143 w 1854"/>
              <a:gd name="T7" fmla="*/ 2617 h 2622"/>
              <a:gd name="T8" fmla="*/ 1112 w 1854"/>
              <a:gd name="T9" fmla="*/ 2559 h 2622"/>
              <a:gd name="T10" fmla="*/ 1112 w 1854"/>
              <a:gd name="T11" fmla="*/ 2559 h 2622"/>
              <a:gd name="T12" fmla="*/ 662 w 1854"/>
              <a:gd name="T13" fmla="*/ 1151 h 2622"/>
              <a:gd name="T14" fmla="*/ 662 w 1854"/>
              <a:gd name="T15" fmla="*/ 1151 h 2622"/>
              <a:gd name="T16" fmla="*/ 54 w 1854"/>
              <a:gd name="T17" fmla="*/ 970 h 2622"/>
              <a:gd name="T18" fmla="*/ 54 w 1854"/>
              <a:gd name="T19" fmla="*/ 970 h 2622"/>
              <a:gd name="T20" fmla="*/ 8 w 1854"/>
              <a:gd name="T21" fmla="*/ 939 h 2622"/>
              <a:gd name="T22" fmla="*/ 8 w 1854"/>
              <a:gd name="T23" fmla="*/ 939 h 2622"/>
              <a:gd name="T24" fmla="*/ 19 w 1854"/>
              <a:gd name="T25" fmla="*/ 883 h 2622"/>
              <a:gd name="T26" fmla="*/ 887 w 1854"/>
              <a:gd name="T27" fmla="*/ 15 h 2622"/>
              <a:gd name="T28" fmla="*/ 887 w 1854"/>
              <a:gd name="T29" fmla="*/ 15 h 2622"/>
              <a:gd name="T30" fmla="*/ 923 w 1854"/>
              <a:gd name="T31" fmla="*/ 0 h 2622"/>
              <a:gd name="T32" fmla="*/ 923 w 1854"/>
              <a:gd name="T33" fmla="*/ 0 h 2622"/>
              <a:gd name="T34" fmla="*/ 955 w 1854"/>
              <a:gd name="T35" fmla="*/ 11 h 2622"/>
              <a:gd name="T36" fmla="*/ 1831 w 1854"/>
              <a:gd name="T37" fmla="*/ 725 h 2622"/>
              <a:gd name="T38" fmla="*/ 1831 w 1854"/>
              <a:gd name="T39" fmla="*/ 725 h 2622"/>
              <a:gd name="T40" fmla="*/ 1848 w 1854"/>
              <a:gd name="T41" fmla="*/ 776 h 2622"/>
              <a:gd name="T42" fmla="*/ 1848 w 1854"/>
              <a:gd name="T43" fmla="*/ 776 h 2622"/>
              <a:gd name="T44" fmla="*/ 1206 w 1854"/>
              <a:gd name="T45" fmla="*/ 2596 h 2622"/>
              <a:gd name="T46" fmla="*/ 1206 w 1854"/>
              <a:gd name="T47" fmla="*/ 2596 h 2622"/>
              <a:gd name="T48" fmla="*/ 1162 w 1854"/>
              <a:gd name="T49" fmla="*/ 2621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54" h="2622">
                <a:moveTo>
                  <a:pt x="1162" y="2621"/>
                </a:moveTo>
                <a:lnTo>
                  <a:pt x="1162" y="2621"/>
                </a:lnTo>
                <a:cubicBezTo>
                  <a:pt x="1156" y="2621"/>
                  <a:pt x="1150" y="2620"/>
                  <a:pt x="1143" y="2617"/>
                </a:cubicBezTo>
                <a:lnTo>
                  <a:pt x="1143" y="2617"/>
                </a:lnTo>
                <a:cubicBezTo>
                  <a:pt x="1120" y="2608"/>
                  <a:pt x="1107" y="2583"/>
                  <a:pt x="1112" y="2559"/>
                </a:cubicBezTo>
                <a:lnTo>
                  <a:pt x="1112" y="2559"/>
                </a:lnTo>
                <a:cubicBezTo>
                  <a:pt x="1235" y="1976"/>
                  <a:pt x="1058" y="1423"/>
                  <a:pt x="662" y="1151"/>
                </a:cubicBezTo>
                <a:lnTo>
                  <a:pt x="662" y="1151"/>
                </a:lnTo>
                <a:cubicBezTo>
                  <a:pt x="493" y="1036"/>
                  <a:pt x="282" y="973"/>
                  <a:pt x="54" y="970"/>
                </a:cubicBezTo>
                <a:lnTo>
                  <a:pt x="54" y="970"/>
                </a:lnTo>
                <a:cubicBezTo>
                  <a:pt x="34" y="970"/>
                  <a:pt x="16" y="958"/>
                  <a:pt x="8" y="939"/>
                </a:cubicBezTo>
                <a:lnTo>
                  <a:pt x="8" y="939"/>
                </a:lnTo>
                <a:cubicBezTo>
                  <a:pt x="0" y="920"/>
                  <a:pt x="4" y="898"/>
                  <a:pt x="19" y="883"/>
                </a:cubicBezTo>
                <a:lnTo>
                  <a:pt x="887" y="15"/>
                </a:lnTo>
                <a:lnTo>
                  <a:pt x="887" y="15"/>
                </a:lnTo>
                <a:cubicBezTo>
                  <a:pt x="896" y="5"/>
                  <a:pt x="910" y="0"/>
                  <a:pt x="923" y="0"/>
                </a:cubicBezTo>
                <a:lnTo>
                  <a:pt x="923" y="0"/>
                </a:lnTo>
                <a:cubicBezTo>
                  <a:pt x="934" y="0"/>
                  <a:pt x="945" y="3"/>
                  <a:pt x="955" y="11"/>
                </a:cubicBezTo>
                <a:lnTo>
                  <a:pt x="1831" y="725"/>
                </a:lnTo>
                <a:lnTo>
                  <a:pt x="1831" y="725"/>
                </a:lnTo>
                <a:cubicBezTo>
                  <a:pt x="1846" y="737"/>
                  <a:pt x="1853" y="757"/>
                  <a:pt x="1848" y="776"/>
                </a:cubicBezTo>
                <a:lnTo>
                  <a:pt x="1848" y="776"/>
                </a:lnTo>
                <a:cubicBezTo>
                  <a:pt x="1697" y="1378"/>
                  <a:pt x="1526" y="2060"/>
                  <a:pt x="1206" y="2596"/>
                </a:cubicBezTo>
                <a:lnTo>
                  <a:pt x="1206" y="2596"/>
                </a:lnTo>
                <a:cubicBezTo>
                  <a:pt x="1196" y="2612"/>
                  <a:pt x="1180" y="2621"/>
                  <a:pt x="1162" y="26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70"/>
          <p:cNvSpPr>
            <a:spLocks noChangeArrowheads="1"/>
          </p:cNvSpPr>
          <p:nvPr/>
        </p:nvSpPr>
        <p:spPr bwMode="auto">
          <a:xfrm>
            <a:off x="11346042" y="9866575"/>
            <a:ext cx="835411" cy="574961"/>
          </a:xfrm>
          <a:custGeom>
            <a:avLst/>
            <a:gdLst>
              <a:gd name="T0" fmla="*/ 53 w 748"/>
              <a:gd name="T1" fmla="*/ 517 h 518"/>
              <a:gd name="T2" fmla="*/ 53 w 748"/>
              <a:gd name="T3" fmla="*/ 517 h 518"/>
              <a:gd name="T4" fmla="*/ 13 w 748"/>
              <a:gd name="T5" fmla="*/ 497 h 518"/>
              <a:gd name="T6" fmla="*/ 13 w 748"/>
              <a:gd name="T7" fmla="*/ 497 h 518"/>
              <a:gd name="T8" fmla="*/ 4 w 748"/>
              <a:gd name="T9" fmla="*/ 453 h 518"/>
              <a:gd name="T10" fmla="*/ 117 w 748"/>
              <a:gd name="T11" fmla="*/ 38 h 518"/>
              <a:gd name="T12" fmla="*/ 117 w 748"/>
              <a:gd name="T13" fmla="*/ 38 h 518"/>
              <a:gd name="T14" fmla="*/ 166 w 748"/>
              <a:gd name="T15" fmla="*/ 0 h 518"/>
              <a:gd name="T16" fmla="*/ 581 w 748"/>
              <a:gd name="T17" fmla="*/ 0 h 518"/>
              <a:gd name="T18" fmla="*/ 581 w 748"/>
              <a:gd name="T19" fmla="*/ 0 h 518"/>
              <a:gd name="T20" fmla="*/ 630 w 748"/>
              <a:gd name="T21" fmla="*/ 38 h 518"/>
              <a:gd name="T22" fmla="*/ 743 w 748"/>
              <a:gd name="T23" fmla="*/ 453 h 518"/>
              <a:gd name="T24" fmla="*/ 743 w 748"/>
              <a:gd name="T25" fmla="*/ 453 h 518"/>
              <a:gd name="T26" fmla="*/ 734 w 748"/>
              <a:gd name="T27" fmla="*/ 497 h 518"/>
              <a:gd name="T28" fmla="*/ 734 w 748"/>
              <a:gd name="T29" fmla="*/ 497 h 518"/>
              <a:gd name="T30" fmla="*/ 693 w 748"/>
              <a:gd name="T31" fmla="*/ 517 h 518"/>
              <a:gd name="T32" fmla="*/ 53 w 748"/>
              <a:gd name="T33" fmla="*/ 517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48" h="518">
                <a:moveTo>
                  <a:pt x="53" y="517"/>
                </a:moveTo>
                <a:lnTo>
                  <a:pt x="53" y="517"/>
                </a:lnTo>
                <a:cubicBezTo>
                  <a:pt x="37" y="517"/>
                  <a:pt x="22" y="510"/>
                  <a:pt x="13" y="497"/>
                </a:cubicBezTo>
                <a:lnTo>
                  <a:pt x="13" y="497"/>
                </a:lnTo>
                <a:cubicBezTo>
                  <a:pt x="3" y="485"/>
                  <a:pt x="0" y="468"/>
                  <a:pt x="4" y="453"/>
                </a:cubicBezTo>
                <a:lnTo>
                  <a:pt x="117" y="38"/>
                </a:lnTo>
                <a:lnTo>
                  <a:pt x="117" y="38"/>
                </a:lnTo>
                <a:cubicBezTo>
                  <a:pt x="123" y="16"/>
                  <a:pt x="143" y="0"/>
                  <a:pt x="166" y="0"/>
                </a:cubicBezTo>
                <a:lnTo>
                  <a:pt x="581" y="0"/>
                </a:lnTo>
                <a:lnTo>
                  <a:pt x="581" y="0"/>
                </a:lnTo>
                <a:cubicBezTo>
                  <a:pt x="604" y="0"/>
                  <a:pt x="624" y="16"/>
                  <a:pt x="630" y="38"/>
                </a:cubicBezTo>
                <a:lnTo>
                  <a:pt x="743" y="453"/>
                </a:lnTo>
                <a:lnTo>
                  <a:pt x="743" y="453"/>
                </a:lnTo>
                <a:cubicBezTo>
                  <a:pt x="747" y="468"/>
                  <a:pt x="744" y="485"/>
                  <a:pt x="734" y="497"/>
                </a:cubicBezTo>
                <a:lnTo>
                  <a:pt x="734" y="497"/>
                </a:lnTo>
                <a:cubicBezTo>
                  <a:pt x="725" y="510"/>
                  <a:pt x="709" y="517"/>
                  <a:pt x="693" y="517"/>
                </a:cubicBezTo>
                <a:lnTo>
                  <a:pt x="53" y="5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72"/>
          <p:cNvSpPr>
            <a:spLocks noChangeArrowheads="1"/>
          </p:cNvSpPr>
          <p:nvPr/>
        </p:nvSpPr>
        <p:spPr bwMode="auto">
          <a:xfrm>
            <a:off x="12186369" y="9866575"/>
            <a:ext cx="835411" cy="574961"/>
          </a:xfrm>
          <a:custGeom>
            <a:avLst/>
            <a:gdLst>
              <a:gd name="T0" fmla="*/ 53 w 748"/>
              <a:gd name="T1" fmla="*/ 517 h 518"/>
              <a:gd name="T2" fmla="*/ 53 w 748"/>
              <a:gd name="T3" fmla="*/ 517 h 518"/>
              <a:gd name="T4" fmla="*/ 12 w 748"/>
              <a:gd name="T5" fmla="*/ 497 h 518"/>
              <a:gd name="T6" fmla="*/ 12 w 748"/>
              <a:gd name="T7" fmla="*/ 497 h 518"/>
              <a:gd name="T8" fmla="*/ 4 w 748"/>
              <a:gd name="T9" fmla="*/ 453 h 518"/>
              <a:gd name="T10" fmla="*/ 116 w 748"/>
              <a:gd name="T11" fmla="*/ 38 h 518"/>
              <a:gd name="T12" fmla="*/ 116 w 748"/>
              <a:gd name="T13" fmla="*/ 38 h 518"/>
              <a:gd name="T14" fmla="*/ 166 w 748"/>
              <a:gd name="T15" fmla="*/ 0 h 518"/>
              <a:gd name="T16" fmla="*/ 580 w 748"/>
              <a:gd name="T17" fmla="*/ 0 h 518"/>
              <a:gd name="T18" fmla="*/ 580 w 748"/>
              <a:gd name="T19" fmla="*/ 0 h 518"/>
              <a:gd name="T20" fmla="*/ 629 w 748"/>
              <a:gd name="T21" fmla="*/ 38 h 518"/>
              <a:gd name="T22" fmla="*/ 743 w 748"/>
              <a:gd name="T23" fmla="*/ 453 h 518"/>
              <a:gd name="T24" fmla="*/ 743 w 748"/>
              <a:gd name="T25" fmla="*/ 453 h 518"/>
              <a:gd name="T26" fmla="*/ 734 w 748"/>
              <a:gd name="T27" fmla="*/ 497 h 518"/>
              <a:gd name="T28" fmla="*/ 734 w 748"/>
              <a:gd name="T29" fmla="*/ 497 h 518"/>
              <a:gd name="T30" fmla="*/ 693 w 748"/>
              <a:gd name="T31" fmla="*/ 517 h 518"/>
              <a:gd name="T32" fmla="*/ 53 w 748"/>
              <a:gd name="T33" fmla="*/ 517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48" h="518">
                <a:moveTo>
                  <a:pt x="53" y="517"/>
                </a:moveTo>
                <a:lnTo>
                  <a:pt x="53" y="517"/>
                </a:lnTo>
                <a:cubicBezTo>
                  <a:pt x="37" y="517"/>
                  <a:pt x="22" y="510"/>
                  <a:pt x="12" y="497"/>
                </a:cubicBezTo>
                <a:lnTo>
                  <a:pt x="12" y="497"/>
                </a:lnTo>
                <a:cubicBezTo>
                  <a:pt x="3" y="485"/>
                  <a:pt x="0" y="468"/>
                  <a:pt x="4" y="453"/>
                </a:cubicBezTo>
                <a:lnTo>
                  <a:pt x="116" y="38"/>
                </a:lnTo>
                <a:lnTo>
                  <a:pt x="116" y="38"/>
                </a:lnTo>
                <a:cubicBezTo>
                  <a:pt x="122" y="16"/>
                  <a:pt x="142" y="0"/>
                  <a:pt x="166" y="0"/>
                </a:cubicBezTo>
                <a:lnTo>
                  <a:pt x="580" y="0"/>
                </a:lnTo>
                <a:lnTo>
                  <a:pt x="580" y="0"/>
                </a:lnTo>
                <a:cubicBezTo>
                  <a:pt x="603" y="0"/>
                  <a:pt x="623" y="16"/>
                  <a:pt x="629" y="38"/>
                </a:cubicBezTo>
                <a:lnTo>
                  <a:pt x="743" y="453"/>
                </a:lnTo>
                <a:lnTo>
                  <a:pt x="743" y="453"/>
                </a:lnTo>
                <a:cubicBezTo>
                  <a:pt x="747" y="468"/>
                  <a:pt x="743" y="485"/>
                  <a:pt x="734" y="497"/>
                </a:cubicBezTo>
                <a:lnTo>
                  <a:pt x="734" y="497"/>
                </a:lnTo>
                <a:cubicBezTo>
                  <a:pt x="724" y="510"/>
                  <a:pt x="709" y="517"/>
                  <a:pt x="693" y="517"/>
                </a:cubicBezTo>
                <a:lnTo>
                  <a:pt x="53" y="5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74"/>
          <p:cNvSpPr>
            <a:spLocks noChangeArrowheads="1"/>
          </p:cNvSpPr>
          <p:nvPr/>
        </p:nvSpPr>
        <p:spPr bwMode="auto">
          <a:xfrm>
            <a:off x="11729349" y="9866575"/>
            <a:ext cx="894381" cy="737127"/>
          </a:xfrm>
          <a:custGeom>
            <a:avLst/>
            <a:gdLst>
              <a:gd name="T0" fmla="*/ 52 w 802"/>
              <a:gd name="T1" fmla="*/ 662 h 663"/>
              <a:gd name="T2" fmla="*/ 52 w 802"/>
              <a:gd name="T3" fmla="*/ 662 h 663"/>
              <a:gd name="T4" fmla="*/ 14 w 802"/>
              <a:gd name="T5" fmla="*/ 645 h 663"/>
              <a:gd name="T6" fmla="*/ 14 w 802"/>
              <a:gd name="T7" fmla="*/ 645 h 663"/>
              <a:gd name="T8" fmla="*/ 2 w 802"/>
              <a:gd name="T9" fmla="*/ 606 h 663"/>
              <a:gd name="T10" fmla="*/ 70 w 802"/>
              <a:gd name="T11" fmla="*/ 45 h 663"/>
              <a:gd name="T12" fmla="*/ 70 w 802"/>
              <a:gd name="T13" fmla="*/ 45 h 663"/>
              <a:gd name="T14" fmla="*/ 121 w 802"/>
              <a:gd name="T15" fmla="*/ 0 h 663"/>
              <a:gd name="T16" fmla="*/ 680 w 802"/>
              <a:gd name="T17" fmla="*/ 0 h 663"/>
              <a:gd name="T18" fmla="*/ 680 w 802"/>
              <a:gd name="T19" fmla="*/ 0 h 663"/>
              <a:gd name="T20" fmla="*/ 731 w 802"/>
              <a:gd name="T21" fmla="*/ 45 h 663"/>
              <a:gd name="T22" fmla="*/ 799 w 802"/>
              <a:gd name="T23" fmla="*/ 606 h 663"/>
              <a:gd name="T24" fmla="*/ 799 w 802"/>
              <a:gd name="T25" fmla="*/ 606 h 663"/>
              <a:gd name="T26" fmla="*/ 787 w 802"/>
              <a:gd name="T27" fmla="*/ 645 h 663"/>
              <a:gd name="T28" fmla="*/ 787 w 802"/>
              <a:gd name="T29" fmla="*/ 645 h 663"/>
              <a:gd name="T30" fmla="*/ 749 w 802"/>
              <a:gd name="T31" fmla="*/ 662 h 663"/>
              <a:gd name="T32" fmla="*/ 52 w 802"/>
              <a:gd name="T33" fmla="*/ 662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02" h="663">
                <a:moveTo>
                  <a:pt x="52" y="662"/>
                </a:moveTo>
                <a:lnTo>
                  <a:pt x="52" y="662"/>
                </a:lnTo>
                <a:cubicBezTo>
                  <a:pt x="37" y="662"/>
                  <a:pt x="24" y="656"/>
                  <a:pt x="14" y="645"/>
                </a:cubicBezTo>
                <a:lnTo>
                  <a:pt x="14" y="645"/>
                </a:lnTo>
                <a:cubicBezTo>
                  <a:pt x="4" y="634"/>
                  <a:pt x="0" y="620"/>
                  <a:pt x="2" y="606"/>
                </a:cubicBezTo>
                <a:lnTo>
                  <a:pt x="70" y="45"/>
                </a:lnTo>
                <a:lnTo>
                  <a:pt x="70" y="45"/>
                </a:lnTo>
                <a:cubicBezTo>
                  <a:pt x="73" y="20"/>
                  <a:pt x="95" y="0"/>
                  <a:pt x="121" y="0"/>
                </a:cubicBezTo>
                <a:lnTo>
                  <a:pt x="680" y="0"/>
                </a:lnTo>
                <a:lnTo>
                  <a:pt x="680" y="0"/>
                </a:lnTo>
                <a:cubicBezTo>
                  <a:pt x="706" y="0"/>
                  <a:pt x="728" y="20"/>
                  <a:pt x="731" y="45"/>
                </a:cubicBezTo>
                <a:lnTo>
                  <a:pt x="799" y="606"/>
                </a:lnTo>
                <a:lnTo>
                  <a:pt x="799" y="606"/>
                </a:lnTo>
                <a:cubicBezTo>
                  <a:pt x="801" y="620"/>
                  <a:pt x="797" y="634"/>
                  <a:pt x="787" y="645"/>
                </a:cubicBezTo>
                <a:lnTo>
                  <a:pt x="787" y="645"/>
                </a:lnTo>
                <a:cubicBezTo>
                  <a:pt x="778" y="656"/>
                  <a:pt x="764" y="662"/>
                  <a:pt x="749" y="662"/>
                </a:cubicBezTo>
                <a:lnTo>
                  <a:pt x="52" y="66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76"/>
          <p:cNvSpPr>
            <a:spLocks noChangeArrowheads="1"/>
          </p:cNvSpPr>
          <p:nvPr/>
        </p:nvSpPr>
        <p:spPr bwMode="auto">
          <a:xfrm>
            <a:off x="10972565" y="6018772"/>
            <a:ext cx="2412865" cy="3965744"/>
          </a:xfrm>
          <a:custGeom>
            <a:avLst/>
            <a:gdLst>
              <a:gd name="T0" fmla="*/ 498 w 2166"/>
              <a:gd name="T1" fmla="*/ 3559 h 3560"/>
              <a:gd name="T2" fmla="*/ 498 w 2166"/>
              <a:gd name="T3" fmla="*/ 3559 h 3560"/>
              <a:gd name="T4" fmla="*/ 453 w 2166"/>
              <a:gd name="T5" fmla="*/ 3532 h 3560"/>
              <a:gd name="T6" fmla="*/ 453 w 2166"/>
              <a:gd name="T7" fmla="*/ 3532 h 3560"/>
              <a:gd name="T8" fmla="*/ 3 w 2166"/>
              <a:gd name="T9" fmla="*/ 1776 h 3560"/>
              <a:gd name="T10" fmla="*/ 3 w 2166"/>
              <a:gd name="T11" fmla="*/ 1776 h 3560"/>
              <a:gd name="T12" fmla="*/ 474 w 2166"/>
              <a:gd name="T13" fmla="*/ 26 h 3560"/>
              <a:gd name="T14" fmla="*/ 474 w 2166"/>
              <a:gd name="T15" fmla="*/ 26 h 3560"/>
              <a:gd name="T16" fmla="*/ 518 w 2166"/>
              <a:gd name="T17" fmla="*/ 0 h 3560"/>
              <a:gd name="T18" fmla="*/ 1647 w 2166"/>
              <a:gd name="T19" fmla="*/ 0 h 3560"/>
              <a:gd name="T20" fmla="*/ 1647 w 2166"/>
              <a:gd name="T21" fmla="*/ 0 h 3560"/>
              <a:gd name="T22" fmla="*/ 1691 w 2166"/>
              <a:gd name="T23" fmla="*/ 26 h 3560"/>
              <a:gd name="T24" fmla="*/ 1691 w 2166"/>
              <a:gd name="T25" fmla="*/ 26 h 3560"/>
              <a:gd name="T26" fmla="*/ 2162 w 2166"/>
              <a:gd name="T27" fmla="*/ 1776 h 3560"/>
              <a:gd name="T28" fmla="*/ 2162 w 2166"/>
              <a:gd name="T29" fmla="*/ 1776 h 3560"/>
              <a:gd name="T30" fmla="*/ 1712 w 2166"/>
              <a:gd name="T31" fmla="*/ 3532 h 3560"/>
              <a:gd name="T32" fmla="*/ 1712 w 2166"/>
              <a:gd name="T33" fmla="*/ 3532 h 3560"/>
              <a:gd name="T34" fmla="*/ 1667 w 2166"/>
              <a:gd name="T35" fmla="*/ 3559 h 3560"/>
              <a:gd name="T36" fmla="*/ 498 w 2166"/>
              <a:gd name="T37" fmla="*/ 3559 h 3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66" h="3560">
                <a:moveTo>
                  <a:pt x="498" y="3559"/>
                </a:moveTo>
                <a:lnTo>
                  <a:pt x="498" y="3559"/>
                </a:lnTo>
                <a:cubicBezTo>
                  <a:pt x="480" y="3559"/>
                  <a:pt x="462" y="3549"/>
                  <a:pt x="453" y="3532"/>
                </a:cubicBezTo>
                <a:lnTo>
                  <a:pt x="453" y="3532"/>
                </a:lnTo>
                <a:cubicBezTo>
                  <a:pt x="155" y="2998"/>
                  <a:pt x="0" y="2392"/>
                  <a:pt x="3" y="1776"/>
                </a:cubicBezTo>
                <a:lnTo>
                  <a:pt x="3" y="1776"/>
                </a:lnTo>
                <a:cubicBezTo>
                  <a:pt x="7" y="1161"/>
                  <a:pt x="170" y="557"/>
                  <a:pt x="474" y="26"/>
                </a:cubicBezTo>
                <a:lnTo>
                  <a:pt x="474" y="26"/>
                </a:lnTo>
                <a:cubicBezTo>
                  <a:pt x="482" y="10"/>
                  <a:pt x="500" y="0"/>
                  <a:pt x="518" y="0"/>
                </a:cubicBezTo>
                <a:lnTo>
                  <a:pt x="1647" y="0"/>
                </a:lnTo>
                <a:lnTo>
                  <a:pt x="1647" y="0"/>
                </a:lnTo>
                <a:cubicBezTo>
                  <a:pt x="1666" y="0"/>
                  <a:pt x="1683" y="10"/>
                  <a:pt x="1691" y="26"/>
                </a:cubicBezTo>
                <a:lnTo>
                  <a:pt x="1691" y="26"/>
                </a:lnTo>
                <a:cubicBezTo>
                  <a:pt x="1996" y="557"/>
                  <a:pt x="2158" y="1161"/>
                  <a:pt x="2162" y="1776"/>
                </a:cubicBezTo>
                <a:lnTo>
                  <a:pt x="2162" y="1776"/>
                </a:lnTo>
                <a:cubicBezTo>
                  <a:pt x="2165" y="2392"/>
                  <a:pt x="2010" y="2998"/>
                  <a:pt x="1712" y="3532"/>
                </a:cubicBezTo>
                <a:lnTo>
                  <a:pt x="1712" y="3532"/>
                </a:lnTo>
                <a:cubicBezTo>
                  <a:pt x="1703" y="3549"/>
                  <a:pt x="1686" y="3559"/>
                  <a:pt x="1667" y="3559"/>
                </a:cubicBezTo>
                <a:lnTo>
                  <a:pt x="498" y="355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78"/>
          <p:cNvSpPr>
            <a:spLocks noChangeArrowheads="1"/>
          </p:cNvSpPr>
          <p:nvPr/>
        </p:nvSpPr>
        <p:spPr bwMode="auto">
          <a:xfrm>
            <a:off x="11488555" y="4460974"/>
            <a:ext cx="1380884" cy="1670822"/>
          </a:xfrm>
          <a:custGeom>
            <a:avLst/>
            <a:gdLst>
              <a:gd name="T0" fmla="*/ 53 w 1237"/>
              <a:gd name="T1" fmla="*/ 1497 h 1498"/>
              <a:gd name="T2" fmla="*/ 53 w 1237"/>
              <a:gd name="T3" fmla="*/ 1497 h 1498"/>
              <a:gd name="T4" fmla="*/ 9 w 1237"/>
              <a:gd name="T5" fmla="*/ 1472 h 1498"/>
              <a:gd name="T6" fmla="*/ 9 w 1237"/>
              <a:gd name="T7" fmla="*/ 1472 h 1498"/>
              <a:gd name="T8" fmla="*/ 9 w 1237"/>
              <a:gd name="T9" fmla="*/ 1421 h 1498"/>
              <a:gd name="T10" fmla="*/ 9 w 1237"/>
              <a:gd name="T11" fmla="*/ 1421 h 1498"/>
              <a:gd name="T12" fmla="*/ 512 w 1237"/>
              <a:gd name="T13" fmla="*/ 744 h 1498"/>
              <a:gd name="T14" fmla="*/ 568 w 1237"/>
              <a:gd name="T15" fmla="*/ 47 h 1498"/>
              <a:gd name="T16" fmla="*/ 568 w 1237"/>
              <a:gd name="T17" fmla="*/ 47 h 1498"/>
              <a:gd name="T18" fmla="*/ 619 w 1237"/>
              <a:gd name="T19" fmla="*/ 0 h 1498"/>
              <a:gd name="T20" fmla="*/ 619 w 1237"/>
              <a:gd name="T21" fmla="*/ 0 h 1498"/>
              <a:gd name="T22" fmla="*/ 619 w 1237"/>
              <a:gd name="T23" fmla="*/ 0 h 1498"/>
              <a:gd name="T24" fmla="*/ 669 w 1237"/>
              <a:gd name="T25" fmla="*/ 47 h 1498"/>
              <a:gd name="T26" fmla="*/ 723 w 1237"/>
              <a:gd name="T27" fmla="*/ 744 h 1498"/>
              <a:gd name="T28" fmla="*/ 723 w 1237"/>
              <a:gd name="T29" fmla="*/ 744 h 1498"/>
              <a:gd name="T30" fmla="*/ 1226 w 1237"/>
              <a:gd name="T31" fmla="*/ 1421 h 1498"/>
              <a:gd name="T32" fmla="*/ 1226 w 1237"/>
              <a:gd name="T33" fmla="*/ 1421 h 1498"/>
              <a:gd name="T34" fmla="*/ 1226 w 1237"/>
              <a:gd name="T35" fmla="*/ 1472 h 1498"/>
              <a:gd name="T36" fmla="*/ 1226 w 1237"/>
              <a:gd name="T37" fmla="*/ 1472 h 1498"/>
              <a:gd name="T38" fmla="*/ 1182 w 1237"/>
              <a:gd name="T39" fmla="*/ 1497 h 1498"/>
              <a:gd name="T40" fmla="*/ 53 w 1237"/>
              <a:gd name="T41" fmla="*/ 1497 h 1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37" h="1498">
                <a:moveTo>
                  <a:pt x="53" y="1497"/>
                </a:moveTo>
                <a:lnTo>
                  <a:pt x="53" y="1497"/>
                </a:lnTo>
                <a:cubicBezTo>
                  <a:pt x="35" y="1497"/>
                  <a:pt x="18" y="1487"/>
                  <a:pt x="9" y="1472"/>
                </a:cubicBezTo>
                <a:lnTo>
                  <a:pt x="9" y="1472"/>
                </a:lnTo>
                <a:cubicBezTo>
                  <a:pt x="0" y="1456"/>
                  <a:pt x="0" y="1437"/>
                  <a:pt x="9" y="1421"/>
                </a:cubicBezTo>
                <a:lnTo>
                  <a:pt x="9" y="1421"/>
                </a:lnTo>
                <a:cubicBezTo>
                  <a:pt x="148" y="1177"/>
                  <a:pt x="318" y="949"/>
                  <a:pt x="512" y="744"/>
                </a:cubicBezTo>
                <a:lnTo>
                  <a:pt x="568" y="47"/>
                </a:lnTo>
                <a:lnTo>
                  <a:pt x="568" y="47"/>
                </a:lnTo>
                <a:cubicBezTo>
                  <a:pt x="571" y="20"/>
                  <a:pt x="593" y="0"/>
                  <a:pt x="619" y="0"/>
                </a:cubicBezTo>
                <a:lnTo>
                  <a:pt x="619" y="0"/>
                </a:lnTo>
                <a:lnTo>
                  <a:pt x="619" y="0"/>
                </a:lnTo>
                <a:cubicBezTo>
                  <a:pt x="645" y="0"/>
                  <a:pt x="667" y="20"/>
                  <a:pt x="669" y="47"/>
                </a:cubicBezTo>
                <a:lnTo>
                  <a:pt x="723" y="744"/>
                </a:lnTo>
                <a:lnTo>
                  <a:pt x="723" y="744"/>
                </a:lnTo>
                <a:cubicBezTo>
                  <a:pt x="917" y="949"/>
                  <a:pt x="1087" y="1177"/>
                  <a:pt x="1226" y="1421"/>
                </a:cubicBezTo>
                <a:lnTo>
                  <a:pt x="1226" y="1421"/>
                </a:lnTo>
                <a:cubicBezTo>
                  <a:pt x="1236" y="1437"/>
                  <a:pt x="1236" y="1456"/>
                  <a:pt x="1226" y="1472"/>
                </a:cubicBezTo>
                <a:lnTo>
                  <a:pt x="1226" y="1472"/>
                </a:lnTo>
                <a:cubicBezTo>
                  <a:pt x="1217" y="1487"/>
                  <a:pt x="1201" y="1497"/>
                  <a:pt x="1182" y="1497"/>
                </a:cubicBezTo>
                <a:lnTo>
                  <a:pt x="53" y="149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80"/>
          <p:cNvSpPr>
            <a:spLocks noChangeArrowheads="1"/>
          </p:cNvSpPr>
          <p:nvPr/>
        </p:nvSpPr>
        <p:spPr bwMode="auto">
          <a:xfrm>
            <a:off x="11699864" y="6642871"/>
            <a:ext cx="953351" cy="953351"/>
          </a:xfrm>
          <a:custGeom>
            <a:avLst/>
            <a:gdLst>
              <a:gd name="T0" fmla="*/ 428 w 856"/>
              <a:gd name="T1" fmla="*/ 855 h 856"/>
              <a:gd name="T2" fmla="*/ 428 w 856"/>
              <a:gd name="T3" fmla="*/ 855 h 856"/>
              <a:gd name="T4" fmla="*/ 0 w 856"/>
              <a:gd name="T5" fmla="*/ 427 h 856"/>
              <a:gd name="T6" fmla="*/ 0 w 856"/>
              <a:gd name="T7" fmla="*/ 427 h 856"/>
              <a:gd name="T8" fmla="*/ 428 w 856"/>
              <a:gd name="T9" fmla="*/ 0 h 856"/>
              <a:gd name="T10" fmla="*/ 428 w 856"/>
              <a:gd name="T11" fmla="*/ 0 h 856"/>
              <a:gd name="T12" fmla="*/ 855 w 856"/>
              <a:gd name="T13" fmla="*/ 427 h 856"/>
              <a:gd name="T14" fmla="*/ 855 w 856"/>
              <a:gd name="T15" fmla="*/ 427 h 856"/>
              <a:gd name="T16" fmla="*/ 428 w 856"/>
              <a:gd name="T17" fmla="*/ 855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6" h="856">
                <a:moveTo>
                  <a:pt x="428" y="855"/>
                </a:moveTo>
                <a:lnTo>
                  <a:pt x="428" y="855"/>
                </a:lnTo>
                <a:cubicBezTo>
                  <a:pt x="192" y="855"/>
                  <a:pt x="0" y="663"/>
                  <a:pt x="0" y="427"/>
                </a:cubicBezTo>
                <a:lnTo>
                  <a:pt x="0" y="427"/>
                </a:lnTo>
                <a:cubicBezTo>
                  <a:pt x="0" y="192"/>
                  <a:pt x="192" y="0"/>
                  <a:pt x="428" y="0"/>
                </a:cubicBezTo>
                <a:lnTo>
                  <a:pt x="428" y="0"/>
                </a:lnTo>
                <a:cubicBezTo>
                  <a:pt x="663" y="0"/>
                  <a:pt x="855" y="192"/>
                  <a:pt x="855" y="427"/>
                </a:cubicBezTo>
                <a:lnTo>
                  <a:pt x="855" y="427"/>
                </a:lnTo>
                <a:cubicBezTo>
                  <a:pt x="855" y="663"/>
                  <a:pt x="663" y="855"/>
                  <a:pt x="428" y="85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Freeform 382"/>
          <p:cNvSpPr>
            <a:spLocks noChangeArrowheads="1"/>
          </p:cNvSpPr>
          <p:nvPr/>
        </p:nvSpPr>
        <p:spPr bwMode="auto">
          <a:xfrm>
            <a:off x="11788319" y="8741229"/>
            <a:ext cx="810842" cy="1189232"/>
          </a:xfrm>
          <a:custGeom>
            <a:avLst/>
            <a:gdLst>
              <a:gd name="T0" fmla="*/ 392 w 726"/>
              <a:gd name="T1" fmla="*/ 0 h 1065"/>
              <a:gd name="T2" fmla="*/ 334 w 726"/>
              <a:gd name="T3" fmla="*/ 0 h 1065"/>
              <a:gd name="T4" fmla="*/ 334 w 726"/>
              <a:gd name="T5" fmla="*/ 0 h 1065"/>
              <a:gd name="T6" fmla="*/ 0 w 726"/>
              <a:gd name="T7" fmla="*/ 333 h 1065"/>
              <a:gd name="T8" fmla="*/ 0 w 726"/>
              <a:gd name="T9" fmla="*/ 1064 h 1065"/>
              <a:gd name="T10" fmla="*/ 725 w 726"/>
              <a:gd name="T11" fmla="*/ 1064 h 1065"/>
              <a:gd name="T12" fmla="*/ 725 w 726"/>
              <a:gd name="T13" fmla="*/ 333 h 1065"/>
              <a:gd name="T14" fmla="*/ 725 w 726"/>
              <a:gd name="T15" fmla="*/ 333 h 1065"/>
              <a:gd name="T16" fmla="*/ 392 w 726"/>
              <a:gd name="T17" fmla="*/ 0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6" h="1065">
                <a:moveTo>
                  <a:pt x="392" y="0"/>
                </a:moveTo>
                <a:lnTo>
                  <a:pt x="334" y="0"/>
                </a:lnTo>
                <a:lnTo>
                  <a:pt x="334" y="0"/>
                </a:lnTo>
                <a:cubicBezTo>
                  <a:pt x="149" y="0"/>
                  <a:pt x="0" y="149"/>
                  <a:pt x="0" y="333"/>
                </a:cubicBezTo>
                <a:lnTo>
                  <a:pt x="0" y="1064"/>
                </a:lnTo>
                <a:lnTo>
                  <a:pt x="725" y="1064"/>
                </a:lnTo>
                <a:lnTo>
                  <a:pt x="725" y="333"/>
                </a:lnTo>
                <a:lnTo>
                  <a:pt x="725" y="333"/>
                </a:lnTo>
                <a:cubicBezTo>
                  <a:pt x="725" y="149"/>
                  <a:pt x="576" y="0"/>
                  <a:pt x="392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CuadroTexto 437"/>
          <p:cNvSpPr txBox="1"/>
          <p:nvPr/>
        </p:nvSpPr>
        <p:spPr>
          <a:xfrm>
            <a:off x="8316611" y="591968"/>
            <a:ext cx="7744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Diagram</a:t>
            </a:r>
          </a:p>
        </p:txBody>
      </p:sp>
      <p:sp>
        <p:nvSpPr>
          <p:cNvPr id="439" name="CuadroTexto 438"/>
          <p:cNvSpPr txBox="1"/>
          <p:nvPr/>
        </p:nvSpPr>
        <p:spPr>
          <a:xfrm>
            <a:off x="2451398" y="210739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40" name="CuadroTexto 439"/>
          <p:cNvSpPr txBox="1"/>
          <p:nvPr/>
        </p:nvSpPr>
        <p:spPr>
          <a:xfrm>
            <a:off x="6486440" y="4785320"/>
            <a:ext cx="188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41" name="Rectángulo 440"/>
          <p:cNvSpPr/>
          <p:nvPr/>
        </p:nvSpPr>
        <p:spPr>
          <a:xfrm>
            <a:off x="6039022" y="5253393"/>
            <a:ext cx="2317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2" name="CuadroTexto 441"/>
          <p:cNvSpPr txBox="1"/>
          <p:nvPr/>
        </p:nvSpPr>
        <p:spPr>
          <a:xfrm>
            <a:off x="16128897" y="4775654"/>
            <a:ext cx="194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3" name="Rectángulo 442"/>
          <p:cNvSpPr/>
          <p:nvPr/>
        </p:nvSpPr>
        <p:spPr>
          <a:xfrm>
            <a:off x="16113556" y="5243727"/>
            <a:ext cx="2317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4" name="CuadroTexto 443"/>
          <p:cNvSpPr txBox="1"/>
          <p:nvPr/>
        </p:nvSpPr>
        <p:spPr>
          <a:xfrm>
            <a:off x="5785733" y="9683569"/>
            <a:ext cx="188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45" name="Rectángulo 444"/>
          <p:cNvSpPr/>
          <p:nvPr/>
        </p:nvSpPr>
        <p:spPr>
          <a:xfrm>
            <a:off x="5338315" y="10151642"/>
            <a:ext cx="2317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6" name="CuadroTexto 445"/>
          <p:cNvSpPr txBox="1"/>
          <p:nvPr/>
        </p:nvSpPr>
        <p:spPr>
          <a:xfrm>
            <a:off x="16643961" y="9688161"/>
            <a:ext cx="194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447" name="Rectángulo 446"/>
          <p:cNvSpPr/>
          <p:nvPr/>
        </p:nvSpPr>
        <p:spPr>
          <a:xfrm>
            <a:off x="16628620" y="10156234"/>
            <a:ext cx="2317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8889167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7315876" y="2518959"/>
            <a:ext cx="15908911" cy="1468934"/>
          </a:xfrm>
          <a:custGeom>
            <a:avLst/>
            <a:gdLst>
              <a:gd name="T0" fmla="*/ 12941 w 12942"/>
              <a:gd name="T1" fmla="*/ 1196 h 1197"/>
              <a:gd name="T2" fmla="*/ 12941 w 12942"/>
              <a:gd name="T3" fmla="*/ 0 h 1197"/>
              <a:gd name="T4" fmla="*/ 598 w 12942"/>
              <a:gd name="T5" fmla="*/ 0 h 1197"/>
              <a:gd name="T6" fmla="*/ 598 w 12942"/>
              <a:gd name="T7" fmla="*/ 0 h 1197"/>
              <a:gd name="T8" fmla="*/ 0 w 12942"/>
              <a:gd name="T9" fmla="*/ 598 h 1197"/>
              <a:gd name="T10" fmla="*/ 0 w 12942"/>
              <a:gd name="T11" fmla="*/ 598 h 1197"/>
              <a:gd name="T12" fmla="*/ 598 w 12942"/>
              <a:gd name="T13" fmla="*/ 1196 h 1197"/>
              <a:gd name="T14" fmla="*/ 12941 w 12942"/>
              <a:gd name="T15" fmla="*/ 1196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42" h="1197">
                <a:moveTo>
                  <a:pt x="12941" y="1196"/>
                </a:moveTo>
                <a:lnTo>
                  <a:pt x="12941" y="0"/>
                </a:lnTo>
                <a:lnTo>
                  <a:pt x="598" y="0"/>
                </a:lnTo>
                <a:lnTo>
                  <a:pt x="598" y="0"/>
                </a:lnTo>
                <a:cubicBezTo>
                  <a:pt x="268" y="0"/>
                  <a:pt x="0" y="268"/>
                  <a:pt x="0" y="598"/>
                </a:cubicBezTo>
                <a:lnTo>
                  <a:pt x="0" y="598"/>
                </a:lnTo>
                <a:cubicBezTo>
                  <a:pt x="0" y="929"/>
                  <a:pt x="268" y="1196"/>
                  <a:pt x="598" y="1196"/>
                </a:cubicBezTo>
                <a:lnTo>
                  <a:pt x="12941" y="11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9451518" y="4389003"/>
            <a:ext cx="13773269" cy="1653224"/>
          </a:xfrm>
          <a:custGeom>
            <a:avLst/>
            <a:gdLst>
              <a:gd name="T0" fmla="*/ 11204 w 11205"/>
              <a:gd name="T1" fmla="*/ 1344 h 1345"/>
              <a:gd name="T2" fmla="*/ 11204 w 11205"/>
              <a:gd name="T3" fmla="*/ 0 h 1345"/>
              <a:gd name="T4" fmla="*/ 672 w 11205"/>
              <a:gd name="T5" fmla="*/ 0 h 1345"/>
              <a:gd name="T6" fmla="*/ 672 w 11205"/>
              <a:gd name="T7" fmla="*/ 0 h 1345"/>
              <a:gd name="T8" fmla="*/ 0 w 11205"/>
              <a:gd name="T9" fmla="*/ 671 h 1345"/>
              <a:gd name="T10" fmla="*/ 0 w 11205"/>
              <a:gd name="T11" fmla="*/ 671 h 1345"/>
              <a:gd name="T12" fmla="*/ 672 w 11205"/>
              <a:gd name="T13" fmla="*/ 1344 h 1345"/>
              <a:gd name="T14" fmla="*/ 11204 w 11205"/>
              <a:gd name="T15" fmla="*/ 1344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05" h="1345">
                <a:moveTo>
                  <a:pt x="11204" y="1344"/>
                </a:moveTo>
                <a:lnTo>
                  <a:pt x="11204" y="0"/>
                </a:lnTo>
                <a:lnTo>
                  <a:pt x="672" y="0"/>
                </a:lnTo>
                <a:lnTo>
                  <a:pt x="672" y="0"/>
                </a:lnTo>
                <a:cubicBezTo>
                  <a:pt x="300" y="0"/>
                  <a:pt x="0" y="301"/>
                  <a:pt x="0" y="671"/>
                </a:cubicBezTo>
                <a:lnTo>
                  <a:pt x="0" y="671"/>
                </a:lnTo>
                <a:cubicBezTo>
                  <a:pt x="0" y="1042"/>
                  <a:pt x="300" y="1344"/>
                  <a:pt x="672" y="1344"/>
                </a:cubicBezTo>
                <a:lnTo>
                  <a:pt x="11204" y="134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3"/>
          <p:cNvSpPr>
            <a:spLocks noChangeArrowheads="1"/>
          </p:cNvSpPr>
          <p:nvPr/>
        </p:nvSpPr>
        <p:spPr bwMode="auto">
          <a:xfrm>
            <a:off x="10806622" y="6427078"/>
            <a:ext cx="12418165" cy="1653224"/>
          </a:xfrm>
          <a:custGeom>
            <a:avLst/>
            <a:gdLst>
              <a:gd name="T0" fmla="*/ 10101 w 10102"/>
              <a:gd name="T1" fmla="*/ 1342 h 1343"/>
              <a:gd name="T2" fmla="*/ 10101 w 10102"/>
              <a:gd name="T3" fmla="*/ 0 h 1343"/>
              <a:gd name="T4" fmla="*/ 671 w 10102"/>
              <a:gd name="T5" fmla="*/ 0 h 1343"/>
              <a:gd name="T6" fmla="*/ 671 w 10102"/>
              <a:gd name="T7" fmla="*/ 0 h 1343"/>
              <a:gd name="T8" fmla="*/ 0 w 10102"/>
              <a:gd name="T9" fmla="*/ 671 h 1343"/>
              <a:gd name="T10" fmla="*/ 0 w 10102"/>
              <a:gd name="T11" fmla="*/ 671 h 1343"/>
              <a:gd name="T12" fmla="*/ 671 w 10102"/>
              <a:gd name="T13" fmla="*/ 1342 h 1343"/>
              <a:gd name="T14" fmla="*/ 10101 w 10102"/>
              <a:gd name="T15" fmla="*/ 1342 h 1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02" h="1343">
                <a:moveTo>
                  <a:pt x="10101" y="1342"/>
                </a:moveTo>
                <a:lnTo>
                  <a:pt x="10101" y="0"/>
                </a:lnTo>
                <a:lnTo>
                  <a:pt x="671" y="0"/>
                </a:lnTo>
                <a:lnTo>
                  <a:pt x="671" y="0"/>
                </a:lnTo>
                <a:cubicBezTo>
                  <a:pt x="301" y="0"/>
                  <a:pt x="0" y="300"/>
                  <a:pt x="0" y="671"/>
                </a:cubicBezTo>
                <a:lnTo>
                  <a:pt x="0" y="671"/>
                </a:lnTo>
                <a:cubicBezTo>
                  <a:pt x="0" y="1041"/>
                  <a:pt x="301" y="1342"/>
                  <a:pt x="671" y="1342"/>
                </a:cubicBezTo>
                <a:lnTo>
                  <a:pt x="10101" y="134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4"/>
          <p:cNvSpPr>
            <a:spLocks noChangeArrowheads="1"/>
          </p:cNvSpPr>
          <p:nvPr/>
        </p:nvSpPr>
        <p:spPr bwMode="auto">
          <a:xfrm>
            <a:off x="12562836" y="8465154"/>
            <a:ext cx="10661951" cy="1653224"/>
          </a:xfrm>
          <a:custGeom>
            <a:avLst/>
            <a:gdLst>
              <a:gd name="T0" fmla="*/ 8671 w 8672"/>
              <a:gd name="T1" fmla="*/ 1343 h 1344"/>
              <a:gd name="T2" fmla="*/ 8671 w 8672"/>
              <a:gd name="T3" fmla="*/ 0 h 1344"/>
              <a:gd name="T4" fmla="*/ 672 w 8672"/>
              <a:gd name="T5" fmla="*/ 0 h 1344"/>
              <a:gd name="T6" fmla="*/ 672 w 8672"/>
              <a:gd name="T7" fmla="*/ 0 h 1344"/>
              <a:gd name="T8" fmla="*/ 0 w 8672"/>
              <a:gd name="T9" fmla="*/ 671 h 1344"/>
              <a:gd name="T10" fmla="*/ 0 w 8672"/>
              <a:gd name="T11" fmla="*/ 671 h 1344"/>
              <a:gd name="T12" fmla="*/ 672 w 8672"/>
              <a:gd name="T13" fmla="*/ 1343 h 1344"/>
              <a:gd name="T14" fmla="*/ 8671 w 8672"/>
              <a:gd name="T15" fmla="*/ 1343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72" h="1344">
                <a:moveTo>
                  <a:pt x="8671" y="1343"/>
                </a:moveTo>
                <a:lnTo>
                  <a:pt x="8671" y="0"/>
                </a:lnTo>
                <a:lnTo>
                  <a:pt x="672" y="0"/>
                </a:lnTo>
                <a:lnTo>
                  <a:pt x="672" y="0"/>
                </a:lnTo>
                <a:cubicBezTo>
                  <a:pt x="301" y="0"/>
                  <a:pt x="0" y="300"/>
                  <a:pt x="0" y="671"/>
                </a:cubicBezTo>
                <a:lnTo>
                  <a:pt x="0" y="671"/>
                </a:lnTo>
                <a:cubicBezTo>
                  <a:pt x="0" y="1042"/>
                  <a:pt x="301" y="1343"/>
                  <a:pt x="672" y="1343"/>
                </a:cubicBezTo>
                <a:lnTo>
                  <a:pt x="8671" y="134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5"/>
          <p:cNvSpPr>
            <a:spLocks noChangeArrowheads="1"/>
          </p:cNvSpPr>
          <p:nvPr/>
        </p:nvSpPr>
        <p:spPr bwMode="auto">
          <a:xfrm>
            <a:off x="14064289" y="10682101"/>
            <a:ext cx="9155080" cy="1653228"/>
          </a:xfrm>
          <a:custGeom>
            <a:avLst/>
            <a:gdLst>
              <a:gd name="T0" fmla="*/ 7448 w 7449"/>
              <a:gd name="T1" fmla="*/ 1343 h 1344"/>
              <a:gd name="T2" fmla="*/ 7448 w 7449"/>
              <a:gd name="T3" fmla="*/ 0 h 1344"/>
              <a:gd name="T4" fmla="*/ 673 w 7449"/>
              <a:gd name="T5" fmla="*/ 0 h 1344"/>
              <a:gd name="T6" fmla="*/ 673 w 7449"/>
              <a:gd name="T7" fmla="*/ 0 h 1344"/>
              <a:gd name="T8" fmla="*/ 0 w 7449"/>
              <a:gd name="T9" fmla="*/ 672 h 1344"/>
              <a:gd name="T10" fmla="*/ 0 w 7449"/>
              <a:gd name="T11" fmla="*/ 672 h 1344"/>
              <a:gd name="T12" fmla="*/ 0 w 7449"/>
              <a:gd name="T13" fmla="*/ 672 h 1344"/>
              <a:gd name="T14" fmla="*/ 673 w 7449"/>
              <a:gd name="T15" fmla="*/ 1343 h 1344"/>
              <a:gd name="T16" fmla="*/ 7448 w 7449"/>
              <a:gd name="T17" fmla="*/ 1343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49" h="1344">
                <a:moveTo>
                  <a:pt x="7448" y="1343"/>
                </a:moveTo>
                <a:lnTo>
                  <a:pt x="7448" y="0"/>
                </a:lnTo>
                <a:lnTo>
                  <a:pt x="673" y="0"/>
                </a:lnTo>
                <a:lnTo>
                  <a:pt x="673" y="0"/>
                </a:lnTo>
                <a:cubicBezTo>
                  <a:pt x="301" y="0"/>
                  <a:pt x="0" y="301"/>
                  <a:pt x="0" y="672"/>
                </a:cubicBezTo>
                <a:lnTo>
                  <a:pt x="0" y="672"/>
                </a:lnTo>
                <a:lnTo>
                  <a:pt x="0" y="672"/>
                </a:lnTo>
                <a:cubicBezTo>
                  <a:pt x="0" y="1042"/>
                  <a:pt x="301" y="1343"/>
                  <a:pt x="673" y="1343"/>
                </a:cubicBezTo>
                <a:lnTo>
                  <a:pt x="7448" y="134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Freeform 343"/>
          <p:cNvSpPr>
            <a:spLocks noChangeArrowheads="1"/>
          </p:cNvSpPr>
          <p:nvPr/>
        </p:nvSpPr>
        <p:spPr bwMode="auto">
          <a:xfrm>
            <a:off x="7017751" y="2426813"/>
            <a:ext cx="1924248" cy="1712851"/>
          </a:xfrm>
          <a:custGeom>
            <a:avLst/>
            <a:gdLst>
              <a:gd name="T0" fmla="*/ 974 w 1565"/>
              <a:gd name="T1" fmla="*/ 1392 h 1393"/>
              <a:gd name="T2" fmla="*/ 974 w 1565"/>
              <a:gd name="T3" fmla="*/ 1392 h 1393"/>
              <a:gd name="T4" fmla="*/ 765 w 1565"/>
              <a:gd name="T5" fmla="*/ 1254 h 1393"/>
              <a:gd name="T6" fmla="*/ 0 w 1565"/>
              <a:gd name="T7" fmla="*/ 1128 h 1393"/>
              <a:gd name="T8" fmla="*/ 0 w 1565"/>
              <a:gd name="T9" fmla="*/ 240 h 1393"/>
              <a:gd name="T10" fmla="*/ 779 w 1565"/>
              <a:gd name="T11" fmla="*/ 113 h 1393"/>
              <a:gd name="T12" fmla="*/ 779 w 1565"/>
              <a:gd name="T13" fmla="*/ 113 h 1393"/>
              <a:gd name="T14" fmla="*/ 974 w 1565"/>
              <a:gd name="T15" fmla="*/ 0 h 1393"/>
              <a:gd name="T16" fmla="*/ 974 w 1565"/>
              <a:gd name="T17" fmla="*/ 0 h 1393"/>
              <a:gd name="T18" fmla="*/ 1200 w 1565"/>
              <a:gd name="T19" fmla="*/ 226 h 1393"/>
              <a:gd name="T20" fmla="*/ 1200 w 1565"/>
              <a:gd name="T21" fmla="*/ 226 h 1393"/>
              <a:gd name="T22" fmla="*/ 1198 w 1565"/>
              <a:gd name="T23" fmla="*/ 254 h 1393"/>
              <a:gd name="T24" fmla="*/ 1198 w 1565"/>
              <a:gd name="T25" fmla="*/ 254 h 1393"/>
              <a:gd name="T26" fmla="*/ 1564 w 1565"/>
              <a:gd name="T27" fmla="*/ 684 h 1393"/>
              <a:gd name="T28" fmla="*/ 1564 w 1565"/>
              <a:gd name="T29" fmla="*/ 684 h 1393"/>
              <a:gd name="T30" fmla="*/ 1194 w 1565"/>
              <a:gd name="T31" fmla="*/ 1114 h 1393"/>
              <a:gd name="T32" fmla="*/ 1194 w 1565"/>
              <a:gd name="T33" fmla="*/ 1114 h 1393"/>
              <a:gd name="T34" fmla="*/ 1200 w 1565"/>
              <a:gd name="T35" fmla="*/ 1166 h 1393"/>
              <a:gd name="T36" fmla="*/ 1200 w 1565"/>
              <a:gd name="T37" fmla="*/ 1166 h 1393"/>
              <a:gd name="T38" fmla="*/ 974 w 1565"/>
              <a:gd name="T39" fmla="*/ 1392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65" h="1393">
                <a:moveTo>
                  <a:pt x="974" y="1392"/>
                </a:moveTo>
                <a:lnTo>
                  <a:pt x="974" y="1392"/>
                </a:lnTo>
                <a:cubicBezTo>
                  <a:pt x="882" y="1392"/>
                  <a:pt x="801" y="1337"/>
                  <a:pt x="765" y="1254"/>
                </a:cubicBezTo>
                <a:lnTo>
                  <a:pt x="0" y="1128"/>
                </a:lnTo>
                <a:lnTo>
                  <a:pt x="0" y="240"/>
                </a:lnTo>
                <a:lnTo>
                  <a:pt x="779" y="113"/>
                </a:lnTo>
                <a:lnTo>
                  <a:pt x="779" y="113"/>
                </a:lnTo>
                <a:cubicBezTo>
                  <a:pt x="819" y="43"/>
                  <a:pt x="893" y="0"/>
                  <a:pt x="974" y="0"/>
                </a:cubicBezTo>
                <a:lnTo>
                  <a:pt x="974" y="0"/>
                </a:lnTo>
                <a:cubicBezTo>
                  <a:pt x="1099" y="0"/>
                  <a:pt x="1200" y="102"/>
                  <a:pt x="1200" y="226"/>
                </a:cubicBezTo>
                <a:lnTo>
                  <a:pt x="1200" y="226"/>
                </a:lnTo>
                <a:cubicBezTo>
                  <a:pt x="1200" y="236"/>
                  <a:pt x="1200" y="245"/>
                  <a:pt x="1198" y="254"/>
                </a:cubicBezTo>
                <a:lnTo>
                  <a:pt x="1198" y="254"/>
                </a:lnTo>
                <a:cubicBezTo>
                  <a:pt x="1409" y="288"/>
                  <a:pt x="1564" y="468"/>
                  <a:pt x="1564" y="684"/>
                </a:cubicBezTo>
                <a:lnTo>
                  <a:pt x="1564" y="684"/>
                </a:lnTo>
                <a:cubicBezTo>
                  <a:pt x="1564" y="900"/>
                  <a:pt x="1404" y="1083"/>
                  <a:pt x="1194" y="1114"/>
                </a:cubicBezTo>
                <a:lnTo>
                  <a:pt x="1194" y="1114"/>
                </a:lnTo>
                <a:cubicBezTo>
                  <a:pt x="1198" y="1132"/>
                  <a:pt x="1200" y="1149"/>
                  <a:pt x="1200" y="1166"/>
                </a:cubicBezTo>
                <a:lnTo>
                  <a:pt x="1200" y="1166"/>
                </a:lnTo>
                <a:cubicBezTo>
                  <a:pt x="1200" y="1290"/>
                  <a:pt x="1099" y="1392"/>
                  <a:pt x="974" y="139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345"/>
          <p:cNvSpPr>
            <a:spLocks noChangeArrowheads="1"/>
          </p:cNvSpPr>
          <p:nvPr/>
        </p:nvSpPr>
        <p:spPr bwMode="auto">
          <a:xfrm>
            <a:off x="8627616" y="3781917"/>
            <a:ext cx="157190" cy="157190"/>
          </a:xfrm>
          <a:custGeom>
            <a:avLst/>
            <a:gdLst>
              <a:gd name="T0" fmla="*/ 63 w 127"/>
              <a:gd name="T1" fmla="*/ 126 h 127"/>
              <a:gd name="T2" fmla="*/ 63 w 127"/>
              <a:gd name="T3" fmla="*/ 126 h 127"/>
              <a:gd name="T4" fmla="*/ 0 w 127"/>
              <a:gd name="T5" fmla="*/ 63 h 127"/>
              <a:gd name="T6" fmla="*/ 0 w 127"/>
              <a:gd name="T7" fmla="*/ 63 h 127"/>
              <a:gd name="T8" fmla="*/ 63 w 127"/>
              <a:gd name="T9" fmla="*/ 0 h 127"/>
              <a:gd name="T10" fmla="*/ 63 w 127"/>
              <a:gd name="T11" fmla="*/ 0 h 127"/>
              <a:gd name="T12" fmla="*/ 126 w 127"/>
              <a:gd name="T13" fmla="*/ 63 h 127"/>
              <a:gd name="T14" fmla="*/ 126 w 127"/>
              <a:gd name="T15" fmla="*/ 63 h 127"/>
              <a:gd name="T16" fmla="*/ 63 w 127"/>
              <a:gd name="T17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127">
                <a:moveTo>
                  <a:pt x="63" y="126"/>
                </a:moveTo>
                <a:lnTo>
                  <a:pt x="63" y="126"/>
                </a:lnTo>
                <a:cubicBezTo>
                  <a:pt x="28" y="126"/>
                  <a:pt x="0" y="98"/>
                  <a:pt x="0" y="63"/>
                </a:cubicBezTo>
                <a:lnTo>
                  <a:pt x="0" y="63"/>
                </a:lnTo>
                <a:cubicBezTo>
                  <a:pt x="0" y="29"/>
                  <a:pt x="28" y="0"/>
                  <a:pt x="63" y="0"/>
                </a:cubicBezTo>
                <a:lnTo>
                  <a:pt x="63" y="0"/>
                </a:lnTo>
                <a:cubicBezTo>
                  <a:pt x="98" y="0"/>
                  <a:pt x="126" y="29"/>
                  <a:pt x="126" y="63"/>
                </a:cubicBezTo>
                <a:lnTo>
                  <a:pt x="126" y="63"/>
                </a:lnTo>
                <a:cubicBezTo>
                  <a:pt x="126" y="98"/>
                  <a:pt x="98" y="126"/>
                  <a:pt x="63" y="12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347"/>
          <p:cNvSpPr>
            <a:spLocks noChangeArrowheads="1"/>
          </p:cNvSpPr>
          <p:nvPr/>
        </p:nvSpPr>
        <p:spPr bwMode="auto">
          <a:xfrm>
            <a:off x="8497526" y="2638208"/>
            <a:ext cx="135509" cy="135512"/>
          </a:xfrm>
          <a:custGeom>
            <a:avLst/>
            <a:gdLst>
              <a:gd name="T0" fmla="*/ 55 w 111"/>
              <a:gd name="T1" fmla="*/ 111 h 112"/>
              <a:gd name="T2" fmla="*/ 55 w 111"/>
              <a:gd name="T3" fmla="*/ 111 h 112"/>
              <a:gd name="T4" fmla="*/ 0 w 111"/>
              <a:gd name="T5" fmla="*/ 55 h 112"/>
              <a:gd name="T6" fmla="*/ 0 w 111"/>
              <a:gd name="T7" fmla="*/ 55 h 112"/>
              <a:gd name="T8" fmla="*/ 55 w 111"/>
              <a:gd name="T9" fmla="*/ 0 h 112"/>
              <a:gd name="T10" fmla="*/ 55 w 111"/>
              <a:gd name="T11" fmla="*/ 0 h 112"/>
              <a:gd name="T12" fmla="*/ 110 w 111"/>
              <a:gd name="T13" fmla="*/ 55 h 112"/>
              <a:gd name="T14" fmla="*/ 110 w 111"/>
              <a:gd name="T15" fmla="*/ 55 h 112"/>
              <a:gd name="T16" fmla="*/ 55 w 111"/>
              <a:gd name="T17" fmla="*/ 11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" h="112">
                <a:moveTo>
                  <a:pt x="55" y="111"/>
                </a:moveTo>
                <a:lnTo>
                  <a:pt x="55" y="111"/>
                </a:lnTo>
                <a:cubicBezTo>
                  <a:pt x="25" y="111"/>
                  <a:pt x="0" y="85"/>
                  <a:pt x="0" y="55"/>
                </a:cubicBezTo>
                <a:lnTo>
                  <a:pt x="0" y="55"/>
                </a:lnTo>
                <a:cubicBezTo>
                  <a:pt x="0" y="25"/>
                  <a:pt x="25" y="0"/>
                  <a:pt x="55" y="0"/>
                </a:cubicBezTo>
                <a:lnTo>
                  <a:pt x="55" y="0"/>
                </a:lnTo>
                <a:cubicBezTo>
                  <a:pt x="86" y="0"/>
                  <a:pt x="110" y="25"/>
                  <a:pt x="110" y="55"/>
                </a:cubicBezTo>
                <a:lnTo>
                  <a:pt x="110" y="55"/>
                </a:lnTo>
                <a:cubicBezTo>
                  <a:pt x="110" y="85"/>
                  <a:pt x="86" y="111"/>
                  <a:pt x="55" y="11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349"/>
          <p:cNvSpPr>
            <a:spLocks noChangeArrowheads="1"/>
          </p:cNvSpPr>
          <p:nvPr/>
        </p:nvSpPr>
        <p:spPr bwMode="auto">
          <a:xfrm>
            <a:off x="8920318" y="2920069"/>
            <a:ext cx="195135" cy="195135"/>
          </a:xfrm>
          <a:custGeom>
            <a:avLst/>
            <a:gdLst>
              <a:gd name="T0" fmla="*/ 79 w 158"/>
              <a:gd name="T1" fmla="*/ 157 h 158"/>
              <a:gd name="T2" fmla="*/ 79 w 158"/>
              <a:gd name="T3" fmla="*/ 157 h 158"/>
              <a:gd name="T4" fmla="*/ 0 w 158"/>
              <a:gd name="T5" fmla="*/ 79 h 158"/>
              <a:gd name="T6" fmla="*/ 0 w 158"/>
              <a:gd name="T7" fmla="*/ 79 h 158"/>
              <a:gd name="T8" fmla="*/ 79 w 158"/>
              <a:gd name="T9" fmla="*/ 0 h 158"/>
              <a:gd name="T10" fmla="*/ 79 w 158"/>
              <a:gd name="T11" fmla="*/ 0 h 158"/>
              <a:gd name="T12" fmla="*/ 157 w 158"/>
              <a:gd name="T13" fmla="*/ 79 h 158"/>
              <a:gd name="T14" fmla="*/ 157 w 158"/>
              <a:gd name="T15" fmla="*/ 79 h 158"/>
              <a:gd name="T16" fmla="*/ 79 w 158"/>
              <a:gd name="T17" fmla="*/ 15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" h="158">
                <a:moveTo>
                  <a:pt x="79" y="157"/>
                </a:moveTo>
                <a:lnTo>
                  <a:pt x="79" y="157"/>
                </a:lnTo>
                <a:cubicBezTo>
                  <a:pt x="35" y="157"/>
                  <a:pt x="0" y="123"/>
                  <a:pt x="0" y="79"/>
                </a:cubicBezTo>
                <a:lnTo>
                  <a:pt x="0" y="79"/>
                </a:lnTo>
                <a:cubicBezTo>
                  <a:pt x="0" y="36"/>
                  <a:pt x="35" y="0"/>
                  <a:pt x="79" y="0"/>
                </a:cubicBezTo>
                <a:lnTo>
                  <a:pt x="79" y="0"/>
                </a:lnTo>
                <a:cubicBezTo>
                  <a:pt x="122" y="0"/>
                  <a:pt x="157" y="36"/>
                  <a:pt x="157" y="79"/>
                </a:cubicBezTo>
                <a:lnTo>
                  <a:pt x="157" y="79"/>
                </a:lnTo>
                <a:cubicBezTo>
                  <a:pt x="157" y="123"/>
                  <a:pt x="122" y="157"/>
                  <a:pt x="79" y="1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51"/>
          <p:cNvSpPr>
            <a:spLocks noChangeArrowheads="1"/>
          </p:cNvSpPr>
          <p:nvPr/>
        </p:nvSpPr>
        <p:spPr bwMode="auto">
          <a:xfrm>
            <a:off x="5201914" y="1407776"/>
            <a:ext cx="2645162" cy="1848359"/>
          </a:xfrm>
          <a:custGeom>
            <a:avLst/>
            <a:gdLst>
              <a:gd name="T0" fmla="*/ 751 w 2154"/>
              <a:gd name="T1" fmla="*/ 1503 h 1504"/>
              <a:gd name="T2" fmla="*/ 751 w 2154"/>
              <a:gd name="T3" fmla="*/ 1503 h 1504"/>
              <a:gd name="T4" fmla="*/ 733 w 2154"/>
              <a:gd name="T5" fmla="*/ 1496 h 1504"/>
              <a:gd name="T6" fmla="*/ 9 w 2154"/>
              <a:gd name="T7" fmla="*/ 773 h 1504"/>
              <a:gd name="T8" fmla="*/ 9 w 2154"/>
              <a:gd name="T9" fmla="*/ 773 h 1504"/>
              <a:gd name="T10" fmla="*/ 8 w 2154"/>
              <a:gd name="T11" fmla="*/ 739 h 1504"/>
              <a:gd name="T12" fmla="*/ 601 w 2154"/>
              <a:gd name="T13" fmla="*/ 10 h 1504"/>
              <a:gd name="T14" fmla="*/ 601 w 2154"/>
              <a:gd name="T15" fmla="*/ 10 h 1504"/>
              <a:gd name="T16" fmla="*/ 621 w 2154"/>
              <a:gd name="T17" fmla="*/ 0 h 1504"/>
              <a:gd name="T18" fmla="*/ 621 w 2154"/>
              <a:gd name="T19" fmla="*/ 0 h 1504"/>
              <a:gd name="T20" fmla="*/ 628 w 2154"/>
              <a:gd name="T21" fmla="*/ 1 h 1504"/>
              <a:gd name="T22" fmla="*/ 628 w 2154"/>
              <a:gd name="T23" fmla="*/ 1 h 1504"/>
              <a:gd name="T24" fmla="*/ 2135 w 2154"/>
              <a:gd name="T25" fmla="*/ 533 h 1504"/>
              <a:gd name="T26" fmla="*/ 2135 w 2154"/>
              <a:gd name="T27" fmla="*/ 533 h 1504"/>
              <a:gd name="T28" fmla="*/ 2149 w 2154"/>
              <a:gd name="T29" fmla="*/ 564 h 1504"/>
              <a:gd name="T30" fmla="*/ 2149 w 2154"/>
              <a:gd name="T31" fmla="*/ 564 h 1504"/>
              <a:gd name="T32" fmla="*/ 2124 w 2154"/>
              <a:gd name="T33" fmla="*/ 581 h 1504"/>
              <a:gd name="T34" fmla="*/ 2124 w 2154"/>
              <a:gd name="T35" fmla="*/ 581 h 1504"/>
              <a:gd name="T36" fmla="*/ 2119 w 2154"/>
              <a:gd name="T37" fmla="*/ 581 h 1504"/>
              <a:gd name="T38" fmla="*/ 2119 w 2154"/>
              <a:gd name="T39" fmla="*/ 581 h 1504"/>
              <a:gd name="T40" fmla="*/ 1816 w 2154"/>
              <a:gd name="T41" fmla="*/ 549 h 1504"/>
              <a:gd name="T42" fmla="*/ 1816 w 2154"/>
              <a:gd name="T43" fmla="*/ 549 h 1504"/>
              <a:gd name="T44" fmla="*/ 930 w 2154"/>
              <a:gd name="T45" fmla="*/ 963 h 1504"/>
              <a:gd name="T46" fmla="*/ 930 w 2154"/>
              <a:gd name="T47" fmla="*/ 963 h 1504"/>
              <a:gd name="T48" fmla="*/ 776 w 2154"/>
              <a:gd name="T49" fmla="*/ 1478 h 1504"/>
              <a:gd name="T50" fmla="*/ 776 w 2154"/>
              <a:gd name="T51" fmla="*/ 1478 h 1504"/>
              <a:gd name="T52" fmla="*/ 761 w 2154"/>
              <a:gd name="T53" fmla="*/ 1501 h 1504"/>
              <a:gd name="T54" fmla="*/ 761 w 2154"/>
              <a:gd name="T55" fmla="*/ 1501 h 1504"/>
              <a:gd name="T56" fmla="*/ 751 w 2154"/>
              <a:gd name="T57" fmla="*/ 150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154" h="1504">
                <a:moveTo>
                  <a:pt x="751" y="1503"/>
                </a:moveTo>
                <a:lnTo>
                  <a:pt x="751" y="1503"/>
                </a:lnTo>
                <a:cubicBezTo>
                  <a:pt x="744" y="1503"/>
                  <a:pt x="738" y="1501"/>
                  <a:pt x="733" y="1496"/>
                </a:cubicBezTo>
                <a:lnTo>
                  <a:pt x="9" y="773"/>
                </a:lnTo>
                <a:lnTo>
                  <a:pt x="9" y="773"/>
                </a:lnTo>
                <a:cubicBezTo>
                  <a:pt x="0" y="764"/>
                  <a:pt x="0" y="749"/>
                  <a:pt x="8" y="739"/>
                </a:cubicBezTo>
                <a:lnTo>
                  <a:pt x="601" y="10"/>
                </a:lnTo>
                <a:lnTo>
                  <a:pt x="601" y="10"/>
                </a:lnTo>
                <a:cubicBezTo>
                  <a:pt x="606" y="4"/>
                  <a:pt x="614" y="0"/>
                  <a:pt x="621" y="0"/>
                </a:cubicBezTo>
                <a:lnTo>
                  <a:pt x="621" y="0"/>
                </a:lnTo>
                <a:cubicBezTo>
                  <a:pt x="623" y="0"/>
                  <a:pt x="626" y="1"/>
                  <a:pt x="628" y="1"/>
                </a:cubicBezTo>
                <a:lnTo>
                  <a:pt x="628" y="1"/>
                </a:lnTo>
                <a:cubicBezTo>
                  <a:pt x="1039" y="117"/>
                  <a:pt x="1642" y="299"/>
                  <a:pt x="2135" y="533"/>
                </a:cubicBezTo>
                <a:lnTo>
                  <a:pt x="2135" y="533"/>
                </a:lnTo>
                <a:cubicBezTo>
                  <a:pt x="2147" y="538"/>
                  <a:pt x="2153" y="552"/>
                  <a:pt x="2149" y="564"/>
                </a:cubicBezTo>
                <a:lnTo>
                  <a:pt x="2149" y="564"/>
                </a:lnTo>
                <a:cubicBezTo>
                  <a:pt x="2145" y="574"/>
                  <a:pt x="2135" y="581"/>
                  <a:pt x="2124" y="581"/>
                </a:cubicBezTo>
                <a:lnTo>
                  <a:pt x="2124" y="581"/>
                </a:lnTo>
                <a:cubicBezTo>
                  <a:pt x="2123" y="581"/>
                  <a:pt x="2121" y="581"/>
                  <a:pt x="2119" y="581"/>
                </a:cubicBezTo>
                <a:lnTo>
                  <a:pt x="2119" y="581"/>
                </a:lnTo>
                <a:cubicBezTo>
                  <a:pt x="2018" y="559"/>
                  <a:pt x="1916" y="549"/>
                  <a:pt x="1816" y="549"/>
                </a:cubicBezTo>
                <a:lnTo>
                  <a:pt x="1816" y="549"/>
                </a:lnTo>
                <a:cubicBezTo>
                  <a:pt x="1439" y="549"/>
                  <a:pt x="1107" y="703"/>
                  <a:pt x="930" y="963"/>
                </a:cubicBezTo>
                <a:lnTo>
                  <a:pt x="930" y="963"/>
                </a:lnTo>
                <a:cubicBezTo>
                  <a:pt x="831" y="1106"/>
                  <a:pt x="778" y="1284"/>
                  <a:pt x="776" y="1478"/>
                </a:cubicBezTo>
                <a:lnTo>
                  <a:pt x="776" y="1478"/>
                </a:lnTo>
                <a:cubicBezTo>
                  <a:pt x="776" y="1489"/>
                  <a:pt x="769" y="1498"/>
                  <a:pt x="761" y="1501"/>
                </a:cubicBezTo>
                <a:lnTo>
                  <a:pt x="761" y="1501"/>
                </a:lnTo>
                <a:cubicBezTo>
                  <a:pt x="757" y="1503"/>
                  <a:pt x="754" y="1503"/>
                  <a:pt x="751" y="15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353"/>
          <p:cNvSpPr>
            <a:spLocks noChangeArrowheads="1"/>
          </p:cNvSpPr>
          <p:nvPr/>
        </p:nvSpPr>
        <p:spPr bwMode="auto">
          <a:xfrm>
            <a:off x="5201914" y="3250716"/>
            <a:ext cx="2645162" cy="1848359"/>
          </a:xfrm>
          <a:custGeom>
            <a:avLst/>
            <a:gdLst>
              <a:gd name="T0" fmla="*/ 621 w 2154"/>
              <a:gd name="T1" fmla="*/ 1503 h 1504"/>
              <a:gd name="T2" fmla="*/ 621 w 2154"/>
              <a:gd name="T3" fmla="*/ 1503 h 1504"/>
              <a:gd name="T4" fmla="*/ 601 w 2154"/>
              <a:gd name="T5" fmla="*/ 1493 h 1504"/>
              <a:gd name="T6" fmla="*/ 8 w 2154"/>
              <a:gd name="T7" fmla="*/ 765 h 1504"/>
              <a:gd name="T8" fmla="*/ 8 w 2154"/>
              <a:gd name="T9" fmla="*/ 765 h 1504"/>
              <a:gd name="T10" fmla="*/ 9 w 2154"/>
              <a:gd name="T11" fmla="*/ 730 h 1504"/>
              <a:gd name="T12" fmla="*/ 733 w 2154"/>
              <a:gd name="T13" fmla="*/ 7 h 1504"/>
              <a:gd name="T14" fmla="*/ 733 w 2154"/>
              <a:gd name="T15" fmla="*/ 7 h 1504"/>
              <a:gd name="T16" fmla="*/ 751 w 2154"/>
              <a:gd name="T17" fmla="*/ 0 h 1504"/>
              <a:gd name="T18" fmla="*/ 751 w 2154"/>
              <a:gd name="T19" fmla="*/ 0 h 1504"/>
              <a:gd name="T20" fmla="*/ 761 w 2154"/>
              <a:gd name="T21" fmla="*/ 2 h 1504"/>
              <a:gd name="T22" fmla="*/ 761 w 2154"/>
              <a:gd name="T23" fmla="*/ 2 h 1504"/>
              <a:gd name="T24" fmla="*/ 776 w 2154"/>
              <a:gd name="T25" fmla="*/ 25 h 1504"/>
              <a:gd name="T26" fmla="*/ 776 w 2154"/>
              <a:gd name="T27" fmla="*/ 25 h 1504"/>
              <a:gd name="T28" fmla="*/ 930 w 2154"/>
              <a:gd name="T29" fmla="*/ 541 h 1504"/>
              <a:gd name="T30" fmla="*/ 930 w 2154"/>
              <a:gd name="T31" fmla="*/ 541 h 1504"/>
              <a:gd name="T32" fmla="*/ 1816 w 2154"/>
              <a:gd name="T33" fmla="*/ 955 h 1504"/>
              <a:gd name="T34" fmla="*/ 1816 w 2154"/>
              <a:gd name="T35" fmla="*/ 955 h 1504"/>
              <a:gd name="T36" fmla="*/ 2119 w 2154"/>
              <a:gd name="T37" fmla="*/ 923 h 1504"/>
              <a:gd name="T38" fmla="*/ 2119 w 2154"/>
              <a:gd name="T39" fmla="*/ 923 h 1504"/>
              <a:gd name="T40" fmla="*/ 2124 w 2154"/>
              <a:gd name="T41" fmla="*/ 922 h 1504"/>
              <a:gd name="T42" fmla="*/ 2124 w 2154"/>
              <a:gd name="T43" fmla="*/ 922 h 1504"/>
              <a:gd name="T44" fmla="*/ 2148 w 2154"/>
              <a:gd name="T45" fmla="*/ 938 h 1504"/>
              <a:gd name="T46" fmla="*/ 2148 w 2154"/>
              <a:gd name="T47" fmla="*/ 938 h 1504"/>
              <a:gd name="T48" fmla="*/ 2138 w 2154"/>
              <a:gd name="T49" fmla="*/ 969 h 1504"/>
              <a:gd name="T50" fmla="*/ 2138 w 2154"/>
              <a:gd name="T51" fmla="*/ 969 h 1504"/>
              <a:gd name="T52" fmla="*/ 628 w 2154"/>
              <a:gd name="T53" fmla="*/ 1502 h 1504"/>
              <a:gd name="T54" fmla="*/ 628 w 2154"/>
              <a:gd name="T55" fmla="*/ 1502 h 1504"/>
              <a:gd name="T56" fmla="*/ 621 w 2154"/>
              <a:gd name="T57" fmla="*/ 150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154" h="1504">
                <a:moveTo>
                  <a:pt x="621" y="1503"/>
                </a:moveTo>
                <a:lnTo>
                  <a:pt x="621" y="1503"/>
                </a:lnTo>
                <a:cubicBezTo>
                  <a:pt x="614" y="1503"/>
                  <a:pt x="606" y="1500"/>
                  <a:pt x="601" y="1493"/>
                </a:cubicBezTo>
                <a:lnTo>
                  <a:pt x="8" y="765"/>
                </a:lnTo>
                <a:lnTo>
                  <a:pt x="8" y="765"/>
                </a:lnTo>
                <a:cubicBezTo>
                  <a:pt x="0" y="754"/>
                  <a:pt x="0" y="739"/>
                  <a:pt x="9" y="730"/>
                </a:cubicBezTo>
                <a:lnTo>
                  <a:pt x="733" y="7"/>
                </a:lnTo>
                <a:lnTo>
                  <a:pt x="733" y="7"/>
                </a:lnTo>
                <a:cubicBezTo>
                  <a:pt x="738" y="2"/>
                  <a:pt x="744" y="0"/>
                  <a:pt x="751" y="0"/>
                </a:cubicBezTo>
                <a:lnTo>
                  <a:pt x="751" y="0"/>
                </a:lnTo>
                <a:cubicBezTo>
                  <a:pt x="754" y="0"/>
                  <a:pt x="757" y="1"/>
                  <a:pt x="761" y="2"/>
                </a:cubicBezTo>
                <a:lnTo>
                  <a:pt x="761" y="2"/>
                </a:lnTo>
                <a:cubicBezTo>
                  <a:pt x="769" y="6"/>
                  <a:pt x="776" y="15"/>
                  <a:pt x="776" y="25"/>
                </a:cubicBezTo>
                <a:lnTo>
                  <a:pt x="776" y="25"/>
                </a:lnTo>
                <a:cubicBezTo>
                  <a:pt x="778" y="219"/>
                  <a:pt x="831" y="397"/>
                  <a:pt x="930" y="541"/>
                </a:cubicBezTo>
                <a:lnTo>
                  <a:pt x="930" y="541"/>
                </a:lnTo>
                <a:cubicBezTo>
                  <a:pt x="1107" y="800"/>
                  <a:pt x="1439" y="955"/>
                  <a:pt x="1816" y="955"/>
                </a:cubicBezTo>
                <a:lnTo>
                  <a:pt x="1816" y="955"/>
                </a:lnTo>
                <a:cubicBezTo>
                  <a:pt x="1916" y="955"/>
                  <a:pt x="2018" y="944"/>
                  <a:pt x="2119" y="923"/>
                </a:cubicBezTo>
                <a:lnTo>
                  <a:pt x="2119" y="923"/>
                </a:lnTo>
                <a:cubicBezTo>
                  <a:pt x="2121" y="922"/>
                  <a:pt x="2122" y="922"/>
                  <a:pt x="2124" y="922"/>
                </a:cubicBezTo>
                <a:lnTo>
                  <a:pt x="2124" y="922"/>
                </a:lnTo>
                <a:cubicBezTo>
                  <a:pt x="2135" y="922"/>
                  <a:pt x="2145" y="928"/>
                  <a:pt x="2148" y="938"/>
                </a:cubicBezTo>
                <a:lnTo>
                  <a:pt x="2148" y="938"/>
                </a:lnTo>
                <a:cubicBezTo>
                  <a:pt x="2153" y="950"/>
                  <a:pt x="2148" y="963"/>
                  <a:pt x="2138" y="969"/>
                </a:cubicBezTo>
                <a:lnTo>
                  <a:pt x="2138" y="969"/>
                </a:lnTo>
                <a:cubicBezTo>
                  <a:pt x="1694" y="1235"/>
                  <a:pt x="1127" y="1377"/>
                  <a:pt x="628" y="1502"/>
                </a:cubicBezTo>
                <a:lnTo>
                  <a:pt x="628" y="1502"/>
                </a:lnTo>
                <a:cubicBezTo>
                  <a:pt x="625" y="1503"/>
                  <a:pt x="623" y="1503"/>
                  <a:pt x="621" y="15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55"/>
          <p:cNvSpPr>
            <a:spLocks noChangeArrowheads="1"/>
          </p:cNvSpPr>
          <p:nvPr/>
        </p:nvSpPr>
        <p:spPr bwMode="auto">
          <a:xfrm>
            <a:off x="6443187" y="2513540"/>
            <a:ext cx="487837" cy="720913"/>
          </a:xfrm>
          <a:custGeom>
            <a:avLst/>
            <a:gdLst>
              <a:gd name="T0" fmla="*/ 370 w 397"/>
              <a:gd name="T1" fmla="*/ 584 h 585"/>
              <a:gd name="T2" fmla="*/ 370 w 397"/>
              <a:gd name="T3" fmla="*/ 584 h 585"/>
              <a:gd name="T4" fmla="*/ 364 w 397"/>
              <a:gd name="T5" fmla="*/ 582 h 585"/>
              <a:gd name="T6" fmla="*/ 19 w 397"/>
              <a:gd name="T7" fmla="*/ 488 h 585"/>
              <a:gd name="T8" fmla="*/ 19 w 397"/>
              <a:gd name="T9" fmla="*/ 488 h 585"/>
              <a:gd name="T10" fmla="*/ 0 w 397"/>
              <a:gd name="T11" fmla="*/ 464 h 585"/>
              <a:gd name="T12" fmla="*/ 0 w 397"/>
              <a:gd name="T13" fmla="*/ 119 h 585"/>
              <a:gd name="T14" fmla="*/ 0 w 397"/>
              <a:gd name="T15" fmla="*/ 119 h 585"/>
              <a:gd name="T16" fmla="*/ 19 w 397"/>
              <a:gd name="T17" fmla="*/ 94 h 585"/>
              <a:gd name="T18" fmla="*/ 364 w 397"/>
              <a:gd name="T19" fmla="*/ 0 h 585"/>
              <a:gd name="T20" fmla="*/ 364 w 397"/>
              <a:gd name="T21" fmla="*/ 0 h 585"/>
              <a:gd name="T22" fmla="*/ 370 w 397"/>
              <a:gd name="T23" fmla="*/ 0 h 585"/>
              <a:gd name="T24" fmla="*/ 370 w 397"/>
              <a:gd name="T25" fmla="*/ 0 h 585"/>
              <a:gd name="T26" fmla="*/ 386 w 397"/>
              <a:gd name="T27" fmla="*/ 5 h 585"/>
              <a:gd name="T28" fmla="*/ 386 w 397"/>
              <a:gd name="T29" fmla="*/ 5 h 585"/>
              <a:gd name="T30" fmla="*/ 396 w 397"/>
              <a:gd name="T31" fmla="*/ 25 h 585"/>
              <a:gd name="T32" fmla="*/ 396 w 397"/>
              <a:gd name="T33" fmla="*/ 558 h 585"/>
              <a:gd name="T34" fmla="*/ 396 w 397"/>
              <a:gd name="T35" fmla="*/ 558 h 585"/>
              <a:gd name="T36" fmla="*/ 386 w 397"/>
              <a:gd name="T37" fmla="*/ 578 h 585"/>
              <a:gd name="T38" fmla="*/ 386 w 397"/>
              <a:gd name="T39" fmla="*/ 578 h 585"/>
              <a:gd name="T40" fmla="*/ 370 w 397"/>
              <a:gd name="T41" fmla="*/ 584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7" h="585">
                <a:moveTo>
                  <a:pt x="370" y="584"/>
                </a:moveTo>
                <a:lnTo>
                  <a:pt x="370" y="584"/>
                </a:lnTo>
                <a:cubicBezTo>
                  <a:pt x="369" y="584"/>
                  <a:pt x="366" y="583"/>
                  <a:pt x="364" y="582"/>
                </a:cubicBezTo>
                <a:lnTo>
                  <a:pt x="19" y="488"/>
                </a:lnTo>
                <a:lnTo>
                  <a:pt x="19" y="488"/>
                </a:lnTo>
                <a:cubicBezTo>
                  <a:pt x="8" y="486"/>
                  <a:pt x="0" y="475"/>
                  <a:pt x="0" y="464"/>
                </a:cubicBezTo>
                <a:lnTo>
                  <a:pt x="0" y="119"/>
                </a:lnTo>
                <a:lnTo>
                  <a:pt x="0" y="119"/>
                </a:lnTo>
                <a:cubicBezTo>
                  <a:pt x="0" y="107"/>
                  <a:pt x="8" y="98"/>
                  <a:pt x="19" y="94"/>
                </a:cubicBezTo>
                <a:lnTo>
                  <a:pt x="364" y="0"/>
                </a:lnTo>
                <a:lnTo>
                  <a:pt x="364" y="0"/>
                </a:lnTo>
                <a:cubicBezTo>
                  <a:pt x="366" y="0"/>
                  <a:pt x="369" y="0"/>
                  <a:pt x="370" y="0"/>
                </a:cubicBezTo>
                <a:lnTo>
                  <a:pt x="370" y="0"/>
                </a:lnTo>
                <a:cubicBezTo>
                  <a:pt x="376" y="0"/>
                  <a:pt x="382" y="1"/>
                  <a:pt x="386" y="5"/>
                </a:cubicBezTo>
                <a:lnTo>
                  <a:pt x="386" y="5"/>
                </a:lnTo>
                <a:cubicBezTo>
                  <a:pt x="393" y="9"/>
                  <a:pt x="396" y="17"/>
                  <a:pt x="396" y="25"/>
                </a:cubicBezTo>
                <a:lnTo>
                  <a:pt x="396" y="558"/>
                </a:lnTo>
                <a:lnTo>
                  <a:pt x="396" y="558"/>
                </a:lnTo>
                <a:cubicBezTo>
                  <a:pt x="396" y="566"/>
                  <a:pt x="393" y="573"/>
                  <a:pt x="386" y="578"/>
                </a:cubicBezTo>
                <a:lnTo>
                  <a:pt x="386" y="578"/>
                </a:lnTo>
                <a:cubicBezTo>
                  <a:pt x="382" y="582"/>
                  <a:pt x="376" y="584"/>
                  <a:pt x="370" y="58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57"/>
          <p:cNvSpPr>
            <a:spLocks noChangeArrowheads="1"/>
          </p:cNvSpPr>
          <p:nvPr/>
        </p:nvSpPr>
        <p:spPr bwMode="auto">
          <a:xfrm>
            <a:off x="6443187" y="3283239"/>
            <a:ext cx="487837" cy="720913"/>
          </a:xfrm>
          <a:custGeom>
            <a:avLst/>
            <a:gdLst>
              <a:gd name="T0" fmla="*/ 370 w 397"/>
              <a:gd name="T1" fmla="*/ 584 h 585"/>
              <a:gd name="T2" fmla="*/ 370 w 397"/>
              <a:gd name="T3" fmla="*/ 584 h 585"/>
              <a:gd name="T4" fmla="*/ 364 w 397"/>
              <a:gd name="T5" fmla="*/ 583 h 585"/>
              <a:gd name="T6" fmla="*/ 19 w 397"/>
              <a:gd name="T7" fmla="*/ 489 h 585"/>
              <a:gd name="T8" fmla="*/ 19 w 397"/>
              <a:gd name="T9" fmla="*/ 489 h 585"/>
              <a:gd name="T10" fmla="*/ 0 w 397"/>
              <a:gd name="T11" fmla="*/ 465 h 585"/>
              <a:gd name="T12" fmla="*/ 0 w 397"/>
              <a:gd name="T13" fmla="*/ 120 h 585"/>
              <a:gd name="T14" fmla="*/ 0 w 397"/>
              <a:gd name="T15" fmla="*/ 120 h 585"/>
              <a:gd name="T16" fmla="*/ 19 w 397"/>
              <a:gd name="T17" fmla="*/ 95 h 585"/>
              <a:gd name="T18" fmla="*/ 364 w 397"/>
              <a:gd name="T19" fmla="*/ 1 h 585"/>
              <a:gd name="T20" fmla="*/ 364 w 397"/>
              <a:gd name="T21" fmla="*/ 1 h 585"/>
              <a:gd name="T22" fmla="*/ 370 w 397"/>
              <a:gd name="T23" fmla="*/ 0 h 585"/>
              <a:gd name="T24" fmla="*/ 370 w 397"/>
              <a:gd name="T25" fmla="*/ 0 h 585"/>
              <a:gd name="T26" fmla="*/ 386 w 397"/>
              <a:gd name="T27" fmla="*/ 5 h 585"/>
              <a:gd name="T28" fmla="*/ 386 w 397"/>
              <a:gd name="T29" fmla="*/ 5 h 585"/>
              <a:gd name="T30" fmla="*/ 396 w 397"/>
              <a:gd name="T31" fmla="*/ 26 h 585"/>
              <a:gd name="T32" fmla="*/ 396 w 397"/>
              <a:gd name="T33" fmla="*/ 559 h 585"/>
              <a:gd name="T34" fmla="*/ 396 w 397"/>
              <a:gd name="T35" fmla="*/ 559 h 585"/>
              <a:gd name="T36" fmla="*/ 386 w 397"/>
              <a:gd name="T37" fmla="*/ 579 h 585"/>
              <a:gd name="T38" fmla="*/ 386 w 397"/>
              <a:gd name="T39" fmla="*/ 579 h 585"/>
              <a:gd name="T40" fmla="*/ 370 w 397"/>
              <a:gd name="T41" fmla="*/ 584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7" h="585">
                <a:moveTo>
                  <a:pt x="370" y="584"/>
                </a:moveTo>
                <a:lnTo>
                  <a:pt x="370" y="584"/>
                </a:lnTo>
                <a:cubicBezTo>
                  <a:pt x="369" y="584"/>
                  <a:pt x="366" y="584"/>
                  <a:pt x="364" y="583"/>
                </a:cubicBezTo>
                <a:lnTo>
                  <a:pt x="19" y="489"/>
                </a:lnTo>
                <a:lnTo>
                  <a:pt x="19" y="489"/>
                </a:lnTo>
                <a:cubicBezTo>
                  <a:pt x="8" y="486"/>
                  <a:pt x="0" y="476"/>
                  <a:pt x="0" y="465"/>
                </a:cubicBezTo>
                <a:lnTo>
                  <a:pt x="0" y="120"/>
                </a:lnTo>
                <a:lnTo>
                  <a:pt x="0" y="120"/>
                </a:lnTo>
                <a:cubicBezTo>
                  <a:pt x="0" y="108"/>
                  <a:pt x="8" y="98"/>
                  <a:pt x="19" y="95"/>
                </a:cubicBezTo>
                <a:lnTo>
                  <a:pt x="364" y="1"/>
                </a:lnTo>
                <a:lnTo>
                  <a:pt x="364" y="1"/>
                </a:lnTo>
                <a:cubicBezTo>
                  <a:pt x="366" y="0"/>
                  <a:pt x="369" y="0"/>
                  <a:pt x="370" y="0"/>
                </a:cubicBezTo>
                <a:lnTo>
                  <a:pt x="370" y="0"/>
                </a:lnTo>
                <a:cubicBezTo>
                  <a:pt x="376" y="0"/>
                  <a:pt x="382" y="2"/>
                  <a:pt x="386" y="5"/>
                </a:cubicBezTo>
                <a:lnTo>
                  <a:pt x="386" y="5"/>
                </a:lnTo>
                <a:cubicBezTo>
                  <a:pt x="393" y="10"/>
                  <a:pt x="396" y="18"/>
                  <a:pt x="396" y="26"/>
                </a:cubicBezTo>
                <a:lnTo>
                  <a:pt x="396" y="559"/>
                </a:lnTo>
                <a:lnTo>
                  <a:pt x="396" y="559"/>
                </a:lnTo>
                <a:cubicBezTo>
                  <a:pt x="396" y="567"/>
                  <a:pt x="393" y="574"/>
                  <a:pt x="386" y="579"/>
                </a:cubicBezTo>
                <a:lnTo>
                  <a:pt x="386" y="579"/>
                </a:lnTo>
                <a:cubicBezTo>
                  <a:pt x="382" y="582"/>
                  <a:pt x="376" y="584"/>
                  <a:pt x="370" y="58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359"/>
          <p:cNvSpPr>
            <a:spLocks noChangeArrowheads="1"/>
          </p:cNvSpPr>
          <p:nvPr/>
        </p:nvSpPr>
        <p:spPr bwMode="auto">
          <a:xfrm>
            <a:off x="6443187" y="2865865"/>
            <a:ext cx="634190" cy="780540"/>
          </a:xfrm>
          <a:custGeom>
            <a:avLst/>
            <a:gdLst>
              <a:gd name="T0" fmla="*/ 492 w 518"/>
              <a:gd name="T1" fmla="*/ 632 h 633"/>
              <a:gd name="T2" fmla="*/ 492 w 518"/>
              <a:gd name="T3" fmla="*/ 632 h 633"/>
              <a:gd name="T4" fmla="*/ 489 w 518"/>
              <a:gd name="T5" fmla="*/ 632 h 633"/>
              <a:gd name="T6" fmla="*/ 23 w 518"/>
              <a:gd name="T7" fmla="*/ 575 h 633"/>
              <a:gd name="T8" fmla="*/ 23 w 518"/>
              <a:gd name="T9" fmla="*/ 575 h 633"/>
              <a:gd name="T10" fmla="*/ 0 w 518"/>
              <a:gd name="T11" fmla="*/ 549 h 633"/>
              <a:gd name="T12" fmla="*/ 0 w 518"/>
              <a:gd name="T13" fmla="*/ 83 h 633"/>
              <a:gd name="T14" fmla="*/ 0 w 518"/>
              <a:gd name="T15" fmla="*/ 83 h 633"/>
              <a:gd name="T16" fmla="*/ 23 w 518"/>
              <a:gd name="T17" fmla="*/ 58 h 633"/>
              <a:gd name="T18" fmla="*/ 489 w 518"/>
              <a:gd name="T19" fmla="*/ 0 h 633"/>
              <a:gd name="T20" fmla="*/ 489 w 518"/>
              <a:gd name="T21" fmla="*/ 0 h 633"/>
              <a:gd name="T22" fmla="*/ 492 w 518"/>
              <a:gd name="T23" fmla="*/ 0 h 633"/>
              <a:gd name="T24" fmla="*/ 492 w 518"/>
              <a:gd name="T25" fmla="*/ 0 h 633"/>
              <a:gd name="T26" fmla="*/ 509 w 518"/>
              <a:gd name="T27" fmla="*/ 6 h 633"/>
              <a:gd name="T28" fmla="*/ 509 w 518"/>
              <a:gd name="T29" fmla="*/ 6 h 633"/>
              <a:gd name="T30" fmla="*/ 517 w 518"/>
              <a:gd name="T31" fmla="*/ 25 h 633"/>
              <a:gd name="T32" fmla="*/ 517 w 518"/>
              <a:gd name="T33" fmla="*/ 607 h 633"/>
              <a:gd name="T34" fmla="*/ 517 w 518"/>
              <a:gd name="T35" fmla="*/ 607 h 633"/>
              <a:gd name="T36" fmla="*/ 509 w 518"/>
              <a:gd name="T37" fmla="*/ 626 h 633"/>
              <a:gd name="T38" fmla="*/ 509 w 518"/>
              <a:gd name="T39" fmla="*/ 626 h 633"/>
              <a:gd name="T40" fmla="*/ 492 w 518"/>
              <a:gd name="T41" fmla="*/ 632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8" h="633">
                <a:moveTo>
                  <a:pt x="492" y="632"/>
                </a:moveTo>
                <a:lnTo>
                  <a:pt x="492" y="632"/>
                </a:lnTo>
                <a:cubicBezTo>
                  <a:pt x="491" y="632"/>
                  <a:pt x="490" y="632"/>
                  <a:pt x="489" y="632"/>
                </a:cubicBezTo>
                <a:lnTo>
                  <a:pt x="23" y="575"/>
                </a:lnTo>
                <a:lnTo>
                  <a:pt x="23" y="575"/>
                </a:lnTo>
                <a:cubicBezTo>
                  <a:pt x="10" y="573"/>
                  <a:pt x="0" y="562"/>
                  <a:pt x="0" y="549"/>
                </a:cubicBezTo>
                <a:lnTo>
                  <a:pt x="0" y="83"/>
                </a:lnTo>
                <a:lnTo>
                  <a:pt x="0" y="83"/>
                </a:lnTo>
                <a:cubicBezTo>
                  <a:pt x="0" y="70"/>
                  <a:pt x="10" y="59"/>
                  <a:pt x="23" y="58"/>
                </a:cubicBezTo>
                <a:lnTo>
                  <a:pt x="489" y="0"/>
                </a:lnTo>
                <a:lnTo>
                  <a:pt x="489" y="0"/>
                </a:lnTo>
                <a:cubicBezTo>
                  <a:pt x="490" y="0"/>
                  <a:pt x="491" y="0"/>
                  <a:pt x="492" y="0"/>
                </a:cubicBezTo>
                <a:lnTo>
                  <a:pt x="492" y="0"/>
                </a:lnTo>
                <a:cubicBezTo>
                  <a:pt x="498" y="0"/>
                  <a:pt x="505" y="2"/>
                  <a:pt x="509" y="6"/>
                </a:cubicBezTo>
                <a:lnTo>
                  <a:pt x="509" y="6"/>
                </a:lnTo>
                <a:cubicBezTo>
                  <a:pt x="514" y="11"/>
                  <a:pt x="517" y="18"/>
                  <a:pt x="517" y="25"/>
                </a:cubicBezTo>
                <a:lnTo>
                  <a:pt x="517" y="607"/>
                </a:lnTo>
                <a:lnTo>
                  <a:pt x="517" y="607"/>
                </a:lnTo>
                <a:cubicBezTo>
                  <a:pt x="517" y="614"/>
                  <a:pt x="514" y="621"/>
                  <a:pt x="509" y="626"/>
                </a:cubicBezTo>
                <a:lnTo>
                  <a:pt x="509" y="626"/>
                </a:lnTo>
                <a:cubicBezTo>
                  <a:pt x="505" y="630"/>
                  <a:pt x="498" y="632"/>
                  <a:pt x="492" y="63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361"/>
          <p:cNvSpPr>
            <a:spLocks noChangeArrowheads="1"/>
          </p:cNvSpPr>
          <p:nvPr/>
        </p:nvSpPr>
        <p:spPr bwMode="auto">
          <a:xfrm>
            <a:off x="2909078" y="2172052"/>
            <a:ext cx="3599154" cy="2168165"/>
          </a:xfrm>
          <a:custGeom>
            <a:avLst/>
            <a:gdLst>
              <a:gd name="T0" fmla="*/ 1478 w 2929"/>
              <a:gd name="T1" fmla="*/ 1764 h 1765"/>
              <a:gd name="T2" fmla="*/ 1478 w 2929"/>
              <a:gd name="T3" fmla="*/ 1764 h 1765"/>
              <a:gd name="T4" fmla="*/ 13 w 2929"/>
              <a:gd name="T5" fmla="*/ 1375 h 1765"/>
              <a:gd name="T6" fmla="*/ 13 w 2929"/>
              <a:gd name="T7" fmla="*/ 1375 h 1765"/>
              <a:gd name="T8" fmla="*/ 0 w 2929"/>
              <a:gd name="T9" fmla="*/ 1353 h 1765"/>
              <a:gd name="T10" fmla="*/ 0 w 2929"/>
              <a:gd name="T11" fmla="*/ 411 h 1765"/>
              <a:gd name="T12" fmla="*/ 0 w 2929"/>
              <a:gd name="T13" fmla="*/ 411 h 1765"/>
              <a:gd name="T14" fmla="*/ 13 w 2929"/>
              <a:gd name="T15" fmla="*/ 389 h 1765"/>
              <a:gd name="T16" fmla="*/ 13 w 2929"/>
              <a:gd name="T17" fmla="*/ 389 h 1765"/>
              <a:gd name="T18" fmla="*/ 1478 w 2929"/>
              <a:gd name="T19" fmla="*/ 0 h 1765"/>
              <a:gd name="T20" fmla="*/ 1478 w 2929"/>
              <a:gd name="T21" fmla="*/ 0 h 1765"/>
              <a:gd name="T22" fmla="*/ 2915 w 2929"/>
              <a:gd name="T23" fmla="*/ 372 h 1765"/>
              <a:gd name="T24" fmla="*/ 2915 w 2929"/>
              <a:gd name="T25" fmla="*/ 372 h 1765"/>
              <a:gd name="T26" fmla="*/ 2928 w 2929"/>
              <a:gd name="T27" fmla="*/ 395 h 1765"/>
              <a:gd name="T28" fmla="*/ 2928 w 2929"/>
              <a:gd name="T29" fmla="*/ 1369 h 1765"/>
              <a:gd name="T30" fmla="*/ 2928 w 2929"/>
              <a:gd name="T31" fmla="*/ 1369 h 1765"/>
              <a:gd name="T32" fmla="*/ 2915 w 2929"/>
              <a:gd name="T33" fmla="*/ 1391 h 1765"/>
              <a:gd name="T34" fmla="*/ 2915 w 2929"/>
              <a:gd name="T35" fmla="*/ 1391 h 1765"/>
              <a:gd name="T36" fmla="*/ 1478 w 2929"/>
              <a:gd name="T37" fmla="*/ 1764 h 1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29" h="1765">
                <a:moveTo>
                  <a:pt x="1478" y="1764"/>
                </a:moveTo>
                <a:lnTo>
                  <a:pt x="1478" y="1764"/>
                </a:lnTo>
                <a:cubicBezTo>
                  <a:pt x="963" y="1764"/>
                  <a:pt x="456" y="1629"/>
                  <a:pt x="13" y="1375"/>
                </a:cubicBezTo>
                <a:lnTo>
                  <a:pt x="13" y="1375"/>
                </a:lnTo>
                <a:cubicBezTo>
                  <a:pt x="4" y="1370"/>
                  <a:pt x="0" y="1362"/>
                  <a:pt x="0" y="1353"/>
                </a:cubicBezTo>
                <a:lnTo>
                  <a:pt x="0" y="411"/>
                </a:lnTo>
                <a:lnTo>
                  <a:pt x="0" y="411"/>
                </a:lnTo>
                <a:cubicBezTo>
                  <a:pt x="0" y="402"/>
                  <a:pt x="4" y="394"/>
                  <a:pt x="13" y="389"/>
                </a:cubicBezTo>
                <a:lnTo>
                  <a:pt x="13" y="389"/>
                </a:lnTo>
                <a:cubicBezTo>
                  <a:pt x="456" y="135"/>
                  <a:pt x="963" y="0"/>
                  <a:pt x="1478" y="0"/>
                </a:cubicBezTo>
                <a:lnTo>
                  <a:pt x="1478" y="0"/>
                </a:lnTo>
                <a:cubicBezTo>
                  <a:pt x="1982" y="0"/>
                  <a:pt x="2478" y="129"/>
                  <a:pt x="2915" y="372"/>
                </a:cubicBezTo>
                <a:lnTo>
                  <a:pt x="2915" y="372"/>
                </a:lnTo>
                <a:cubicBezTo>
                  <a:pt x="2923" y="377"/>
                  <a:pt x="2928" y="386"/>
                  <a:pt x="2928" y="395"/>
                </a:cubicBezTo>
                <a:lnTo>
                  <a:pt x="2928" y="1369"/>
                </a:lnTo>
                <a:lnTo>
                  <a:pt x="2928" y="1369"/>
                </a:lnTo>
                <a:cubicBezTo>
                  <a:pt x="2928" y="1378"/>
                  <a:pt x="2923" y="1387"/>
                  <a:pt x="2915" y="1391"/>
                </a:cubicBezTo>
                <a:lnTo>
                  <a:pt x="2915" y="1391"/>
                </a:lnTo>
                <a:cubicBezTo>
                  <a:pt x="2478" y="1635"/>
                  <a:pt x="1982" y="1764"/>
                  <a:pt x="1478" y="176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63"/>
          <p:cNvSpPr>
            <a:spLocks noChangeArrowheads="1"/>
          </p:cNvSpPr>
          <p:nvPr/>
        </p:nvSpPr>
        <p:spPr bwMode="auto">
          <a:xfrm>
            <a:off x="1478089" y="2649049"/>
            <a:ext cx="1490615" cy="1219595"/>
          </a:xfrm>
          <a:custGeom>
            <a:avLst/>
            <a:gdLst>
              <a:gd name="T0" fmla="*/ 1187 w 1213"/>
              <a:gd name="T1" fmla="*/ 991 h 992"/>
              <a:gd name="T2" fmla="*/ 1187 w 1213"/>
              <a:gd name="T3" fmla="*/ 991 h 992"/>
              <a:gd name="T4" fmla="*/ 1175 w 1213"/>
              <a:gd name="T5" fmla="*/ 988 h 992"/>
              <a:gd name="T6" fmla="*/ 1175 w 1213"/>
              <a:gd name="T7" fmla="*/ 988 h 992"/>
              <a:gd name="T8" fmla="*/ 609 w 1213"/>
              <a:gd name="T9" fmla="*/ 567 h 992"/>
              <a:gd name="T10" fmla="*/ 23 w 1213"/>
              <a:gd name="T11" fmla="*/ 522 h 992"/>
              <a:gd name="T12" fmla="*/ 23 w 1213"/>
              <a:gd name="T13" fmla="*/ 522 h 992"/>
              <a:gd name="T14" fmla="*/ 0 w 1213"/>
              <a:gd name="T15" fmla="*/ 496 h 992"/>
              <a:gd name="T16" fmla="*/ 0 w 1213"/>
              <a:gd name="T17" fmla="*/ 496 h 992"/>
              <a:gd name="T18" fmla="*/ 23 w 1213"/>
              <a:gd name="T19" fmla="*/ 471 h 992"/>
              <a:gd name="T20" fmla="*/ 609 w 1213"/>
              <a:gd name="T21" fmla="*/ 423 h 992"/>
              <a:gd name="T22" fmla="*/ 609 w 1213"/>
              <a:gd name="T23" fmla="*/ 423 h 992"/>
              <a:gd name="T24" fmla="*/ 1175 w 1213"/>
              <a:gd name="T25" fmla="*/ 2 h 992"/>
              <a:gd name="T26" fmla="*/ 1175 w 1213"/>
              <a:gd name="T27" fmla="*/ 2 h 992"/>
              <a:gd name="T28" fmla="*/ 1187 w 1213"/>
              <a:gd name="T29" fmla="*/ 0 h 992"/>
              <a:gd name="T30" fmla="*/ 1187 w 1213"/>
              <a:gd name="T31" fmla="*/ 0 h 992"/>
              <a:gd name="T32" fmla="*/ 1199 w 1213"/>
              <a:gd name="T33" fmla="*/ 2 h 992"/>
              <a:gd name="T34" fmla="*/ 1199 w 1213"/>
              <a:gd name="T35" fmla="*/ 2 h 992"/>
              <a:gd name="T36" fmla="*/ 1212 w 1213"/>
              <a:gd name="T37" fmla="*/ 24 h 992"/>
              <a:gd name="T38" fmla="*/ 1212 w 1213"/>
              <a:gd name="T39" fmla="*/ 966 h 992"/>
              <a:gd name="T40" fmla="*/ 1212 w 1213"/>
              <a:gd name="T41" fmla="*/ 966 h 992"/>
              <a:gd name="T42" fmla="*/ 1199 w 1213"/>
              <a:gd name="T43" fmla="*/ 988 h 992"/>
              <a:gd name="T44" fmla="*/ 1199 w 1213"/>
              <a:gd name="T45" fmla="*/ 988 h 992"/>
              <a:gd name="T46" fmla="*/ 1187 w 1213"/>
              <a:gd name="T47" fmla="*/ 991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13" h="992">
                <a:moveTo>
                  <a:pt x="1187" y="991"/>
                </a:moveTo>
                <a:lnTo>
                  <a:pt x="1187" y="991"/>
                </a:lnTo>
                <a:cubicBezTo>
                  <a:pt x="1182" y="991"/>
                  <a:pt x="1178" y="990"/>
                  <a:pt x="1175" y="988"/>
                </a:cubicBezTo>
                <a:lnTo>
                  <a:pt x="1175" y="988"/>
                </a:lnTo>
                <a:cubicBezTo>
                  <a:pt x="971" y="871"/>
                  <a:pt x="780" y="730"/>
                  <a:pt x="609" y="567"/>
                </a:cubicBezTo>
                <a:lnTo>
                  <a:pt x="23" y="522"/>
                </a:lnTo>
                <a:lnTo>
                  <a:pt x="23" y="522"/>
                </a:lnTo>
                <a:cubicBezTo>
                  <a:pt x="10" y="520"/>
                  <a:pt x="0" y="509"/>
                  <a:pt x="0" y="496"/>
                </a:cubicBezTo>
                <a:lnTo>
                  <a:pt x="0" y="496"/>
                </a:lnTo>
                <a:cubicBezTo>
                  <a:pt x="0" y="483"/>
                  <a:pt x="10" y="472"/>
                  <a:pt x="23" y="471"/>
                </a:cubicBezTo>
                <a:lnTo>
                  <a:pt x="609" y="423"/>
                </a:lnTo>
                <a:lnTo>
                  <a:pt x="609" y="423"/>
                </a:lnTo>
                <a:cubicBezTo>
                  <a:pt x="780" y="261"/>
                  <a:pt x="971" y="119"/>
                  <a:pt x="1175" y="2"/>
                </a:cubicBezTo>
                <a:lnTo>
                  <a:pt x="1175" y="2"/>
                </a:lnTo>
                <a:cubicBezTo>
                  <a:pt x="1178" y="0"/>
                  <a:pt x="1182" y="0"/>
                  <a:pt x="1187" y="0"/>
                </a:cubicBezTo>
                <a:lnTo>
                  <a:pt x="1187" y="0"/>
                </a:lnTo>
                <a:cubicBezTo>
                  <a:pt x="1192" y="0"/>
                  <a:pt x="1196" y="0"/>
                  <a:pt x="1199" y="2"/>
                </a:cubicBezTo>
                <a:lnTo>
                  <a:pt x="1199" y="2"/>
                </a:lnTo>
                <a:cubicBezTo>
                  <a:pt x="1207" y="7"/>
                  <a:pt x="1212" y="15"/>
                  <a:pt x="1212" y="24"/>
                </a:cubicBezTo>
                <a:lnTo>
                  <a:pt x="1212" y="966"/>
                </a:lnTo>
                <a:lnTo>
                  <a:pt x="1212" y="966"/>
                </a:lnTo>
                <a:cubicBezTo>
                  <a:pt x="1212" y="975"/>
                  <a:pt x="1207" y="983"/>
                  <a:pt x="1199" y="988"/>
                </a:cubicBezTo>
                <a:lnTo>
                  <a:pt x="1199" y="988"/>
                </a:lnTo>
                <a:cubicBezTo>
                  <a:pt x="1196" y="990"/>
                  <a:pt x="1192" y="991"/>
                  <a:pt x="1187" y="9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65"/>
          <p:cNvSpPr>
            <a:spLocks noChangeArrowheads="1"/>
          </p:cNvSpPr>
          <p:nvPr/>
        </p:nvSpPr>
        <p:spPr bwMode="auto">
          <a:xfrm>
            <a:off x="3483642" y="2838765"/>
            <a:ext cx="834744" cy="834744"/>
          </a:xfrm>
          <a:custGeom>
            <a:avLst/>
            <a:gdLst>
              <a:gd name="T0" fmla="*/ 339 w 680"/>
              <a:gd name="T1" fmla="*/ 678 h 679"/>
              <a:gd name="T2" fmla="*/ 339 w 680"/>
              <a:gd name="T3" fmla="*/ 678 h 679"/>
              <a:gd name="T4" fmla="*/ 0 w 680"/>
              <a:gd name="T5" fmla="*/ 339 h 679"/>
              <a:gd name="T6" fmla="*/ 0 w 680"/>
              <a:gd name="T7" fmla="*/ 339 h 679"/>
              <a:gd name="T8" fmla="*/ 339 w 680"/>
              <a:gd name="T9" fmla="*/ 0 h 679"/>
              <a:gd name="T10" fmla="*/ 339 w 680"/>
              <a:gd name="T11" fmla="*/ 0 h 679"/>
              <a:gd name="T12" fmla="*/ 679 w 680"/>
              <a:gd name="T13" fmla="*/ 339 h 679"/>
              <a:gd name="T14" fmla="*/ 679 w 680"/>
              <a:gd name="T15" fmla="*/ 339 h 679"/>
              <a:gd name="T16" fmla="*/ 339 w 680"/>
              <a:gd name="T17" fmla="*/ 678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0" h="679">
                <a:moveTo>
                  <a:pt x="339" y="678"/>
                </a:moveTo>
                <a:lnTo>
                  <a:pt x="339" y="678"/>
                </a:lnTo>
                <a:cubicBezTo>
                  <a:pt x="152" y="678"/>
                  <a:pt x="0" y="526"/>
                  <a:pt x="0" y="339"/>
                </a:cubicBezTo>
                <a:lnTo>
                  <a:pt x="0" y="339"/>
                </a:lnTo>
                <a:cubicBezTo>
                  <a:pt x="0" y="152"/>
                  <a:pt x="152" y="0"/>
                  <a:pt x="339" y="0"/>
                </a:cubicBezTo>
                <a:lnTo>
                  <a:pt x="339" y="0"/>
                </a:lnTo>
                <a:cubicBezTo>
                  <a:pt x="526" y="0"/>
                  <a:pt x="679" y="152"/>
                  <a:pt x="679" y="339"/>
                </a:cubicBezTo>
                <a:lnTo>
                  <a:pt x="679" y="339"/>
                </a:lnTo>
                <a:cubicBezTo>
                  <a:pt x="679" y="526"/>
                  <a:pt x="526" y="678"/>
                  <a:pt x="339" y="6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67"/>
          <p:cNvSpPr>
            <a:spLocks noChangeArrowheads="1"/>
          </p:cNvSpPr>
          <p:nvPr/>
        </p:nvSpPr>
        <p:spPr bwMode="auto">
          <a:xfrm>
            <a:off x="5386209" y="2898388"/>
            <a:ext cx="1089501" cy="742598"/>
          </a:xfrm>
          <a:custGeom>
            <a:avLst/>
            <a:gdLst>
              <a:gd name="T0" fmla="*/ 0 w 887"/>
              <a:gd name="T1" fmla="*/ 426 h 606"/>
              <a:gd name="T2" fmla="*/ 0 w 887"/>
              <a:gd name="T3" fmla="*/ 180 h 606"/>
              <a:gd name="T4" fmla="*/ 0 w 887"/>
              <a:gd name="T5" fmla="*/ 180 h 606"/>
              <a:gd name="T6" fmla="*/ 179 w 887"/>
              <a:gd name="T7" fmla="*/ 0 h 606"/>
              <a:gd name="T8" fmla="*/ 886 w 887"/>
              <a:gd name="T9" fmla="*/ 0 h 606"/>
              <a:gd name="T10" fmla="*/ 886 w 887"/>
              <a:gd name="T11" fmla="*/ 605 h 606"/>
              <a:gd name="T12" fmla="*/ 179 w 887"/>
              <a:gd name="T13" fmla="*/ 605 h 606"/>
              <a:gd name="T14" fmla="*/ 179 w 887"/>
              <a:gd name="T15" fmla="*/ 605 h 606"/>
              <a:gd name="T16" fmla="*/ 0 w 887"/>
              <a:gd name="T17" fmla="*/ 42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7" h="606">
                <a:moveTo>
                  <a:pt x="0" y="426"/>
                </a:moveTo>
                <a:lnTo>
                  <a:pt x="0" y="180"/>
                </a:lnTo>
                <a:lnTo>
                  <a:pt x="0" y="180"/>
                </a:lnTo>
                <a:cubicBezTo>
                  <a:pt x="0" y="80"/>
                  <a:pt x="80" y="0"/>
                  <a:pt x="179" y="0"/>
                </a:cubicBezTo>
                <a:lnTo>
                  <a:pt x="886" y="0"/>
                </a:lnTo>
                <a:lnTo>
                  <a:pt x="886" y="605"/>
                </a:lnTo>
                <a:lnTo>
                  <a:pt x="179" y="605"/>
                </a:lnTo>
                <a:lnTo>
                  <a:pt x="179" y="605"/>
                </a:lnTo>
                <a:cubicBezTo>
                  <a:pt x="80" y="605"/>
                  <a:pt x="0" y="524"/>
                  <a:pt x="0" y="42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377"/>
          <p:cNvSpPr>
            <a:spLocks noChangeArrowheads="1"/>
          </p:cNvSpPr>
          <p:nvPr/>
        </p:nvSpPr>
        <p:spPr bwMode="auto">
          <a:xfrm>
            <a:off x="13462624" y="6568009"/>
            <a:ext cx="975674" cy="1333422"/>
          </a:xfrm>
          <a:custGeom>
            <a:avLst/>
            <a:gdLst>
              <a:gd name="T0" fmla="*/ 729 w 793"/>
              <a:gd name="T1" fmla="*/ 1020 h 1084"/>
              <a:gd name="T2" fmla="*/ 63 w 793"/>
              <a:gd name="T3" fmla="*/ 1020 h 1084"/>
              <a:gd name="T4" fmla="*/ 63 w 793"/>
              <a:gd name="T5" fmla="*/ 175 h 1084"/>
              <a:gd name="T6" fmla="*/ 101 w 793"/>
              <a:gd name="T7" fmla="*/ 175 h 1084"/>
              <a:gd name="T8" fmla="*/ 101 w 793"/>
              <a:gd name="T9" fmla="*/ 943 h 1084"/>
              <a:gd name="T10" fmla="*/ 101 w 793"/>
              <a:gd name="T11" fmla="*/ 943 h 1084"/>
              <a:gd name="T12" fmla="*/ 132 w 793"/>
              <a:gd name="T13" fmla="*/ 974 h 1084"/>
              <a:gd name="T14" fmla="*/ 663 w 793"/>
              <a:gd name="T15" fmla="*/ 974 h 1084"/>
              <a:gd name="T16" fmla="*/ 663 w 793"/>
              <a:gd name="T17" fmla="*/ 974 h 1084"/>
              <a:gd name="T18" fmla="*/ 694 w 793"/>
              <a:gd name="T19" fmla="*/ 943 h 1084"/>
              <a:gd name="T20" fmla="*/ 694 w 793"/>
              <a:gd name="T21" fmla="*/ 175 h 1084"/>
              <a:gd name="T22" fmla="*/ 729 w 793"/>
              <a:gd name="T23" fmla="*/ 175 h 1084"/>
              <a:gd name="T24" fmla="*/ 729 w 793"/>
              <a:gd name="T25" fmla="*/ 1020 h 1084"/>
              <a:gd name="T26" fmla="*/ 164 w 793"/>
              <a:gd name="T27" fmla="*/ 175 h 1084"/>
              <a:gd name="T28" fmla="*/ 196 w 793"/>
              <a:gd name="T29" fmla="*/ 175 h 1084"/>
              <a:gd name="T30" fmla="*/ 196 w 793"/>
              <a:gd name="T31" fmla="*/ 236 h 1084"/>
              <a:gd name="T32" fmla="*/ 196 w 793"/>
              <a:gd name="T33" fmla="*/ 236 h 1084"/>
              <a:gd name="T34" fmla="*/ 234 w 793"/>
              <a:gd name="T35" fmla="*/ 270 h 1084"/>
              <a:gd name="T36" fmla="*/ 559 w 793"/>
              <a:gd name="T37" fmla="*/ 270 h 1084"/>
              <a:gd name="T38" fmla="*/ 559 w 793"/>
              <a:gd name="T39" fmla="*/ 270 h 1084"/>
              <a:gd name="T40" fmla="*/ 596 w 793"/>
              <a:gd name="T41" fmla="*/ 236 h 1084"/>
              <a:gd name="T42" fmla="*/ 596 w 793"/>
              <a:gd name="T43" fmla="*/ 175 h 1084"/>
              <a:gd name="T44" fmla="*/ 631 w 793"/>
              <a:gd name="T45" fmla="*/ 175 h 1084"/>
              <a:gd name="T46" fmla="*/ 631 w 793"/>
              <a:gd name="T47" fmla="*/ 911 h 1084"/>
              <a:gd name="T48" fmla="*/ 164 w 793"/>
              <a:gd name="T49" fmla="*/ 911 h 1084"/>
              <a:gd name="T50" fmla="*/ 164 w 793"/>
              <a:gd name="T51" fmla="*/ 175 h 1084"/>
              <a:gd name="T52" fmla="*/ 259 w 793"/>
              <a:gd name="T53" fmla="*/ 150 h 1084"/>
              <a:gd name="T54" fmla="*/ 259 w 793"/>
              <a:gd name="T55" fmla="*/ 150 h 1084"/>
              <a:gd name="T56" fmla="*/ 310 w 793"/>
              <a:gd name="T57" fmla="*/ 89 h 1084"/>
              <a:gd name="T58" fmla="*/ 310 w 793"/>
              <a:gd name="T59" fmla="*/ 89 h 1084"/>
              <a:gd name="T60" fmla="*/ 396 w 793"/>
              <a:gd name="T61" fmla="*/ 63 h 1084"/>
              <a:gd name="T62" fmla="*/ 396 w 793"/>
              <a:gd name="T63" fmla="*/ 63 h 1084"/>
              <a:gd name="T64" fmla="*/ 482 w 793"/>
              <a:gd name="T65" fmla="*/ 89 h 1084"/>
              <a:gd name="T66" fmla="*/ 482 w 793"/>
              <a:gd name="T67" fmla="*/ 89 h 1084"/>
              <a:gd name="T68" fmla="*/ 533 w 793"/>
              <a:gd name="T69" fmla="*/ 150 h 1084"/>
              <a:gd name="T70" fmla="*/ 533 w 793"/>
              <a:gd name="T71" fmla="*/ 207 h 1084"/>
              <a:gd name="T72" fmla="*/ 259 w 793"/>
              <a:gd name="T73" fmla="*/ 207 h 1084"/>
              <a:gd name="T74" fmla="*/ 259 w 793"/>
              <a:gd name="T75" fmla="*/ 150 h 1084"/>
              <a:gd name="T76" fmla="*/ 748 w 793"/>
              <a:gd name="T77" fmla="*/ 112 h 1084"/>
              <a:gd name="T78" fmla="*/ 585 w 793"/>
              <a:gd name="T79" fmla="*/ 112 h 1084"/>
              <a:gd name="T80" fmla="*/ 585 w 793"/>
              <a:gd name="T81" fmla="*/ 112 h 1084"/>
              <a:gd name="T82" fmla="*/ 517 w 793"/>
              <a:gd name="T83" fmla="*/ 37 h 1084"/>
              <a:gd name="T84" fmla="*/ 517 w 793"/>
              <a:gd name="T85" fmla="*/ 37 h 1084"/>
              <a:gd name="T86" fmla="*/ 396 w 793"/>
              <a:gd name="T87" fmla="*/ 0 h 1084"/>
              <a:gd name="T88" fmla="*/ 396 w 793"/>
              <a:gd name="T89" fmla="*/ 0 h 1084"/>
              <a:gd name="T90" fmla="*/ 275 w 793"/>
              <a:gd name="T91" fmla="*/ 37 h 1084"/>
              <a:gd name="T92" fmla="*/ 275 w 793"/>
              <a:gd name="T93" fmla="*/ 37 h 1084"/>
              <a:gd name="T94" fmla="*/ 208 w 793"/>
              <a:gd name="T95" fmla="*/ 112 h 1084"/>
              <a:gd name="T96" fmla="*/ 45 w 793"/>
              <a:gd name="T97" fmla="*/ 112 h 1084"/>
              <a:gd name="T98" fmla="*/ 45 w 793"/>
              <a:gd name="T99" fmla="*/ 112 h 1084"/>
              <a:gd name="T100" fmla="*/ 0 w 793"/>
              <a:gd name="T101" fmla="*/ 172 h 1084"/>
              <a:gd name="T102" fmla="*/ 0 w 793"/>
              <a:gd name="T103" fmla="*/ 1051 h 1084"/>
              <a:gd name="T104" fmla="*/ 0 w 793"/>
              <a:gd name="T105" fmla="*/ 1051 h 1084"/>
              <a:gd name="T106" fmla="*/ 32 w 793"/>
              <a:gd name="T107" fmla="*/ 1083 h 1084"/>
              <a:gd name="T108" fmla="*/ 761 w 793"/>
              <a:gd name="T109" fmla="*/ 1083 h 1084"/>
              <a:gd name="T110" fmla="*/ 761 w 793"/>
              <a:gd name="T111" fmla="*/ 1083 h 1084"/>
              <a:gd name="T112" fmla="*/ 792 w 793"/>
              <a:gd name="T113" fmla="*/ 1051 h 1084"/>
              <a:gd name="T114" fmla="*/ 792 w 793"/>
              <a:gd name="T115" fmla="*/ 172 h 1084"/>
              <a:gd name="T116" fmla="*/ 792 w 793"/>
              <a:gd name="T117" fmla="*/ 172 h 1084"/>
              <a:gd name="T118" fmla="*/ 748 w 793"/>
              <a:gd name="T119" fmla="*/ 112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93" h="1084">
                <a:moveTo>
                  <a:pt x="729" y="1020"/>
                </a:moveTo>
                <a:lnTo>
                  <a:pt x="63" y="1020"/>
                </a:lnTo>
                <a:lnTo>
                  <a:pt x="63" y="175"/>
                </a:lnTo>
                <a:lnTo>
                  <a:pt x="101" y="175"/>
                </a:lnTo>
                <a:lnTo>
                  <a:pt x="101" y="943"/>
                </a:lnTo>
                <a:lnTo>
                  <a:pt x="101" y="943"/>
                </a:lnTo>
                <a:cubicBezTo>
                  <a:pt x="101" y="960"/>
                  <a:pt x="114" y="974"/>
                  <a:pt x="132" y="974"/>
                </a:cubicBezTo>
                <a:lnTo>
                  <a:pt x="663" y="974"/>
                </a:lnTo>
                <a:lnTo>
                  <a:pt x="663" y="974"/>
                </a:lnTo>
                <a:cubicBezTo>
                  <a:pt x="680" y="974"/>
                  <a:pt x="694" y="960"/>
                  <a:pt x="694" y="943"/>
                </a:cubicBezTo>
                <a:lnTo>
                  <a:pt x="694" y="175"/>
                </a:lnTo>
                <a:lnTo>
                  <a:pt x="729" y="175"/>
                </a:lnTo>
                <a:lnTo>
                  <a:pt x="729" y="1020"/>
                </a:lnTo>
                <a:close/>
                <a:moveTo>
                  <a:pt x="164" y="175"/>
                </a:moveTo>
                <a:lnTo>
                  <a:pt x="196" y="175"/>
                </a:lnTo>
                <a:lnTo>
                  <a:pt x="196" y="236"/>
                </a:lnTo>
                <a:lnTo>
                  <a:pt x="196" y="236"/>
                </a:lnTo>
                <a:cubicBezTo>
                  <a:pt x="196" y="256"/>
                  <a:pt x="212" y="270"/>
                  <a:pt x="234" y="270"/>
                </a:cubicBezTo>
                <a:lnTo>
                  <a:pt x="559" y="270"/>
                </a:lnTo>
                <a:lnTo>
                  <a:pt x="559" y="270"/>
                </a:lnTo>
                <a:cubicBezTo>
                  <a:pt x="580" y="270"/>
                  <a:pt x="596" y="256"/>
                  <a:pt x="596" y="236"/>
                </a:cubicBezTo>
                <a:lnTo>
                  <a:pt x="596" y="175"/>
                </a:lnTo>
                <a:lnTo>
                  <a:pt x="631" y="175"/>
                </a:lnTo>
                <a:lnTo>
                  <a:pt x="631" y="911"/>
                </a:lnTo>
                <a:lnTo>
                  <a:pt x="164" y="911"/>
                </a:lnTo>
                <a:lnTo>
                  <a:pt x="164" y="175"/>
                </a:lnTo>
                <a:close/>
                <a:moveTo>
                  <a:pt x="259" y="150"/>
                </a:moveTo>
                <a:lnTo>
                  <a:pt x="259" y="150"/>
                </a:lnTo>
                <a:cubicBezTo>
                  <a:pt x="270" y="125"/>
                  <a:pt x="288" y="104"/>
                  <a:pt x="310" y="89"/>
                </a:cubicBezTo>
                <a:lnTo>
                  <a:pt x="310" y="89"/>
                </a:lnTo>
                <a:cubicBezTo>
                  <a:pt x="336" y="72"/>
                  <a:pt x="365" y="63"/>
                  <a:pt x="396" y="63"/>
                </a:cubicBezTo>
                <a:lnTo>
                  <a:pt x="396" y="63"/>
                </a:lnTo>
                <a:cubicBezTo>
                  <a:pt x="427" y="63"/>
                  <a:pt x="457" y="72"/>
                  <a:pt x="482" y="89"/>
                </a:cubicBezTo>
                <a:lnTo>
                  <a:pt x="482" y="89"/>
                </a:lnTo>
                <a:cubicBezTo>
                  <a:pt x="505" y="104"/>
                  <a:pt x="522" y="125"/>
                  <a:pt x="533" y="150"/>
                </a:cubicBezTo>
                <a:lnTo>
                  <a:pt x="533" y="207"/>
                </a:lnTo>
                <a:lnTo>
                  <a:pt x="259" y="207"/>
                </a:lnTo>
                <a:lnTo>
                  <a:pt x="259" y="150"/>
                </a:lnTo>
                <a:close/>
                <a:moveTo>
                  <a:pt x="748" y="112"/>
                </a:moveTo>
                <a:lnTo>
                  <a:pt x="585" y="112"/>
                </a:lnTo>
                <a:lnTo>
                  <a:pt x="585" y="112"/>
                </a:lnTo>
                <a:cubicBezTo>
                  <a:pt x="569" y="82"/>
                  <a:pt x="546" y="56"/>
                  <a:pt x="517" y="37"/>
                </a:cubicBezTo>
                <a:lnTo>
                  <a:pt x="517" y="37"/>
                </a:lnTo>
                <a:cubicBezTo>
                  <a:pt x="481" y="13"/>
                  <a:pt x="440" y="0"/>
                  <a:pt x="396" y="0"/>
                </a:cubicBezTo>
                <a:lnTo>
                  <a:pt x="396" y="0"/>
                </a:lnTo>
                <a:cubicBezTo>
                  <a:pt x="353" y="0"/>
                  <a:pt x="311" y="13"/>
                  <a:pt x="275" y="37"/>
                </a:cubicBezTo>
                <a:lnTo>
                  <a:pt x="275" y="37"/>
                </a:lnTo>
                <a:cubicBezTo>
                  <a:pt x="247" y="56"/>
                  <a:pt x="223" y="82"/>
                  <a:pt x="208" y="112"/>
                </a:cubicBezTo>
                <a:lnTo>
                  <a:pt x="45" y="112"/>
                </a:lnTo>
                <a:lnTo>
                  <a:pt x="45" y="112"/>
                </a:lnTo>
                <a:cubicBezTo>
                  <a:pt x="19" y="112"/>
                  <a:pt x="0" y="137"/>
                  <a:pt x="0" y="172"/>
                </a:cubicBezTo>
                <a:lnTo>
                  <a:pt x="0" y="1051"/>
                </a:lnTo>
                <a:lnTo>
                  <a:pt x="0" y="1051"/>
                </a:lnTo>
                <a:cubicBezTo>
                  <a:pt x="0" y="1068"/>
                  <a:pt x="14" y="1083"/>
                  <a:pt x="32" y="1083"/>
                </a:cubicBezTo>
                <a:lnTo>
                  <a:pt x="761" y="1083"/>
                </a:lnTo>
                <a:lnTo>
                  <a:pt x="761" y="1083"/>
                </a:lnTo>
                <a:cubicBezTo>
                  <a:pt x="778" y="1083"/>
                  <a:pt x="792" y="1068"/>
                  <a:pt x="792" y="1051"/>
                </a:cubicBezTo>
                <a:lnTo>
                  <a:pt x="792" y="172"/>
                </a:lnTo>
                <a:lnTo>
                  <a:pt x="792" y="172"/>
                </a:lnTo>
                <a:cubicBezTo>
                  <a:pt x="792" y="137"/>
                  <a:pt x="773" y="112"/>
                  <a:pt x="748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Freeform 378"/>
          <p:cNvSpPr>
            <a:spLocks noChangeArrowheads="1"/>
          </p:cNvSpPr>
          <p:nvPr/>
        </p:nvSpPr>
        <p:spPr bwMode="auto">
          <a:xfrm>
            <a:off x="13771586" y="6996220"/>
            <a:ext cx="357747" cy="81308"/>
          </a:xfrm>
          <a:custGeom>
            <a:avLst/>
            <a:gdLst>
              <a:gd name="T0" fmla="*/ 32 w 293"/>
              <a:gd name="T1" fmla="*/ 63 h 64"/>
              <a:gd name="T2" fmla="*/ 260 w 293"/>
              <a:gd name="T3" fmla="*/ 63 h 64"/>
              <a:gd name="T4" fmla="*/ 260 w 293"/>
              <a:gd name="T5" fmla="*/ 63 h 64"/>
              <a:gd name="T6" fmla="*/ 292 w 293"/>
              <a:gd name="T7" fmla="*/ 31 h 64"/>
              <a:gd name="T8" fmla="*/ 292 w 293"/>
              <a:gd name="T9" fmla="*/ 31 h 64"/>
              <a:gd name="T10" fmla="*/ 260 w 293"/>
              <a:gd name="T11" fmla="*/ 0 h 64"/>
              <a:gd name="T12" fmla="*/ 32 w 293"/>
              <a:gd name="T13" fmla="*/ 0 h 64"/>
              <a:gd name="T14" fmla="*/ 32 w 293"/>
              <a:gd name="T15" fmla="*/ 0 h 64"/>
              <a:gd name="T16" fmla="*/ 0 w 293"/>
              <a:gd name="T17" fmla="*/ 31 h 64"/>
              <a:gd name="T18" fmla="*/ 0 w 293"/>
              <a:gd name="T19" fmla="*/ 31 h 64"/>
              <a:gd name="T20" fmla="*/ 32 w 293"/>
              <a:gd name="T21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3" h="64">
                <a:moveTo>
                  <a:pt x="32" y="63"/>
                </a:moveTo>
                <a:lnTo>
                  <a:pt x="260" y="63"/>
                </a:lnTo>
                <a:lnTo>
                  <a:pt x="260" y="63"/>
                </a:lnTo>
                <a:cubicBezTo>
                  <a:pt x="278" y="63"/>
                  <a:pt x="292" y="48"/>
                  <a:pt x="292" y="31"/>
                </a:cubicBezTo>
                <a:lnTo>
                  <a:pt x="292" y="31"/>
                </a:lnTo>
                <a:cubicBezTo>
                  <a:pt x="292" y="14"/>
                  <a:pt x="278" y="0"/>
                  <a:pt x="260" y="0"/>
                </a:cubicBezTo>
                <a:lnTo>
                  <a:pt x="32" y="0"/>
                </a:lnTo>
                <a:lnTo>
                  <a:pt x="32" y="0"/>
                </a:lnTo>
                <a:cubicBezTo>
                  <a:pt x="14" y="0"/>
                  <a:pt x="0" y="14"/>
                  <a:pt x="0" y="31"/>
                </a:cubicBezTo>
                <a:lnTo>
                  <a:pt x="0" y="31"/>
                </a:lnTo>
                <a:cubicBezTo>
                  <a:pt x="0" y="48"/>
                  <a:pt x="14" y="63"/>
                  <a:pt x="32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Freeform 379"/>
          <p:cNvSpPr>
            <a:spLocks noChangeArrowheads="1"/>
          </p:cNvSpPr>
          <p:nvPr/>
        </p:nvSpPr>
        <p:spPr bwMode="auto">
          <a:xfrm>
            <a:off x="13771586" y="7207618"/>
            <a:ext cx="357747" cy="81304"/>
          </a:xfrm>
          <a:custGeom>
            <a:avLst/>
            <a:gdLst>
              <a:gd name="T0" fmla="*/ 32 w 293"/>
              <a:gd name="T1" fmla="*/ 63 h 64"/>
              <a:gd name="T2" fmla="*/ 260 w 293"/>
              <a:gd name="T3" fmla="*/ 63 h 64"/>
              <a:gd name="T4" fmla="*/ 260 w 293"/>
              <a:gd name="T5" fmla="*/ 63 h 64"/>
              <a:gd name="T6" fmla="*/ 292 w 293"/>
              <a:gd name="T7" fmla="*/ 32 h 64"/>
              <a:gd name="T8" fmla="*/ 292 w 293"/>
              <a:gd name="T9" fmla="*/ 32 h 64"/>
              <a:gd name="T10" fmla="*/ 260 w 293"/>
              <a:gd name="T11" fmla="*/ 0 h 64"/>
              <a:gd name="T12" fmla="*/ 32 w 293"/>
              <a:gd name="T13" fmla="*/ 0 h 64"/>
              <a:gd name="T14" fmla="*/ 32 w 293"/>
              <a:gd name="T15" fmla="*/ 0 h 64"/>
              <a:gd name="T16" fmla="*/ 0 w 293"/>
              <a:gd name="T17" fmla="*/ 32 h 64"/>
              <a:gd name="T18" fmla="*/ 0 w 293"/>
              <a:gd name="T19" fmla="*/ 32 h 64"/>
              <a:gd name="T20" fmla="*/ 32 w 293"/>
              <a:gd name="T21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3" h="64">
                <a:moveTo>
                  <a:pt x="32" y="63"/>
                </a:moveTo>
                <a:lnTo>
                  <a:pt x="260" y="63"/>
                </a:lnTo>
                <a:lnTo>
                  <a:pt x="260" y="63"/>
                </a:lnTo>
                <a:cubicBezTo>
                  <a:pt x="278" y="63"/>
                  <a:pt x="292" y="49"/>
                  <a:pt x="292" y="32"/>
                </a:cubicBezTo>
                <a:lnTo>
                  <a:pt x="292" y="32"/>
                </a:lnTo>
                <a:cubicBezTo>
                  <a:pt x="292" y="14"/>
                  <a:pt x="278" y="0"/>
                  <a:pt x="260" y="0"/>
                </a:cubicBezTo>
                <a:lnTo>
                  <a:pt x="32" y="0"/>
                </a:lnTo>
                <a:lnTo>
                  <a:pt x="32" y="0"/>
                </a:lnTo>
                <a:cubicBezTo>
                  <a:pt x="14" y="0"/>
                  <a:pt x="0" y="14"/>
                  <a:pt x="0" y="32"/>
                </a:cubicBezTo>
                <a:lnTo>
                  <a:pt x="0" y="32"/>
                </a:lnTo>
                <a:cubicBezTo>
                  <a:pt x="0" y="49"/>
                  <a:pt x="14" y="63"/>
                  <a:pt x="32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Freeform 380"/>
          <p:cNvSpPr>
            <a:spLocks noChangeArrowheads="1"/>
          </p:cNvSpPr>
          <p:nvPr/>
        </p:nvSpPr>
        <p:spPr bwMode="auto">
          <a:xfrm>
            <a:off x="13771586" y="7419012"/>
            <a:ext cx="357747" cy="81308"/>
          </a:xfrm>
          <a:custGeom>
            <a:avLst/>
            <a:gdLst>
              <a:gd name="T0" fmla="*/ 32 w 293"/>
              <a:gd name="T1" fmla="*/ 63 h 64"/>
              <a:gd name="T2" fmla="*/ 260 w 293"/>
              <a:gd name="T3" fmla="*/ 63 h 64"/>
              <a:gd name="T4" fmla="*/ 260 w 293"/>
              <a:gd name="T5" fmla="*/ 63 h 64"/>
              <a:gd name="T6" fmla="*/ 292 w 293"/>
              <a:gd name="T7" fmla="*/ 31 h 64"/>
              <a:gd name="T8" fmla="*/ 292 w 293"/>
              <a:gd name="T9" fmla="*/ 31 h 64"/>
              <a:gd name="T10" fmla="*/ 260 w 293"/>
              <a:gd name="T11" fmla="*/ 0 h 64"/>
              <a:gd name="T12" fmla="*/ 32 w 293"/>
              <a:gd name="T13" fmla="*/ 0 h 64"/>
              <a:gd name="T14" fmla="*/ 32 w 293"/>
              <a:gd name="T15" fmla="*/ 0 h 64"/>
              <a:gd name="T16" fmla="*/ 0 w 293"/>
              <a:gd name="T17" fmla="*/ 31 h 64"/>
              <a:gd name="T18" fmla="*/ 0 w 293"/>
              <a:gd name="T19" fmla="*/ 31 h 64"/>
              <a:gd name="T20" fmla="*/ 32 w 293"/>
              <a:gd name="T21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3" h="64">
                <a:moveTo>
                  <a:pt x="32" y="63"/>
                </a:moveTo>
                <a:lnTo>
                  <a:pt x="260" y="63"/>
                </a:lnTo>
                <a:lnTo>
                  <a:pt x="260" y="63"/>
                </a:lnTo>
                <a:cubicBezTo>
                  <a:pt x="278" y="63"/>
                  <a:pt x="292" y="49"/>
                  <a:pt x="292" y="31"/>
                </a:cubicBezTo>
                <a:lnTo>
                  <a:pt x="292" y="31"/>
                </a:lnTo>
                <a:cubicBezTo>
                  <a:pt x="292" y="14"/>
                  <a:pt x="278" y="0"/>
                  <a:pt x="260" y="0"/>
                </a:cubicBezTo>
                <a:lnTo>
                  <a:pt x="32" y="0"/>
                </a:lnTo>
                <a:lnTo>
                  <a:pt x="32" y="0"/>
                </a:lnTo>
                <a:cubicBezTo>
                  <a:pt x="14" y="0"/>
                  <a:pt x="0" y="14"/>
                  <a:pt x="0" y="31"/>
                </a:cubicBezTo>
                <a:lnTo>
                  <a:pt x="0" y="31"/>
                </a:lnTo>
                <a:cubicBezTo>
                  <a:pt x="0" y="49"/>
                  <a:pt x="14" y="63"/>
                  <a:pt x="32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" name="Freeform 381"/>
          <p:cNvSpPr>
            <a:spLocks noChangeArrowheads="1"/>
          </p:cNvSpPr>
          <p:nvPr/>
        </p:nvSpPr>
        <p:spPr bwMode="auto">
          <a:xfrm>
            <a:off x="12286393" y="4681705"/>
            <a:ext cx="1056982" cy="1056979"/>
          </a:xfrm>
          <a:custGeom>
            <a:avLst/>
            <a:gdLst>
              <a:gd name="T0" fmla="*/ 585 w 858"/>
              <a:gd name="T1" fmla="*/ 793 h 858"/>
              <a:gd name="T2" fmla="*/ 794 w 858"/>
              <a:gd name="T3" fmla="*/ 687 h 858"/>
              <a:gd name="T4" fmla="*/ 63 w 858"/>
              <a:gd name="T5" fmla="*/ 588 h 858"/>
              <a:gd name="T6" fmla="*/ 230 w 858"/>
              <a:gd name="T7" fmla="*/ 295 h 858"/>
              <a:gd name="T8" fmla="*/ 63 w 858"/>
              <a:gd name="T9" fmla="*/ 588 h 858"/>
              <a:gd name="T10" fmla="*/ 658 w 858"/>
              <a:gd name="T11" fmla="*/ 414 h 858"/>
              <a:gd name="T12" fmla="*/ 649 w 858"/>
              <a:gd name="T13" fmla="*/ 404 h 858"/>
              <a:gd name="T14" fmla="*/ 630 w 858"/>
              <a:gd name="T15" fmla="*/ 397 h 858"/>
              <a:gd name="T16" fmla="*/ 629 w 858"/>
              <a:gd name="T17" fmla="*/ 397 h 858"/>
              <a:gd name="T18" fmla="*/ 602 w 858"/>
              <a:gd name="T19" fmla="*/ 414 h 858"/>
              <a:gd name="T20" fmla="*/ 257 w 858"/>
              <a:gd name="T21" fmla="*/ 215 h 858"/>
              <a:gd name="T22" fmla="*/ 256 w 858"/>
              <a:gd name="T23" fmla="*/ 213 h 858"/>
              <a:gd name="T24" fmla="*/ 255 w 858"/>
              <a:gd name="T25" fmla="*/ 212 h 858"/>
              <a:gd name="T26" fmla="*/ 253 w 858"/>
              <a:gd name="T27" fmla="*/ 210 h 858"/>
              <a:gd name="T28" fmla="*/ 252 w 858"/>
              <a:gd name="T29" fmla="*/ 209 h 858"/>
              <a:gd name="T30" fmla="*/ 249 w 858"/>
              <a:gd name="T31" fmla="*/ 207 h 858"/>
              <a:gd name="T32" fmla="*/ 248 w 858"/>
              <a:gd name="T33" fmla="*/ 206 h 858"/>
              <a:gd name="T34" fmla="*/ 246 w 858"/>
              <a:gd name="T35" fmla="*/ 204 h 858"/>
              <a:gd name="T36" fmla="*/ 245 w 858"/>
              <a:gd name="T37" fmla="*/ 203 h 858"/>
              <a:gd name="T38" fmla="*/ 243 w 858"/>
              <a:gd name="T39" fmla="*/ 202 h 858"/>
              <a:gd name="T40" fmla="*/ 241 w 858"/>
              <a:gd name="T41" fmla="*/ 202 h 858"/>
              <a:gd name="T42" fmla="*/ 238 w 858"/>
              <a:gd name="T43" fmla="*/ 201 h 858"/>
              <a:gd name="T44" fmla="*/ 237 w 858"/>
              <a:gd name="T45" fmla="*/ 200 h 858"/>
              <a:gd name="T46" fmla="*/ 234 w 858"/>
              <a:gd name="T47" fmla="*/ 200 h 858"/>
              <a:gd name="T48" fmla="*/ 232 w 858"/>
              <a:gd name="T49" fmla="*/ 200 h 858"/>
              <a:gd name="T50" fmla="*/ 230 w 858"/>
              <a:gd name="T51" fmla="*/ 200 h 858"/>
              <a:gd name="T52" fmla="*/ 228 w 858"/>
              <a:gd name="T53" fmla="*/ 200 h 858"/>
              <a:gd name="T54" fmla="*/ 225 w 858"/>
              <a:gd name="T55" fmla="*/ 200 h 858"/>
              <a:gd name="T56" fmla="*/ 224 w 858"/>
              <a:gd name="T57" fmla="*/ 200 h 858"/>
              <a:gd name="T58" fmla="*/ 221 w 858"/>
              <a:gd name="T59" fmla="*/ 201 h 858"/>
              <a:gd name="T60" fmla="*/ 219 w 858"/>
              <a:gd name="T61" fmla="*/ 201 h 858"/>
              <a:gd name="T62" fmla="*/ 217 w 858"/>
              <a:gd name="T63" fmla="*/ 202 h 858"/>
              <a:gd name="T64" fmla="*/ 214 w 858"/>
              <a:gd name="T65" fmla="*/ 203 h 858"/>
              <a:gd name="T66" fmla="*/ 213 w 858"/>
              <a:gd name="T67" fmla="*/ 204 h 858"/>
              <a:gd name="T68" fmla="*/ 212 w 858"/>
              <a:gd name="T69" fmla="*/ 205 h 858"/>
              <a:gd name="T70" fmla="*/ 210 w 858"/>
              <a:gd name="T71" fmla="*/ 207 h 858"/>
              <a:gd name="T72" fmla="*/ 208 w 858"/>
              <a:gd name="T73" fmla="*/ 207 h 858"/>
              <a:gd name="T74" fmla="*/ 206 w 858"/>
              <a:gd name="T75" fmla="*/ 210 h 858"/>
              <a:gd name="T76" fmla="*/ 206 w 858"/>
              <a:gd name="T77" fmla="*/ 211 h 858"/>
              <a:gd name="T78" fmla="*/ 204 w 858"/>
              <a:gd name="T79" fmla="*/ 213 h 858"/>
              <a:gd name="T80" fmla="*/ 202 w 858"/>
              <a:gd name="T81" fmla="*/ 215 h 858"/>
              <a:gd name="T82" fmla="*/ 63 w 858"/>
              <a:gd name="T83" fmla="*/ 63 h 858"/>
              <a:gd name="T84" fmla="*/ 53 w 858"/>
              <a:gd name="T85" fmla="*/ 0 h 858"/>
              <a:gd name="T86" fmla="*/ 0 w 858"/>
              <a:gd name="T87" fmla="*/ 810 h 858"/>
              <a:gd name="T88" fmla="*/ 803 w 858"/>
              <a:gd name="T89" fmla="*/ 857 h 858"/>
              <a:gd name="T90" fmla="*/ 857 w 858"/>
              <a:gd name="T91" fmla="*/ 46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58" h="858">
                <a:moveTo>
                  <a:pt x="585" y="794"/>
                </a:moveTo>
                <a:lnTo>
                  <a:pt x="585" y="794"/>
                </a:lnTo>
                <a:cubicBezTo>
                  <a:pt x="585" y="794"/>
                  <a:pt x="585" y="794"/>
                  <a:pt x="585" y="793"/>
                </a:cubicBezTo>
                <a:lnTo>
                  <a:pt x="500" y="644"/>
                </a:lnTo>
                <a:lnTo>
                  <a:pt x="630" y="480"/>
                </a:lnTo>
                <a:lnTo>
                  <a:pt x="794" y="687"/>
                </a:lnTo>
                <a:lnTo>
                  <a:pt x="794" y="794"/>
                </a:lnTo>
                <a:lnTo>
                  <a:pt x="585" y="794"/>
                </a:lnTo>
                <a:close/>
                <a:moveTo>
                  <a:pt x="63" y="588"/>
                </a:moveTo>
                <a:lnTo>
                  <a:pt x="63" y="588"/>
                </a:lnTo>
                <a:cubicBezTo>
                  <a:pt x="63" y="587"/>
                  <a:pt x="64" y="587"/>
                  <a:pt x="64" y="586"/>
                </a:cubicBezTo>
                <a:lnTo>
                  <a:pt x="230" y="295"/>
                </a:lnTo>
                <a:lnTo>
                  <a:pt x="513" y="794"/>
                </a:lnTo>
                <a:lnTo>
                  <a:pt x="63" y="794"/>
                </a:lnTo>
                <a:lnTo>
                  <a:pt x="63" y="588"/>
                </a:lnTo>
                <a:close/>
                <a:moveTo>
                  <a:pt x="794" y="63"/>
                </a:moveTo>
                <a:lnTo>
                  <a:pt x="794" y="585"/>
                </a:lnTo>
                <a:lnTo>
                  <a:pt x="658" y="414"/>
                </a:lnTo>
                <a:lnTo>
                  <a:pt x="658" y="414"/>
                </a:lnTo>
                <a:cubicBezTo>
                  <a:pt x="656" y="410"/>
                  <a:pt x="653" y="407"/>
                  <a:pt x="649" y="404"/>
                </a:cubicBezTo>
                <a:lnTo>
                  <a:pt x="649" y="404"/>
                </a:lnTo>
                <a:cubicBezTo>
                  <a:pt x="644" y="400"/>
                  <a:pt x="637" y="397"/>
                  <a:pt x="631" y="397"/>
                </a:cubicBezTo>
                <a:lnTo>
                  <a:pt x="631" y="397"/>
                </a:lnTo>
                <a:lnTo>
                  <a:pt x="630" y="397"/>
                </a:lnTo>
                <a:lnTo>
                  <a:pt x="630" y="397"/>
                </a:lnTo>
                <a:cubicBezTo>
                  <a:pt x="629" y="397"/>
                  <a:pt x="629" y="397"/>
                  <a:pt x="629" y="397"/>
                </a:cubicBezTo>
                <a:lnTo>
                  <a:pt x="629" y="397"/>
                </a:lnTo>
                <a:cubicBezTo>
                  <a:pt x="622" y="397"/>
                  <a:pt x="616" y="400"/>
                  <a:pt x="610" y="404"/>
                </a:cubicBezTo>
                <a:lnTo>
                  <a:pt x="610" y="404"/>
                </a:lnTo>
                <a:cubicBezTo>
                  <a:pt x="607" y="407"/>
                  <a:pt x="604" y="410"/>
                  <a:pt x="602" y="414"/>
                </a:cubicBezTo>
                <a:lnTo>
                  <a:pt x="466" y="585"/>
                </a:lnTo>
                <a:lnTo>
                  <a:pt x="257" y="215"/>
                </a:lnTo>
                <a:lnTo>
                  <a:pt x="257" y="215"/>
                </a:lnTo>
                <a:lnTo>
                  <a:pt x="257" y="215"/>
                </a:lnTo>
                <a:lnTo>
                  <a:pt x="257" y="215"/>
                </a:lnTo>
                <a:cubicBezTo>
                  <a:pt x="256" y="214"/>
                  <a:pt x="256" y="214"/>
                  <a:pt x="256" y="213"/>
                </a:cubicBezTo>
                <a:lnTo>
                  <a:pt x="256" y="213"/>
                </a:lnTo>
                <a:cubicBezTo>
                  <a:pt x="256" y="213"/>
                  <a:pt x="256" y="212"/>
                  <a:pt x="255" y="212"/>
                </a:cubicBezTo>
                <a:lnTo>
                  <a:pt x="255" y="212"/>
                </a:lnTo>
                <a:lnTo>
                  <a:pt x="254" y="211"/>
                </a:lnTo>
                <a:lnTo>
                  <a:pt x="254" y="211"/>
                </a:lnTo>
                <a:lnTo>
                  <a:pt x="253" y="210"/>
                </a:lnTo>
                <a:lnTo>
                  <a:pt x="253" y="210"/>
                </a:lnTo>
                <a:cubicBezTo>
                  <a:pt x="253" y="209"/>
                  <a:pt x="253" y="209"/>
                  <a:pt x="252" y="209"/>
                </a:cubicBezTo>
                <a:lnTo>
                  <a:pt x="252" y="209"/>
                </a:lnTo>
                <a:cubicBezTo>
                  <a:pt x="251" y="208"/>
                  <a:pt x="251" y="208"/>
                  <a:pt x="251" y="207"/>
                </a:cubicBezTo>
                <a:lnTo>
                  <a:pt x="251" y="207"/>
                </a:lnTo>
                <a:cubicBezTo>
                  <a:pt x="251" y="207"/>
                  <a:pt x="250" y="207"/>
                  <a:pt x="249" y="207"/>
                </a:cubicBezTo>
                <a:lnTo>
                  <a:pt x="249" y="207"/>
                </a:lnTo>
                <a:cubicBezTo>
                  <a:pt x="249" y="206"/>
                  <a:pt x="249" y="206"/>
                  <a:pt x="248" y="206"/>
                </a:cubicBezTo>
                <a:lnTo>
                  <a:pt x="248" y="206"/>
                </a:lnTo>
                <a:cubicBezTo>
                  <a:pt x="248" y="205"/>
                  <a:pt x="248" y="205"/>
                  <a:pt x="247" y="205"/>
                </a:cubicBezTo>
                <a:lnTo>
                  <a:pt x="247" y="205"/>
                </a:lnTo>
                <a:cubicBezTo>
                  <a:pt x="247" y="204"/>
                  <a:pt x="246" y="204"/>
                  <a:pt x="246" y="204"/>
                </a:cubicBezTo>
                <a:lnTo>
                  <a:pt x="246" y="204"/>
                </a:lnTo>
                <a:cubicBezTo>
                  <a:pt x="246" y="204"/>
                  <a:pt x="245" y="204"/>
                  <a:pt x="245" y="203"/>
                </a:cubicBezTo>
                <a:lnTo>
                  <a:pt x="245" y="203"/>
                </a:lnTo>
                <a:lnTo>
                  <a:pt x="245" y="203"/>
                </a:lnTo>
                <a:lnTo>
                  <a:pt x="245" y="203"/>
                </a:lnTo>
                <a:cubicBezTo>
                  <a:pt x="244" y="202"/>
                  <a:pt x="243" y="202"/>
                  <a:pt x="243" y="202"/>
                </a:cubicBezTo>
                <a:lnTo>
                  <a:pt x="243" y="202"/>
                </a:lnTo>
                <a:cubicBezTo>
                  <a:pt x="243" y="202"/>
                  <a:pt x="242" y="202"/>
                  <a:pt x="241" y="202"/>
                </a:cubicBezTo>
                <a:lnTo>
                  <a:pt x="241" y="202"/>
                </a:lnTo>
                <a:cubicBezTo>
                  <a:pt x="241" y="201"/>
                  <a:pt x="241" y="201"/>
                  <a:pt x="240" y="201"/>
                </a:cubicBezTo>
                <a:lnTo>
                  <a:pt x="240" y="201"/>
                </a:lnTo>
                <a:cubicBezTo>
                  <a:pt x="240" y="201"/>
                  <a:pt x="239" y="201"/>
                  <a:pt x="238" y="201"/>
                </a:cubicBezTo>
                <a:lnTo>
                  <a:pt x="238" y="201"/>
                </a:lnTo>
                <a:cubicBezTo>
                  <a:pt x="238" y="201"/>
                  <a:pt x="238" y="201"/>
                  <a:pt x="237" y="200"/>
                </a:cubicBezTo>
                <a:lnTo>
                  <a:pt x="237" y="200"/>
                </a:lnTo>
                <a:cubicBezTo>
                  <a:pt x="237" y="200"/>
                  <a:pt x="236" y="200"/>
                  <a:pt x="235" y="200"/>
                </a:cubicBezTo>
                <a:lnTo>
                  <a:pt x="235" y="200"/>
                </a:lnTo>
                <a:cubicBezTo>
                  <a:pt x="235" y="200"/>
                  <a:pt x="235" y="200"/>
                  <a:pt x="234" y="200"/>
                </a:cubicBezTo>
                <a:lnTo>
                  <a:pt x="234" y="200"/>
                </a:lnTo>
                <a:cubicBezTo>
                  <a:pt x="234" y="200"/>
                  <a:pt x="233" y="200"/>
                  <a:pt x="232" y="200"/>
                </a:cubicBezTo>
                <a:lnTo>
                  <a:pt x="232" y="200"/>
                </a:lnTo>
                <a:cubicBezTo>
                  <a:pt x="232" y="200"/>
                  <a:pt x="232" y="200"/>
                  <a:pt x="231" y="200"/>
                </a:cubicBezTo>
                <a:lnTo>
                  <a:pt x="231" y="200"/>
                </a:lnTo>
                <a:cubicBezTo>
                  <a:pt x="230" y="200"/>
                  <a:pt x="230" y="200"/>
                  <a:pt x="230" y="200"/>
                </a:cubicBezTo>
                <a:lnTo>
                  <a:pt x="230" y="200"/>
                </a:lnTo>
                <a:cubicBezTo>
                  <a:pt x="229" y="200"/>
                  <a:pt x="229" y="200"/>
                  <a:pt x="228" y="200"/>
                </a:cubicBezTo>
                <a:lnTo>
                  <a:pt x="228" y="200"/>
                </a:lnTo>
                <a:cubicBezTo>
                  <a:pt x="227" y="200"/>
                  <a:pt x="227" y="200"/>
                  <a:pt x="227" y="200"/>
                </a:cubicBezTo>
                <a:lnTo>
                  <a:pt x="227" y="200"/>
                </a:lnTo>
                <a:cubicBezTo>
                  <a:pt x="226" y="200"/>
                  <a:pt x="225" y="200"/>
                  <a:pt x="225" y="200"/>
                </a:cubicBezTo>
                <a:lnTo>
                  <a:pt x="225" y="200"/>
                </a:lnTo>
                <a:cubicBezTo>
                  <a:pt x="224" y="200"/>
                  <a:pt x="224" y="200"/>
                  <a:pt x="224" y="200"/>
                </a:cubicBezTo>
                <a:lnTo>
                  <a:pt x="224" y="200"/>
                </a:lnTo>
                <a:cubicBezTo>
                  <a:pt x="223" y="200"/>
                  <a:pt x="223" y="200"/>
                  <a:pt x="222" y="200"/>
                </a:cubicBezTo>
                <a:lnTo>
                  <a:pt x="222" y="200"/>
                </a:lnTo>
                <a:cubicBezTo>
                  <a:pt x="221" y="201"/>
                  <a:pt x="221" y="201"/>
                  <a:pt x="221" y="201"/>
                </a:cubicBezTo>
                <a:lnTo>
                  <a:pt x="221" y="201"/>
                </a:lnTo>
                <a:cubicBezTo>
                  <a:pt x="220" y="201"/>
                  <a:pt x="219" y="201"/>
                  <a:pt x="219" y="201"/>
                </a:cubicBezTo>
                <a:lnTo>
                  <a:pt x="219" y="201"/>
                </a:lnTo>
                <a:cubicBezTo>
                  <a:pt x="219" y="201"/>
                  <a:pt x="218" y="201"/>
                  <a:pt x="218" y="202"/>
                </a:cubicBezTo>
                <a:lnTo>
                  <a:pt x="218" y="202"/>
                </a:lnTo>
                <a:cubicBezTo>
                  <a:pt x="217" y="202"/>
                  <a:pt x="217" y="202"/>
                  <a:pt x="217" y="202"/>
                </a:cubicBezTo>
                <a:lnTo>
                  <a:pt x="217" y="202"/>
                </a:lnTo>
                <a:cubicBezTo>
                  <a:pt x="216" y="202"/>
                  <a:pt x="215" y="202"/>
                  <a:pt x="214" y="203"/>
                </a:cubicBezTo>
                <a:lnTo>
                  <a:pt x="214" y="203"/>
                </a:lnTo>
                <a:lnTo>
                  <a:pt x="214" y="203"/>
                </a:lnTo>
                <a:lnTo>
                  <a:pt x="214" y="203"/>
                </a:lnTo>
                <a:cubicBezTo>
                  <a:pt x="214" y="204"/>
                  <a:pt x="214" y="204"/>
                  <a:pt x="213" y="204"/>
                </a:cubicBezTo>
                <a:lnTo>
                  <a:pt x="213" y="204"/>
                </a:lnTo>
                <a:cubicBezTo>
                  <a:pt x="213" y="204"/>
                  <a:pt x="213" y="204"/>
                  <a:pt x="212" y="205"/>
                </a:cubicBezTo>
                <a:lnTo>
                  <a:pt x="212" y="205"/>
                </a:lnTo>
                <a:cubicBezTo>
                  <a:pt x="212" y="205"/>
                  <a:pt x="212" y="205"/>
                  <a:pt x="211" y="206"/>
                </a:cubicBezTo>
                <a:lnTo>
                  <a:pt x="211" y="206"/>
                </a:lnTo>
                <a:cubicBezTo>
                  <a:pt x="210" y="206"/>
                  <a:pt x="210" y="206"/>
                  <a:pt x="210" y="207"/>
                </a:cubicBezTo>
                <a:lnTo>
                  <a:pt x="210" y="207"/>
                </a:lnTo>
                <a:cubicBezTo>
                  <a:pt x="209" y="207"/>
                  <a:pt x="209" y="207"/>
                  <a:pt x="208" y="207"/>
                </a:cubicBezTo>
                <a:lnTo>
                  <a:pt x="208" y="207"/>
                </a:lnTo>
                <a:cubicBezTo>
                  <a:pt x="208" y="208"/>
                  <a:pt x="208" y="208"/>
                  <a:pt x="207" y="209"/>
                </a:cubicBezTo>
                <a:lnTo>
                  <a:pt x="207" y="209"/>
                </a:lnTo>
                <a:cubicBezTo>
                  <a:pt x="207" y="209"/>
                  <a:pt x="207" y="209"/>
                  <a:pt x="206" y="210"/>
                </a:cubicBezTo>
                <a:lnTo>
                  <a:pt x="206" y="210"/>
                </a:lnTo>
                <a:lnTo>
                  <a:pt x="206" y="211"/>
                </a:lnTo>
                <a:lnTo>
                  <a:pt x="206" y="211"/>
                </a:lnTo>
                <a:cubicBezTo>
                  <a:pt x="205" y="211"/>
                  <a:pt x="205" y="212"/>
                  <a:pt x="204" y="212"/>
                </a:cubicBezTo>
                <a:lnTo>
                  <a:pt x="204" y="212"/>
                </a:lnTo>
                <a:lnTo>
                  <a:pt x="204" y="213"/>
                </a:lnTo>
                <a:lnTo>
                  <a:pt x="204" y="213"/>
                </a:lnTo>
                <a:cubicBezTo>
                  <a:pt x="203" y="214"/>
                  <a:pt x="203" y="214"/>
                  <a:pt x="202" y="215"/>
                </a:cubicBezTo>
                <a:lnTo>
                  <a:pt x="202" y="215"/>
                </a:lnTo>
                <a:lnTo>
                  <a:pt x="202" y="215"/>
                </a:lnTo>
                <a:lnTo>
                  <a:pt x="63" y="461"/>
                </a:lnTo>
                <a:lnTo>
                  <a:pt x="63" y="63"/>
                </a:lnTo>
                <a:lnTo>
                  <a:pt x="794" y="63"/>
                </a:lnTo>
                <a:close/>
                <a:moveTo>
                  <a:pt x="803" y="0"/>
                </a:moveTo>
                <a:lnTo>
                  <a:pt x="53" y="0"/>
                </a:lnTo>
                <a:lnTo>
                  <a:pt x="53" y="0"/>
                </a:lnTo>
                <a:cubicBezTo>
                  <a:pt x="23" y="0"/>
                  <a:pt x="0" y="20"/>
                  <a:pt x="0" y="46"/>
                </a:cubicBezTo>
                <a:lnTo>
                  <a:pt x="0" y="810"/>
                </a:lnTo>
                <a:lnTo>
                  <a:pt x="0" y="810"/>
                </a:lnTo>
                <a:cubicBezTo>
                  <a:pt x="0" y="837"/>
                  <a:pt x="23" y="857"/>
                  <a:pt x="53" y="857"/>
                </a:cubicBezTo>
                <a:lnTo>
                  <a:pt x="803" y="857"/>
                </a:lnTo>
                <a:lnTo>
                  <a:pt x="803" y="857"/>
                </a:lnTo>
                <a:cubicBezTo>
                  <a:pt x="833" y="857"/>
                  <a:pt x="857" y="837"/>
                  <a:pt x="857" y="810"/>
                </a:cubicBezTo>
                <a:lnTo>
                  <a:pt x="857" y="46"/>
                </a:lnTo>
                <a:lnTo>
                  <a:pt x="857" y="46"/>
                </a:lnTo>
                <a:cubicBezTo>
                  <a:pt x="857" y="20"/>
                  <a:pt x="833" y="0"/>
                  <a:pt x="8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7" name="Freeform 382"/>
          <p:cNvSpPr>
            <a:spLocks noChangeArrowheads="1"/>
          </p:cNvSpPr>
          <p:nvPr/>
        </p:nvSpPr>
        <p:spPr bwMode="auto">
          <a:xfrm>
            <a:off x="12904320" y="4800955"/>
            <a:ext cx="319806" cy="319803"/>
          </a:xfrm>
          <a:custGeom>
            <a:avLst/>
            <a:gdLst>
              <a:gd name="T0" fmla="*/ 129 w 259"/>
              <a:gd name="T1" fmla="*/ 64 h 259"/>
              <a:gd name="T2" fmla="*/ 129 w 259"/>
              <a:gd name="T3" fmla="*/ 64 h 259"/>
              <a:gd name="T4" fmla="*/ 195 w 259"/>
              <a:gd name="T5" fmla="*/ 129 h 259"/>
              <a:gd name="T6" fmla="*/ 195 w 259"/>
              <a:gd name="T7" fmla="*/ 129 h 259"/>
              <a:gd name="T8" fmla="*/ 129 w 259"/>
              <a:gd name="T9" fmla="*/ 195 h 259"/>
              <a:gd name="T10" fmla="*/ 129 w 259"/>
              <a:gd name="T11" fmla="*/ 195 h 259"/>
              <a:gd name="T12" fmla="*/ 63 w 259"/>
              <a:gd name="T13" fmla="*/ 129 h 259"/>
              <a:gd name="T14" fmla="*/ 63 w 259"/>
              <a:gd name="T15" fmla="*/ 129 h 259"/>
              <a:gd name="T16" fmla="*/ 129 w 259"/>
              <a:gd name="T17" fmla="*/ 64 h 259"/>
              <a:gd name="T18" fmla="*/ 129 w 259"/>
              <a:gd name="T19" fmla="*/ 258 h 259"/>
              <a:gd name="T20" fmla="*/ 129 w 259"/>
              <a:gd name="T21" fmla="*/ 258 h 259"/>
              <a:gd name="T22" fmla="*/ 258 w 259"/>
              <a:gd name="T23" fmla="*/ 129 h 259"/>
              <a:gd name="T24" fmla="*/ 258 w 259"/>
              <a:gd name="T25" fmla="*/ 129 h 259"/>
              <a:gd name="T26" fmla="*/ 129 w 259"/>
              <a:gd name="T27" fmla="*/ 0 h 259"/>
              <a:gd name="T28" fmla="*/ 129 w 259"/>
              <a:gd name="T29" fmla="*/ 0 h 259"/>
              <a:gd name="T30" fmla="*/ 0 w 259"/>
              <a:gd name="T31" fmla="*/ 129 h 259"/>
              <a:gd name="T32" fmla="*/ 0 w 259"/>
              <a:gd name="T33" fmla="*/ 129 h 259"/>
              <a:gd name="T34" fmla="*/ 129 w 259"/>
              <a:gd name="T35" fmla="*/ 258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9" h="259">
                <a:moveTo>
                  <a:pt x="129" y="64"/>
                </a:moveTo>
                <a:lnTo>
                  <a:pt x="129" y="64"/>
                </a:lnTo>
                <a:cubicBezTo>
                  <a:pt x="165" y="64"/>
                  <a:pt x="195" y="93"/>
                  <a:pt x="195" y="129"/>
                </a:cubicBezTo>
                <a:lnTo>
                  <a:pt x="195" y="129"/>
                </a:lnTo>
                <a:cubicBezTo>
                  <a:pt x="195" y="166"/>
                  <a:pt x="165" y="195"/>
                  <a:pt x="129" y="195"/>
                </a:cubicBezTo>
                <a:lnTo>
                  <a:pt x="129" y="195"/>
                </a:lnTo>
                <a:cubicBezTo>
                  <a:pt x="92" y="195"/>
                  <a:pt x="63" y="166"/>
                  <a:pt x="63" y="129"/>
                </a:cubicBezTo>
                <a:lnTo>
                  <a:pt x="63" y="129"/>
                </a:lnTo>
                <a:cubicBezTo>
                  <a:pt x="63" y="93"/>
                  <a:pt x="92" y="64"/>
                  <a:pt x="129" y="64"/>
                </a:cubicBezTo>
                <a:close/>
                <a:moveTo>
                  <a:pt x="129" y="258"/>
                </a:moveTo>
                <a:lnTo>
                  <a:pt x="129" y="258"/>
                </a:lnTo>
                <a:cubicBezTo>
                  <a:pt x="200" y="258"/>
                  <a:pt x="258" y="201"/>
                  <a:pt x="258" y="129"/>
                </a:cubicBezTo>
                <a:lnTo>
                  <a:pt x="258" y="129"/>
                </a:lnTo>
                <a:cubicBezTo>
                  <a:pt x="258" y="58"/>
                  <a:pt x="200" y="0"/>
                  <a:pt x="129" y="0"/>
                </a:cubicBezTo>
                <a:lnTo>
                  <a:pt x="129" y="0"/>
                </a:lnTo>
                <a:cubicBezTo>
                  <a:pt x="57" y="0"/>
                  <a:pt x="0" y="58"/>
                  <a:pt x="0" y="129"/>
                </a:cubicBezTo>
                <a:lnTo>
                  <a:pt x="0" y="129"/>
                </a:lnTo>
                <a:cubicBezTo>
                  <a:pt x="0" y="201"/>
                  <a:pt x="57" y="258"/>
                  <a:pt x="129" y="2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" name="Freeform 383"/>
          <p:cNvSpPr>
            <a:spLocks noChangeArrowheads="1"/>
          </p:cNvSpPr>
          <p:nvPr/>
        </p:nvSpPr>
        <p:spPr bwMode="auto">
          <a:xfrm>
            <a:off x="15148371" y="8692811"/>
            <a:ext cx="1116605" cy="1197910"/>
          </a:xfrm>
          <a:custGeom>
            <a:avLst/>
            <a:gdLst>
              <a:gd name="T0" fmla="*/ 844 w 908"/>
              <a:gd name="T1" fmla="*/ 909 h 973"/>
              <a:gd name="T2" fmla="*/ 64 w 908"/>
              <a:gd name="T3" fmla="*/ 909 h 973"/>
              <a:gd name="T4" fmla="*/ 64 w 908"/>
              <a:gd name="T5" fmla="*/ 383 h 973"/>
              <a:gd name="T6" fmla="*/ 844 w 908"/>
              <a:gd name="T7" fmla="*/ 383 h 973"/>
              <a:gd name="T8" fmla="*/ 844 w 908"/>
              <a:gd name="T9" fmla="*/ 909 h 973"/>
              <a:gd name="T10" fmla="*/ 64 w 908"/>
              <a:gd name="T11" fmla="*/ 133 h 973"/>
              <a:gd name="T12" fmla="*/ 138 w 908"/>
              <a:gd name="T13" fmla="*/ 133 h 973"/>
              <a:gd name="T14" fmla="*/ 138 w 908"/>
              <a:gd name="T15" fmla="*/ 171 h 973"/>
              <a:gd name="T16" fmla="*/ 138 w 908"/>
              <a:gd name="T17" fmla="*/ 171 h 973"/>
              <a:gd name="T18" fmla="*/ 169 w 908"/>
              <a:gd name="T19" fmla="*/ 202 h 973"/>
              <a:gd name="T20" fmla="*/ 169 w 908"/>
              <a:gd name="T21" fmla="*/ 202 h 973"/>
              <a:gd name="T22" fmla="*/ 201 w 908"/>
              <a:gd name="T23" fmla="*/ 171 h 973"/>
              <a:gd name="T24" fmla="*/ 201 w 908"/>
              <a:gd name="T25" fmla="*/ 133 h 973"/>
              <a:gd name="T26" fmla="*/ 703 w 908"/>
              <a:gd name="T27" fmla="*/ 133 h 973"/>
              <a:gd name="T28" fmla="*/ 703 w 908"/>
              <a:gd name="T29" fmla="*/ 171 h 973"/>
              <a:gd name="T30" fmla="*/ 703 w 908"/>
              <a:gd name="T31" fmla="*/ 171 h 973"/>
              <a:gd name="T32" fmla="*/ 735 w 908"/>
              <a:gd name="T33" fmla="*/ 202 h 973"/>
              <a:gd name="T34" fmla="*/ 735 w 908"/>
              <a:gd name="T35" fmla="*/ 202 h 973"/>
              <a:gd name="T36" fmla="*/ 766 w 908"/>
              <a:gd name="T37" fmla="*/ 171 h 973"/>
              <a:gd name="T38" fmla="*/ 766 w 908"/>
              <a:gd name="T39" fmla="*/ 133 h 973"/>
              <a:gd name="T40" fmla="*/ 844 w 908"/>
              <a:gd name="T41" fmla="*/ 133 h 973"/>
              <a:gd name="T42" fmla="*/ 844 w 908"/>
              <a:gd name="T43" fmla="*/ 320 h 973"/>
              <a:gd name="T44" fmla="*/ 64 w 908"/>
              <a:gd name="T45" fmla="*/ 320 h 973"/>
              <a:gd name="T46" fmla="*/ 64 w 908"/>
              <a:gd name="T47" fmla="*/ 133 h 973"/>
              <a:gd name="T48" fmla="*/ 907 w 908"/>
              <a:gd name="T49" fmla="*/ 108 h 973"/>
              <a:gd name="T50" fmla="*/ 907 w 908"/>
              <a:gd name="T51" fmla="*/ 108 h 973"/>
              <a:gd name="T52" fmla="*/ 860 w 908"/>
              <a:gd name="T53" fmla="*/ 70 h 973"/>
              <a:gd name="T54" fmla="*/ 766 w 908"/>
              <a:gd name="T55" fmla="*/ 70 h 973"/>
              <a:gd name="T56" fmla="*/ 766 w 908"/>
              <a:gd name="T57" fmla="*/ 32 h 973"/>
              <a:gd name="T58" fmla="*/ 766 w 908"/>
              <a:gd name="T59" fmla="*/ 32 h 973"/>
              <a:gd name="T60" fmla="*/ 735 w 908"/>
              <a:gd name="T61" fmla="*/ 0 h 973"/>
              <a:gd name="T62" fmla="*/ 735 w 908"/>
              <a:gd name="T63" fmla="*/ 0 h 973"/>
              <a:gd name="T64" fmla="*/ 703 w 908"/>
              <a:gd name="T65" fmla="*/ 32 h 973"/>
              <a:gd name="T66" fmla="*/ 703 w 908"/>
              <a:gd name="T67" fmla="*/ 70 h 973"/>
              <a:gd name="T68" fmla="*/ 201 w 908"/>
              <a:gd name="T69" fmla="*/ 70 h 973"/>
              <a:gd name="T70" fmla="*/ 201 w 908"/>
              <a:gd name="T71" fmla="*/ 32 h 973"/>
              <a:gd name="T72" fmla="*/ 201 w 908"/>
              <a:gd name="T73" fmla="*/ 32 h 973"/>
              <a:gd name="T74" fmla="*/ 169 w 908"/>
              <a:gd name="T75" fmla="*/ 0 h 973"/>
              <a:gd name="T76" fmla="*/ 169 w 908"/>
              <a:gd name="T77" fmla="*/ 0 h 973"/>
              <a:gd name="T78" fmla="*/ 138 w 908"/>
              <a:gd name="T79" fmla="*/ 32 h 973"/>
              <a:gd name="T80" fmla="*/ 138 w 908"/>
              <a:gd name="T81" fmla="*/ 70 h 973"/>
              <a:gd name="T82" fmla="*/ 48 w 908"/>
              <a:gd name="T83" fmla="*/ 70 h 973"/>
              <a:gd name="T84" fmla="*/ 48 w 908"/>
              <a:gd name="T85" fmla="*/ 70 h 973"/>
              <a:gd name="T86" fmla="*/ 0 w 908"/>
              <a:gd name="T87" fmla="*/ 108 h 973"/>
              <a:gd name="T88" fmla="*/ 0 w 908"/>
              <a:gd name="T89" fmla="*/ 345 h 973"/>
              <a:gd name="T90" fmla="*/ 0 w 908"/>
              <a:gd name="T91" fmla="*/ 345 h 973"/>
              <a:gd name="T92" fmla="*/ 2 w 908"/>
              <a:gd name="T93" fmla="*/ 356 h 973"/>
              <a:gd name="T94" fmla="*/ 2 w 908"/>
              <a:gd name="T95" fmla="*/ 356 h 973"/>
              <a:gd name="T96" fmla="*/ 0 w 908"/>
              <a:gd name="T97" fmla="*/ 368 h 973"/>
              <a:gd name="T98" fmla="*/ 0 w 908"/>
              <a:gd name="T99" fmla="*/ 925 h 973"/>
              <a:gd name="T100" fmla="*/ 0 w 908"/>
              <a:gd name="T101" fmla="*/ 925 h 973"/>
              <a:gd name="T102" fmla="*/ 48 w 908"/>
              <a:gd name="T103" fmla="*/ 972 h 973"/>
              <a:gd name="T104" fmla="*/ 860 w 908"/>
              <a:gd name="T105" fmla="*/ 972 h 973"/>
              <a:gd name="T106" fmla="*/ 860 w 908"/>
              <a:gd name="T107" fmla="*/ 972 h 973"/>
              <a:gd name="T108" fmla="*/ 907 w 908"/>
              <a:gd name="T109" fmla="*/ 925 h 973"/>
              <a:gd name="T110" fmla="*/ 907 w 908"/>
              <a:gd name="T111" fmla="*/ 368 h 973"/>
              <a:gd name="T112" fmla="*/ 907 w 908"/>
              <a:gd name="T113" fmla="*/ 368 h 973"/>
              <a:gd name="T114" fmla="*/ 905 w 908"/>
              <a:gd name="T115" fmla="*/ 355 h 973"/>
              <a:gd name="T116" fmla="*/ 905 w 908"/>
              <a:gd name="T117" fmla="*/ 355 h 973"/>
              <a:gd name="T118" fmla="*/ 907 w 908"/>
              <a:gd name="T119" fmla="*/ 345 h 973"/>
              <a:gd name="T120" fmla="*/ 907 w 908"/>
              <a:gd name="T121" fmla="*/ 108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8" h="973">
                <a:moveTo>
                  <a:pt x="844" y="909"/>
                </a:moveTo>
                <a:lnTo>
                  <a:pt x="64" y="909"/>
                </a:lnTo>
                <a:lnTo>
                  <a:pt x="64" y="383"/>
                </a:lnTo>
                <a:lnTo>
                  <a:pt x="844" y="383"/>
                </a:lnTo>
                <a:lnTo>
                  <a:pt x="844" y="909"/>
                </a:lnTo>
                <a:close/>
                <a:moveTo>
                  <a:pt x="64" y="133"/>
                </a:moveTo>
                <a:lnTo>
                  <a:pt x="138" y="133"/>
                </a:lnTo>
                <a:lnTo>
                  <a:pt x="138" y="171"/>
                </a:lnTo>
                <a:lnTo>
                  <a:pt x="138" y="171"/>
                </a:lnTo>
                <a:cubicBezTo>
                  <a:pt x="138" y="188"/>
                  <a:pt x="152" y="202"/>
                  <a:pt x="169" y="202"/>
                </a:cubicBezTo>
                <a:lnTo>
                  <a:pt x="169" y="202"/>
                </a:lnTo>
                <a:cubicBezTo>
                  <a:pt x="187" y="202"/>
                  <a:pt x="201" y="188"/>
                  <a:pt x="201" y="171"/>
                </a:cubicBezTo>
                <a:lnTo>
                  <a:pt x="201" y="133"/>
                </a:lnTo>
                <a:lnTo>
                  <a:pt x="703" y="133"/>
                </a:lnTo>
                <a:lnTo>
                  <a:pt x="703" y="171"/>
                </a:lnTo>
                <a:lnTo>
                  <a:pt x="703" y="171"/>
                </a:lnTo>
                <a:cubicBezTo>
                  <a:pt x="703" y="188"/>
                  <a:pt x="717" y="202"/>
                  <a:pt x="735" y="202"/>
                </a:cubicBezTo>
                <a:lnTo>
                  <a:pt x="735" y="202"/>
                </a:lnTo>
                <a:cubicBezTo>
                  <a:pt x="752" y="202"/>
                  <a:pt x="766" y="188"/>
                  <a:pt x="766" y="171"/>
                </a:cubicBezTo>
                <a:lnTo>
                  <a:pt x="766" y="133"/>
                </a:lnTo>
                <a:lnTo>
                  <a:pt x="844" y="133"/>
                </a:lnTo>
                <a:lnTo>
                  <a:pt x="844" y="320"/>
                </a:lnTo>
                <a:lnTo>
                  <a:pt x="64" y="320"/>
                </a:lnTo>
                <a:lnTo>
                  <a:pt x="64" y="133"/>
                </a:lnTo>
                <a:close/>
                <a:moveTo>
                  <a:pt x="907" y="108"/>
                </a:moveTo>
                <a:lnTo>
                  <a:pt x="907" y="108"/>
                </a:lnTo>
                <a:cubicBezTo>
                  <a:pt x="907" y="83"/>
                  <a:pt x="883" y="70"/>
                  <a:pt x="860" y="70"/>
                </a:cubicBezTo>
                <a:lnTo>
                  <a:pt x="766" y="70"/>
                </a:lnTo>
                <a:lnTo>
                  <a:pt x="766" y="32"/>
                </a:lnTo>
                <a:lnTo>
                  <a:pt x="766" y="32"/>
                </a:lnTo>
                <a:cubicBezTo>
                  <a:pt x="766" y="14"/>
                  <a:pt x="752" y="0"/>
                  <a:pt x="735" y="0"/>
                </a:cubicBezTo>
                <a:lnTo>
                  <a:pt x="735" y="0"/>
                </a:lnTo>
                <a:cubicBezTo>
                  <a:pt x="717" y="0"/>
                  <a:pt x="703" y="14"/>
                  <a:pt x="703" y="32"/>
                </a:cubicBezTo>
                <a:lnTo>
                  <a:pt x="703" y="70"/>
                </a:lnTo>
                <a:lnTo>
                  <a:pt x="201" y="70"/>
                </a:lnTo>
                <a:lnTo>
                  <a:pt x="201" y="32"/>
                </a:lnTo>
                <a:lnTo>
                  <a:pt x="201" y="32"/>
                </a:lnTo>
                <a:cubicBezTo>
                  <a:pt x="201" y="14"/>
                  <a:pt x="187" y="0"/>
                  <a:pt x="169" y="0"/>
                </a:cubicBezTo>
                <a:lnTo>
                  <a:pt x="169" y="0"/>
                </a:lnTo>
                <a:cubicBezTo>
                  <a:pt x="152" y="0"/>
                  <a:pt x="138" y="14"/>
                  <a:pt x="138" y="32"/>
                </a:cubicBezTo>
                <a:lnTo>
                  <a:pt x="138" y="70"/>
                </a:lnTo>
                <a:lnTo>
                  <a:pt x="48" y="70"/>
                </a:lnTo>
                <a:lnTo>
                  <a:pt x="48" y="70"/>
                </a:lnTo>
                <a:cubicBezTo>
                  <a:pt x="17" y="70"/>
                  <a:pt x="0" y="89"/>
                  <a:pt x="0" y="108"/>
                </a:cubicBezTo>
                <a:lnTo>
                  <a:pt x="0" y="345"/>
                </a:lnTo>
                <a:lnTo>
                  <a:pt x="0" y="345"/>
                </a:lnTo>
                <a:cubicBezTo>
                  <a:pt x="0" y="348"/>
                  <a:pt x="1" y="352"/>
                  <a:pt x="2" y="356"/>
                </a:cubicBezTo>
                <a:lnTo>
                  <a:pt x="2" y="356"/>
                </a:lnTo>
                <a:cubicBezTo>
                  <a:pt x="1" y="359"/>
                  <a:pt x="0" y="364"/>
                  <a:pt x="0" y="368"/>
                </a:cubicBezTo>
                <a:lnTo>
                  <a:pt x="0" y="925"/>
                </a:lnTo>
                <a:lnTo>
                  <a:pt x="0" y="925"/>
                </a:lnTo>
                <a:cubicBezTo>
                  <a:pt x="0" y="951"/>
                  <a:pt x="22" y="972"/>
                  <a:pt x="48" y="972"/>
                </a:cubicBezTo>
                <a:lnTo>
                  <a:pt x="860" y="972"/>
                </a:lnTo>
                <a:lnTo>
                  <a:pt x="860" y="972"/>
                </a:lnTo>
                <a:cubicBezTo>
                  <a:pt x="885" y="972"/>
                  <a:pt x="907" y="951"/>
                  <a:pt x="907" y="925"/>
                </a:cubicBezTo>
                <a:lnTo>
                  <a:pt x="907" y="368"/>
                </a:lnTo>
                <a:lnTo>
                  <a:pt x="907" y="368"/>
                </a:lnTo>
                <a:cubicBezTo>
                  <a:pt x="907" y="364"/>
                  <a:pt x="906" y="359"/>
                  <a:pt x="905" y="355"/>
                </a:cubicBezTo>
                <a:lnTo>
                  <a:pt x="905" y="355"/>
                </a:lnTo>
                <a:cubicBezTo>
                  <a:pt x="906" y="352"/>
                  <a:pt x="907" y="348"/>
                  <a:pt x="907" y="345"/>
                </a:cubicBezTo>
                <a:lnTo>
                  <a:pt x="907" y="1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" name="Freeform 384"/>
          <p:cNvSpPr>
            <a:spLocks noChangeArrowheads="1"/>
          </p:cNvSpPr>
          <p:nvPr/>
        </p:nvSpPr>
        <p:spPr bwMode="auto">
          <a:xfrm>
            <a:off x="15500700" y="8931309"/>
            <a:ext cx="417370" cy="81304"/>
          </a:xfrm>
          <a:custGeom>
            <a:avLst/>
            <a:gdLst>
              <a:gd name="T0" fmla="*/ 308 w 341"/>
              <a:gd name="T1" fmla="*/ 0 h 64"/>
              <a:gd name="T2" fmla="*/ 31 w 341"/>
              <a:gd name="T3" fmla="*/ 0 h 64"/>
              <a:gd name="T4" fmla="*/ 31 w 341"/>
              <a:gd name="T5" fmla="*/ 0 h 64"/>
              <a:gd name="T6" fmla="*/ 0 w 341"/>
              <a:gd name="T7" fmla="*/ 32 h 64"/>
              <a:gd name="T8" fmla="*/ 0 w 341"/>
              <a:gd name="T9" fmla="*/ 32 h 64"/>
              <a:gd name="T10" fmla="*/ 31 w 341"/>
              <a:gd name="T11" fmla="*/ 63 h 64"/>
              <a:gd name="T12" fmla="*/ 308 w 341"/>
              <a:gd name="T13" fmla="*/ 63 h 64"/>
              <a:gd name="T14" fmla="*/ 308 w 341"/>
              <a:gd name="T15" fmla="*/ 63 h 64"/>
              <a:gd name="T16" fmla="*/ 340 w 341"/>
              <a:gd name="T17" fmla="*/ 32 h 64"/>
              <a:gd name="T18" fmla="*/ 340 w 341"/>
              <a:gd name="T19" fmla="*/ 32 h 64"/>
              <a:gd name="T20" fmla="*/ 308 w 341"/>
              <a:gd name="T2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1" h="64">
                <a:moveTo>
                  <a:pt x="308" y="0"/>
                </a:moveTo>
                <a:lnTo>
                  <a:pt x="31" y="0"/>
                </a:lnTo>
                <a:lnTo>
                  <a:pt x="31" y="0"/>
                </a:lnTo>
                <a:cubicBezTo>
                  <a:pt x="14" y="0"/>
                  <a:pt x="0" y="14"/>
                  <a:pt x="0" y="32"/>
                </a:cubicBezTo>
                <a:lnTo>
                  <a:pt x="0" y="32"/>
                </a:lnTo>
                <a:cubicBezTo>
                  <a:pt x="0" y="49"/>
                  <a:pt x="14" y="63"/>
                  <a:pt x="31" y="63"/>
                </a:cubicBezTo>
                <a:lnTo>
                  <a:pt x="308" y="63"/>
                </a:lnTo>
                <a:lnTo>
                  <a:pt x="308" y="63"/>
                </a:lnTo>
                <a:cubicBezTo>
                  <a:pt x="326" y="63"/>
                  <a:pt x="340" y="49"/>
                  <a:pt x="340" y="32"/>
                </a:cubicBezTo>
                <a:lnTo>
                  <a:pt x="340" y="32"/>
                </a:lnTo>
                <a:cubicBezTo>
                  <a:pt x="340" y="14"/>
                  <a:pt x="326" y="0"/>
                  <a:pt x="30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" name="Freeform 385"/>
          <p:cNvSpPr>
            <a:spLocks noChangeArrowheads="1"/>
          </p:cNvSpPr>
          <p:nvPr/>
        </p:nvSpPr>
        <p:spPr bwMode="auto">
          <a:xfrm>
            <a:off x="15424814" y="9332420"/>
            <a:ext cx="260180" cy="341484"/>
          </a:xfrm>
          <a:custGeom>
            <a:avLst/>
            <a:gdLst>
              <a:gd name="T0" fmla="*/ 94 w 210"/>
              <a:gd name="T1" fmla="*/ 156 h 280"/>
              <a:gd name="T2" fmla="*/ 16 w 210"/>
              <a:gd name="T3" fmla="*/ 220 h 280"/>
              <a:gd name="T4" fmla="*/ 16 w 210"/>
              <a:gd name="T5" fmla="*/ 220 h 280"/>
              <a:gd name="T6" fmla="*/ 0 w 210"/>
              <a:gd name="T7" fmla="*/ 250 h 280"/>
              <a:gd name="T8" fmla="*/ 0 w 210"/>
              <a:gd name="T9" fmla="*/ 250 h 280"/>
              <a:gd name="T10" fmla="*/ 33 w 210"/>
              <a:gd name="T11" fmla="*/ 279 h 280"/>
              <a:gd name="T12" fmla="*/ 183 w 210"/>
              <a:gd name="T13" fmla="*/ 279 h 280"/>
              <a:gd name="T14" fmla="*/ 183 w 210"/>
              <a:gd name="T15" fmla="*/ 279 h 280"/>
              <a:gd name="T16" fmla="*/ 209 w 210"/>
              <a:gd name="T17" fmla="*/ 254 h 280"/>
              <a:gd name="T18" fmla="*/ 209 w 210"/>
              <a:gd name="T19" fmla="*/ 254 h 280"/>
              <a:gd name="T20" fmla="*/ 183 w 210"/>
              <a:gd name="T21" fmla="*/ 227 h 280"/>
              <a:gd name="T22" fmla="*/ 86 w 210"/>
              <a:gd name="T23" fmla="*/ 227 h 280"/>
              <a:gd name="T24" fmla="*/ 131 w 210"/>
              <a:gd name="T25" fmla="*/ 192 h 280"/>
              <a:gd name="T26" fmla="*/ 131 w 210"/>
              <a:gd name="T27" fmla="*/ 192 h 280"/>
              <a:gd name="T28" fmla="*/ 204 w 210"/>
              <a:gd name="T29" fmla="*/ 85 h 280"/>
              <a:gd name="T30" fmla="*/ 204 w 210"/>
              <a:gd name="T31" fmla="*/ 85 h 280"/>
              <a:gd name="T32" fmla="*/ 204 w 210"/>
              <a:gd name="T33" fmla="*/ 85 h 280"/>
              <a:gd name="T34" fmla="*/ 109 w 210"/>
              <a:gd name="T35" fmla="*/ 0 h 280"/>
              <a:gd name="T36" fmla="*/ 109 w 210"/>
              <a:gd name="T37" fmla="*/ 0 h 280"/>
              <a:gd name="T38" fmla="*/ 19 w 210"/>
              <a:gd name="T39" fmla="*/ 40 h 280"/>
              <a:gd name="T40" fmla="*/ 19 w 210"/>
              <a:gd name="T41" fmla="*/ 40 h 280"/>
              <a:gd name="T42" fmla="*/ 12 w 210"/>
              <a:gd name="T43" fmla="*/ 59 h 280"/>
              <a:gd name="T44" fmla="*/ 12 w 210"/>
              <a:gd name="T45" fmla="*/ 59 h 280"/>
              <a:gd name="T46" fmla="*/ 40 w 210"/>
              <a:gd name="T47" fmla="*/ 87 h 280"/>
              <a:gd name="T48" fmla="*/ 40 w 210"/>
              <a:gd name="T49" fmla="*/ 87 h 280"/>
              <a:gd name="T50" fmla="*/ 60 w 210"/>
              <a:gd name="T51" fmla="*/ 78 h 280"/>
              <a:gd name="T52" fmla="*/ 60 w 210"/>
              <a:gd name="T53" fmla="*/ 78 h 280"/>
              <a:gd name="T54" fmla="*/ 105 w 210"/>
              <a:gd name="T55" fmla="*/ 54 h 280"/>
              <a:gd name="T56" fmla="*/ 105 w 210"/>
              <a:gd name="T57" fmla="*/ 54 h 280"/>
              <a:gd name="T58" fmla="*/ 142 w 210"/>
              <a:gd name="T59" fmla="*/ 90 h 280"/>
              <a:gd name="T60" fmla="*/ 142 w 210"/>
              <a:gd name="T61" fmla="*/ 90 h 280"/>
              <a:gd name="T62" fmla="*/ 94 w 210"/>
              <a:gd name="T63" fmla="*/ 156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0" h="280">
                <a:moveTo>
                  <a:pt x="94" y="156"/>
                </a:moveTo>
                <a:lnTo>
                  <a:pt x="16" y="220"/>
                </a:lnTo>
                <a:lnTo>
                  <a:pt x="16" y="220"/>
                </a:lnTo>
                <a:cubicBezTo>
                  <a:pt x="5" y="229"/>
                  <a:pt x="0" y="239"/>
                  <a:pt x="0" y="250"/>
                </a:cubicBezTo>
                <a:lnTo>
                  <a:pt x="0" y="250"/>
                </a:lnTo>
                <a:cubicBezTo>
                  <a:pt x="0" y="269"/>
                  <a:pt x="14" y="279"/>
                  <a:pt x="33" y="279"/>
                </a:cubicBezTo>
                <a:lnTo>
                  <a:pt x="183" y="279"/>
                </a:lnTo>
                <a:lnTo>
                  <a:pt x="183" y="279"/>
                </a:lnTo>
                <a:cubicBezTo>
                  <a:pt x="197" y="279"/>
                  <a:pt x="209" y="268"/>
                  <a:pt x="209" y="254"/>
                </a:cubicBezTo>
                <a:lnTo>
                  <a:pt x="209" y="254"/>
                </a:lnTo>
                <a:cubicBezTo>
                  <a:pt x="209" y="239"/>
                  <a:pt x="197" y="227"/>
                  <a:pt x="183" y="227"/>
                </a:cubicBezTo>
                <a:lnTo>
                  <a:pt x="86" y="227"/>
                </a:lnTo>
                <a:lnTo>
                  <a:pt x="131" y="192"/>
                </a:lnTo>
                <a:lnTo>
                  <a:pt x="131" y="192"/>
                </a:lnTo>
                <a:cubicBezTo>
                  <a:pt x="180" y="155"/>
                  <a:pt x="204" y="132"/>
                  <a:pt x="204" y="85"/>
                </a:cubicBezTo>
                <a:lnTo>
                  <a:pt x="204" y="85"/>
                </a:lnTo>
                <a:lnTo>
                  <a:pt x="204" y="85"/>
                </a:lnTo>
                <a:cubicBezTo>
                  <a:pt x="204" y="33"/>
                  <a:pt x="166" y="0"/>
                  <a:pt x="109" y="0"/>
                </a:cubicBezTo>
                <a:lnTo>
                  <a:pt x="109" y="0"/>
                </a:lnTo>
                <a:cubicBezTo>
                  <a:pt x="67" y="0"/>
                  <a:pt x="41" y="14"/>
                  <a:pt x="19" y="40"/>
                </a:cubicBezTo>
                <a:lnTo>
                  <a:pt x="19" y="40"/>
                </a:lnTo>
                <a:cubicBezTo>
                  <a:pt x="15" y="45"/>
                  <a:pt x="12" y="52"/>
                  <a:pt x="12" y="59"/>
                </a:cubicBezTo>
                <a:lnTo>
                  <a:pt x="12" y="59"/>
                </a:lnTo>
                <a:cubicBezTo>
                  <a:pt x="12" y="74"/>
                  <a:pt x="24" y="87"/>
                  <a:pt x="40" y="87"/>
                </a:cubicBezTo>
                <a:lnTo>
                  <a:pt x="40" y="87"/>
                </a:lnTo>
                <a:cubicBezTo>
                  <a:pt x="49" y="87"/>
                  <a:pt x="56" y="82"/>
                  <a:pt x="60" y="78"/>
                </a:cubicBezTo>
                <a:lnTo>
                  <a:pt x="60" y="78"/>
                </a:lnTo>
                <a:cubicBezTo>
                  <a:pt x="75" y="62"/>
                  <a:pt x="88" y="54"/>
                  <a:pt x="105" y="54"/>
                </a:cubicBezTo>
                <a:lnTo>
                  <a:pt x="105" y="54"/>
                </a:lnTo>
                <a:cubicBezTo>
                  <a:pt x="127" y="54"/>
                  <a:pt x="142" y="66"/>
                  <a:pt x="142" y="90"/>
                </a:cubicBezTo>
                <a:lnTo>
                  <a:pt x="142" y="90"/>
                </a:lnTo>
                <a:cubicBezTo>
                  <a:pt x="142" y="113"/>
                  <a:pt x="129" y="128"/>
                  <a:pt x="94" y="1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" name="Freeform 386"/>
          <p:cNvSpPr>
            <a:spLocks noChangeArrowheads="1"/>
          </p:cNvSpPr>
          <p:nvPr/>
        </p:nvSpPr>
        <p:spPr bwMode="auto">
          <a:xfrm>
            <a:off x="15733776" y="9337839"/>
            <a:ext cx="249339" cy="341488"/>
          </a:xfrm>
          <a:custGeom>
            <a:avLst/>
            <a:gdLst>
              <a:gd name="T0" fmla="*/ 27 w 205"/>
              <a:gd name="T1" fmla="*/ 53 h 280"/>
              <a:gd name="T2" fmla="*/ 132 w 205"/>
              <a:gd name="T3" fmla="*/ 53 h 280"/>
              <a:gd name="T4" fmla="*/ 30 w 205"/>
              <a:gd name="T5" fmla="*/ 233 h 280"/>
              <a:gd name="T6" fmla="*/ 30 w 205"/>
              <a:gd name="T7" fmla="*/ 233 h 280"/>
              <a:gd name="T8" fmla="*/ 24 w 205"/>
              <a:gd name="T9" fmla="*/ 252 h 280"/>
              <a:gd name="T10" fmla="*/ 24 w 205"/>
              <a:gd name="T11" fmla="*/ 252 h 280"/>
              <a:gd name="T12" fmla="*/ 55 w 205"/>
              <a:gd name="T13" fmla="*/ 279 h 280"/>
              <a:gd name="T14" fmla="*/ 55 w 205"/>
              <a:gd name="T15" fmla="*/ 279 h 280"/>
              <a:gd name="T16" fmla="*/ 85 w 205"/>
              <a:gd name="T17" fmla="*/ 258 h 280"/>
              <a:gd name="T18" fmla="*/ 195 w 205"/>
              <a:gd name="T19" fmla="*/ 57 h 280"/>
              <a:gd name="T20" fmla="*/ 195 w 205"/>
              <a:gd name="T21" fmla="*/ 57 h 280"/>
              <a:gd name="T22" fmla="*/ 204 w 205"/>
              <a:gd name="T23" fmla="*/ 28 h 280"/>
              <a:gd name="T24" fmla="*/ 204 w 205"/>
              <a:gd name="T25" fmla="*/ 28 h 280"/>
              <a:gd name="T26" fmla="*/ 177 w 205"/>
              <a:gd name="T27" fmla="*/ 0 h 280"/>
              <a:gd name="T28" fmla="*/ 27 w 205"/>
              <a:gd name="T29" fmla="*/ 0 h 280"/>
              <a:gd name="T30" fmla="*/ 27 w 205"/>
              <a:gd name="T31" fmla="*/ 0 h 280"/>
              <a:gd name="T32" fmla="*/ 0 w 205"/>
              <a:gd name="T33" fmla="*/ 27 h 280"/>
              <a:gd name="T34" fmla="*/ 0 w 205"/>
              <a:gd name="T35" fmla="*/ 27 h 280"/>
              <a:gd name="T36" fmla="*/ 27 w 205"/>
              <a:gd name="T37" fmla="*/ 53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5" h="280">
                <a:moveTo>
                  <a:pt x="27" y="53"/>
                </a:moveTo>
                <a:lnTo>
                  <a:pt x="132" y="53"/>
                </a:lnTo>
                <a:lnTo>
                  <a:pt x="30" y="233"/>
                </a:lnTo>
                <a:lnTo>
                  <a:pt x="30" y="233"/>
                </a:lnTo>
                <a:cubicBezTo>
                  <a:pt x="27" y="238"/>
                  <a:pt x="24" y="246"/>
                  <a:pt x="24" y="252"/>
                </a:cubicBezTo>
                <a:lnTo>
                  <a:pt x="24" y="252"/>
                </a:lnTo>
                <a:cubicBezTo>
                  <a:pt x="24" y="269"/>
                  <a:pt x="39" y="279"/>
                  <a:pt x="55" y="279"/>
                </a:cubicBezTo>
                <a:lnTo>
                  <a:pt x="55" y="279"/>
                </a:lnTo>
                <a:cubicBezTo>
                  <a:pt x="67" y="279"/>
                  <a:pt x="77" y="273"/>
                  <a:pt x="85" y="258"/>
                </a:cubicBezTo>
                <a:lnTo>
                  <a:pt x="195" y="57"/>
                </a:lnTo>
                <a:lnTo>
                  <a:pt x="195" y="57"/>
                </a:lnTo>
                <a:cubicBezTo>
                  <a:pt x="200" y="48"/>
                  <a:pt x="204" y="37"/>
                  <a:pt x="204" y="28"/>
                </a:cubicBezTo>
                <a:lnTo>
                  <a:pt x="204" y="28"/>
                </a:lnTo>
                <a:cubicBezTo>
                  <a:pt x="204" y="10"/>
                  <a:pt x="194" y="0"/>
                  <a:pt x="177" y="0"/>
                </a:cubicBezTo>
                <a:lnTo>
                  <a:pt x="27" y="0"/>
                </a:lnTo>
                <a:lnTo>
                  <a:pt x="27" y="0"/>
                </a:lnTo>
                <a:cubicBezTo>
                  <a:pt x="12" y="0"/>
                  <a:pt x="0" y="12"/>
                  <a:pt x="0" y="27"/>
                </a:cubicBezTo>
                <a:lnTo>
                  <a:pt x="0" y="27"/>
                </a:lnTo>
                <a:cubicBezTo>
                  <a:pt x="0" y="41"/>
                  <a:pt x="12" y="53"/>
                  <a:pt x="27" y="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" name="Freeform 387"/>
          <p:cNvSpPr>
            <a:spLocks noChangeArrowheads="1"/>
          </p:cNvSpPr>
          <p:nvPr/>
        </p:nvSpPr>
        <p:spPr bwMode="auto">
          <a:xfrm>
            <a:off x="16433011" y="10909759"/>
            <a:ext cx="1062401" cy="1192491"/>
          </a:xfrm>
          <a:custGeom>
            <a:avLst/>
            <a:gdLst>
              <a:gd name="T0" fmla="*/ 713 w 866"/>
              <a:gd name="T1" fmla="*/ 908 h 972"/>
              <a:gd name="T2" fmla="*/ 713 w 866"/>
              <a:gd name="T3" fmla="*/ 566 h 972"/>
              <a:gd name="T4" fmla="*/ 184 w 866"/>
              <a:gd name="T5" fmla="*/ 527 h 972"/>
              <a:gd name="T6" fmla="*/ 138 w 866"/>
              <a:gd name="T7" fmla="*/ 566 h 972"/>
              <a:gd name="T8" fmla="*/ 63 w 866"/>
              <a:gd name="T9" fmla="*/ 908 h 972"/>
              <a:gd name="T10" fmla="*/ 228 w 866"/>
              <a:gd name="T11" fmla="*/ 63 h 972"/>
              <a:gd name="T12" fmla="*/ 228 w 866"/>
              <a:gd name="T13" fmla="*/ 266 h 972"/>
              <a:gd name="T14" fmla="*/ 554 w 866"/>
              <a:gd name="T15" fmla="*/ 302 h 972"/>
              <a:gd name="T16" fmla="*/ 594 w 866"/>
              <a:gd name="T17" fmla="*/ 266 h 972"/>
              <a:gd name="T18" fmla="*/ 800 w 866"/>
              <a:gd name="T19" fmla="*/ 271 h 972"/>
              <a:gd name="T20" fmla="*/ 800 w 866"/>
              <a:gd name="T21" fmla="*/ 274 h 972"/>
              <a:gd name="T22" fmla="*/ 202 w 866"/>
              <a:gd name="T23" fmla="*/ 590 h 972"/>
              <a:gd name="T24" fmla="*/ 650 w 866"/>
              <a:gd name="T25" fmla="*/ 908 h 972"/>
              <a:gd name="T26" fmla="*/ 202 w 866"/>
              <a:gd name="T27" fmla="*/ 590 h 972"/>
              <a:gd name="T28" fmla="*/ 291 w 866"/>
              <a:gd name="T29" fmla="*/ 239 h 972"/>
              <a:gd name="T30" fmla="*/ 531 w 866"/>
              <a:gd name="T31" fmla="*/ 65 h 972"/>
              <a:gd name="T32" fmla="*/ 863 w 866"/>
              <a:gd name="T33" fmla="*/ 265 h 972"/>
              <a:gd name="T34" fmla="*/ 854 w 866"/>
              <a:gd name="T35" fmla="*/ 234 h 972"/>
              <a:gd name="T36" fmla="*/ 619 w 866"/>
              <a:gd name="T37" fmla="*/ 8 h 972"/>
              <a:gd name="T38" fmla="*/ 618 w 866"/>
              <a:gd name="T39" fmla="*/ 7 h 972"/>
              <a:gd name="T40" fmla="*/ 617 w 866"/>
              <a:gd name="T41" fmla="*/ 6 h 972"/>
              <a:gd name="T42" fmla="*/ 616 w 866"/>
              <a:gd name="T43" fmla="*/ 6 h 972"/>
              <a:gd name="T44" fmla="*/ 615 w 866"/>
              <a:gd name="T45" fmla="*/ 5 h 972"/>
              <a:gd name="T46" fmla="*/ 613 w 866"/>
              <a:gd name="T47" fmla="*/ 4 h 972"/>
              <a:gd name="T48" fmla="*/ 612 w 866"/>
              <a:gd name="T49" fmla="*/ 3 h 972"/>
              <a:gd name="T50" fmla="*/ 610 w 866"/>
              <a:gd name="T51" fmla="*/ 3 h 972"/>
              <a:gd name="T52" fmla="*/ 609 w 866"/>
              <a:gd name="T53" fmla="*/ 2 h 972"/>
              <a:gd name="T54" fmla="*/ 608 w 866"/>
              <a:gd name="T55" fmla="*/ 1 h 972"/>
              <a:gd name="T56" fmla="*/ 606 w 866"/>
              <a:gd name="T57" fmla="*/ 1 h 972"/>
              <a:gd name="T58" fmla="*/ 605 w 866"/>
              <a:gd name="T59" fmla="*/ 0 h 972"/>
              <a:gd name="T60" fmla="*/ 603 w 866"/>
              <a:gd name="T61" fmla="*/ 0 h 972"/>
              <a:gd name="T62" fmla="*/ 602 w 866"/>
              <a:gd name="T63" fmla="*/ 0 h 972"/>
              <a:gd name="T64" fmla="*/ 600 w 866"/>
              <a:gd name="T65" fmla="*/ 0 h 972"/>
              <a:gd name="T66" fmla="*/ 598 w 866"/>
              <a:gd name="T67" fmla="*/ 0 h 972"/>
              <a:gd name="T68" fmla="*/ 54 w 866"/>
              <a:gd name="T69" fmla="*/ 0 h 972"/>
              <a:gd name="T70" fmla="*/ 0 w 866"/>
              <a:gd name="T71" fmla="*/ 59 h 972"/>
              <a:gd name="T72" fmla="*/ 0 w 866"/>
              <a:gd name="T73" fmla="*/ 940 h 972"/>
              <a:gd name="T74" fmla="*/ 184 w 866"/>
              <a:gd name="T75" fmla="*/ 971 h 972"/>
              <a:gd name="T76" fmla="*/ 832 w 866"/>
              <a:gd name="T77" fmla="*/ 971 h 972"/>
              <a:gd name="T78" fmla="*/ 863 w 866"/>
              <a:gd name="T79" fmla="*/ 940 h 972"/>
              <a:gd name="T80" fmla="*/ 863 w 866"/>
              <a:gd name="T81" fmla="*/ 274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66" h="972">
                <a:moveTo>
                  <a:pt x="800" y="908"/>
                </a:moveTo>
                <a:lnTo>
                  <a:pt x="713" y="908"/>
                </a:lnTo>
                <a:lnTo>
                  <a:pt x="713" y="566"/>
                </a:lnTo>
                <a:lnTo>
                  <a:pt x="713" y="566"/>
                </a:lnTo>
                <a:cubicBezTo>
                  <a:pt x="713" y="544"/>
                  <a:pt x="693" y="527"/>
                  <a:pt x="667" y="527"/>
                </a:cubicBezTo>
                <a:lnTo>
                  <a:pt x="184" y="527"/>
                </a:lnTo>
                <a:lnTo>
                  <a:pt x="184" y="527"/>
                </a:lnTo>
                <a:cubicBezTo>
                  <a:pt x="158" y="527"/>
                  <a:pt x="138" y="544"/>
                  <a:pt x="138" y="566"/>
                </a:cubicBezTo>
                <a:lnTo>
                  <a:pt x="138" y="908"/>
                </a:lnTo>
                <a:lnTo>
                  <a:pt x="63" y="908"/>
                </a:lnTo>
                <a:lnTo>
                  <a:pt x="63" y="63"/>
                </a:lnTo>
                <a:lnTo>
                  <a:pt x="228" y="63"/>
                </a:lnTo>
                <a:lnTo>
                  <a:pt x="228" y="266"/>
                </a:lnTo>
                <a:lnTo>
                  <a:pt x="228" y="266"/>
                </a:lnTo>
                <a:cubicBezTo>
                  <a:pt x="228" y="286"/>
                  <a:pt x="245" y="302"/>
                  <a:pt x="268" y="302"/>
                </a:cubicBezTo>
                <a:lnTo>
                  <a:pt x="554" y="302"/>
                </a:lnTo>
                <a:lnTo>
                  <a:pt x="554" y="302"/>
                </a:lnTo>
                <a:cubicBezTo>
                  <a:pt x="577" y="302"/>
                  <a:pt x="594" y="286"/>
                  <a:pt x="594" y="266"/>
                </a:cubicBezTo>
                <a:lnTo>
                  <a:pt x="594" y="72"/>
                </a:lnTo>
                <a:lnTo>
                  <a:pt x="800" y="271"/>
                </a:lnTo>
                <a:lnTo>
                  <a:pt x="800" y="271"/>
                </a:lnTo>
                <a:cubicBezTo>
                  <a:pt x="800" y="272"/>
                  <a:pt x="800" y="272"/>
                  <a:pt x="800" y="274"/>
                </a:cubicBezTo>
                <a:lnTo>
                  <a:pt x="800" y="908"/>
                </a:lnTo>
                <a:close/>
                <a:moveTo>
                  <a:pt x="202" y="590"/>
                </a:moveTo>
                <a:lnTo>
                  <a:pt x="650" y="590"/>
                </a:lnTo>
                <a:lnTo>
                  <a:pt x="650" y="908"/>
                </a:lnTo>
                <a:lnTo>
                  <a:pt x="202" y="908"/>
                </a:lnTo>
                <a:lnTo>
                  <a:pt x="202" y="590"/>
                </a:lnTo>
                <a:close/>
                <a:moveTo>
                  <a:pt x="531" y="239"/>
                </a:moveTo>
                <a:lnTo>
                  <a:pt x="291" y="239"/>
                </a:lnTo>
                <a:lnTo>
                  <a:pt x="291" y="65"/>
                </a:lnTo>
                <a:lnTo>
                  <a:pt x="531" y="65"/>
                </a:lnTo>
                <a:lnTo>
                  <a:pt x="531" y="239"/>
                </a:lnTo>
                <a:close/>
                <a:moveTo>
                  <a:pt x="863" y="265"/>
                </a:moveTo>
                <a:lnTo>
                  <a:pt x="863" y="265"/>
                </a:lnTo>
                <a:cubicBezTo>
                  <a:pt x="865" y="254"/>
                  <a:pt x="863" y="243"/>
                  <a:pt x="854" y="234"/>
                </a:cubicBezTo>
                <a:lnTo>
                  <a:pt x="619" y="8"/>
                </a:lnTo>
                <a:lnTo>
                  <a:pt x="619" y="8"/>
                </a:lnTo>
                <a:cubicBezTo>
                  <a:pt x="619" y="8"/>
                  <a:pt x="619" y="8"/>
                  <a:pt x="618" y="7"/>
                </a:cubicBezTo>
                <a:lnTo>
                  <a:pt x="618" y="7"/>
                </a:lnTo>
                <a:cubicBezTo>
                  <a:pt x="618" y="7"/>
                  <a:pt x="618" y="7"/>
                  <a:pt x="617" y="6"/>
                </a:cubicBezTo>
                <a:lnTo>
                  <a:pt x="617" y="6"/>
                </a:lnTo>
                <a:cubicBezTo>
                  <a:pt x="616" y="6"/>
                  <a:pt x="616" y="6"/>
                  <a:pt x="616" y="6"/>
                </a:cubicBezTo>
                <a:lnTo>
                  <a:pt x="616" y="6"/>
                </a:lnTo>
                <a:cubicBezTo>
                  <a:pt x="615" y="5"/>
                  <a:pt x="615" y="5"/>
                  <a:pt x="615" y="5"/>
                </a:cubicBezTo>
                <a:lnTo>
                  <a:pt x="615" y="5"/>
                </a:lnTo>
                <a:cubicBezTo>
                  <a:pt x="614" y="5"/>
                  <a:pt x="613" y="4"/>
                  <a:pt x="613" y="4"/>
                </a:cubicBezTo>
                <a:lnTo>
                  <a:pt x="613" y="4"/>
                </a:lnTo>
                <a:lnTo>
                  <a:pt x="612" y="3"/>
                </a:lnTo>
                <a:lnTo>
                  <a:pt x="612" y="3"/>
                </a:lnTo>
                <a:cubicBezTo>
                  <a:pt x="611" y="3"/>
                  <a:pt x="611" y="3"/>
                  <a:pt x="610" y="3"/>
                </a:cubicBezTo>
                <a:lnTo>
                  <a:pt x="610" y="3"/>
                </a:lnTo>
                <a:cubicBezTo>
                  <a:pt x="610" y="2"/>
                  <a:pt x="610" y="2"/>
                  <a:pt x="609" y="2"/>
                </a:cubicBezTo>
                <a:lnTo>
                  <a:pt x="609" y="2"/>
                </a:lnTo>
                <a:cubicBezTo>
                  <a:pt x="609" y="1"/>
                  <a:pt x="608" y="1"/>
                  <a:pt x="608" y="1"/>
                </a:cubicBezTo>
                <a:lnTo>
                  <a:pt x="608" y="1"/>
                </a:lnTo>
                <a:cubicBezTo>
                  <a:pt x="607" y="1"/>
                  <a:pt x="607" y="1"/>
                  <a:pt x="606" y="1"/>
                </a:cubicBezTo>
                <a:lnTo>
                  <a:pt x="606" y="1"/>
                </a:lnTo>
                <a:cubicBezTo>
                  <a:pt x="605" y="1"/>
                  <a:pt x="605" y="1"/>
                  <a:pt x="605" y="0"/>
                </a:cubicBezTo>
                <a:lnTo>
                  <a:pt x="605" y="0"/>
                </a:lnTo>
                <a:cubicBezTo>
                  <a:pt x="604" y="0"/>
                  <a:pt x="604" y="0"/>
                  <a:pt x="603" y="0"/>
                </a:cubicBezTo>
                <a:lnTo>
                  <a:pt x="603" y="0"/>
                </a:lnTo>
                <a:cubicBezTo>
                  <a:pt x="602" y="0"/>
                  <a:pt x="602" y="0"/>
                  <a:pt x="602" y="0"/>
                </a:cubicBezTo>
                <a:lnTo>
                  <a:pt x="602" y="0"/>
                </a:lnTo>
                <a:cubicBezTo>
                  <a:pt x="601" y="0"/>
                  <a:pt x="600" y="0"/>
                  <a:pt x="600" y="0"/>
                </a:cubicBezTo>
                <a:lnTo>
                  <a:pt x="600" y="0"/>
                </a:lnTo>
                <a:cubicBezTo>
                  <a:pt x="599" y="0"/>
                  <a:pt x="599" y="0"/>
                  <a:pt x="598" y="0"/>
                </a:cubicBezTo>
                <a:lnTo>
                  <a:pt x="598" y="0"/>
                </a:lnTo>
                <a:lnTo>
                  <a:pt x="598" y="0"/>
                </a:lnTo>
                <a:lnTo>
                  <a:pt x="54" y="0"/>
                </a:lnTo>
                <a:lnTo>
                  <a:pt x="54" y="0"/>
                </a:lnTo>
                <a:cubicBezTo>
                  <a:pt x="29" y="0"/>
                  <a:pt x="0" y="26"/>
                  <a:pt x="0" y="59"/>
                </a:cubicBezTo>
                <a:lnTo>
                  <a:pt x="0" y="940"/>
                </a:lnTo>
                <a:lnTo>
                  <a:pt x="0" y="940"/>
                </a:lnTo>
                <a:cubicBezTo>
                  <a:pt x="0" y="957"/>
                  <a:pt x="14" y="971"/>
                  <a:pt x="32" y="971"/>
                </a:cubicBezTo>
                <a:lnTo>
                  <a:pt x="184" y="971"/>
                </a:lnTo>
                <a:lnTo>
                  <a:pt x="667" y="971"/>
                </a:lnTo>
                <a:lnTo>
                  <a:pt x="832" y="971"/>
                </a:lnTo>
                <a:lnTo>
                  <a:pt x="832" y="971"/>
                </a:lnTo>
                <a:cubicBezTo>
                  <a:pt x="850" y="971"/>
                  <a:pt x="863" y="957"/>
                  <a:pt x="863" y="940"/>
                </a:cubicBezTo>
                <a:lnTo>
                  <a:pt x="863" y="274"/>
                </a:lnTo>
                <a:lnTo>
                  <a:pt x="863" y="274"/>
                </a:lnTo>
                <a:cubicBezTo>
                  <a:pt x="863" y="270"/>
                  <a:pt x="863" y="268"/>
                  <a:pt x="863" y="2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3" name="CuadroTexto 462"/>
          <p:cNvSpPr txBox="1"/>
          <p:nvPr/>
        </p:nvSpPr>
        <p:spPr>
          <a:xfrm>
            <a:off x="2012051" y="6453491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465" name="CuadroTexto 464"/>
          <p:cNvSpPr txBox="1"/>
          <p:nvPr/>
        </p:nvSpPr>
        <p:spPr>
          <a:xfrm>
            <a:off x="10137807" y="4486919"/>
            <a:ext cx="14927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66" name="CuadroTexto 465"/>
          <p:cNvSpPr txBox="1"/>
          <p:nvPr/>
        </p:nvSpPr>
        <p:spPr>
          <a:xfrm>
            <a:off x="11465808" y="6511445"/>
            <a:ext cx="14927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467" name="CuadroTexto 466"/>
          <p:cNvSpPr txBox="1"/>
          <p:nvPr/>
        </p:nvSpPr>
        <p:spPr>
          <a:xfrm>
            <a:off x="13224126" y="8530548"/>
            <a:ext cx="14927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sp>
        <p:nvSpPr>
          <p:cNvPr id="468" name="CuadroTexto 467"/>
          <p:cNvSpPr txBox="1"/>
          <p:nvPr/>
        </p:nvSpPr>
        <p:spPr>
          <a:xfrm>
            <a:off x="14603745" y="10782729"/>
            <a:ext cx="14927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04</a:t>
            </a:r>
          </a:p>
        </p:txBody>
      </p:sp>
      <p:sp>
        <p:nvSpPr>
          <p:cNvPr id="469" name="CuadroTexto 468"/>
          <p:cNvSpPr txBox="1"/>
          <p:nvPr/>
        </p:nvSpPr>
        <p:spPr>
          <a:xfrm>
            <a:off x="13781857" y="4461555"/>
            <a:ext cx="213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70" name="Rectángulo 469"/>
          <p:cNvSpPr/>
          <p:nvPr/>
        </p:nvSpPr>
        <p:spPr>
          <a:xfrm>
            <a:off x="13781857" y="5044574"/>
            <a:ext cx="3039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1" name="CuadroTexto 470"/>
          <p:cNvSpPr txBox="1"/>
          <p:nvPr/>
        </p:nvSpPr>
        <p:spPr>
          <a:xfrm>
            <a:off x="14716842" y="6521473"/>
            <a:ext cx="213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72" name="Rectángulo 471"/>
          <p:cNvSpPr/>
          <p:nvPr/>
        </p:nvSpPr>
        <p:spPr>
          <a:xfrm>
            <a:off x="14716842" y="7104492"/>
            <a:ext cx="3039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3" name="CuadroTexto 472"/>
          <p:cNvSpPr txBox="1"/>
          <p:nvPr/>
        </p:nvSpPr>
        <p:spPr>
          <a:xfrm>
            <a:off x="16610529" y="8541225"/>
            <a:ext cx="243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4" name="Rectángulo 473"/>
          <p:cNvSpPr/>
          <p:nvPr/>
        </p:nvSpPr>
        <p:spPr>
          <a:xfrm>
            <a:off x="16610529" y="9124244"/>
            <a:ext cx="3039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5" name="CuadroTexto 474"/>
          <p:cNvSpPr txBox="1"/>
          <p:nvPr/>
        </p:nvSpPr>
        <p:spPr>
          <a:xfrm>
            <a:off x="17756193" y="10773094"/>
            <a:ext cx="2246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6" name="Rectángulo 475"/>
          <p:cNvSpPr/>
          <p:nvPr/>
        </p:nvSpPr>
        <p:spPr>
          <a:xfrm>
            <a:off x="17756192" y="11356113"/>
            <a:ext cx="3039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7" name="CuadroTexto 476"/>
          <p:cNvSpPr txBox="1"/>
          <p:nvPr/>
        </p:nvSpPr>
        <p:spPr>
          <a:xfrm>
            <a:off x="2000041" y="9124244"/>
            <a:ext cx="608888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357257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1"/>
          <p:cNvSpPr>
            <a:spLocks noChangeArrowheads="1"/>
          </p:cNvSpPr>
          <p:nvPr/>
        </p:nvSpPr>
        <p:spPr bwMode="auto">
          <a:xfrm>
            <a:off x="1408418" y="9082799"/>
            <a:ext cx="4592960" cy="4592960"/>
          </a:xfrm>
          <a:custGeom>
            <a:avLst/>
            <a:gdLst>
              <a:gd name="T0" fmla="*/ 0 w 3880"/>
              <a:gd name="T1" fmla="*/ 1333 h 3881"/>
              <a:gd name="T2" fmla="*/ 0 w 3880"/>
              <a:gd name="T3" fmla="*/ 3880 h 3881"/>
              <a:gd name="T4" fmla="*/ 3879 w 3880"/>
              <a:gd name="T5" fmla="*/ 3880 h 3881"/>
              <a:gd name="T6" fmla="*/ 3879 w 3880"/>
              <a:gd name="T7" fmla="*/ 0 h 3881"/>
              <a:gd name="T8" fmla="*/ 0 w 3880"/>
              <a:gd name="T9" fmla="*/ 1333 h 3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80" h="3881">
                <a:moveTo>
                  <a:pt x="0" y="1333"/>
                </a:moveTo>
                <a:lnTo>
                  <a:pt x="0" y="3880"/>
                </a:lnTo>
                <a:lnTo>
                  <a:pt x="3879" y="3880"/>
                </a:lnTo>
                <a:lnTo>
                  <a:pt x="3879" y="0"/>
                </a:lnTo>
                <a:lnTo>
                  <a:pt x="0" y="133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3"/>
          <p:cNvSpPr>
            <a:spLocks noChangeArrowheads="1"/>
          </p:cNvSpPr>
          <p:nvPr/>
        </p:nvSpPr>
        <p:spPr bwMode="auto">
          <a:xfrm>
            <a:off x="6001378" y="7506578"/>
            <a:ext cx="4592960" cy="6169181"/>
          </a:xfrm>
          <a:custGeom>
            <a:avLst/>
            <a:gdLst>
              <a:gd name="T0" fmla="*/ 0 w 3880"/>
              <a:gd name="T1" fmla="*/ 1333 h 5214"/>
              <a:gd name="T2" fmla="*/ 0 w 3880"/>
              <a:gd name="T3" fmla="*/ 5213 h 5214"/>
              <a:gd name="T4" fmla="*/ 3879 w 3880"/>
              <a:gd name="T5" fmla="*/ 5213 h 5214"/>
              <a:gd name="T6" fmla="*/ 3879 w 3880"/>
              <a:gd name="T7" fmla="*/ 0 h 5214"/>
              <a:gd name="T8" fmla="*/ 0 w 3880"/>
              <a:gd name="T9" fmla="*/ 1333 h 5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80" h="5214">
                <a:moveTo>
                  <a:pt x="0" y="1333"/>
                </a:moveTo>
                <a:lnTo>
                  <a:pt x="0" y="5213"/>
                </a:lnTo>
                <a:lnTo>
                  <a:pt x="3879" y="5213"/>
                </a:lnTo>
                <a:lnTo>
                  <a:pt x="3879" y="0"/>
                </a:lnTo>
                <a:lnTo>
                  <a:pt x="0" y="133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5"/>
          <p:cNvSpPr>
            <a:spLocks noChangeArrowheads="1"/>
          </p:cNvSpPr>
          <p:nvPr/>
        </p:nvSpPr>
        <p:spPr bwMode="auto">
          <a:xfrm>
            <a:off x="10589117" y="5930358"/>
            <a:ext cx="4592960" cy="7745401"/>
          </a:xfrm>
          <a:custGeom>
            <a:avLst/>
            <a:gdLst>
              <a:gd name="T0" fmla="*/ 0 w 3879"/>
              <a:gd name="T1" fmla="*/ 1332 h 6546"/>
              <a:gd name="T2" fmla="*/ 0 w 3879"/>
              <a:gd name="T3" fmla="*/ 6545 h 6546"/>
              <a:gd name="T4" fmla="*/ 3878 w 3879"/>
              <a:gd name="T5" fmla="*/ 6545 h 6546"/>
              <a:gd name="T6" fmla="*/ 3878 w 3879"/>
              <a:gd name="T7" fmla="*/ 0 h 6546"/>
              <a:gd name="T8" fmla="*/ 0 w 3879"/>
              <a:gd name="T9" fmla="*/ 1332 h 6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9" h="6546">
                <a:moveTo>
                  <a:pt x="0" y="1332"/>
                </a:moveTo>
                <a:lnTo>
                  <a:pt x="0" y="6545"/>
                </a:lnTo>
                <a:lnTo>
                  <a:pt x="3878" y="6545"/>
                </a:lnTo>
                <a:lnTo>
                  <a:pt x="3878" y="0"/>
                </a:lnTo>
                <a:lnTo>
                  <a:pt x="0" y="133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7"/>
          <p:cNvSpPr>
            <a:spLocks noChangeArrowheads="1"/>
          </p:cNvSpPr>
          <p:nvPr/>
        </p:nvSpPr>
        <p:spPr bwMode="auto">
          <a:xfrm>
            <a:off x="15182077" y="4646417"/>
            <a:ext cx="4587742" cy="9029342"/>
          </a:xfrm>
          <a:custGeom>
            <a:avLst/>
            <a:gdLst>
              <a:gd name="T0" fmla="*/ 3153 w 3878"/>
              <a:gd name="T1" fmla="*/ 0 h 7629"/>
              <a:gd name="T2" fmla="*/ 0 w 3878"/>
              <a:gd name="T3" fmla="*/ 1083 h 7629"/>
              <a:gd name="T4" fmla="*/ 0 w 3878"/>
              <a:gd name="T5" fmla="*/ 7628 h 7629"/>
              <a:gd name="T6" fmla="*/ 2103 w 3878"/>
              <a:gd name="T7" fmla="*/ 7628 h 7629"/>
              <a:gd name="T8" fmla="*/ 3877 w 3878"/>
              <a:gd name="T9" fmla="*/ 719 h 7629"/>
              <a:gd name="T10" fmla="*/ 3159 w 3878"/>
              <a:gd name="T11" fmla="*/ 0 h 7629"/>
              <a:gd name="T12" fmla="*/ 3153 w 3878"/>
              <a:gd name="T13" fmla="*/ 0 h 7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78" h="7629">
                <a:moveTo>
                  <a:pt x="3153" y="0"/>
                </a:moveTo>
                <a:lnTo>
                  <a:pt x="0" y="1083"/>
                </a:lnTo>
                <a:lnTo>
                  <a:pt x="0" y="7628"/>
                </a:lnTo>
                <a:lnTo>
                  <a:pt x="2103" y="7628"/>
                </a:lnTo>
                <a:lnTo>
                  <a:pt x="3877" y="719"/>
                </a:lnTo>
                <a:lnTo>
                  <a:pt x="3159" y="0"/>
                </a:lnTo>
                <a:lnTo>
                  <a:pt x="315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47"/>
          <p:cNvSpPr>
            <a:spLocks noChangeArrowheads="1"/>
          </p:cNvSpPr>
          <p:nvPr/>
        </p:nvSpPr>
        <p:spPr bwMode="auto">
          <a:xfrm>
            <a:off x="17337638" y="3352037"/>
            <a:ext cx="2301698" cy="2306919"/>
          </a:xfrm>
          <a:custGeom>
            <a:avLst/>
            <a:gdLst>
              <a:gd name="T0" fmla="*/ 145 w 1943"/>
              <a:gd name="T1" fmla="*/ 1540 h 1947"/>
              <a:gd name="T2" fmla="*/ 145 w 1943"/>
              <a:gd name="T3" fmla="*/ 1540 h 1947"/>
              <a:gd name="T4" fmla="*/ 868 w 1943"/>
              <a:gd name="T5" fmla="*/ 29 h 1947"/>
              <a:gd name="T6" fmla="*/ 885 w 1943"/>
              <a:gd name="T7" fmla="*/ 0 h 1947"/>
              <a:gd name="T8" fmla="*/ 1942 w 1943"/>
              <a:gd name="T9" fmla="*/ 108 h 1947"/>
              <a:gd name="T10" fmla="*/ 1942 w 1943"/>
              <a:gd name="T11" fmla="*/ 1344 h 1947"/>
              <a:gd name="T12" fmla="*/ 1855 w 1943"/>
              <a:gd name="T13" fmla="*/ 1260 h 1947"/>
              <a:gd name="T14" fmla="*/ 1855 w 1943"/>
              <a:gd name="T15" fmla="*/ 1260 h 1947"/>
              <a:gd name="T16" fmla="*/ 1373 w 1943"/>
              <a:gd name="T17" fmla="*/ 999 h 1947"/>
              <a:gd name="T18" fmla="*/ 1373 w 1943"/>
              <a:gd name="T19" fmla="*/ 999 h 1947"/>
              <a:gd name="T20" fmla="*/ 1217 w 1943"/>
              <a:gd name="T21" fmla="*/ 984 h 1947"/>
              <a:gd name="T22" fmla="*/ 1217 w 1943"/>
              <a:gd name="T23" fmla="*/ 984 h 1947"/>
              <a:gd name="T24" fmla="*/ 236 w 1943"/>
              <a:gd name="T25" fmla="*/ 1585 h 1947"/>
              <a:gd name="T26" fmla="*/ 0 w 1943"/>
              <a:gd name="T27" fmla="*/ 1946 h 1947"/>
              <a:gd name="T28" fmla="*/ 145 w 1943"/>
              <a:gd name="T29" fmla="*/ 1540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43" h="1947">
                <a:moveTo>
                  <a:pt x="145" y="1540"/>
                </a:moveTo>
                <a:lnTo>
                  <a:pt x="145" y="1540"/>
                </a:lnTo>
                <a:cubicBezTo>
                  <a:pt x="338" y="1000"/>
                  <a:pt x="650" y="419"/>
                  <a:pt x="868" y="29"/>
                </a:cubicBezTo>
                <a:lnTo>
                  <a:pt x="885" y="0"/>
                </a:lnTo>
                <a:lnTo>
                  <a:pt x="1942" y="108"/>
                </a:lnTo>
                <a:lnTo>
                  <a:pt x="1942" y="1344"/>
                </a:lnTo>
                <a:lnTo>
                  <a:pt x="1855" y="1260"/>
                </a:lnTo>
                <a:lnTo>
                  <a:pt x="1855" y="1260"/>
                </a:lnTo>
                <a:cubicBezTo>
                  <a:pt x="1757" y="1163"/>
                  <a:pt x="1593" y="1040"/>
                  <a:pt x="1373" y="999"/>
                </a:cubicBezTo>
                <a:lnTo>
                  <a:pt x="1373" y="999"/>
                </a:lnTo>
                <a:cubicBezTo>
                  <a:pt x="1322" y="989"/>
                  <a:pt x="1270" y="984"/>
                  <a:pt x="1217" y="984"/>
                </a:cubicBezTo>
                <a:lnTo>
                  <a:pt x="1217" y="984"/>
                </a:lnTo>
                <a:cubicBezTo>
                  <a:pt x="854" y="984"/>
                  <a:pt x="477" y="1215"/>
                  <a:pt x="236" y="1585"/>
                </a:cubicBezTo>
                <a:lnTo>
                  <a:pt x="0" y="1946"/>
                </a:lnTo>
                <a:lnTo>
                  <a:pt x="145" y="15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349"/>
          <p:cNvSpPr>
            <a:spLocks noChangeArrowheads="1"/>
          </p:cNvSpPr>
          <p:nvPr/>
        </p:nvSpPr>
        <p:spPr bwMode="auto">
          <a:xfrm>
            <a:off x="18887761" y="4782118"/>
            <a:ext cx="2176438" cy="2218189"/>
          </a:xfrm>
          <a:custGeom>
            <a:avLst/>
            <a:gdLst>
              <a:gd name="T0" fmla="*/ 254 w 1841"/>
              <a:gd name="T1" fmla="*/ 1705 h 1873"/>
              <a:gd name="T2" fmla="*/ 254 w 1841"/>
              <a:gd name="T3" fmla="*/ 1705 h 1873"/>
              <a:gd name="T4" fmla="*/ 841 w 1841"/>
              <a:gd name="T5" fmla="*/ 568 h 1873"/>
              <a:gd name="T6" fmla="*/ 841 w 1841"/>
              <a:gd name="T7" fmla="*/ 568 h 1873"/>
              <a:gd name="T8" fmla="*/ 580 w 1841"/>
              <a:gd name="T9" fmla="*/ 86 h 1873"/>
              <a:gd name="T10" fmla="*/ 495 w 1841"/>
              <a:gd name="T11" fmla="*/ 0 h 1873"/>
              <a:gd name="T12" fmla="*/ 1732 w 1841"/>
              <a:gd name="T13" fmla="*/ 0 h 1873"/>
              <a:gd name="T14" fmla="*/ 1840 w 1841"/>
              <a:gd name="T15" fmla="*/ 1056 h 1873"/>
              <a:gd name="T16" fmla="*/ 1812 w 1841"/>
              <a:gd name="T17" fmla="*/ 1073 h 1873"/>
              <a:gd name="T18" fmla="*/ 1812 w 1841"/>
              <a:gd name="T19" fmla="*/ 1073 h 1873"/>
              <a:gd name="T20" fmla="*/ 295 w 1841"/>
              <a:gd name="T21" fmla="*/ 1798 h 1873"/>
              <a:gd name="T22" fmla="*/ 0 w 1841"/>
              <a:gd name="T23" fmla="*/ 1872 h 1873"/>
              <a:gd name="T24" fmla="*/ 254 w 1841"/>
              <a:gd name="T25" fmla="*/ 1705 h 1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41" h="1873">
                <a:moveTo>
                  <a:pt x="254" y="1705"/>
                </a:moveTo>
                <a:lnTo>
                  <a:pt x="254" y="1705"/>
                </a:lnTo>
                <a:cubicBezTo>
                  <a:pt x="687" y="1424"/>
                  <a:pt x="918" y="977"/>
                  <a:pt x="841" y="568"/>
                </a:cubicBezTo>
                <a:lnTo>
                  <a:pt x="841" y="568"/>
                </a:lnTo>
                <a:cubicBezTo>
                  <a:pt x="800" y="349"/>
                  <a:pt x="677" y="185"/>
                  <a:pt x="580" y="86"/>
                </a:cubicBezTo>
                <a:lnTo>
                  <a:pt x="495" y="0"/>
                </a:lnTo>
                <a:lnTo>
                  <a:pt x="1732" y="0"/>
                </a:lnTo>
                <a:lnTo>
                  <a:pt x="1840" y="1056"/>
                </a:lnTo>
                <a:lnTo>
                  <a:pt x="1812" y="1073"/>
                </a:lnTo>
                <a:lnTo>
                  <a:pt x="1812" y="1073"/>
                </a:lnTo>
                <a:cubicBezTo>
                  <a:pt x="1348" y="1350"/>
                  <a:pt x="823" y="1665"/>
                  <a:pt x="295" y="1798"/>
                </a:cubicBezTo>
                <a:lnTo>
                  <a:pt x="0" y="1872"/>
                </a:lnTo>
                <a:lnTo>
                  <a:pt x="254" y="170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Freeform 351"/>
          <p:cNvSpPr>
            <a:spLocks noChangeArrowheads="1"/>
          </p:cNvSpPr>
          <p:nvPr/>
        </p:nvSpPr>
        <p:spPr bwMode="auto">
          <a:xfrm>
            <a:off x="18438903" y="4573347"/>
            <a:ext cx="861182" cy="861178"/>
          </a:xfrm>
          <a:custGeom>
            <a:avLst/>
            <a:gdLst>
              <a:gd name="T0" fmla="*/ 0 w 727"/>
              <a:gd name="T1" fmla="*/ 238 h 728"/>
              <a:gd name="T2" fmla="*/ 416 w 727"/>
              <a:gd name="T3" fmla="*/ 0 h 728"/>
              <a:gd name="T4" fmla="*/ 726 w 727"/>
              <a:gd name="T5" fmla="*/ 310 h 728"/>
              <a:gd name="T6" fmla="*/ 488 w 727"/>
              <a:gd name="T7" fmla="*/ 727 h 728"/>
              <a:gd name="T8" fmla="*/ 0 w 727"/>
              <a:gd name="T9" fmla="*/ 23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7" h="728">
                <a:moveTo>
                  <a:pt x="0" y="238"/>
                </a:moveTo>
                <a:lnTo>
                  <a:pt x="416" y="0"/>
                </a:lnTo>
                <a:lnTo>
                  <a:pt x="726" y="310"/>
                </a:lnTo>
                <a:lnTo>
                  <a:pt x="488" y="727"/>
                </a:lnTo>
                <a:lnTo>
                  <a:pt x="0" y="23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53"/>
          <p:cNvSpPr>
            <a:spLocks noChangeArrowheads="1"/>
          </p:cNvSpPr>
          <p:nvPr/>
        </p:nvSpPr>
        <p:spPr bwMode="auto">
          <a:xfrm>
            <a:off x="18986929" y="5121369"/>
            <a:ext cx="861178" cy="861182"/>
          </a:xfrm>
          <a:custGeom>
            <a:avLst/>
            <a:gdLst>
              <a:gd name="T0" fmla="*/ 0 w 728"/>
              <a:gd name="T1" fmla="*/ 238 h 727"/>
              <a:gd name="T2" fmla="*/ 417 w 728"/>
              <a:gd name="T3" fmla="*/ 0 h 727"/>
              <a:gd name="T4" fmla="*/ 727 w 728"/>
              <a:gd name="T5" fmla="*/ 310 h 727"/>
              <a:gd name="T6" fmla="*/ 489 w 728"/>
              <a:gd name="T7" fmla="*/ 726 h 727"/>
              <a:gd name="T8" fmla="*/ 0 w 728"/>
              <a:gd name="T9" fmla="*/ 238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8" h="727">
                <a:moveTo>
                  <a:pt x="0" y="238"/>
                </a:moveTo>
                <a:lnTo>
                  <a:pt x="417" y="0"/>
                </a:lnTo>
                <a:lnTo>
                  <a:pt x="727" y="310"/>
                </a:lnTo>
                <a:lnTo>
                  <a:pt x="489" y="726"/>
                </a:lnTo>
                <a:lnTo>
                  <a:pt x="0" y="23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55"/>
          <p:cNvSpPr>
            <a:spLocks noChangeArrowheads="1"/>
          </p:cNvSpPr>
          <p:nvPr/>
        </p:nvSpPr>
        <p:spPr bwMode="auto">
          <a:xfrm>
            <a:off x="18590264" y="4787336"/>
            <a:ext cx="1038634" cy="1038637"/>
          </a:xfrm>
          <a:custGeom>
            <a:avLst/>
            <a:gdLst>
              <a:gd name="T0" fmla="*/ 0 w 878"/>
              <a:gd name="T1" fmla="*/ 366 h 878"/>
              <a:gd name="T2" fmla="*/ 469 w 878"/>
              <a:gd name="T3" fmla="*/ 0 h 878"/>
              <a:gd name="T4" fmla="*/ 877 w 878"/>
              <a:gd name="T5" fmla="*/ 409 h 878"/>
              <a:gd name="T6" fmla="*/ 512 w 878"/>
              <a:gd name="T7" fmla="*/ 877 h 878"/>
              <a:gd name="T8" fmla="*/ 0 w 878"/>
              <a:gd name="T9" fmla="*/ 366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0" y="366"/>
                </a:moveTo>
                <a:lnTo>
                  <a:pt x="469" y="0"/>
                </a:lnTo>
                <a:lnTo>
                  <a:pt x="877" y="409"/>
                </a:lnTo>
                <a:lnTo>
                  <a:pt x="512" y="877"/>
                </a:lnTo>
                <a:lnTo>
                  <a:pt x="0" y="36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57"/>
          <p:cNvSpPr>
            <a:spLocks noChangeArrowheads="1"/>
          </p:cNvSpPr>
          <p:nvPr/>
        </p:nvSpPr>
        <p:spPr bwMode="auto">
          <a:xfrm>
            <a:off x="18851227" y="2073314"/>
            <a:ext cx="3491692" cy="3491695"/>
          </a:xfrm>
          <a:custGeom>
            <a:avLst/>
            <a:gdLst>
              <a:gd name="T0" fmla="*/ 0 w 2950"/>
              <a:gd name="T1" fmla="*/ 2187 h 2951"/>
              <a:gd name="T2" fmla="*/ 8 w 2950"/>
              <a:gd name="T3" fmla="*/ 2159 h 2951"/>
              <a:gd name="T4" fmla="*/ 8 w 2950"/>
              <a:gd name="T5" fmla="*/ 2159 h 2951"/>
              <a:gd name="T6" fmla="*/ 813 w 2950"/>
              <a:gd name="T7" fmla="*/ 798 h 2951"/>
              <a:gd name="T8" fmla="*/ 813 w 2950"/>
              <a:gd name="T9" fmla="*/ 798 h 2951"/>
              <a:gd name="T10" fmla="*/ 2184 w 2950"/>
              <a:gd name="T11" fmla="*/ 8 h 2951"/>
              <a:gd name="T12" fmla="*/ 2212 w 2950"/>
              <a:gd name="T13" fmla="*/ 0 h 2951"/>
              <a:gd name="T14" fmla="*/ 2949 w 2950"/>
              <a:gd name="T15" fmla="*/ 737 h 2951"/>
              <a:gd name="T16" fmla="*/ 2942 w 2950"/>
              <a:gd name="T17" fmla="*/ 766 h 2951"/>
              <a:gd name="T18" fmla="*/ 2942 w 2950"/>
              <a:gd name="T19" fmla="*/ 766 h 2951"/>
              <a:gd name="T20" fmla="*/ 2152 w 2950"/>
              <a:gd name="T21" fmla="*/ 2137 h 2951"/>
              <a:gd name="T22" fmla="*/ 2152 w 2950"/>
              <a:gd name="T23" fmla="*/ 2137 h 2951"/>
              <a:gd name="T24" fmla="*/ 791 w 2950"/>
              <a:gd name="T25" fmla="*/ 2941 h 2951"/>
              <a:gd name="T26" fmla="*/ 763 w 2950"/>
              <a:gd name="T27" fmla="*/ 2950 h 2951"/>
              <a:gd name="T28" fmla="*/ 0 w 2950"/>
              <a:gd name="T29" fmla="*/ 2187 h 2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50" h="2951">
                <a:moveTo>
                  <a:pt x="0" y="2187"/>
                </a:moveTo>
                <a:lnTo>
                  <a:pt x="8" y="2159"/>
                </a:lnTo>
                <a:lnTo>
                  <a:pt x="8" y="2159"/>
                </a:lnTo>
                <a:cubicBezTo>
                  <a:pt x="153" y="1646"/>
                  <a:pt x="432" y="1175"/>
                  <a:pt x="813" y="798"/>
                </a:cubicBezTo>
                <a:lnTo>
                  <a:pt x="813" y="798"/>
                </a:lnTo>
                <a:cubicBezTo>
                  <a:pt x="1195" y="420"/>
                  <a:pt x="1669" y="147"/>
                  <a:pt x="2184" y="8"/>
                </a:cubicBezTo>
                <a:lnTo>
                  <a:pt x="2212" y="0"/>
                </a:lnTo>
                <a:lnTo>
                  <a:pt x="2949" y="737"/>
                </a:lnTo>
                <a:lnTo>
                  <a:pt x="2942" y="766"/>
                </a:lnTo>
                <a:lnTo>
                  <a:pt x="2942" y="766"/>
                </a:lnTo>
                <a:cubicBezTo>
                  <a:pt x="2802" y="1281"/>
                  <a:pt x="2529" y="1755"/>
                  <a:pt x="2152" y="2137"/>
                </a:cubicBezTo>
                <a:lnTo>
                  <a:pt x="2152" y="2137"/>
                </a:lnTo>
                <a:cubicBezTo>
                  <a:pt x="1775" y="2517"/>
                  <a:pt x="1305" y="2796"/>
                  <a:pt x="791" y="2941"/>
                </a:cubicBezTo>
                <a:lnTo>
                  <a:pt x="763" y="2950"/>
                </a:lnTo>
                <a:lnTo>
                  <a:pt x="0" y="218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59"/>
          <p:cNvSpPr>
            <a:spLocks noChangeArrowheads="1"/>
          </p:cNvSpPr>
          <p:nvPr/>
        </p:nvSpPr>
        <p:spPr bwMode="auto">
          <a:xfrm>
            <a:off x="21335601" y="1493976"/>
            <a:ext cx="1591877" cy="1591877"/>
          </a:xfrm>
          <a:custGeom>
            <a:avLst/>
            <a:gdLst>
              <a:gd name="T0" fmla="*/ 0 w 1345"/>
              <a:gd name="T1" fmla="*/ 523 h 1344"/>
              <a:gd name="T2" fmla="*/ 85 w 1345"/>
              <a:gd name="T3" fmla="*/ 500 h 1344"/>
              <a:gd name="T4" fmla="*/ 85 w 1345"/>
              <a:gd name="T5" fmla="*/ 500 h 1344"/>
              <a:gd name="T6" fmla="*/ 811 w 1345"/>
              <a:gd name="T7" fmla="*/ 393 h 1344"/>
              <a:gd name="T8" fmla="*/ 1273 w 1345"/>
              <a:gd name="T9" fmla="*/ 0 h 1344"/>
              <a:gd name="T10" fmla="*/ 1344 w 1345"/>
              <a:gd name="T11" fmla="*/ 72 h 1344"/>
              <a:gd name="T12" fmla="*/ 950 w 1345"/>
              <a:gd name="T13" fmla="*/ 532 h 1344"/>
              <a:gd name="T14" fmla="*/ 950 w 1345"/>
              <a:gd name="T15" fmla="*/ 532 h 1344"/>
              <a:gd name="T16" fmla="*/ 843 w 1345"/>
              <a:gd name="T17" fmla="*/ 1258 h 1344"/>
              <a:gd name="T18" fmla="*/ 820 w 1345"/>
              <a:gd name="T19" fmla="*/ 1343 h 1344"/>
              <a:gd name="T20" fmla="*/ 0 w 1345"/>
              <a:gd name="T21" fmla="*/ 523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45" h="1344">
                <a:moveTo>
                  <a:pt x="0" y="523"/>
                </a:moveTo>
                <a:lnTo>
                  <a:pt x="85" y="500"/>
                </a:lnTo>
                <a:lnTo>
                  <a:pt x="85" y="500"/>
                </a:lnTo>
                <a:cubicBezTo>
                  <a:pt x="321" y="435"/>
                  <a:pt x="565" y="400"/>
                  <a:pt x="811" y="393"/>
                </a:cubicBezTo>
                <a:lnTo>
                  <a:pt x="1273" y="0"/>
                </a:lnTo>
                <a:lnTo>
                  <a:pt x="1344" y="72"/>
                </a:lnTo>
                <a:lnTo>
                  <a:pt x="950" y="532"/>
                </a:lnTo>
                <a:lnTo>
                  <a:pt x="950" y="532"/>
                </a:lnTo>
                <a:cubicBezTo>
                  <a:pt x="943" y="778"/>
                  <a:pt x="907" y="1022"/>
                  <a:pt x="843" y="1258"/>
                </a:cubicBezTo>
                <a:lnTo>
                  <a:pt x="820" y="1343"/>
                </a:lnTo>
                <a:lnTo>
                  <a:pt x="0" y="52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61"/>
          <p:cNvSpPr>
            <a:spLocks noChangeArrowheads="1"/>
          </p:cNvSpPr>
          <p:nvPr/>
        </p:nvSpPr>
        <p:spPr bwMode="auto">
          <a:xfrm>
            <a:off x="20730166" y="2788356"/>
            <a:ext cx="897715" cy="897715"/>
          </a:xfrm>
          <a:custGeom>
            <a:avLst/>
            <a:gdLst>
              <a:gd name="T0" fmla="*/ 379 w 759"/>
              <a:gd name="T1" fmla="*/ 759 h 760"/>
              <a:gd name="T2" fmla="*/ 379 w 759"/>
              <a:gd name="T3" fmla="*/ 759 h 760"/>
              <a:gd name="T4" fmla="*/ 112 w 759"/>
              <a:gd name="T5" fmla="*/ 647 h 760"/>
              <a:gd name="T6" fmla="*/ 112 w 759"/>
              <a:gd name="T7" fmla="*/ 647 h 760"/>
              <a:gd name="T8" fmla="*/ 0 w 759"/>
              <a:gd name="T9" fmla="*/ 379 h 760"/>
              <a:gd name="T10" fmla="*/ 0 w 759"/>
              <a:gd name="T11" fmla="*/ 379 h 760"/>
              <a:gd name="T12" fmla="*/ 112 w 759"/>
              <a:gd name="T13" fmla="*/ 112 h 760"/>
              <a:gd name="T14" fmla="*/ 112 w 759"/>
              <a:gd name="T15" fmla="*/ 112 h 760"/>
              <a:gd name="T16" fmla="*/ 379 w 759"/>
              <a:gd name="T17" fmla="*/ 0 h 760"/>
              <a:gd name="T18" fmla="*/ 379 w 759"/>
              <a:gd name="T19" fmla="*/ 0 h 760"/>
              <a:gd name="T20" fmla="*/ 647 w 759"/>
              <a:gd name="T21" fmla="*/ 112 h 760"/>
              <a:gd name="T22" fmla="*/ 647 w 759"/>
              <a:gd name="T23" fmla="*/ 112 h 760"/>
              <a:gd name="T24" fmla="*/ 758 w 759"/>
              <a:gd name="T25" fmla="*/ 379 h 760"/>
              <a:gd name="T26" fmla="*/ 758 w 759"/>
              <a:gd name="T27" fmla="*/ 379 h 760"/>
              <a:gd name="T28" fmla="*/ 647 w 759"/>
              <a:gd name="T29" fmla="*/ 647 h 760"/>
              <a:gd name="T30" fmla="*/ 647 w 759"/>
              <a:gd name="T31" fmla="*/ 647 h 760"/>
              <a:gd name="T32" fmla="*/ 379 w 759"/>
              <a:gd name="T33" fmla="*/ 759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59" h="760">
                <a:moveTo>
                  <a:pt x="379" y="759"/>
                </a:moveTo>
                <a:lnTo>
                  <a:pt x="379" y="759"/>
                </a:lnTo>
                <a:cubicBezTo>
                  <a:pt x="278" y="759"/>
                  <a:pt x="183" y="719"/>
                  <a:pt x="112" y="647"/>
                </a:cubicBezTo>
                <a:lnTo>
                  <a:pt x="112" y="647"/>
                </a:lnTo>
                <a:cubicBezTo>
                  <a:pt x="40" y="576"/>
                  <a:pt x="0" y="481"/>
                  <a:pt x="0" y="379"/>
                </a:cubicBezTo>
                <a:lnTo>
                  <a:pt x="0" y="379"/>
                </a:lnTo>
                <a:cubicBezTo>
                  <a:pt x="0" y="278"/>
                  <a:pt x="40" y="183"/>
                  <a:pt x="112" y="112"/>
                </a:cubicBezTo>
                <a:lnTo>
                  <a:pt x="112" y="112"/>
                </a:lnTo>
                <a:cubicBezTo>
                  <a:pt x="183" y="40"/>
                  <a:pt x="278" y="0"/>
                  <a:pt x="379" y="0"/>
                </a:cubicBezTo>
                <a:lnTo>
                  <a:pt x="379" y="0"/>
                </a:lnTo>
                <a:cubicBezTo>
                  <a:pt x="480" y="0"/>
                  <a:pt x="576" y="40"/>
                  <a:pt x="647" y="112"/>
                </a:cubicBezTo>
                <a:lnTo>
                  <a:pt x="647" y="112"/>
                </a:lnTo>
                <a:cubicBezTo>
                  <a:pt x="719" y="183"/>
                  <a:pt x="758" y="278"/>
                  <a:pt x="758" y="379"/>
                </a:cubicBezTo>
                <a:lnTo>
                  <a:pt x="758" y="379"/>
                </a:lnTo>
                <a:cubicBezTo>
                  <a:pt x="758" y="481"/>
                  <a:pt x="719" y="576"/>
                  <a:pt x="647" y="647"/>
                </a:cubicBezTo>
                <a:lnTo>
                  <a:pt x="647" y="647"/>
                </a:lnTo>
                <a:cubicBezTo>
                  <a:pt x="576" y="719"/>
                  <a:pt x="480" y="759"/>
                  <a:pt x="379" y="75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Freeform 363"/>
          <p:cNvSpPr>
            <a:spLocks noChangeArrowheads="1"/>
          </p:cNvSpPr>
          <p:nvPr/>
        </p:nvSpPr>
        <p:spPr bwMode="auto">
          <a:xfrm>
            <a:off x="19091314" y="4161023"/>
            <a:ext cx="1184773" cy="1184777"/>
          </a:xfrm>
          <a:custGeom>
            <a:avLst/>
            <a:gdLst>
              <a:gd name="T0" fmla="*/ 878 w 1001"/>
              <a:gd name="T1" fmla="*/ 123 h 1003"/>
              <a:gd name="T2" fmla="*/ 878 w 1001"/>
              <a:gd name="T3" fmla="*/ 123 h 1003"/>
              <a:gd name="T4" fmla="*/ 878 w 1001"/>
              <a:gd name="T5" fmla="*/ 123 h 1003"/>
              <a:gd name="T6" fmla="*/ 431 w 1001"/>
              <a:gd name="T7" fmla="*/ 123 h 1003"/>
              <a:gd name="T8" fmla="*/ 0 w 1001"/>
              <a:gd name="T9" fmla="*/ 555 h 1003"/>
              <a:gd name="T10" fmla="*/ 447 w 1001"/>
              <a:gd name="T11" fmla="*/ 1002 h 1003"/>
              <a:gd name="T12" fmla="*/ 878 w 1001"/>
              <a:gd name="T13" fmla="*/ 570 h 1003"/>
              <a:gd name="T14" fmla="*/ 878 w 1001"/>
              <a:gd name="T15" fmla="*/ 570 h 1003"/>
              <a:gd name="T16" fmla="*/ 878 w 1001"/>
              <a:gd name="T17" fmla="*/ 123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1" h="1003">
                <a:moveTo>
                  <a:pt x="878" y="123"/>
                </a:moveTo>
                <a:lnTo>
                  <a:pt x="878" y="123"/>
                </a:lnTo>
                <a:lnTo>
                  <a:pt x="878" y="123"/>
                </a:lnTo>
                <a:cubicBezTo>
                  <a:pt x="754" y="0"/>
                  <a:pt x="554" y="0"/>
                  <a:pt x="431" y="123"/>
                </a:cubicBezTo>
                <a:lnTo>
                  <a:pt x="0" y="555"/>
                </a:lnTo>
                <a:lnTo>
                  <a:pt x="447" y="1002"/>
                </a:lnTo>
                <a:lnTo>
                  <a:pt x="878" y="570"/>
                </a:lnTo>
                <a:lnTo>
                  <a:pt x="878" y="570"/>
                </a:lnTo>
                <a:cubicBezTo>
                  <a:pt x="1000" y="447"/>
                  <a:pt x="1000" y="247"/>
                  <a:pt x="878" y="12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65"/>
          <p:cNvSpPr>
            <a:spLocks noChangeArrowheads="1"/>
          </p:cNvSpPr>
          <p:nvPr/>
        </p:nvSpPr>
        <p:spPr bwMode="auto">
          <a:xfrm>
            <a:off x="18913859" y="4646417"/>
            <a:ext cx="10439" cy="5218"/>
          </a:xfrm>
          <a:custGeom>
            <a:avLst/>
            <a:gdLst>
              <a:gd name="T0" fmla="*/ 4 w 7"/>
              <a:gd name="T1" fmla="*/ 0 h 3"/>
              <a:gd name="T2" fmla="*/ 0 w 7"/>
              <a:gd name="T3" fmla="*/ 2 h 3"/>
              <a:gd name="T4" fmla="*/ 6 w 7"/>
              <a:gd name="T5" fmla="*/ 2 h 3"/>
              <a:gd name="T6" fmla="*/ 4 w 7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3">
                <a:moveTo>
                  <a:pt x="4" y="0"/>
                </a:moveTo>
                <a:lnTo>
                  <a:pt x="0" y="2"/>
                </a:lnTo>
                <a:lnTo>
                  <a:pt x="6" y="2"/>
                </a:lnTo>
                <a:lnTo>
                  <a:pt x="4" y="0"/>
                </a:lnTo>
              </a:path>
            </a:pathLst>
          </a:custGeom>
          <a:solidFill>
            <a:srgbClr val="E8EC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366"/>
          <p:cNvSpPr>
            <a:spLocks noChangeArrowheads="1"/>
          </p:cNvSpPr>
          <p:nvPr/>
        </p:nvSpPr>
        <p:spPr bwMode="auto">
          <a:xfrm>
            <a:off x="16549527" y="6238294"/>
            <a:ext cx="1127363" cy="1216092"/>
          </a:xfrm>
          <a:custGeom>
            <a:avLst/>
            <a:gdLst>
              <a:gd name="T0" fmla="*/ 571 w 953"/>
              <a:gd name="T1" fmla="*/ 938 h 1029"/>
              <a:gd name="T2" fmla="*/ 613 w 953"/>
              <a:gd name="T3" fmla="*/ 944 h 1029"/>
              <a:gd name="T4" fmla="*/ 785 w 953"/>
              <a:gd name="T5" fmla="*/ 951 h 1029"/>
              <a:gd name="T6" fmla="*/ 799 w 953"/>
              <a:gd name="T7" fmla="*/ 912 h 1029"/>
              <a:gd name="T8" fmla="*/ 786 w 953"/>
              <a:gd name="T9" fmla="*/ 860 h 1029"/>
              <a:gd name="T10" fmla="*/ 809 w 953"/>
              <a:gd name="T11" fmla="*/ 839 h 1029"/>
              <a:gd name="T12" fmla="*/ 833 w 953"/>
              <a:gd name="T13" fmla="*/ 757 h 1029"/>
              <a:gd name="T14" fmla="*/ 826 w 953"/>
              <a:gd name="T15" fmla="*/ 724 h 1029"/>
              <a:gd name="T16" fmla="*/ 870 w 953"/>
              <a:gd name="T17" fmla="*/ 691 h 1029"/>
              <a:gd name="T18" fmla="*/ 885 w 953"/>
              <a:gd name="T19" fmla="*/ 657 h 1029"/>
              <a:gd name="T20" fmla="*/ 829 w 953"/>
              <a:gd name="T21" fmla="*/ 585 h 1029"/>
              <a:gd name="T22" fmla="*/ 846 w 953"/>
              <a:gd name="T23" fmla="*/ 556 h 1029"/>
              <a:gd name="T24" fmla="*/ 851 w 953"/>
              <a:gd name="T25" fmla="*/ 468 h 1029"/>
              <a:gd name="T26" fmla="*/ 763 w 953"/>
              <a:gd name="T27" fmla="*/ 462 h 1029"/>
              <a:gd name="T28" fmla="*/ 566 w 953"/>
              <a:gd name="T29" fmla="*/ 271 h 1029"/>
              <a:gd name="T30" fmla="*/ 568 w 953"/>
              <a:gd name="T31" fmla="*/ 166 h 1029"/>
              <a:gd name="T32" fmla="*/ 437 w 953"/>
              <a:gd name="T33" fmla="*/ 89 h 1029"/>
              <a:gd name="T34" fmla="*/ 443 w 953"/>
              <a:gd name="T35" fmla="*/ 107 h 1029"/>
              <a:gd name="T36" fmla="*/ 375 w 953"/>
              <a:gd name="T37" fmla="*/ 419 h 1029"/>
              <a:gd name="T38" fmla="*/ 295 w 953"/>
              <a:gd name="T39" fmla="*/ 508 h 1029"/>
              <a:gd name="T40" fmla="*/ 129 w 953"/>
              <a:gd name="T41" fmla="*/ 507 h 1029"/>
              <a:gd name="T42" fmla="*/ 67 w 953"/>
              <a:gd name="T43" fmla="*/ 694 h 1029"/>
              <a:gd name="T44" fmla="*/ 109 w 953"/>
              <a:gd name="T45" fmla="*/ 858 h 1029"/>
              <a:gd name="T46" fmla="*/ 214 w 953"/>
              <a:gd name="T47" fmla="*/ 870 h 1029"/>
              <a:gd name="T48" fmla="*/ 280 w 953"/>
              <a:gd name="T49" fmla="*/ 856 h 1029"/>
              <a:gd name="T50" fmla="*/ 353 w 953"/>
              <a:gd name="T51" fmla="*/ 858 h 1029"/>
              <a:gd name="T52" fmla="*/ 467 w 953"/>
              <a:gd name="T53" fmla="*/ 923 h 1029"/>
              <a:gd name="T54" fmla="*/ 571 w 953"/>
              <a:gd name="T55" fmla="*/ 938 h 1029"/>
              <a:gd name="T56" fmla="*/ 708 w 953"/>
              <a:gd name="T57" fmla="*/ 1027 h 1029"/>
              <a:gd name="T58" fmla="*/ 597 w 953"/>
              <a:gd name="T59" fmla="*/ 1008 h 1029"/>
              <a:gd name="T60" fmla="*/ 549 w 953"/>
              <a:gd name="T61" fmla="*/ 1006 h 1029"/>
              <a:gd name="T62" fmla="*/ 319 w 953"/>
              <a:gd name="T63" fmla="*/ 917 h 1029"/>
              <a:gd name="T64" fmla="*/ 199 w 953"/>
              <a:gd name="T65" fmla="*/ 944 h 1029"/>
              <a:gd name="T66" fmla="*/ 58 w 953"/>
              <a:gd name="T67" fmla="*/ 900 h 1029"/>
              <a:gd name="T68" fmla="*/ 66 w 953"/>
              <a:gd name="T69" fmla="*/ 467 h 1029"/>
              <a:gd name="T70" fmla="*/ 258 w 953"/>
              <a:gd name="T71" fmla="*/ 451 h 1029"/>
              <a:gd name="T72" fmla="*/ 322 w 953"/>
              <a:gd name="T73" fmla="*/ 377 h 1029"/>
              <a:gd name="T74" fmla="*/ 380 w 953"/>
              <a:gd name="T75" fmla="*/ 130 h 1029"/>
              <a:gd name="T76" fmla="*/ 372 w 953"/>
              <a:gd name="T77" fmla="*/ 103 h 1029"/>
              <a:gd name="T78" fmla="*/ 533 w 953"/>
              <a:gd name="T79" fmla="*/ 23 h 1029"/>
              <a:gd name="T80" fmla="*/ 627 w 953"/>
              <a:gd name="T81" fmla="*/ 136 h 1029"/>
              <a:gd name="T82" fmla="*/ 625 w 953"/>
              <a:gd name="T83" fmla="*/ 338 h 1029"/>
              <a:gd name="T84" fmla="*/ 627 w 953"/>
              <a:gd name="T85" fmla="*/ 364 h 1029"/>
              <a:gd name="T86" fmla="*/ 862 w 953"/>
              <a:gd name="T87" fmla="*/ 402 h 1029"/>
              <a:gd name="T88" fmla="*/ 945 w 953"/>
              <a:gd name="T89" fmla="*/ 527 h 1029"/>
              <a:gd name="T90" fmla="*/ 952 w 953"/>
              <a:gd name="T91" fmla="*/ 657 h 1029"/>
              <a:gd name="T92" fmla="*/ 908 w 953"/>
              <a:gd name="T93" fmla="*/ 746 h 1029"/>
              <a:gd name="T94" fmla="*/ 862 w 953"/>
              <a:gd name="T95" fmla="*/ 890 h 1029"/>
              <a:gd name="T96" fmla="*/ 865 w 953"/>
              <a:gd name="T97" fmla="*/ 899 h 1029"/>
              <a:gd name="T98" fmla="*/ 734 w 953"/>
              <a:gd name="T99" fmla="*/ 1028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53" h="1029">
                <a:moveTo>
                  <a:pt x="437" y="90"/>
                </a:moveTo>
                <a:lnTo>
                  <a:pt x="437" y="90"/>
                </a:lnTo>
                <a:close/>
                <a:moveTo>
                  <a:pt x="571" y="938"/>
                </a:moveTo>
                <a:lnTo>
                  <a:pt x="571" y="938"/>
                </a:lnTo>
                <a:cubicBezTo>
                  <a:pt x="585" y="938"/>
                  <a:pt x="599" y="940"/>
                  <a:pt x="613" y="944"/>
                </a:cubicBezTo>
                <a:lnTo>
                  <a:pt x="613" y="944"/>
                </a:lnTo>
                <a:cubicBezTo>
                  <a:pt x="639" y="950"/>
                  <a:pt x="676" y="958"/>
                  <a:pt x="713" y="961"/>
                </a:cubicBezTo>
                <a:lnTo>
                  <a:pt x="713" y="961"/>
                </a:lnTo>
                <a:cubicBezTo>
                  <a:pt x="766" y="964"/>
                  <a:pt x="781" y="954"/>
                  <a:pt x="785" y="951"/>
                </a:cubicBezTo>
                <a:lnTo>
                  <a:pt x="785" y="951"/>
                </a:lnTo>
                <a:cubicBezTo>
                  <a:pt x="798" y="939"/>
                  <a:pt x="802" y="927"/>
                  <a:pt x="799" y="912"/>
                </a:cubicBezTo>
                <a:lnTo>
                  <a:pt x="799" y="912"/>
                </a:lnTo>
                <a:cubicBezTo>
                  <a:pt x="797" y="900"/>
                  <a:pt x="791" y="891"/>
                  <a:pt x="791" y="891"/>
                </a:cubicBezTo>
                <a:lnTo>
                  <a:pt x="791" y="891"/>
                </a:lnTo>
                <a:cubicBezTo>
                  <a:pt x="784" y="882"/>
                  <a:pt x="782" y="870"/>
                  <a:pt x="786" y="860"/>
                </a:cubicBezTo>
                <a:lnTo>
                  <a:pt x="786" y="860"/>
                </a:lnTo>
                <a:cubicBezTo>
                  <a:pt x="790" y="850"/>
                  <a:pt x="798" y="842"/>
                  <a:pt x="809" y="839"/>
                </a:cubicBezTo>
                <a:lnTo>
                  <a:pt x="809" y="839"/>
                </a:lnTo>
                <a:cubicBezTo>
                  <a:pt x="836" y="831"/>
                  <a:pt x="854" y="820"/>
                  <a:pt x="857" y="808"/>
                </a:cubicBezTo>
                <a:lnTo>
                  <a:pt x="857" y="808"/>
                </a:lnTo>
                <a:cubicBezTo>
                  <a:pt x="861" y="792"/>
                  <a:pt x="843" y="767"/>
                  <a:pt x="833" y="757"/>
                </a:cubicBezTo>
                <a:lnTo>
                  <a:pt x="833" y="757"/>
                </a:lnTo>
                <a:cubicBezTo>
                  <a:pt x="825" y="748"/>
                  <a:pt x="822" y="735"/>
                  <a:pt x="826" y="724"/>
                </a:cubicBezTo>
                <a:lnTo>
                  <a:pt x="826" y="724"/>
                </a:lnTo>
                <a:cubicBezTo>
                  <a:pt x="829" y="712"/>
                  <a:pt x="838" y="704"/>
                  <a:pt x="850" y="701"/>
                </a:cubicBezTo>
                <a:lnTo>
                  <a:pt x="850" y="701"/>
                </a:lnTo>
                <a:cubicBezTo>
                  <a:pt x="851" y="701"/>
                  <a:pt x="861" y="698"/>
                  <a:pt x="870" y="691"/>
                </a:cubicBezTo>
                <a:lnTo>
                  <a:pt x="870" y="691"/>
                </a:lnTo>
                <a:cubicBezTo>
                  <a:pt x="881" y="682"/>
                  <a:pt x="885" y="671"/>
                  <a:pt x="885" y="657"/>
                </a:cubicBezTo>
                <a:lnTo>
                  <a:pt x="885" y="657"/>
                </a:lnTo>
                <a:cubicBezTo>
                  <a:pt x="885" y="651"/>
                  <a:pt x="885" y="635"/>
                  <a:pt x="846" y="614"/>
                </a:cubicBezTo>
                <a:lnTo>
                  <a:pt x="846" y="614"/>
                </a:lnTo>
                <a:cubicBezTo>
                  <a:pt x="835" y="608"/>
                  <a:pt x="829" y="597"/>
                  <a:pt x="829" y="585"/>
                </a:cubicBezTo>
                <a:lnTo>
                  <a:pt x="829" y="585"/>
                </a:lnTo>
                <a:cubicBezTo>
                  <a:pt x="829" y="573"/>
                  <a:pt x="835" y="562"/>
                  <a:pt x="846" y="556"/>
                </a:cubicBezTo>
                <a:lnTo>
                  <a:pt x="846" y="556"/>
                </a:lnTo>
                <a:cubicBezTo>
                  <a:pt x="859" y="549"/>
                  <a:pt x="878" y="533"/>
                  <a:pt x="879" y="521"/>
                </a:cubicBezTo>
                <a:lnTo>
                  <a:pt x="879" y="521"/>
                </a:lnTo>
                <a:cubicBezTo>
                  <a:pt x="883" y="473"/>
                  <a:pt x="865" y="470"/>
                  <a:pt x="851" y="468"/>
                </a:cubicBezTo>
                <a:lnTo>
                  <a:pt x="851" y="468"/>
                </a:lnTo>
                <a:cubicBezTo>
                  <a:pt x="821" y="463"/>
                  <a:pt x="791" y="462"/>
                  <a:pt x="763" y="462"/>
                </a:cubicBezTo>
                <a:lnTo>
                  <a:pt x="763" y="462"/>
                </a:lnTo>
                <a:cubicBezTo>
                  <a:pt x="706" y="461"/>
                  <a:pt x="646" y="460"/>
                  <a:pt x="587" y="417"/>
                </a:cubicBezTo>
                <a:lnTo>
                  <a:pt x="587" y="417"/>
                </a:lnTo>
                <a:cubicBezTo>
                  <a:pt x="549" y="389"/>
                  <a:pt x="557" y="332"/>
                  <a:pt x="566" y="271"/>
                </a:cubicBezTo>
                <a:lnTo>
                  <a:pt x="566" y="271"/>
                </a:lnTo>
                <a:cubicBezTo>
                  <a:pt x="571" y="232"/>
                  <a:pt x="577" y="185"/>
                  <a:pt x="568" y="166"/>
                </a:cubicBezTo>
                <a:lnTo>
                  <a:pt x="568" y="166"/>
                </a:lnTo>
                <a:cubicBezTo>
                  <a:pt x="536" y="102"/>
                  <a:pt x="497" y="67"/>
                  <a:pt x="463" y="72"/>
                </a:cubicBezTo>
                <a:lnTo>
                  <a:pt x="463" y="72"/>
                </a:lnTo>
                <a:cubicBezTo>
                  <a:pt x="447" y="74"/>
                  <a:pt x="438" y="85"/>
                  <a:pt x="437" y="89"/>
                </a:cubicBezTo>
                <a:lnTo>
                  <a:pt x="437" y="89"/>
                </a:lnTo>
                <a:cubicBezTo>
                  <a:pt x="439" y="96"/>
                  <a:pt x="441" y="101"/>
                  <a:pt x="443" y="107"/>
                </a:cubicBezTo>
                <a:lnTo>
                  <a:pt x="443" y="107"/>
                </a:lnTo>
                <a:cubicBezTo>
                  <a:pt x="452" y="131"/>
                  <a:pt x="462" y="159"/>
                  <a:pt x="461" y="269"/>
                </a:cubicBezTo>
                <a:lnTo>
                  <a:pt x="461" y="269"/>
                </a:lnTo>
                <a:cubicBezTo>
                  <a:pt x="461" y="291"/>
                  <a:pt x="451" y="327"/>
                  <a:pt x="375" y="419"/>
                </a:cubicBezTo>
                <a:lnTo>
                  <a:pt x="375" y="419"/>
                </a:lnTo>
                <a:cubicBezTo>
                  <a:pt x="335" y="466"/>
                  <a:pt x="297" y="506"/>
                  <a:pt x="295" y="508"/>
                </a:cubicBezTo>
                <a:lnTo>
                  <a:pt x="295" y="508"/>
                </a:lnTo>
                <a:cubicBezTo>
                  <a:pt x="288" y="515"/>
                  <a:pt x="278" y="519"/>
                  <a:pt x="269" y="518"/>
                </a:cubicBezTo>
                <a:lnTo>
                  <a:pt x="129" y="507"/>
                </a:lnTo>
                <a:lnTo>
                  <a:pt x="129" y="507"/>
                </a:lnTo>
                <a:cubicBezTo>
                  <a:pt x="124" y="506"/>
                  <a:pt x="119" y="509"/>
                  <a:pt x="115" y="512"/>
                </a:cubicBezTo>
                <a:lnTo>
                  <a:pt x="115" y="512"/>
                </a:lnTo>
                <a:cubicBezTo>
                  <a:pt x="97" y="532"/>
                  <a:pt x="67" y="582"/>
                  <a:pt x="67" y="694"/>
                </a:cubicBezTo>
                <a:lnTo>
                  <a:pt x="67" y="694"/>
                </a:lnTo>
                <a:cubicBezTo>
                  <a:pt x="67" y="767"/>
                  <a:pt x="81" y="823"/>
                  <a:pt x="109" y="858"/>
                </a:cubicBezTo>
                <a:lnTo>
                  <a:pt x="109" y="858"/>
                </a:lnTo>
                <a:cubicBezTo>
                  <a:pt x="127" y="878"/>
                  <a:pt x="155" y="887"/>
                  <a:pt x="182" y="880"/>
                </a:cubicBezTo>
                <a:lnTo>
                  <a:pt x="182" y="880"/>
                </a:lnTo>
                <a:cubicBezTo>
                  <a:pt x="192" y="876"/>
                  <a:pt x="202" y="873"/>
                  <a:pt x="214" y="870"/>
                </a:cubicBezTo>
                <a:lnTo>
                  <a:pt x="214" y="870"/>
                </a:lnTo>
                <a:cubicBezTo>
                  <a:pt x="230" y="865"/>
                  <a:pt x="260" y="859"/>
                  <a:pt x="280" y="856"/>
                </a:cubicBezTo>
                <a:lnTo>
                  <a:pt x="280" y="856"/>
                </a:lnTo>
                <a:cubicBezTo>
                  <a:pt x="293" y="853"/>
                  <a:pt x="304" y="851"/>
                  <a:pt x="312" y="850"/>
                </a:cubicBezTo>
                <a:lnTo>
                  <a:pt x="312" y="850"/>
                </a:lnTo>
                <a:cubicBezTo>
                  <a:pt x="326" y="848"/>
                  <a:pt x="341" y="847"/>
                  <a:pt x="353" y="858"/>
                </a:cubicBezTo>
                <a:lnTo>
                  <a:pt x="353" y="858"/>
                </a:lnTo>
                <a:cubicBezTo>
                  <a:pt x="392" y="892"/>
                  <a:pt x="437" y="912"/>
                  <a:pt x="467" y="923"/>
                </a:cubicBezTo>
                <a:lnTo>
                  <a:pt x="467" y="923"/>
                </a:lnTo>
                <a:cubicBezTo>
                  <a:pt x="506" y="936"/>
                  <a:pt x="539" y="941"/>
                  <a:pt x="555" y="939"/>
                </a:cubicBezTo>
                <a:lnTo>
                  <a:pt x="555" y="939"/>
                </a:lnTo>
                <a:cubicBezTo>
                  <a:pt x="560" y="938"/>
                  <a:pt x="566" y="938"/>
                  <a:pt x="571" y="938"/>
                </a:cubicBezTo>
                <a:close/>
                <a:moveTo>
                  <a:pt x="734" y="1028"/>
                </a:moveTo>
                <a:lnTo>
                  <a:pt x="734" y="1028"/>
                </a:lnTo>
                <a:cubicBezTo>
                  <a:pt x="726" y="1028"/>
                  <a:pt x="717" y="1028"/>
                  <a:pt x="708" y="1027"/>
                </a:cubicBezTo>
                <a:lnTo>
                  <a:pt x="708" y="1027"/>
                </a:lnTo>
                <a:cubicBezTo>
                  <a:pt x="667" y="1025"/>
                  <a:pt x="625" y="1015"/>
                  <a:pt x="597" y="1008"/>
                </a:cubicBezTo>
                <a:lnTo>
                  <a:pt x="597" y="1008"/>
                </a:lnTo>
                <a:cubicBezTo>
                  <a:pt x="585" y="1005"/>
                  <a:pt x="573" y="1004"/>
                  <a:pt x="562" y="1005"/>
                </a:cubicBezTo>
                <a:lnTo>
                  <a:pt x="562" y="1005"/>
                </a:lnTo>
                <a:cubicBezTo>
                  <a:pt x="557" y="1005"/>
                  <a:pt x="553" y="1006"/>
                  <a:pt x="549" y="1006"/>
                </a:cubicBezTo>
                <a:lnTo>
                  <a:pt x="549" y="1006"/>
                </a:lnTo>
                <a:cubicBezTo>
                  <a:pt x="494" y="1006"/>
                  <a:pt x="395" y="980"/>
                  <a:pt x="319" y="917"/>
                </a:cubicBezTo>
                <a:lnTo>
                  <a:pt x="319" y="917"/>
                </a:lnTo>
                <a:cubicBezTo>
                  <a:pt x="298" y="920"/>
                  <a:pt x="253" y="928"/>
                  <a:pt x="232" y="934"/>
                </a:cubicBezTo>
                <a:lnTo>
                  <a:pt x="232" y="934"/>
                </a:lnTo>
                <a:cubicBezTo>
                  <a:pt x="221" y="938"/>
                  <a:pt x="210" y="941"/>
                  <a:pt x="199" y="944"/>
                </a:cubicBezTo>
                <a:lnTo>
                  <a:pt x="199" y="944"/>
                </a:lnTo>
                <a:cubicBezTo>
                  <a:pt x="148" y="958"/>
                  <a:pt x="92" y="941"/>
                  <a:pt x="58" y="900"/>
                </a:cubicBezTo>
                <a:lnTo>
                  <a:pt x="58" y="900"/>
                </a:lnTo>
                <a:cubicBezTo>
                  <a:pt x="20" y="853"/>
                  <a:pt x="0" y="784"/>
                  <a:pt x="0" y="694"/>
                </a:cubicBezTo>
                <a:lnTo>
                  <a:pt x="0" y="694"/>
                </a:lnTo>
                <a:cubicBezTo>
                  <a:pt x="0" y="566"/>
                  <a:pt x="35" y="500"/>
                  <a:pt x="66" y="467"/>
                </a:cubicBezTo>
                <a:lnTo>
                  <a:pt x="66" y="467"/>
                </a:lnTo>
                <a:cubicBezTo>
                  <a:pt x="83" y="449"/>
                  <a:pt x="109" y="438"/>
                  <a:pt x="135" y="440"/>
                </a:cubicBezTo>
                <a:lnTo>
                  <a:pt x="258" y="451"/>
                </a:lnTo>
                <a:lnTo>
                  <a:pt x="258" y="451"/>
                </a:lnTo>
                <a:cubicBezTo>
                  <a:pt x="271" y="435"/>
                  <a:pt x="297" y="408"/>
                  <a:pt x="322" y="377"/>
                </a:cubicBezTo>
                <a:lnTo>
                  <a:pt x="322" y="377"/>
                </a:lnTo>
                <a:cubicBezTo>
                  <a:pt x="392" y="294"/>
                  <a:pt x="395" y="269"/>
                  <a:pt x="395" y="269"/>
                </a:cubicBezTo>
                <a:lnTo>
                  <a:pt x="395" y="269"/>
                </a:lnTo>
                <a:cubicBezTo>
                  <a:pt x="395" y="170"/>
                  <a:pt x="388" y="149"/>
                  <a:pt x="380" y="130"/>
                </a:cubicBezTo>
                <a:lnTo>
                  <a:pt x="380" y="130"/>
                </a:lnTo>
                <a:cubicBezTo>
                  <a:pt x="378" y="122"/>
                  <a:pt x="375" y="114"/>
                  <a:pt x="372" y="103"/>
                </a:cubicBezTo>
                <a:lnTo>
                  <a:pt x="372" y="103"/>
                </a:lnTo>
                <a:cubicBezTo>
                  <a:pt x="364" y="67"/>
                  <a:pt x="391" y="27"/>
                  <a:pt x="434" y="11"/>
                </a:cubicBezTo>
                <a:lnTo>
                  <a:pt x="434" y="11"/>
                </a:lnTo>
                <a:cubicBezTo>
                  <a:pt x="465" y="0"/>
                  <a:pt x="500" y="4"/>
                  <a:pt x="533" y="23"/>
                </a:cubicBezTo>
                <a:lnTo>
                  <a:pt x="533" y="23"/>
                </a:lnTo>
                <a:cubicBezTo>
                  <a:pt x="569" y="44"/>
                  <a:pt x="601" y="82"/>
                  <a:pt x="627" y="136"/>
                </a:cubicBezTo>
                <a:lnTo>
                  <a:pt x="627" y="136"/>
                </a:lnTo>
                <a:cubicBezTo>
                  <a:pt x="646" y="174"/>
                  <a:pt x="638" y="227"/>
                  <a:pt x="632" y="279"/>
                </a:cubicBezTo>
                <a:lnTo>
                  <a:pt x="632" y="279"/>
                </a:lnTo>
                <a:cubicBezTo>
                  <a:pt x="629" y="301"/>
                  <a:pt x="626" y="321"/>
                  <a:pt x="625" y="338"/>
                </a:cubicBezTo>
                <a:lnTo>
                  <a:pt x="625" y="338"/>
                </a:lnTo>
                <a:cubicBezTo>
                  <a:pt x="625" y="355"/>
                  <a:pt x="627" y="362"/>
                  <a:pt x="627" y="364"/>
                </a:cubicBezTo>
                <a:lnTo>
                  <a:pt x="627" y="364"/>
                </a:lnTo>
                <a:cubicBezTo>
                  <a:pt x="669" y="394"/>
                  <a:pt x="711" y="394"/>
                  <a:pt x="764" y="395"/>
                </a:cubicBezTo>
                <a:lnTo>
                  <a:pt x="764" y="395"/>
                </a:lnTo>
                <a:cubicBezTo>
                  <a:pt x="793" y="396"/>
                  <a:pt x="826" y="396"/>
                  <a:pt x="862" y="402"/>
                </a:cubicBezTo>
                <a:lnTo>
                  <a:pt x="862" y="402"/>
                </a:lnTo>
                <a:cubicBezTo>
                  <a:pt x="922" y="413"/>
                  <a:pt x="952" y="457"/>
                  <a:pt x="945" y="527"/>
                </a:cubicBezTo>
                <a:lnTo>
                  <a:pt x="945" y="527"/>
                </a:lnTo>
                <a:cubicBezTo>
                  <a:pt x="943" y="550"/>
                  <a:pt x="931" y="568"/>
                  <a:pt x="917" y="583"/>
                </a:cubicBezTo>
                <a:lnTo>
                  <a:pt x="917" y="583"/>
                </a:lnTo>
                <a:cubicBezTo>
                  <a:pt x="941" y="605"/>
                  <a:pt x="952" y="629"/>
                  <a:pt x="952" y="657"/>
                </a:cubicBezTo>
                <a:lnTo>
                  <a:pt x="952" y="657"/>
                </a:lnTo>
                <a:cubicBezTo>
                  <a:pt x="952" y="700"/>
                  <a:pt x="931" y="729"/>
                  <a:pt x="908" y="746"/>
                </a:cubicBezTo>
                <a:lnTo>
                  <a:pt x="908" y="746"/>
                </a:lnTo>
                <a:cubicBezTo>
                  <a:pt x="919" y="768"/>
                  <a:pt x="930" y="796"/>
                  <a:pt x="921" y="826"/>
                </a:cubicBezTo>
                <a:lnTo>
                  <a:pt x="921" y="826"/>
                </a:lnTo>
                <a:cubicBezTo>
                  <a:pt x="914" y="853"/>
                  <a:pt x="894" y="875"/>
                  <a:pt x="862" y="890"/>
                </a:cubicBezTo>
                <a:lnTo>
                  <a:pt x="862" y="890"/>
                </a:lnTo>
                <a:cubicBezTo>
                  <a:pt x="863" y="893"/>
                  <a:pt x="864" y="896"/>
                  <a:pt x="865" y="899"/>
                </a:cubicBezTo>
                <a:lnTo>
                  <a:pt x="865" y="899"/>
                </a:lnTo>
                <a:cubicBezTo>
                  <a:pt x="872" y="937"/>
                  <a:pt x="860" y="973"/>
                  <a:pt x="830" y="1000"/>
                </a:cubicBezTo>
                <a:lnTo>
                  <a:pt x="830" y="1000"/>
                </a:lnTo>
                <a:cubicBezTo>
                  <a:pt x="809" y="1019"/>
                  <a:pt x="778" y="1028"/>
                  <a:pt x="734" y="10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67"/>
          <p:cNvSpPr>
            <a:spLocks noChangeArrowheads="1"/>
          </p:cNvSpPr>
          <p:nvPr/>
        </p:nvSpPr>
        <p:spPr bwMode="auto">
          <a:xfrm>
            <a:off x="12546346" y="8012846"/>
            <a:ext cx="678505" cy="1189994"/>
          </a:xfrm>
          <a:custGeom>
            <a:avLst/>
            <a:gdLst>
              <a:gd name="T0" fmla="*/ 102 w 574"/>
              <a:gd name="T1" fmla="*/ 67 h 1004"/>
              <a:gd name="T2" fmla="*/ 102 w 574"/>
              <a:gd name="T3" fmla="*/ 67 h 1004"/>
              <a:gd name="T4" fmla="*/ 66 w 574"/>
              <a:gd name="T5" fmla="*/ 102 h 1004"/>
              <a:gd name="T6" fmla="*/ 66 w 574"/>
              <a:gd name="T7" fmla="*/ 900 h 1004"/>
              <a:gd name="T8" fmla="*/ 66 w 574"/>
              <a:gd name="T9" fmla="*/ 900 h 1004"/>
              <a:gd name="T10" fmla="*/ 102 w 574"/>
              <a:gd name="T11" fmla="*/ 936 h 1004"/>
              <a:gd name="T12" fmla="*/ 470 w 574"/>
              <a:gd name="T13" fmla="*/ 936 h 1004"/>
              <a:gd name="T14" fmla="*/ 470 w 574"/>
              <a:gd name="T15" fmla="*/ 936 h 1004"/>
              <a:gd name="T16" fmla="*/ 506 w 574"/>
              <a:gd name="T17" fmla="*/ 900 h 1004"/>
              <a:gd name="T18" fmla="*/ 506 w 574"/>
              <a:gd name="T19" fmla="*/ 102 h 1004"/>
              <a:gd name="T20" fmla="*/ 506 w 574"/>
              <a:gd name="T21" fmla="*/ 102 h 1004"/>
              <a:gd name="T22" fmla="*/ 470 w 574"/>
              <a:gd name="T23" fmla="*/ 67 h 1004"/>
              <a:gd name="T24" fmla="*/ 102 w 574"/>
              <a:gd name="T25" fmla="*/ 67 h 1004"/>
              <a:gd name="T26" fmla="*/ 470 w 574"/>
              <a:gd name="T27" fmla="*/ 1003 h 1004"/>
              <a:gd name="T28" fmla="*/ 102 w 574"/>
              <a:gd name="T29" fmla="*/ 1003 h 1004"/>
              <a:gd name="T30" fmla="*/ 102 w 574"/>
              <a:gd name="T31" fmla="*/ 1003 h 1004"/>
              <a:gd name="T32" fmla="*/ 0 w 574"/>
              <a:gd name="T33" fmla="*/ 900 h 1004"/>
              <a:gd name="T34" fmla="*/ 0 w 574"/>
              <a:gd name="T35" fmla="*/ 102 h 1004"/>
              <a:gd name="T36" fmla="*/ 0 w 574"/>
              <a:gd name="T37" fmla="*/ 102 h 1004"/>
              <a:gd name="T38" fmla="*/ 102 w 574"/>
              <a:gd name="T39" fmla="*/ 0 h 1004"/>
              <a:gd name="T40" fmla="*/ 470 w 574"/>
              <a:gd name="T41" fmla="*/ 0 h 1004"/>
              <a:gd name="T42" fmla="*/ 470 w 574"/>
              <a:gd name="T43" fmla="*/ 0 h 1004"/>
              <a:gd name="T44" fmla="*/ 573 w 574"/>
              <a:gd name="T45" fmla="*/ 102 h 1004"/>
              <a:gd name="T46" fmla="*/ 573 w 574"/>
              <a:gd name="T47" fmla="*/ 900 h 1004"/>
              <a:gd name="T48" fmla="*/ 573 w 574"/>
              <a:gd name="T49" fmla="*/ 900 h 1004"/>
              <a:gd name="T50" fmla="*/ 470 w 574"/>
              <a:gd name="T51" fmla="*/ 100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74" h="1004">
                <a:moveTo>
                  <a:pt x="102" y="67"/>
                </a:moveTo>
                <a:lnTo>
                  <a:pt x="102" y="67"/>
                </a:lnTo>
                <a:cubicBezTo>
                  <a:pt x="82" y="67"/>
                  <a:pt x="66" y="82"/>
                  <a:pt x="66" y="102"/>
                </a:cubicBezTo>
                <a:lnTo>
                  <a:pt x="66" y="900"/>
                </a:lnTo>
                <a:lnTo>
                  <a:pt x="66" y="900"/>
                </a:lnTo>
                <a:cubicBezTo>
                  <a:pt x="66" y="920"/>
                  <a:pt x="82" y="936"/>
                  <a:pt x="102" y="936"/>
                </a:cubicBezTo>
                <a:lnTo>
                  <a:pt x="470" y="936"/>
                </a:lnTo>
                <a:lnTo>
                  <a:pt x="470" y="936"/>
                </a:lnTo>
                <a:cubicBezTo>
                  <a:pt x="490" y="936"/>
                  <a:pt x="506" y="920"/>
                  <a:pt x="506" y="900"/>
                </a:cubicBezTo>
                <a:lnTo>
                  <a:pt x="506" y="102"/>
                </a:lnTo>
                <a:lnTo>
                  <a:pt x="506" y="102"/>
                </a:lnTo>
                <a:cubicBezTo>
                  <a:pt x="506" y="82"/>
                  <a:pt x="490" y="67"/>
                  <a:pt x="470" y="67"/>
                </a:cubicBezTo>
                <a:lnTo>
                  <a:pt x="102" y="67"/>
                </a:lnTo>
                <a:close/>
                <a:moveTo>
                  <a:pt x="470" y="1003"/>
                </a:moveTo>
                <a:lnTo>
                  <a:pt x="102" y="1003"/>
                </a:lnTo>
                <a:lnTo>
                  <a:pt x="102" y="1003"/>
                </a:lnTo>
                <a:cubicBezTo>
                  <a:pt x="46" y="1003"/>
                  <a:pt x="0" y="957"/>
                  <a:pt x="0" y="900"/>
                </a:cubicBezTo>
                <a:lnTo>
                  <a:pt x="0" y="102"/>
                </a:lnTo>
                <a:lnTo>
                  <a:pt x="0" y="102"/>
                </a:lnTo>
                <a:cubicBezTo>
                  <a:pt x="0" y="46"/>
                  <a:pt x="46" y="0"/>
                  <a:pt x="102" y="0"/>
                </a:cubicBezTo>
                <a:lnTo>
                  <a:pt x="470" y="0"/>
                </a:lnTo>
                <a:lnTo>
                  <a:pt x="470" y="0"/>
                </a:lnTo>
                <a:cubicBezTo>
                  <a:pt x="527" y="0"/>
                  <a:pt x="573" y="46"/>
                  <a:pt x="573" y="102"/>
                </a:cubicBezTo>
                <a:lnTo>
                  <a:pt x="573" y="900"/>
                </a:lnTo>
                <a:lnTo>
                  <a:pt x="573" y="900"/>
                </a:lnTo>
                <a:cubicBezTo>
                  <a:pt x="573" y="957"/>
                  <a:pt x="527" y="1003"/>
                  <a:pt x="470" y="10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68"/>
          <p:cNvSpPr>
            <a:spLocks noChangeArrowheads="1"/>
          </p:cNvSpPr>
          <p:nvPr/>
        </p:nvSpPr>
        <p:spPr bwMode="auto">
          <a:xfrm>
            <a:off x="12838625" y="8957536"/>
            <a:ext cx="93947" cy="93947"/>
          </a:xfrm>
          <a:custGeom>
            <a:avLst/>
            <a:gdLst>
              <a:gd name="T0" fmla="*/ 39 w 78"/>
              <a:gd name="T1" fmla="*/ 77 h 78"/>
              <a:gd name="T2" fmla="*/ 39 w 78"/>
              <a:gd name="T3" fmla="*/ 77 h 78"/>
              <a:gd name="T4" fmla="*/ 0 w 78"/>
              <a:gd name="T5" fmla="*/ 39 h 78"/>
              <a:gd name="T6" fmla="*/ 0 w 78"/>
              <a:gd name="T7" fmla="*/ 39 h 78"/>
              <a:gd name="T8" fmla="*/ 39 w 78"/>
              <a:gd name="T9" fmla="*/ 0 h 78"/>
              <a:gd name="T10" fmla="*/ 39 w 78"/>
              <a:gd name="T11" fmla="*/ 0 h 78"/>
              <a:gd name="T12" fmla="*/ 77 w 78"/>
              <a:gd name="T13" fmla="*/ 39 h 78"/>
              <a:gd name="T14" fmla="*/ 77 w 78"/>
              <a:gd name="T15" fmla="*/ 39 h 78"/>
              <a:gd name="T16" fmla="*/ 39 w 78"/>
              <a:gd name="T17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" h="78">
                <a:moveTo>
                  <a:pt x="39" y="77"/>
                </a:moveTo>
                <a:lnTo>
                  <a:pt x="39" y="77"/>
                </a:lnTo>
                <a:cubicBezTo>
                  <a:pt x="17" y="77"/>
                  <a:pt x="0" y="60"/>
                  <a:pt x="0" y="39"/>
                </a:cubicBezTo>
                <a:lnTo>
                  <a:pt x="0" y="39"/>
                </a:lnTo>
                <a:cubicBezTo>
                  <a:pt x="0" y="17"/>
                  <a:pt x="17" y="0"/>
                  <a:pt x="39" y="0"/>
                </a:cubicBezTo>
                <a:lnTo>
                  <a:pt x="39" y="0"/>
                </a:lnTo>
                <a:cubicBezTo>
                  <a:pt x="60" y="0"/>
                  <a:pt x="77" y="17"/>
                  <a:pt x="77" y="39"/>
                </a:cubicBezTo>
                <a:lnTo>
                  <a:pt x="77" y="39"/>
                </a:lnTo>
                <a:cubicBezTo>
                  <a:pt x="77" y="60"/>
                  <a:pt x="60" y="77"/>
                  <a:pt x="39" y="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69"/>
          <p:cNvSpPr>
            <a:spLocks noChangeArrowheads="1"/>
          </p:cNvSpPr>
          <p:nvPr/>
        </p:nvSpPr>
        <p:spPr bwMode="auto">
          <a:xfrm>
            <a:off x="12796871" y="8164207"/>
            <a:ext cx="182673" cy="41754"/>
          </a:xfrm>
          <a:custGeom>
            <a:avLst/>
            <a:gdLst>
              <a:gd name="T0" fmla="*/ 138 w 156"/>
              <a:gd name="T1" fmla="*/ 33 h 34"/>
              <a:gd name="T2" fmla="*/ 18 w 156"/>
              <a:gd name="T3" fmla="*/ 33 h 34"/>
              <a:gd name="T4" fmla="*/ 18 w 156"/>
              <a:gd name="T5" fmla="*/ 33 h 34"/>
              <a:gd name="T6" fmla="*/ 0 w 156"/>
              <a:gd name="T7" fmla="*/ 16 h 34"/>
              <a:gd name="T8" fmla="*/ 0 w 156"/>
              <a:gd name="T9" fmla="*/ 16 h 34"/>
              <a:gd name="T10" fmla="*/ 18 w 156"/>
              <a:gd name="T11" fmla="*/ 0 h 34"/>
              <a:gd name="T12" fmla="*/ 138 w 156"/>
              <a:gd name="T13" fmla="*/ 0 h 34"/>
              <a:gd name="T14" fmla="*/ 138 w 156"/>
              <a:gd name="T15" fmla="*/ 0 h 34"/>
              <a:gd name="T16" fmla="*/ 155 w 156"/>
              <a:gd name="T17" fmla="*/ 16 h 34"/>
              <a:gd name="T18" fmla="*/ 155 w 156"/>
              <a:gd name="T19" fmla="*/ 16 h 34"/>
              <a:gd name="T20" fmla="*/ 138 w 156"/>
              <a:gd name="T21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6" h="34">
                <a:moveTo>
                  <a:pt x="138" y="33"/>
                </a:moveTo>
                <a:lnTo>
                  <a:pt x="18" y="33"/>
                </a:lnTo>
                <a:lnTo>
                  <a:pt x="18" y="33"/>
                </a:lnTo>
                <a:cubicBezTo>
                  <a:pt x="9" y="33"/>
                  <a:pt x="0" y="26"/>
                  <a:pt x="0" y="16"/>
                </a:cubicBezTo>
                <a:lnTo>
                  <a:pt x="0" y="16"/>
                </a:lnTo>
                <a:cubicBezTo>
                  <a:pt x="0" y="7"/>
                  <a:pt x="9" y="0"/>
                  <a:pt x="18" y="0"/>
                </a:cubicBezTo>
                <a:lnTo>
                  <a:pt x="138" y="0"/>
                </a:lnTo>
                <a:lnTo>
                  <a:pt x="138" y="0"/>
                </a:lnTo>
                <a:cubicBezTo>
                  <a:pt x="147" y="0"/>
                  <a:pt x="155" y="7"/>
                  <a:pt x="155" y="16"/>
                </a:cubicBezTo>
                <a:lnTo>
                  <a:pt x="155" y="16"/>
                </a:lnTo>
                <a:cubicBezTo>
                  <a:pt x="155" y="26"/>
                  <a:pt x="147" y="33"/>
                  <a:pt x="138" y="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70"/>
          <p:cNvSpPr>
            <a:spLocks noChangeArrowheads="1"/>
          </p:cNvSpPr>
          <p:nvPr/>
        </p:nvSpPr>
        <p:spPr bwMode="auto">
          <a:xfrm>
            <a:off x="3094241" y="10549413"/>
            <a:ext cx="1216092" cy="996883"/>
          </a:xfrm>
          <a:custGeom>
            <a:avLst/>
            <a:gdLst>
              <a:gd name="T0" fmla="*/ 885 w 1029"/>
              <a:gd name="T1" fmla="*/ 512 h 844"/>
              <a:gd name="T2" fmla="*/ 885 w 1029"/>
              <a:gd name="T3" fmla="*/ 512 h 844"/>
              <a:gd name="T4" fmla="*/ 700 w 1029"/>
              <a:gd name="T5" fmla="*/ 589 h 844"/>
              <a:gd name="T6" fmla="*/ 700 w 1029"/>
              <a:gd name="T7" fmla="*/ 589 h 844"/>
              <a:gd name="T8" fmla="*/ 454 w 1029"/>
              <a:gd name="T9" fmla="*/ 643 h 844"/>
              <a:gd name="T10" fmla="*/ 454 w 1029"/>
              <a:gd name="T11" fmla="*/ 643 h 844"/>
              <a:gd name="T12" fmla="*/ 178 w 1029"/>
              <a:gd name="T13" fmla="*/ 759 h 844"/>
              <a:gd name="T14" fmla="*/ 178 w 1029"/>
              <a:gd name="T15" fmla="*/ 759 h 844"/>
              <a:gd name="T16" fmla="*/ 210 w 1029"/>
              <a:gd name="T17" fmla="*/ 587 h 844"/>
              <a:gd name="T18" fmla="*/ 210 w 1029"/>
              <a:gd name="T19" fmla="*/ 587 h 844"/>
              <a:gd name="T20" fmla="*/ 194 w 1029"/>
              <a:gd name="T21" fmla="*/ 552 h 844"/>
              <a:gd name="T22" fmla="*/ 194 w 1029"/>
              <a:gd name="T23" fmla="*/ 552 h 844"/>
              <a:gd name="T24" fmla="*/ 194 w 1029"/>
              <a:gd name="T25" fmla="*/ 552 h 844"/>
              <a:gd name="T26" fmla="*/ 194 w 1029"/>
              <a:gd name="T27" fmla="*/ 552 h 844"/>
              <a:gd name="T28" fmla="*/ 101 w 1029"/>
              <a:gd name="T29" fmla="*/ 458 h 844"/>
              <a:gd name="T30" fmla="*/ 101 w 1029"/>
              <a:gd name="T31" fmla="*/ 458 h 844"/>
              <a:gd name="T32" fmla="*/ 66 w 1029"/>
              <a:gd name="T33" fmla="*/ 328 h 844"/>
              <a:gd name="T34" fmla="*/ 66 w 1029"/>
              <a:gd name="T35" fmla="*/ 328 h 844"/>
              <a:gd name="T36" fmla="*/ 143 w 1029"/>
              <a:gd name="T37" fmla="*/ 143 h 844"/>
              <a:gd name="T38" fmla="*/ 143 w 1029"/>
              <a:gd name="T39" fmla="*/ 143 h 844"/>
              <a:gd name="T40" fmla="*/ 327 w 1029"/>
              <a:gd name="T41" fmla="*/ 66 h 844"/>
              <a:gd name="T42" fmla="*/ 697 w 1029"/>
              <a:gd name="T43" fmla="*/ 66 h 844"/>
              <a:gd name="T44" fmla="*/ 697 w 1029"/>
              <a:gd name="T45" fmla="*/ 66 h 844"/>
              <a:gd name="T46" fmla="*/ 885 w 1029"/>
              <a:gd name="T47" fmla="*/ 145 h 844"/>
              <a:gd name="T48" fmla="*/ 885 w 1029"/>
              <a:gd name="T49" fmla="*/ 145 h 844"/>
              <a:gd name="T50" fmla="*/ 961 w 1029"/>
              <a:gd name="T51" fmla="*/ 328 h 844"/>
              <a:gd name="T52" fmla="*/ 961 w 1029"/>
              <a:gd name="T53" fmla="*/ 328 h 844"/>
              <a:gd name="T54" fmla="*/ 961 w 1029"/>
              <a:gd name="T55" fmla="*/ 328 h 844"/>
              <a:gd name="T56" fmla="*/ 885 w 1029"/>
              <a:gd name="T57" fmla="*/ 512 h 844"/>
              <a:gd name="T58" fmla="*/ 932 w 1029"/>
              <a:gd name="T59" fmla="*/ 98 h 844"/>
              <a:gd name="T60" fmla="*/ 932 w 1029"/>
              <a:gd name="T61" fmla="*/ 98 h 844"/>
              <a:gd name="T62" fmla="*/ 697 w 1029"/>
              <a:gd name="T63" fmla="*/ 0 h 844"/>
              <a:gd name="T64" fmla="*/ 327 w 1029"/>
              <a:gd name="T65" fmla="*/ 0 h 844"/>
              <a:gd name="T66" fmla="*/ 327 w 1029"/>
              <a:gd name="T67" fmla="*/ 0 h 844"/>
              <a:gd name="T68" fmla="*/ 96 w 1029"/>
              <a:gd name="T69" fmla="*/ 96 h 844"/>
              <a:gd name="T70" fmla="*/ 96 w 1029"/>
              <a:gd name="T71" fmla="*/ 96 h 844"/>
              <a:gd name="T72" fmla="*/ 0 w 1029"/>
              <a:gd name="T73" fmla="*/ 328 h 844"/>
              <a:gd name="T74" fmla="*/ 0 w 1029"/>
              <a:gd name="T75" fmla="*/ 328 h 844"/>
              <a:gd name="T76" fmla="*/ 44 w 1029"/>
              <a:gd name="T77" fmla="*/ 491 h 844"/>
              <a:gd name="T78" fmla="*/ 44 w 1029"/>
              <a:gd name="T79" fmla="*/ 491 h 844"/>
              <a:gd name="T80" fmla="*/ 140 w 1029"/>
              <a:gd name="T81" fmla="*/ 596 h 844"/>
              <a:gd name="T82" fmla="*/ 140 w 1029"/>
              <a:gd name="T83" fmla="*/ 596 h 844"/>
              <a:gd name="T84" fmla="*/ 104 w 1029"/>
              <a:gd name="T85" fmla="*/ 805 h 844"/>
              <a:gd name="T86" fmla="*/ 104 w 1029"/>
              <a:gd name="T87" fmla="*/ 805 h 844"/>
              <a:gd name="T88" fmla="*/ 116 w 1029"/>
              <a:gd name="T89" fmla="*/ 836 h 844"/>
              <a:gd name="T90" fmla="*/ 116 w 1029"/>
              <a:gd name="T91" fmla="*/ 836 h 844"/>
              <a:gd name="T92" fmla="*/ 137 w 1029"/>
              <a:gd name="T93" fmla="*/ 843 h 844"/>
              <a:gd name="T94" fmla="*/ 137 w 1029"/>
              <a:gd name="T95" fmla="*/ 843 h 844"/>
              <a:gd name="T96" fmla="*/ 148 w 1029"/>
              <a:gd name="T97" fmla="*/ 841 h 844"/>
              <a:gd name="T98" fmla="*/ 148 w 1029"/>
              <a:gd name="T99" fmla="*/ 841 h 844"/>
              <a:gd name="T100" fmla="*/ 483 w 1029"/>
              <a:gd name="T101" fmla="*/ 704 h 844"/>
              <a:gd name="T102" fmla="*/ 483 w 1029"/>
              <a:gd name="T103" fmla="*/ 704 h 844"/>
              <a:gd name="T104" fmla="*/ 700 w 1029"/>
              <a:gd name="T105" fmla="*/ 655 h 844"/>
              <a:gd name="T106" fmla="*/ 700 w 1029"/>
              <a:gd name="T107" fmla="*/ 655 h 844"/>
              <a:gd name="T108" fmla="*/ 932 w 1029"/>
              <a:gd name="T109" fmla="*/ 559 h 844"/>
              <a:gd name="T110" fmla="*/ 932 w 1029"/>
              <a:gd name="T111" fmla="*/ 559 h 844"/>
              <a:gd name="T112" fmla="*/ 1028 w 1029"/>
              <a:gd name="T113" fmla="*/ 329 h 844"/>
              <a:gd name="T114" fmla="*/ 1028 w 1029"/>
              <a:gd name="T115" fmla="*/ 329 h 844"/>
              <a:gd name="T116" fmla="*/ 932 w 1029"/>
              <a:gd name="T117" fmla="*/ 98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29" h="844">
                <a:moveTo>
                  <a:pt x="885" y="512"/>
                </a:moveTo>
                <a:lnTo>
                  <a:pt x="885" y="512"/>
                </a:lnTo>
                <a:cubicBezTo>
                  <a:pt x="835" y="561"/>
                  <a:pt x="770" y="589"/>
                  <a:pt x="700" y="589"/>
                </a:cubicBezTo>
                <a:lnTo>
                  <a:pt x="700" y="589"/>
                </a:lnTo>
                <a:cubicBezTo>
                  <a:pt x="615" y="589"/>
                  <a:pt x="530" y="608"/>
                  <a:pt x="454" y="643"/>
                </a:cubicBezTo>
                <a:lnTo>
                  <a:pt x="454" y="643"/>
                </a:lnTo>
                <a:cubicBezTo>
                  <a:pt x="348" y="693"/>
                  <a:pt x="241" y="736"/>
                  <a:pt x="178" y="759"/>
                </a:cubicBezTo>
                <a:lnTo>
                  <a:pt x="178" y="759"/>
                </a:lnTo>
                <a:cubicBezTo>
                  <a:pt x="185" y="717"/>
                  <a:pt x="196" y="656"/>
                  <a:pt x="210" y="587"/>
                </a:cubicBezTo>
                <a:lnTo>
                  <a:pt x="210" y="587"/>
                </a:lnTo>
                <a:cubicBezTo>
                  <a:pt x="212" y="573"/>
                  <a:pt x="206" y="559"/>
                  <a:pt x="194" y="552"/>
                </a:cubicBezTo>
                <a:lnTo>
                  <a:pt x="194" y="552"/>
                </a:lnTo>
                <a:lnTo>
                  <a:pt x="194" y="552"/>
                </a:lnTo>
                <a:lnTo>
                  <a:pt x="194" y="552"/>
                </a:lnTo>
                <a:cubicBezTo>
                  <a:pt x="156" y="529"/>
                  <a:pt x="124" y="497"/>
                  <a:pt x="101" y="458"/>
                </a:cubicBezTo>
                <a:lnTo>
                  <a:pt x="101" y="458"/>
                </a:lnTo>
                <a:cubicBezTo>
                  <a:pt x="79" y="419"/>
                  <a:pt x="66" y="374"/>
                  <a:pt x="66" y="328"/>
                </a:cubicBezTo>
                <a:lnTo>
                  <a:pt x="66" y="328"/>
                </a:lnTo>
                <a:cubicBezTo>
                  <a:pt x="66" y="258"/>
                  <a:pt x="93" y="192"/>
                  <a:pt x="143" y="143"/>
                </a:cubicBezTo>
                <a:lnTo>
                  <a:pt x="143" y="143"/>
                </a:lnTo>
                <a:cubicBezTo>
                  <a:pt x="192" y="93"/>
                  <a:pt x="258" y="66"/>
                  <a:pt x="327" y="66"/>
                </a:cubicBezTo>
                <a:lnTo>
                  <a:pt x="697" y="66"/>
                </a:lnTo>
                <a:lnTo>
                  <a:pt x="697" y="66"/>
                </a:lnTo>
                <a:cubicBezTo>
                  <a:pt x="768" y="66"/>
                  <a:pt x="834" y="94"/>
                  <a:pt x="885" y="145"/>
                </a:cubicBezTo>
                <a:lnTo>
                  <a:pt x="885" y="145"/>
                </a:lnTo>
                <a:cubicBezTo>
                  <a:pt x="934" y="194"/>
                  <a:pt x="961" y="259"/>
                  <a:pt x="961" y="328"/>
                </a:cubicBezTo>
                <a:lnTo>
                  <a:pt x="961" y="328"/>
                </a:lnTo>
                <a:lnTo>
                  <a:pt x="961" y="328"/>
                </a:lnTo>
                <a:cubicBezTo>
                  <a:pt x="961" y="397"/>
                  <a:pt x="933" y="463"/>
                  <a:pt x="885" y="512"/>
                </a:cubicBezTo>
                <a:close/>
                <a:moveTo>
                  <a:pt x="932" y="98"/>
                </a:moveTo>
                <a:lnTo>
                  <a:pt x="932" y="98"/>
                </a:lnTo>
                <a:cubicBezTo>
                  <a:pt x="869" y="35"/>
                  <a:pt x="786" y="0"/>
                  <a:pt x="697" y="0"/>
                </a:cubicBezTo>
                <a:lnTo>
                  <a:pt x="327" y="0"/>
                </a:lnTo>
                <a:lnTo>
                  <a:pt x="327" y="0"/>
                </a:lnTo>
                <a:cubicBezTo>
                  <a:pt x="240" y="0"/>
                  <a:pt x="158" y="34"/>
                  <a:pt x="96" y="96"/>
                </a:cubicBezTo>
                <a:lnTo>
                  <a:pt x="96" y="96"/>
                </a:lnTo>
                <a:cubicBezTo>
                  <a:pt x="34" y="158"/>
                  <a:pt x="0" y="240"/>
                  <a:pt x="0" y="328"/>
                </a:cubicBezTo>
                <a:lnTo>
                  <a:pt x="0" y="328"/>
                </a:lnTo>
                <a:cubicBezTo>
                  <a:pt x="0" y="385"/>
                  <a:pt x="15" y="442"/>
                  <a:pt x="44" y="491"/>
                </a:cubicBezTo>
                <a:lnTo>
                  <a:pt x="44" y="491"/>
                </a:lnTo>
                <a:cubicBezTo>
                  <a:pt x="68" y="533"/>
                  <a:pt x="101" y="569"/>
                  <a:pt x="140" y="596"/>
                </a:cubicBezTo>
                <a:lnTo>
                  <a:pt x="140" y="596"/>
                </a:lnTo>
                <a:cubicBezTo>
                  <a:pt x="117" y="711"/>
                  <a:pt x="105" y="801"/>
                  <a:pt x="104" y="805"/>
                </a:cubicBezTo>
                <a:lnTo>
                  <a:pt x="104" y="805"/>
                </a:lnTo>
                <a:cubicBezTo>
                  <a:pt x="102" y="817"/>
                  <a:pt x="107" y="828"/>
                  <a:pt x="116" y="836"/>
                </a:cubicBezTo>
                <a:lnTo>
                  <a:pt x="116" y="836"/>
                </a:lnTo>
                <a:cubicBezTo>
                  <a:pt x="122" y="841"/>
                  <a:pt x="130" y="843"/>
                  <a:pt x="137" y="843"/>
                </a:cubicBezTo>
                <a:lnTo>
                  <a:pt x="137" y="843"/>
                </a:lnTo>
                <a:cubicBezTo>
                  <a:pt x="141" y="843"/>
                  <a:pt x="144" y="842"/>
                  <a:pt x="148" y="841"/>
                </a:cubicBezTo>
                <a:lnTo>
                  <a:pt x="148" y="841"/>
                </a:lnTo>
                <a:cubicBezTo>
                  <a:pt x="155" y="839"/>
                  <a:pt x="320" y="780"/>
                  <a:pt x="483" y="704"/>
                </a:cubicBezTo>
                <a:lnTo>
                  <a:pt x="483" y="704"/>
                </a:lnTo>
                <a:cubicBezTo>
                  <a:pt x="550" y="672"/>
                  <a:pt x="625" y="655"/>
                  <a:pt x="700" y="655"/>
                </a:cubicBezTo>
                <a:lnTo>
                  <a:pt x="700" y="655"/>
                </a:lnTo>
                <a:cubicBezTo>
                  <a:pt x="787" y="655"/>
                  <a:pt x="869" y="621"/>
                  <a:pt x="932" y="559"/>
                </a:cubicBezTo>
                <a:lnTo>
                  <a:pt x="932" y="559"/>
                </a:lnTo>
                <a:cubicBezTo>
                  <a:pt x="993" y="497"/>
                  <a:pt x="1028" y="416"/>
                  <a:pt x="1028" y="329"/>
                </a:cubicBezTo>
                <a:lnTo>
                  <a:pt x="1028" y="329"/>
                </a:lnTo>
                <a:cubicBezTo>
                  <a:pt x="1028" y="242"/>
                  <a:pt x="994" y="160"/>
                  <a:pt x="932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71"/>
          <p:cNvSpPr>
            <a:spLocks noChangeArrowheads="1"/>
          </p:cNvSpPr>
          <p:nvPr/>
        </p:nvSpPr>
        <p:spPr bwMode="auto">
          <a:xfrm>
            <a:off x="3955423" y="10846913"/>
            <a:ext cx="161796" cy="161796"/>
          </a:xfrm>
          <a:custGeom>
            <a:avLst/>
            <a:gdLst>
              <a:gd name="T0" fmla="*/ 68 w 137"/>
              <a:gd name="T1" fmla="*/ 0 h 137"/>
              <a:gd name="T2" fmla="*/ 68 w 137"/>
              <a:gd name="T3" fmla="*/ 0 h 137"/>
              <a:gd name="T4" fmla="*/ 0 w 137"/>
              <a:gd name="T5" fmla="*/ 68 h 137"/>
              <a:gd name="T6" fmla="*/ 0 w 137"/>
              <a:gd name="T7" fmla="*/ 68 h 137"/>
              <a:gd name="T8" fmla="*/ 68 w 137"/>
              <a:gd name="T9" fmla="*/ 136 h 137"/>
              <a:gd name="T10" fmla="*/ 68 w 137"/>
              <a:gd name="T11" fmla="*/ 136 h 137"/>
              <a:gd name="T12" fmla="*/ 136 w 137"/>
              <a:gd name="T13" fmla="*/ 68 h 137"/>
              <a:gd name="T14" fmla="*/ 136 w 137"/>
              <a:gd name="T15" fmla="*/ 68 h 137"/>
              <a:gd name="T16" fmla="*/ 68 w 137"/>
              <a:gd name="T17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" h="137">
                <a:moveTo>
                  <a:pt x="68" y="0"/>
                </a:moveTo>
                <a:lnTo>
                  <a:pt x="68" y="0"/>
                </a:lnTo>
                <a:cubicBezTo>
                  <a:pt x="31" y="0"/>
                  <a:pt x="0" y="31"/>
                  <a:pt x="0" y="68"/>
                </a:cubicBezTo>
                <a:lnTo>
                  <a:pt x="0" y="68"/>
                </a:lnTo>
                <a:cubicBezTo>
                  <a:pt x="0" y="106"/>
                  <a:pt x="31" y="136"/>
                  <a:pt x="68" y="136"/>
                </a:cubicBezTo>
                <a:lnTo>
                  <a:pt x="68" y="136"/>
                </a:lnTo>
                <a:cubicBezTo>
                  <a:pt x="106" y="136"/>
                  <a:pt x="136" y="106"/>
                  <a:pt x="136" y="68"/>
                </a:cubicBezTo>
                <a:lnTo>
                  <a:pt x="136" y="68"/>
                </a:lnTo>
                <a:cubicBezTo>
                  <a:pt x="136" y="31"/>
                  <a:pt x="106" y="0"/>
                  <a:pt x="6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72"/>
          <p:cNvSpPr>
            <a:spLocks noChangeArrowheads="1"/>
          </p:cNvSpPr>
          <p:nvPr/>
        </p:nvSpPr>
        <p:spPr bwMode="auto">
          <a:xfrm>
            <a:off x="3631828" y="10846913"/>
            <a:ext cx="161796" cy="161796"/>
          </a:xfrm>
          <a:custGeom>
            <a:avLst/>
            <a:gdLst>
              <a:gd name="T0" fmla="*/ 67 w 136"/>
              <a:gd name="T1" fmla="*/ 0 h 136"/>
              <a:gd name="T2" fmla="*/ 67 w 136"/>
              <a:gd name="T3" fmla="*/ 0 h 136"/>
              <a:gd name="T4" fmla="*/ 0 w 136"/>
              <a:gd name="T5" fmla="*/ 67 h 136"/>
              <a:gd name="T6" fmla="*/ 0 w 136"/>
              <a:gd name="T7" fmla="*/ 67 h 136"/>
              <a:gd name="T8" fmla="*/ 67 w 136"/>
              <a:gd name="T9" fmla="*/ 135 h 136"/>
              <a:gd name="T10" fmla="*/ 67 w 136"/>
              <a:gd name="T11" fmla="*/ 135 h 136"/>
              <a:gd name="T12" fmla="*/ 135 w 136"/>
              <a:gd name="T13" fmla="*/ 67 h 136"/>
              <a:gd name="T14" fmla="*/ 135 w 136"/>
              <a:gd name="T15" fmla="*/ 67 h 136"/>
              <a:gd name="T16" fmla="*/ 67 w 136"/>
              <a:gd name="T17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" h="136">
                <a:moveTo>
                  <a:pt x="67" y="0"/>
                </a:move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lnTo>
                  <a:pt x="0" y="67"/>
                </a:lnTo>
                <a:cubicBezTo>
                  <a:pt x="0" y="105"/>
                  <a:pt x="30" y="135"/>
                  <a:pt x="67" y="135"/>
                </a:cubicBezTo>
                <a:lnTo>
                  <a:pt x="67" y="135"/>
                </a:lnTo>
                <a:cubicBezTo>
                  <a:pt x="105" y="135"/>
                  <a:pt x="135" y="105"/>
                  <a:pt x="135" y="67"/>
                </a:cubicBezTo>
                <a:lnTo>
                  <a:pt x="135" y="67"/>
                </a:lnTo>
                <a:cubicBezTo>
                  <a:pt x="135" y="30"/>
                  <a:pt x="105" y="0"/>
                  <a:pt x="6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73"/>
          <p:cNvSpPr>
            <a:spLocks noChangeArrowheads="1"/>
          </p:cNvSpPr>
          <p:nvPr/>
        </p:nvSpPr>
        <p:spPr bwMode="auto">
          <a:xfrm>
            <a:off x="3308233" y="10846913"/>
            <a:ext cx="161796" cy="161796"/>
          </a:xfrm>
          <a:custGeom>
            <a:avLst/>
            <a:gdLst>
              <a:gd name="T0" fmla="*/ 68 w 137"/>
              <a:gd name="T1" fmla="*/ 0 h 137"/>
              <a:gd name="T2" fmla="*/ 68 w 137"/>
              <a:gd name="T3" fmla="*/ 0 h 137"/>
              <a:gd name="T4" fmla="*/ 0 w 137"/>
              <a:gd name="T5" fmla="*/ 68 h 137"/>
              <a:gd name="T6" fmla="*/ 0 w 137"/>
              <a:gd name="T7" fmla="*/ 68 h 137"/>
              <a:gd name="T8" fmla="*/ 68 w 137"/>
              <a:gd name="T9" fmla="*/ 136 h 137"/>
              <a:gd name="T10" fmla="*/ 68 w 137"/>
              <a:gd name="T11" fmla="*/ 136 h 137"/>
              <a:gd name="T12" fmla="*/ 136 w 137"/>
              <a:gd name="T13" fmla="*/ 68 h 137"/>
              <a:gd name="T14" fmla="*/ 136 w 137"/>
              <a:gd name="T15" fmla="*/ 68 h 137"/>
              <a:gd name="T16" fmla="*/ 68 w 137"/>
              <a:gd name="T17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" h="137">
                <a:moveTo>
                  <a:pt x="68" y="0"/>
                </a:moveTo>
                <a:lnTo>
                  <a:pt x="68" y="0"/>
                </a:lnTo>
                <a:cubicBezTo>
                  <a:pt x="31" y="0"/>
                  <a:pt x="0" y="31"/>
                  <a:pt x="0" y="68"/>
                </a:cubicBezTo>
                <a:lnTo>
                  <a:pt x="0" y="68"/>
                </a:lnTo>
                <a:cubicBezTo>
                  <a:pt x="0" y="106"/>
                  <a:pt x="31" y="136"/>
                  <a:pt x="68" y="136"/>
                </a:cubicBezTo>
                <a:lnTo>
                  <a:pt x="68" y="136"/>
                </a:lnTo>
                <a:cubicBezTo>
                  <a:pt x="106" y="136"/>
                  <a:pt x="136" y="106"/>
                  <a:pt x="136" y="68"/>
                </a:cubicBezTo>
                <a:lnTo>
                  <a:pt x="136" y="68"/>
                </a:lnTo>
                <a:cubicBezTo>
                  <a:pt x="136" y="31"/>
                  <a:pt x="106" y="0"/>
                  <a:pt x="6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74"/>
          <p:cNvSpPr>
            <a:spLocks noChangeArrowheads="1"/>
          </p:cNvSpPr>
          <p:nvPr/>
        </p:nvSpPr>
        <p:spPr bwMode="auto">
          <a:xfrm>
            <a:off x="7546283" y="9578628"/>
            <a:ext cx="1503151" cy="929031"/>
          </a:xfrm>
          <a:custGeom>
            <a:avLst/>
            <a:gdLst>
              <a:gd name="T0" fmla="*/ 77 w 1268"/>
              <a:gd name="T1" fmla="*/ 394 h 787"/>
              <a:gd name="T2" fmla="*/ 77 w 1268"/>
              <a:gd name="T3" fmla="*/ 394 h 787"/>
              <a:gd name="T4" fmla="*/ 634 w 1268"/>
              <a:gd name="T5" fmla="*/ 720 h 787"/>
              <a:gd name="T6" fmla="*/ 634 w 1268"/>
              <a:gd name="T7" fmla="*/ 720 h 787"/>
              <a:gd name="T8" fmla="*/ 640 w 1268"/>
              <a:gd name="T9" fmla="*/ 720 h 787"/>
              <a:gd name="T10" fmla="*/ 640 w 1268"/>
              <a:gd name="T11" fmla="*/ 720 h 787"/>
              <a:gd name="T12" fmla="*/ 1017 w 1268"/>
              <a:gd name="T13" fmla="*/ 574 h 787"/>
              <a:gd name="T14" fmla="*/ 1017 w 1268"/>
              <a:gd name="T15" fmla="*/ 574 h 787"/>
              <a:gd name="T16" fmla="*/ 1190 w 1268"/>
              <a:gd name="T17" fmla="*/ 394 h 787"/>
              <a:gd name="T18" fmla="*/ 1190 w 1268"/>
              <a:gd name="T19" fmla="*/ 394 h 787"/>
              <a:gd name="T20" fmla="*/ 633 w 1268"/>
              <a:gd name="T21" fmla="*/ 68 h 787"/>
              <a:gd name="T22" fmla="*/ 633 w 1268"/>
              <a:gd name="T23" fmla="*/ 68 h 787"/>
              <a:gd name="T24" fmla="*/ 627 w 1268"/>
              <a:gd name="T25" fmla="*/ 68 h 787"/>
              <a:gd name="T26" fmla="*/ 627 w 1268"/>
              <a:gd name="T27" fmla="*/ 68 h 787"/>
              <a:gd name="T28" fmla="*/ 251 w 1268"/>
              <a:gd name="T29" fmla="*/ 214 h 787"/>
              <a:gd name="T30" fmla="*/ 251 w 1268"/>
              <a:gd name="T31" fmla="*/ 214 h 787"/>
              <a:gd name="T32" fmla="*/ 77 w 1268"/>
              <a:gd name="T33" fmla="*/ 394 h 787"/>
              <a:gd name="T34" fmla="*/ 634 w 1268"/>
              <a:gd name="T35" fmla="*/ 786 h 787"/>
              <a:gd name="T36" fmla="*/ 634 w 1268"/>
              <a:gd name="T37" fmla="*/ 786 h 787"/>
              <a:gd name="T38" fmla="*/ 213 w 1268"/>
              <a:gd name="T39" fmla="*/ 628 h 787"/>
              <a:gd name="T40" fmla="*/ 213 w 1268"/>
              <a:gd name="T41" fmla="*/ 628 h 787"/>
              <a:gd name="T42" fmla="*/ 12 w 1268"/>
              <a:gd name="T43" fmla="*/ 418 h 787"/>
              <a:gd name="T44" fmla="*/ 12 w 1268"/>
              <a:gd name="T45" fmla="*/ 418 h 787"/>
              <a:gd name="T46" fmla="*/ 5 w 1268"/>
              <a:gd name="T47" fmla="*/ 409 h 787"/>
              <a:gd name="T48" fmla="*/ 5 w 1268"/>
              <a:gd name="T49" fmla="*/ 409 h 787"/>
              <a:gd name="T50" fmla="*/ 8 w 1268"/>
              <a:gd name="T51" fmla="*/ 375 h 787"/>
              <a:gd name="T52" fmla="*/ 8 w 1268"/>
              <a:gd name="T53" fmla="*/ 375 h 787"/>
              <a:gd name="T54" fmla="*/ 209 w 1268"/>
              <a:gd name="T55" fmla="*/ 162 h 787"/>
              <a:gd name="T56" fmla="*/ 209 w 1268"/>
              <a:gd name="T57" fmla="*/ 162 h 787"/>
              <a:gd name="T58" fmla="*/ 626 w 1268"/>
              <a:gd name="T59" fmla="*/ 2 h 787"/>
              <a:gd name="T60" fmla="*/ 626 w 1268"/>
              <a:gd name="T61" fmla="*/ 2 h 787"/>
              <a:gd name="T62" fmla="*/ 1054 w 1268"/>
              <a:gd name="T63" fmla="*/ 159 h 787"/>
              <a:gd name="T64" fmla="*/ 1054 w 1268"/>
              <a:gd name="T65" fmla="*/ 159 h 787"/>
              <a:gd name="T66" fmla="*/ 1255 w 1268"/>
              <a:gd name="T67" fmla="*/ 370 h 787"/>
              <a:gd name="T68" fmla="*/ 1255 w 1268"/>
              <a:gd name="T69" fmla="*/ 370 h 787"/>
              <a:gd name="T70" fmla="*/ 1261 w 1268"/>
              <a:gd name="T71" fmla="*/ 379 h 787"/>
              <a:gd name="T72" fmla="*/ 1261 w 1268"/>
              <a:gd name="T73" fmla="*/ 379 h 787"/>
              <a:gd name="T74" fmla="*/ 1259 w 1268"/>
              <a:gd name="T75" fmla="*/ 413 h 787"/>
              <a:gd name="T76" fmla="*/ 1259 w 1268"/>
              <a:gd name="T77" fmla="*/ 413 h 787"/>
              <a:gd name="T78" fmla="*/ 1058 w 1268"/>
              <a:gd name="T79" fmla="*/ 626 h 787"/>
              <a:gd name="T80" fmla="*/ 1058 w 1268"/>
              <a:gd name="T81" fmla="*/ 626 h 787"/>
              <a:gd name="T82" fmla="*/ 641 w 1268"/>
              <a:gd name="T83" fmla="*/ 786 h 787"/>
              <a:gd name="T84" fmla="*/ 641 w 1268"/>
              <a:gd name="T85" fmla="*/ 786 h 787"/>
              <a:gd name="T86" fmla="*/ 634 w 1268"/>
              <a:gd name="T87" fmla="*/ 786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68" h="787">
                <a:moveTo>
                  <a:pt x="77" y="394"/>
                </a:moveTo>
                <a:lnTo>
                  <a:pt x="77" y="394"/>
                </a:lnTo>
                <a:cubicBezTo>
                  <a:pt x="161" y="505"/>
                  <a:pt x="359" y="720"/>
                  <a:pt x="634" y="720"/>
                </a:cubicBezTo>
                <a:lnTo>
                  <a:pt x="634" y="720"/>
                </a:lnTo>
                <a:cubicBezTo>
                  <a:pt x="636" y="720"/>
                  <a:pt x="638" y="720"/>
                  <a:pt x="640" y="720"/>
                </a:cubicBezTo>
                <a:lnTo>
                  <a:pt x="640" y="720"/>
                </a:lnTo>
                <a:cubicBezTo>
                  <a:pt x="771" y="718"/>
                  <a:pt x="897" y="669"/>
                  <a:pt x="1017" y="574"/>
                </a:cubicBezTo>
                <a:lnTo>
                  <a:pt x="1017" y="574"/>
                </a:lnTo>
                <a:cubicBezTo>
                  <a:pt x="1079" y="525"/>
                  <a:pt x="1139" y="463"/>
                  <a:pt x="1190" y="394"/>
                </a:cubicBezTo>
                <a:lnTo>
                  <a:pt x="1190" y="394"/>
                </a:lnTo>
                <a:cubicBezTo>
                  <a:pt x="1106" y="283"/>
                  <a:pt x="909" y="68"/>
                  <a:pt x="633" y="68"/>
                </a:cubicBezTo>
                <a:lnTo>
                  <a:pt x="633" y="68"/>
                </a:lnTo>
                <a:cubicBezTo>
                  <a:pt x="631" y="68"/>
                  <a:pt x="629" y="68"/>
                  <a:pt x="627" y="68"/>
                </a:cubicBezTo>
                <a:lnTo>
                  <a:pt x="627" y="68"/>
                </a:lnTo>
                <a:cubicBezTo>
                  <a:pt x="497" y="70"/>
                  <a:pt x="370" y="119"/>
                  <a:pt x="251" y="214"/>
                </a:cubicBezTo>
                <a:lnTo>
                  <a:pt x="251" y="214"/>
                </a:lnTo>
                <a:cubicBezTo>
                  <a:pt x="188" y="263"/>
                  <a:pt x="128" y="325"/>
                  <a:pt x="77" y="394"/>
                </a:cubicBezTo>
                <a:close/>
                <a:moveTo>
                  <a:pt x="634" y="786"/>
                </a:moveTo>
                <a:lnTo>
                  <a:pt x="634" y="786"/>
                </a:lnTo>
                <a:cubicBezTo>
                  <a:pt x="487" y="786"/>
                  <a:pt x="346" y="733"/>
                  <a:pt x="213" y="628"/>
                </a:cubicBezTo>
                <a:lnTo>
                  <a:pt x="213" y="628"/>
                </a:lnTo>
                <a:cubicBezTo>
                  <a:pt x="140" y="571"/>
                  <a:pt x="70" y="498"/>
                  <a:pt x="12" y="418"/>
                </a:cubicBezTo>
                <a:lnTo>
                  <a:pt x="12" y="418"/>
                </a:lnTo>
                <a:cubicBezTo>
                  <a:pt x="10" y="416"/>
                  <a:pt x="7" y="413"/>
                  <a:pt x="5" y="409"/>
                </a:cubicBezTo>
                <a:lnTo>
                  <a:pt x="5" y="409"/>
                </a:lnTo>
                <a:cubicBezTo>
                  <a:pt x="0" y="398"/>
                  <a:pt x="1" y="385"/>
                  <a:pt x="8" y="375"/>
                </a:cubicBezTo>
                <a:lnTo>
                  <a:pt x="8" y="375"/>
                </a:lnTo>
                <a:cubicBezTo>
                  <a:pt x="66" y="294"/>
                  <a:pt x="136" y="219"/>
                  <a:pt x="209" y="162"/>
                </a:cubicBezTo>
                <a:lnTo>
                  <a:pt x="209" y="162"/>
                </a:lnTo>
                <a:cubicBezTo>
                  <a:pt x="341" y="57"/>
                  <a:pt x="481" y="3"/>
                  <a:pt x="626" y="2"/>
                </a:cubicBezTo>
                <a:lnTo>
                  <a:pt x="626" y="2"/>
                </a:lnTo>
                <a:cubicBezTo>
                  <a:pt x="775" y="0"/>
                  <a:pt x="919" y="53"/>
                  <a:pt x="1054" y="159"/>
                </a:cubicBezTo>
                <a:lnTo>
                  <a:pt x="1054" y="159"/>
                </a:lnTo>
                <a:cubicBezTo>
                  <a:pt x="1128" y="217"/>
                  <a:pt x="1197" y="290"/>
                  <a:pt x="1255" y="370"/>
                </a:cubicBezTo>
                <a:lnTo>
                  <a:pt x="1255" y="370"/>
                </a:lnTo>
                <a:cubicBezTo>
                  <a:pt x="1258" y="372"/>
                  <a:pt x="1260" y="375"/>
                  <a:pt x="1261" y="379"/>
                </a:cubicBezTo>
                <a:lnTo>
                  <a:pt x="1261" y="379"/>
                </a:lnTo>
                <a:cubicBezTo>
                  <a:pt x="1267" y="390"/>
                  <a:pt x="1266" y="404"/>
                  <a:pt x="1259" y="413"/>
                </a:cubicBezTo>
                <a:lnTo>
                  <a:pt x="1259" y="413"/>
                </a:lnTo>
                <a:cubicBezTo>
                  <a:pt x="1201" y="495"/>
                  <a:pt x="1131" y="568"/>
                  <a:pt x="1058" y="626"/>
                </a:cubicBezTo>
                <a:lnTo>
                  <a:pt x="1058" y="626"/>
                </a:lnTo>
                <a:cubicBezTo>
                  <a:pt x="926" y="731"/>
                  <a:pt x="786" y="784"/>
                  <a:pt x="641" y="786"/>
                </a:cubicBezTo>
                <a:lnTo>
                  <a:pt x="641" y="786"/>
                </a:lnTo>
                <a:cubicBezTo>
                  <a:pt x="638" y="786"/>
                  <a:pt x="636" y="786"/>
                  <a:pt x="634" y="7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75"/>
          <p:cNvSpPr>
            <a:spLocks noChangeArrowheads="1"/>
          </p:cNvSpPr>
          <p:nvPr/>
        </p:nvSpPr>
        <p:spPr bwMode="auto">
          <a:xfrm>
            <a:off x="7984702" y="9735206"/>
            <a:ext cx="621092" cy="615874"/>
          </a:xfrm>
          <a:custGeom>
            <a:avLst/>
            <a:gdLst>
              <a:gd name="T0" fmla="*/ 261 w 523"/>
              <a:gd name="T1" fmla="*/ 66 h 521"/>
              <a:gd name="T2" fmla="*/ 261 w 523"/>
              <a:gd name="T3" fmla="*/ 66 h 521"/>
              <a:gd name="T4" fmla="*/ 67 w 523"/>
              <a:gd name="T5" fmla="*/ 260 h 521"/>
              <a:gd name="T6" fmla="*/ 67 w 523"/>
              <a:gd name="T7" fmla="*/ 260 h 521"/>
              <a:gd name="T8" fmla="*/ 261 w 523"/>
              <a:gd name="T9" fmla="*/ 454 h 521"/>
              <a:gd name="T10" fmla="*/ 261 w 523"/>
              <a:gd name="T11" fmla="*/ 454 h 521"/>
              <a:gd name="T12" fmla="*/ 455 w 523"/>
              <a:gd name="T13" fmla="*/ 260 h 521"/>
              <a:gd name="T14" fmla="*/ 455 w 523"/>
              <a:gd name="T15" fmla="*/ 260 h 521"/>
              <a:gd name="T16" fmla="*/ 261 w 523"/>
              <a:gd name="T17" fmla="*/ 66 h 521"/>
              <a:gd name="T18" fmla="*/ 261 w 523"/>
              <a:gd name="T19" fmla="*/ 520 h 521"/>
              <a:gd name="T20" fmla="*/ 261 w 523"/>
              <a:gd name="T21" fmla="*/ 520 h 521"/>
              <a:gd name="T22" fmla="*/ 0 w 523"/>
              <a:gd name="T23" fmla="*/ 260 h 521"/>
              <a:gd name="T24" fmla="*/ 0 w 523"/>
              <a:gd name="T25" fmla="*/ 260 h 521"/>
              <a:gd name="T26" fmla="*/ 261 w 523"/>
              <a:gd name="T27" fmla="*/ 0 h 521"/>
              <a:gd name="T28" fmla="*/ 261 w 523"/>
              <a:gd name="T29" fmla="*/ 0 h 521"/>
              <a:gd name="T30" fmla="*/ 522 w 523"/>
              <a:gd name="T31" fmla="*/ 260 h 521"/>
              <a:gd name="T32" fmla="*/ 522 w 523"/>
              <a:gd name="T33" fmla="*/ 260 h 521"/>
              <a:gd name="T34" fmla="*/ 261 w 523"/>
              <a:gd name="T35" fmla="*/ 52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23" h="521">
                <a:moveTo>
                  <a:pt x="261" y="66"/>
                </a:moveTo>
                <a:lnTo>
                  <a:pt x="261" y="66"/>
                </a:lnTo>
                <a:cubicBezTo>
                  <a:pt x="154" y="66"/>
                  <a:pt x="67" y="153"/>
                  <a:pt x="67" y="260"/>
                </a:cubicBezTo>
                <a:lnTo>
                  <a:pt x="67" y="260"/>
                </a:lnTo>
                <a:cubicBezTo>
                  <a:pt x="67" y="367"/>
                  <a:pt x="154" y="454"/>
                  <a:pt x="261" y="454"/>
                </a:cubicBezTo>
                <a:lnTo>
                  <a:pt x="261" y="454"/>
                </a:lnTo>
                <a:cubicBezTo>
                  <a:pt x="368" y="454"/>
                  <a:pt x="455" y="367"/>
                  <a:pt x="455" y="260"/>
                </a:cubicBezTo>
                <a:lnTo>
                  <a:pt x="455" y="260"/>
                </a:lnTo>
                <a:cubicBezTo>
                  <a:pt x="455" y="153"/>
                  <a:pt x="368" y="66"/>
                  <a:pt x="261" y="66"/>
                </a:cubicBezTo>
                <a:close/>
                <a:moveTo>
                  <a:pt x="261" y="520"/>
                </a:moveTo>
                <a:lnTo>
                  <a:pt x="261" y="520"/>
                </a:lnTo>
                <a:cubicBezTo>
                  <a:pt x="117" y="520"/>
                  <a:pt x="0" y="403"/>
                  <a:pt x="0" y="260"/>
                </a:cubicBezTo>
                <a:lnTo>
                  <a:pt x="0" y="260"/>
                </a:lnTo>
                <a:cubicBezTo>
                  <a:pt x="0" y="116"/>
                  <a:pt x="117" y="0"/>
                  <a:pt x="261" y="0"/>
                </a:cubicBezTo>
                <a:lnTo>
                  <a:pt x="261" y="0"/>
                </a:lnTo>
                <a:cubicBezTo>
                  <a:pt x="405" y="0"/>
                  <a:pt x="522" y="116"/>
                  <a:pt x="522" y="260"/>
                </a:cubicBezTo>
                <a:lnTo>
                  <a:pt x="522" y="260"/>
                </a:lnTo>
                <a:cubicBezTo>
                  <a:pt x="522" y="403"/>
                  <a:pt x="405" y="520"/>
                  <a:pt x="261" y="5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CuadroTexto 431"/>
          <p:cNvSpPr txBox="1"/>
          <p:nvPr/>
        </p:nvSpPr>
        <p:spPr>
          <a:xfrm>
            <a:off x="1874782" y="728192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433" name="CuadroTexto 432"/>
          <p:cNvSpPr txBox="1"/>
          <p:nvPr/>
        </p:nvSpPr>
        <p:spPr>
          <a:xfrm>
            <a:off x="1862772" y="3398945"/>
            <a:ext cx="608888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34" name="CuadroTexto 433"/>
          <p:cNvSpPr txBox="1"/>
          <p:nvPr/>
        </p:nvSpPr>
        <p:spPr>
          <a:xfrm>
            <a:off x="2720608" y="11828806"/>
            <a:ext cx="188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35" name="Rectángulo 434"/>
          <p:cNvSpPr/>
          <p:nvPr/>
        </p:nvSpPr>
        <p:spPr>
          <a:xfrm>
            <a:off x="2285055" y="12347771"/>
            <a:ext cx="2699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6" name="CuadroTexto 435"/>
          <p:cNvSpPr txBox="1"/>
          <p:nvPr/>
        </p:nvSpPr>
        <p:spPr>
          <a:xfrm>
            <a:off x="7342615" y="10716321"/>
            <a:ext cx="1989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37" name="Rectángulo 436"/>
          <p:cNvSpPr/>
          <p:nvPr/>
        </p:nvSpPr>
        <p:spPr>
          <a:xfrm>
            <a:off x="6988562" y="11235286"/>
            <a:ext cx="2699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9" name="CuadroTexto 438"/>
          <p:cNvSpPr txBox="1"/>
          <p:nvPr/>
        </p:nvSpPr>
        <p:spPr>
          <a:xfrm>
            <a:off x="11792602" y="9463370"/>
            <a:ext cx="2185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0" name="Rectángulo 439"/>
          <p:cNvSpPr/>
          <p:nvPr/>
        </p:nvSpPr>
        <p:spPr>
          <a:xfrm>
            <a:off x="11535721" y="10018008"/>
            <a:ext cx="2699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4" name="CuadroTexto 443"/>
          <p:cNvSpPr txBox="1"/>
          <p:nvPr/>
        </p:nvSpPr>
        <p:spPr>
          <a:xfrm>
            <a:off x="16041090" y="7741336"/>
            <a:ext cx="2185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5" name="Rectángulo 444"/>
          <p:cNvSpPr/>
          <p:nvPr/>
        </p:nvSpPr>
        <p:spPr>
          <a:xfrm>
            <a:off x="15728965" y="8296623"/>
            <a:ext cx="2699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6774288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1"/>
          <p:cNvSpPr>
            <a:spLocks noChangeShapeType="1"/>
          </p:cNvSpPr>
          <p:nvPr/>
        </p:nvSpPr>
        <p:spPr bwMode="auto">
          <a:xfrm>
            <a:off x="16705537" y="7265154"/>
            <a:ext cx="5430" cy="3273532"/>
          </a:xfrm>
          <a:prstGeom prst="line">
            <a:avLst/>
          </a:prstGeom>
          <a:noFill/>
          <a:ln w="18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"/>
          <p:cNvSpPr>
            <a:spLocks noChangeShapeType="1"/>
          </p:cNvSpPr>
          <p:nvPr/>
        </p:nvSpPr>
        <p:spPr bwMode="auto">
          <a:xfrm>
            <a:off x="20147358" y="7265154"/>
            <a:ext cx="5430" cy="3778403"/>
          </a:xfrm>
          <a:prstGeom prst="line">
            <a:avLst/>
          </a:prstGeom>
          <a:noFill/>
          <a:ln w="18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"/>
          <p:cNvSpPr>
            <a:spLocks noChangeArrowheads="1"/>
          </p:cNvSpPr>
          <p:nvPr/>
        </p:nvSpPr>
        <p:spPr bwMode="auto">
          <a:xfrm>
            <a:off x="17291841" y="4876509"/>
            <a:ext cx="5222448" cy="4625287"/>
          </a:xfrm>
          <a:custGeom>
            <a:avLst/>
            <a:gdLst>
              <a:gd name="T0" fmla="*/ 2127 w 4242"/>
              <a:gd name="T1" fmla="*/ 381 h 3756"/>
              <a:gd name="T2" fmla="*/ 0 w 4242"/>
              <a:gd name="T3" fmla="*/ 728 h 3756"/>
              <a:gd name="T4" fmla="*/ 0 w 4242"/>
              <a:gd name="T5" fmla="*/ 3095 h 3756"/>
              <a:gd name="T6" fmla="*/ 2158 w 4242"/>
              <a:gd name="T7" fmla="*/ 3448 h 3756"/>
              <a:gd name="T8" fmla="*/ 2158 w 4242"/>
              <a:gd name="T9" fmla="*/ 3448 h 3756"/>
              <a:gd name="T10" fmla="*/ 2658 w 4242"/>
              <a:gd name="T11" fmla="*/ 3755 h 3756"/>
              <a:gd name="T12" fmla="*/ 2658 w 4242"/>
              <a:gd name="T13" fmla="*/ 3755 h 3756"/>
              <a:gd name="T14" fmla="*/ 3220 w 4242"/>
              <a:gd name="T15" fmla="*/ 3194 h 3756"/>
              <a:gd name="T16" fmla="*/ 3220 w 4242"/>
              <a:gd name="T17" fmla="*/ 3194 h 3756"/>
              <a:gd name="T18" fmla="*/ 3203 w 4242"/>
              <a:gd name="T19" fmla="*/ 3054 h 3756"/>
              <a:gd name="T20" fmla="*/ 3203 w 4242"/>
              <a:gd name="T21" fmla="*/ 3054 h 3756"/>
              <a:gd name="T22" fmla="*/ 4241 w 4242"/>
              <a:gd name="T23" fmla="*/ 1911 h 3756"/>
              <a:gd name="T24" fmla="*/ 4241 w 4242"/>
              <a:gd name="T25" fmla="*/ 1911 h 3756"/>
              <a:gd name="T26" fmla="*/ 3181 w 4242"/>
              <a:gd name="T27" fmla="*/ 767 h 3756"/>
              <a:gd name="T28" fmla="*/ 3181 w 4242"/>
              <a:gd name="T29" fmla="*/ 767 h 3756"/>
              <a:gd name="T30" fmla="*/ 3220 w 4242"/>
              <a:gd name="T31" fmla="*/ 562 h 3756"/>
              <a:gd name="T32" fmla="*/ 3220 w 4242"/>
              <a:gd name="T33" fmla="*/ 562 h 3756"/>
              <a:gd name="T34" fmla="*/ 2658 w 4242"/>
              <a:gd name="T35" fmla="*/ 0 h 3756"/>
              <a:gd name="T36" fmla="*/ 2658 w 4242"/>
              <a:gd name="T37" fmla="*/ 0 h 3756"/>
              <a:gd name="T38" fmla="*/ 2127 w 4242"/>
              <a:gd name="T39" fmla="*/ 381 h 3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42" h="3756">
                <a:moveTo>
                  <a:pt x="2127" y="381"/>
                </a:moveTo>
                <a:lnTo>
                  <a:pt x="0" y="728"/>
                </a:lnTo>
                <a:lnTo>
                  <a:pt x="0" y="3095"/>
                </a:lnTo>
                <a:lnTo>
                  <a:pt x="2158" y="3448"/>
                </a:lnTo>
                <a:lnTo>
                  <a:pt x="2158" y="3448"/>
                </a:lnTo>
                <a:cubicBezTo>
                  <a:pt x="2250" y="3631"/>
                  <a:pt x="2439" y="3755"/>
                  <a:pt x="2658" y="3755"/>
                </a:cubicBezTo>
                <a:lnTo>
                  <a:pt x="2658" y="3755"/>
                </a:lnTo>
                <a:cubicBezTo>
                  <a:pt x="2968" y="3755"/>
                  <a:pt x="3220" y="3504"/>
                  <a:pt x="3220" y="3194"/>
                </a:cubicBezTo>
                <a:lnTo>
                  <a:pt x="3220" y="3194"/>
                </a:lnTo>
                <a:cubicBezTo>
                  <a:pt x="3220" y="3146"/>
                  <a:pt x="3214" y="3099"/>
                  <a:pt x="3203" y="3054"/>
                </a:cubicBezTo>
                <a:lnTo>
                  <a:pt x="3203" y="3054"/>
                </a:lnTo>
                <a:cubicBezTo>
                  <a:pt x="3785" y="2999"/>
                  <a:pt x="4241" y="2508"/>
                  <a:pt x="4241" y="1911"/>
                </a:cubicBezTo>
                <a:lnTo>
                  <a:pt x="4241" y="1911"/>
                </a:lnTo>
                <a:cubicBezTo>
                  <a:pt x="4241" y="1308"/>
                  <a:pt x="3774" y="812"/>
                  <a:pt x="3181" y="767"/>
                </a:cubicBezTo>
                <a:lnTo>
                  <a:pt x="3181" y="767"/>
                </a:lnTo>
                <a:cubicBezTo>
                  <a:pt x="3206" y="704"/>
                  <a:pt x="3220" y="634"/>
                  <a:pt x="3220" y="562"/>
                </a:cubicBezTo>
                <a:lnTo>
                  <a:pt x="3220" y="562"/>
                </a:lnTo>
                <a:cubicBezTo>
                  <a:pt x="3220" y="251"/>
                  <a:pt x="2968" y="0"/>
                  <a:pt x="2658" y="0"/>
                </a:cubicBezTo>
                <a:lnTo>
                  <a:pt x="2658" y="0"/>
                </a:lnTo>
                <a:cubicBezTo>
                  <a:pt x="2412" y="0"/>
                  <a:pt x="2202" y="159"/>
                  <a:pt x="2127" y="38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4"/>
          <p:cNvSpPr>
            <a:spLocks noChangeArrowheads="1"/>
          </p:cNvSpPr>
          <p:nvPr/>
        </p:nvSpPr>
        <p:spPr bwMode="auto">
          <a:xfrm>
            <a:off x="21813983" y="5435671"/>
            <a:ext cx="260580" cy="260580"/>
          </a:xfrm>
          <a:custGeom>
            <a:avLst/>
            <a:gdLst>
              <a:gd name="T0" fmla="*/ 0 w 211"/>
              <a:gd name="T1" fmla="*/ 105 h 210"/>
              <a:gd name="T2" fmla="*/ 0 w 211"/>
              <a:gd name="T3" fmla="*/ 105 h 210"/>
              <a:gd name="T4" fmla="*/ 105 w 211"/>
              <a:gd name="T5" fmla="*/ 209 h 210"/>
              <a:gd name="T6" fmla="*/ 105 w 211"/>
              <a:gd name="T7" fmla="*/ 209 h 210"/>
              <a:gd name="T8" fmla="*/ 210 w 211"/>
              <a:gd name="T9" fmla="*/ 105 h 210"/>
              <a:gd name="T10" fmla="*/ 210 w 211"/>
              <a:gd name="T11" fmla="*/ 105 h 210"/>
              <a:gd name="T12" fmla="*/ 105 w 211"/>
              <a:gd name="T13" fmla="*/ 0 h 210"/>
              <a:gd name="T14" fmla="*/ 105 w 211"/>
              <a:gd name="T15" fmla="*/ 0 h 210"/>
              <a:gd name="T16" fmla="*/ 0 w 211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1" h="210">
                <a:moveTo>
                  <a:pt x="0" y="105"/>
                </a:moveTo>
                <a:lnTo>
                  <a:pt x="0" y="105"/>
                </a:lnTo>
                <a:cubicBezTo>
                  <a:pt x="0" y="162"/>
                  <a:pt x="47" y="209"/>
                  <a:pt x="105" y="209"/>
                </a:cubicBezTo>
                <a:lnTo>
                  <a:pt x="105" y="209"/>
                </a:lnTo>
                <a:cubicBezTo>
                  <a:pt x="163" y="209"/>
                  <a:pt x="210" y="162"/>
                  <a:pt x="210" y="105"/>
                </a:cubicBezTo>
                <a:lnTo>
                  <a:pt x="210" y="105"/>
                </a:lnTo>
                <a:cubicBezTo>
                  <a:pt x="210" y="47"/>
                  <a:pt x="163" y="0"/>
                  <a:pt x="105" y="0"/>
                </a:cubicBezTo>
                <a:lnTo>
                  <a:pt x="105" y="0"/>
                </a:lnTo>
                <a:cubicBezTo>
                  <a:pt x="47" y="0"/>
                  <a:pt x="0" y="47"/>
                  <a:pt x="0" y="10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5"/>
          <p:cNvSpPr>
            <a:spLocks noChangeArrowheads="1"/>
          </p:cNvSpPr>
          <p:nvPr/>
        </p:nvSpPr>
        <p:spPr bwMode="auto">
          <a:xfrm>
            <a:off x="21439398" y="8703772"/>
            <a:ext cx="206292" cy="206292"/>
          </a:xfrm>
          <a:custGeom>
            <a:avLst/>
            <a:gdLst>
              <a:gd name="T0" fmla="*/ 0 w 167"/>
              <a:gd name="T1" fmla="*/ 83 h 167"/>
              <a:gd name="T2" fmla="*/ 0 w 167"/>
              <a:gd name="T3" fmla="*/ 83 h 167"/>
              <a:gd name="T4" fmla="*/ 83 w 167"/>
              <a:gd name="T5" fmla="*/ 166 h 167"/>
              <a:gd name="T6" fmla="*/ 83 w 167"/>
              <a:gd name="T7" fmla="*/ 166 h 167"/>
              <a:gd name="T8" fmla="*/ 166 w 167"/>
              <a:gd name="T9" fmla="*/ 83 h 167"/>
              <a:gd name="T10" fmla="*/ 166 w 167"/>
              <a:gd name="T11" fmla="*/ 83 h 167"/>
              <a:gd name="T12" fmla="*/ 83 w 167"/>
              <a:gd name="T13" fmla="*/ 0 h 167"/>
              <a:gd name="T14" fmla="*/ 83 w 167"/>
              <a:gd name="T15" fmla="*/ 0 h 167"/>
              <a:gd name="T16" fmla="*/ 0 w 167"/>
              <a:gd name="T17" fmla="*/ 83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" h="167">
                <a:moveTo>
                  <a:pt x="0" y="83"/>
                </a:moveTo>
                <a:lnTo>
                  <a:pt x="0" y="83"/>
                </a:lnTo>
                <a:cubicBezTo>
                  <a:pt x="0" y="129"/>
                  <a:pt x="37" y="166"/>
                  <a:pt x="83" y="166"/>
                </a:cubicBezTo>
                <a:lnTo>
                  <a:pt x="83" y="166"/>
                </a:lnTo>
                <a:cubicBezTo>
                  <a:pt x="129" y="166"/>
                  <a:pt x="166" y="129"/>
                  <a:pt x="166" y="83"/>
                </a:cubicBezTo>
                <a:lnTo>
                  <a:pt x="166" y="83"/>
                </a:lnTo>
                <a:cubicBezTo>
                  <a:pt x="166" y="37"/>
                  <a:pt x="129" y="0"/>
                  <a:pt x="83" y="0"/>
                </a:cubicBez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6"/>
          <p:cNvSpPr>
            <a:spLocks noChangeArrowheads="1"/>
          </p:cNvSpPr>
          <p:nvPr/>
        </p:nvSpPr>
        <p:spPr bwMode="auto">
          <a:xfrm>
            <a:off x="22633721" y="7748314"/>
            <a:ext cx="369154" cy="369154"/>
          </a:xfrm>
          <a:custGeom>
            <a:avLst/>
            <a:gdLst>
              <a:gd name="T0" fmla="*/ 0 w 300"/>
              <a:gd name="T1" fmla="*/ 149 h 300"/>
              <a:gd name="T2" fmla="*/ 0 w 300"/>
              <a:gd name="T3" fmla="*/ 149 h 300"/>
              <a:gd name="T4" fmla="*/ 149 w 300"/>
              <a:gd name="T5" fmla="*/ 299 h 300"/>
              <a:gd name="T6" fmla="*/ 149 w 300"/>
              <a:gd name="T7" fmla="*/ 299 h 300"/>
              <a:gd name="T8" fmla="*/ 299 w 300"/>
              <a:gd name="T9" fmla="*/ 149 h 300"/>
              <a:gd name="T10" fmla="*/ 299 w 300"/>
              <a:gd name="T11" fmla="*/ 149 h 300"/>
              <a:gd name="T12" fmla="*/ 149 w 300"/>
              <a:gd name="T13" fmla="*/ 0 h 300"/>
              <a:gd name="T14" fmla="*/ 149 w 300"/>
              <a:gd name="T15" fmla="*/ 0 h 300"/>
              <a:gd name="T16" fmla="*/ 0 w 300"/>
              <a:gd name="T17" fmla="*/ 14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0" y="149"/>
                </a:moveTo>
                <a:lnTo>
                  <a:pt x="0" y="149"/>
                </a:lnTo>
                <a:cubicBezTo>
                  <a:pt x="0" y="232"/>
                  <a:pt x="67" y="299"/>
                  <a:pt x="149" y="299"/>
                </a:cubicBezTo>
                <a:lnTo>
                  <a:pt x="149" y="299"/>
                </a:lnTo>
                <a:cubicBezTo>
                  <a:pt x="232" y="299"/>
                  <a:pt x="299" y="232"/>
                  <a:pt x="299" y="149"/>
                </a:cubicBezTo>
                <a:lnTo>
                  <a:pt x="299" y="149"/>
                </a:lnTo>
                <a:cubicBezTo>
                  <a:pt x="299" y="67"/>
                  <a:pt x="232" y="0"/>
                  <a:pt x="149" y="0"/>
                </a:cubicBezTo>
                <a:lnTo>
                  <a:pt x="149" y="0"/>
                </a:lnTo>
                <a:cubicBezTo>
                  <a:pt x="67" y="0"/>
                  <a:pt x="0" y="67"/>
                  <a:pt x="0" y="1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7"/>
          <p:cNvSpPr>
            <a:spLocks noChangeArrowheads="1"/>
          </p:cNvSpPr>
          <p:nvPr/>
        </p:nvSpPr>
        <p:spPr bwMode="auto">
          <a:xfrm>
            <a:off x="14257177" y="5202233"/>
            <a:ext cx="4478709" cy="3968411"/>
          </a:xfrm>
          <a:custGeom>
            <a:avLst/>
            <a:gdLst>
              <a:gd name="T0" fmla="*/ 1823 w 3637"/>
              <a:gd name="T1" fmla="*/ 327 h 3222"/>
              <a:gd name="T2" fmla="*/ 0 w 3637"/>
              <a:gd name="T3" fmla="*/ 625 h 3222"/>
              <a:gd name="T4" fmla="*/ 0 w 3637"/>
              <a:gd name="T5" fmla="*/ 2655 h 3222"/>
              <a:gd name="T6" fmla="*/ 1850 w 3637"/>
              <a:gd name="T7" fmla="*/ 2957 h 3222"/>
              <a:gd name="T8" fmla="*/ 1850 w 3637"/>
              <a:gd name="T9" fmla="*/ 2957 h 3222"/>
              <a:gd name="T10" fmla="*/ 2279 w 3637"/>
              <a:gd name="T11" fmla="*/ 3221 h 3222"/>
              <a:gd name="T12" fmla="*/ 2279 w 3637"/>
              <a:gd name="T13" fmla="*/ 3221 h 3222"/>
              <a:gd name="T14" fmla="*/ 2760 w 3637"/>
              <a:gd name="T15" fmla="*/ 2740 h 3222"/>
              <a:gd name="T16" fmla="*/ 2760 w 3637"/>
              <a:gd name="T17" fmla="*/ 2740 h 3222"/>
              <a:gd name="T18" fmla="*/ 2746 w 3637"/>
              <a:gd name="T19" fmla="*/ 2620 h 3222"/>
              <a:gd name="T20" fmla="*/ 2746 w 3637"/>
              <a:gd name="T21" fmla="*/ 2620 h 3222"/>
              <a:gd name="T22" fmla="*/ 3636 w 3637"/>
              <a:gd name="T23" fmla="*/ 1640 h 3222"/>
              <a:gd name="T24" fmla="*/ 3636 w 3637"/>
              <a:gd name="T25" fmla="*/ 1640 h 3222"/>
              <a:gd name="T26" fmla="*/ 2727 w 3637"/>
              <a:gd name="T27" fmla="*/ 658 h 3222"/>
              <a:gd name="T28" fmla="*/ 2727 w 3637"/>
              <a:gd name="T29" fmla="*/ 658 h 3222"/>
              <a:gd name="T30" fmla="*/ 2760 w 3637"/>
              <a:gd name="T31" fmla="*/ 482 h 3222"/>
              <a:gd name="T32" fmla="*/ 2760 w 3637"/>
              <a:gd name="T33" fmla="*/ 482 h 3222"/>
              <a:gd name="T34" fmla="*/ 2279 w 3637"/>
              <a:gd name="T35" fmla="*/ 0 h 3222"/>
              <a:gd name="T36" fmla="*/ 2279 w 3637"/>
              <a:gd name="T37" fmla="*/ 0 h 3222"/>
              <a:gd name="T38" fmla="*/ 1823 w 3637"/>
              <a:gd name="T39" fmla="*/ 327 h 3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637" h="3222">
                <a:moveTo>
                  <a:pt x="1823" y="327"/>
                </a:moveTo>
                <a:lnTo>
                  <a:pt x="0" y="625"/>
                </a:lnTo>
                <a:lnTo>
                  <a:pt x="0" y="2655"/>
                </a:lnTo>
                <a:lnTo>
                  <a:pt x="1850" y="2957"/>
                </a:lnTo>
                <a:lnTo>
                  <a:pt x="1850" y="2957"/>
                </a:lnTo>
                <a:cubicBezTo>
                  <a:pt x="1929" y="3114"/>
                  <a:pt x="2091" y="3221"/>
                  <a:pt x="2279" y="3221"/>
                </a:cubicBezTo>
                <a:lnTo>
                  <a:pt x="2279" y="3221"/>
                </a:lnTo>
                <a:cubicBezTo>
                  <a:pt x="2545" y="3221"/>
                  <a:pt x="2760" y="3005"/>
                  <a:pt x="2760" y="2740"/>
                </a:cubicBezTo>
                <a:lnTo>
                  <a:pt x="2760" y="2740"/>
                </a:lnTo>
                <a:cubicBezTo>
                  <a:pt x="2760" y="2698"/>
                  <a:pt x="2755" y="2659"/>
                  <a:pt x="2746" y="2620"/>
                </a:cubicBezTo>
                <a:lnTo>
                  <a:pt x="2746" y="2620"/>
                </a:lnTo>
                <a:cubicBezTo>
                  <a:pt x="3245" y="2572"/>
                  <a:pt x="3636" y="2151"/>
                  <a:pt x="3636" y="1640"/>
                </a:cubicBezTo>
                <a:lnTo>
                  <a:pt x="3636" y="1640"/>
                </a:lnTo>
                <a:cubicBezTo>
                  <a:pt x="3636" y="1122"/>
                  <a:pt x="3236" y="697"/>
                  <a:pt x="2727" y="658"/>
                </a:cubicBezTo>
                <a:lnTo>
                  <a:pt x="2727" y="658"/>
                </a:lnTo>
                <a:cubicBezTo>
                  <a:pt x="2749" y="604"/>
                  <a:pt x="2760" y="544"/>
                  <a:pt x="2760" y="482"/>
                </a:cubicBezTo>
                <a:lnTo>
                  <a:pt x="2760" y="482"/>
                </a:lnTo>
                <a:cubicBezTo>
                  <a:pt x="2760" y="216"/>
                  <a:pt x="2545" y="0"/>
                  <a:pt x="2279" y="0"/>
                </a:cubicBezTo>
                <a:lnTo>
                  <a:pt x="2279" y="0"/>
                </a:lnTo>
                <a:cubicBezTo>
                  <a:pt x="2067" y="0"/>
                  <a:pt x="1888" y="138"/>
                  <a:pt x="1823" y="3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8"/>
          <p:cNvSpPr>
            <a:spLocks noChangeArrowheads="1"/>
          </p:cNvSpPr>
          <p:nvPr/>
        </p:nvSpPr>
        <p:spPr bwMode="auto">
          <a:xfrm>
            <a:off x="18138724" y="5685393"/>
            <a:ext cx="222580" cy="222577"/>
          </a:xfrm>
          <a:custGeom>
            <a:avLst/>
            <a:gdLst>
              <a:gd name="T0" fmla="*/ 0 w 181"/>
              <a:gd name="T1" fmla="*/ 90 h 180"/>
              <a:gd name="T2" fmla="*/ 0 w 181"/>
              <a:gd name="T3" fmla="*/ 90 h 180"/>
              <a:gd name="T4" fmla="*/ 90 w 181"/>
              <a:gd name="T5" fmla="*/ 179 h 180"/>
              <a:gd name="T6" fmla="*/ 90 w 181"/>
              <a:gd name="T7" fmla="*/ 179 h 180"/>
              <a:gd name="T8" fmla="*/ 180 w 181"/>
              <a:gd name="T9" fmla="*/ 90 h 180"/>
              <a:gd name="T10" fmla="*/ 180 w 181"/>
              <a:gd name="T11" fmla="*/ 90 h 180"/>
              <a:gd name="T12" fmla="*/ 90 w 181"/>
              <a:gd name="T13" fmla="*/ 0 h 180"/>
              <a:gd name="T14" fmla="*/ 90 w 181"/>
              <a:gd name="T15" fmla="*/ 0 h 180"/>
              <a:gd name="T16" fmla="*/ 0 w 181"/>
              <a:gd name="T17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1" h="180">
                <a:moveTo>
                  <a:pt x="0" y="90"/>
                </a:moveTo>
                <a:lnTo>
                  <a:pt x="0" y="90"/>
                </a:lnTo>
                <a:cubicBezTo>
                  <a:pt x="0" y="140"/>
                  <a:pt x="40" y="179"/>
                  <a:pt x="90" y="179"/>
                </a:cubicBezTo>
                <a:lnTo>
                  <a:pt x="90" y="179"/>
                </a:lnTo>
                <a:cubicBezTo>
                  <a:pt x="139" y="179"/>
                  <a:pt x="180" y="140"/>
                  <a:pt x="180" y="90"/>
                </a:cubicBezTo>
                <a:lnTo>
                  <a:pt x="180" y="90"/>
                </a:lnTo>
                <a:cubicBezTo>
                  <a:pt x="180" y="40"/>
                  <a:pt x="139" y="0"/>
                  <a:pt x="90" y="0"/>
                </a:cubicBezTo>
                <a:lnTo>
                  <a:pt x="90" y="0"/>
                </a:lnTo>
                <a:cubicBezTo>
                  <a:pt x="40" y="0"/>
                  <a:pt x="0" y="40"/>
                  <a:pt x="0" y="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9"/>
          <p:cNvSpPr>
            <a:spLocks noChangeArrowheads="1"/>
          </p:cNvSpPr>
          <p:nvPr/>
        </p:nvSpPr>
        <p:spPr bwMode="auto">
          <a:xfrm>
            <a:off x="17818430" y="8486623"/>
            <a:ext cx="179147" cy="179147"/>
          </a:xfrm>
          <a:custGeom>
            <a:avLst/>
            <a:gdLst>
              <a:gd name="T0" fmla="*/ 0 w 144"/>
              <a:gd name="T1" fmla="*/ 72 h 144"/>
              <a:gd name="T2" fmla="*/ 0 w 144"/>
              <a:gd name="T3" fmla="*/ 72 h 144"/>
              <a:gd name="T4" fmla="*/ 72 w 144"/>
              <a:gd name="T5" fmla="*/ 143 h 144"/>
              <a:gd name="T6" fmla="*/ 72 w 144"/>
              <a:gd name="T7" fmla="*/ 143 h 144"/>
              <a:gd name="T8" fmla="*/ 143 w 144"/>
              <a:gd name="T9" fmla="*/ 72 h 144"/>
              <a:gd name="T10" fmla="*/ 143 w 144"/>
              <a:gd name="T11" fmla="*/ 72 h 144"/>
              <a:gd name="T12" fmla="*/ 72 w 144"/>
              <a:gd name="T13" fmla="*/ 0 h 144"/>
              <a:gd name="T14" fmla="*/ 72 w 144"/>
              <a:gd name="T15" fmla="*/ 0 h 144"/>
              <a:gd name="T16" fmla="*/ 0 w 144"/>
              <a:gd name="T17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0" y="72"/>
                </a:moveTo>
                <a:lnTo>
                  <a:pt x="0" y="72"/>
                </a:lnTo>
                <a:cubicBezTo>
                  <a:pt x="0" y="111"/>
                  <a:pt x="32" y="143"/>
                  <a:pt x="72" y="143"/>
                </a:cubicBezTo>
                <a:lnTo>
                  <a:pt x="72" y="143"/>
                </a:lnTo>
                <a:cubicBezTo>
                  <a:pt x="111" y="143"/>
                  <a:pt x="143" y="111"/>
                  <a:pt x="143" y="72"/>
                </a:cubicBezTo>
                <a:lnTo>
                  <a:pt x="143" y="72"/>
                </a:lnTo>
                <a:cubicBezTo>
                  <a:pt x="143" y="32"/>
                  <a:pt x="111" y="0"/>
                  <a:pt x="72" y="0"/>
                </a:cubicBezTo>
                <a:lnTo>
                  <a:pt x="72" y="0"/>
                </a:lnTo>
                <a:cubicBezTo>
                  <a:pt x="32" y="0"/>
                  <a:pt x="0" y="32"/>
                  <a:pt x="0" y="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0"/>
          <p:cNvSpPr>
            <a:spLocks noChangeArrowheads="1"/>
          </p:cNvSpPr>
          <p:nvPr/>
        </p:nvSpPr>
        <p:spPr bwMode="auto">
          <a:xfrm>
            <a:off x="18839033" y="7666881"/>
            <a:ext cx="314867" cy="314867"/>
          </a:xfrm>
          <a:custGeom>
            <a:avLst/>
            <a:gdLst>
              <a:gd name="T0" fmla="*/ 0 w 257"/>
              <a:gd name="T1" fmla="*/ 128 h 257"/>
              <a:gd name="T2" fmla="*/ 0 w 257"/>
              <a:gd name="T3" fmla="*/ 128 h 257"/>
              <a:gd name="T4" fmla="*/ 128 w 257"/>
              <a:gd name="T5" fmla="*/ 256 h 257"/>
              <a:gd name="T6" fmla="*/ 128 w 257"/>
              <a:gd name="T7" fmla="*/ 256 h 257"/>
              <a:gd name="T8" fmla="*/ 256 w 257"/>
              <a:gd name="T9" fmla="*/ 128 h 257"/>
              <a:gd name="T10" fmla="*/ 256 w 257"/>
              <a:gd name="T11" fmla="*/ 128 h 257"/>
              <a:gd name="T12" fmla="*/ 128 w 257"/>
              <a:gd name="T13" fmla="*/ 0 h 257"/>
              <a:gd name="T14" fmla="*/ 128 w 257"/>
              <a:gd name="T15" fmla="*/ 0 h 257"/>
              <a:gd name="T16" fmla="*/ 0 w 257"/>
              <a:gd name="T17" fmla="*/ 128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7" h="257">
                <a:moveTo>
                  <a:pt x="0" y="128"/>
                </a:moveTo>
                <a:lnTo>
                  <a:pt x="0" y="128"/>
                </a:lnTo>
                <a:cubicBezTo>
                  <a:pt x="0" y="199"/>
                  <a:pt x="58" y="256"/>
                  <a:pt x="128" y="256"/>
                </a:cubicBezTo>
                <a:lnTo>
                  <a:pt x="128" y="256"/>
                </a:lnTo>
                <a:cubicBezTo>
                  <a:pt x="199" y="256"/>
                  <a:pt x="256" y="199"/>
                  <a:pt x="256" y="128"/>
                </a:cubicBezTo>
                <a:lnTo>
                  <a:pt x="256" y="128"/>
                </a:lnTo>
                <a:cubicBezTo>
                  <a:pt x="256" y="57"/>
                  <a:pt x="199" y="0"/>
                  <a:pt x="128" y="0"/>
                </a:cubicBezTo>
                <a:lnTo>
                  <a:pt x="128" y="0"/>
                </a:lnTo>
                <a:cubicBezTo>
                  <a:pt x="58" y="0"/>
                  <a:pt x="0" y="57"/>
                  <a:pt x="0" y="12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1"/>
          <p:cNvSpPr>
            <a:spLocks noChangeArrowheads="1"/>
          </p:cNvSpPr>
          <p:nvPr/>
        </p:nvSpPr>
        <p:spPr bwMode="auto">
          <a:xfrm>
            <a:off x="11911961" y="5690820"/>
            <a:ext cx="3376676" cy="2991238"/>
          </a:xfrm>
          <a:custGeom>
            <a:avLst/>
            <a:gdLst>
              <a:gd name="T0" fmla="*/ 1374 w 2742"/>
              <a:gd name="T1" fmla="*/ 246 h 2429"/>
              <a:gd name="T2" fmla="*/ 0 w 2742"/>
              <a:gd name="T3" fmla="*/ 471 h 2429"/>
              <a:gd name="T4" fmla="*/ 0 w 2742"/>
              <a:gd name="T5" fmla="*/ 2001 h 2429"/>
              <a:gd name="T6" fmla="*/ 1394 w 2742"/>
              <a:gd name="T7" fmla="*/ 2229 h 2429"/>
              <a:gd name="T8" fmla="*/ 1394 w 2742"/>
              <a:gd name="T9" fmla="*/ 2229 h 2429"/>
              <a:gd name="T10" fmla="*/ 1718 w 2742"/>
              <a:gd name="T11" fmla="*/ 2428 h 2429"/>
              <a:gd name="T12" fmla="*/ 1718 w 2742"/>
              <a:gd name="T13" fmla="*/ 2428 h 2429"/>
              <a:gd name="T14" fmla="*/ 2081 w 2742"/>
              <a:gd name="T15" fmla="*/ 2065 h 2429"/>
              <a:gd name="T16" fmla="*/ 2081 w 2742"/>
              <a:gd name="T17" fmla="*/ 2065 h 2429"/>
              <a:gd name="T18" fmla="*/ 2069 w 2742"/>
              <a:gd name="T19" fmla="*/ 1975 h 2429"/>
              <a:gd name="T20" fmla="*/ 2069 w 2742"/>
              <a:gd name="T21" fmla="*/ 1975 h 2429"/>
              <a:gd name="T22" fmla="*/ 2741 w 2742"/>
              <a:gd name="T23" fmla="*/ 1235 h 2429"/>
              <a:gd name="T24" fmla="*/ 2741 w 2742"/>
              <a:gd name="T25" fmla="*/ 1235 h 2429"/>
              <a:gd name="T26" fmla="*/ 2056 w 2742"/>
              <a:gd name="T27" fmla="*/ 496 h 2429"/>
              <a:gd name="T28" fmla="*/ 2056 w 2742"/>
              <a:gd name="T29" fmla="*/ 496 h 2429"/>
              <a:gd name="T30" fmla="*/ 2081 w 2742"/>
              <a:gd name="T31" fmla="*/ 363 h 2429"/>
              <a:gd name="T32" fmla="*/ 2081 w 2742"/>
              <a:gd name="T33" fmla="*/ 363 h 2429"/>
              <a:gd name="T34" fmla="*/ 1718 w 2742"/>
              <a:gd name="T35" fmla="*/ 0 h 2429"/>
              <a:gd name="T36" fmla="*/ 1718 w 2742"/>
              <a:gd name="T37" fmla="*/ 0 h 2429"/>
              <a:gd name="T38" fmla="*/ 1374 w 2742"/>
              <a:gd name="T39" fmla="*/ 246 h 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742" h="2429">
                <a:moveTo>
                  <a:pt x="1374" y="246"/>
                </a:moveTo>
                <a:lnTo>
                  <a:pt x="0" y="471"/>
                </a:lnTo>
                <a:lnTo>
                  <a:pt x="0" y="2001"/>
                </a:lnTo>
                <a:lnTo>
                  <a:pt x="1394" y="2229"/>
                </a:lnTo>
                <a:lnTo>
                  <a:pt x="1394" y="2229"/>
                </a:lnTo>
                <a:cubicBezTo>
                  <a:pt x="1454" y="2346"/>
                  <a:pt x="1577" y="2428"/>
                  <a:pt x="1718" y="2428"/>
                </a:cubicBezTo>
                <a:lnTo>
                  <a:pt x="1718" y="2428"/>
                </a:lnTo>
                <a:cubicBezTo>
                  <a:pt x="1918" y="2428"/>
                  <a:pt x="2081" y="2265"/>
                  <a:pt x="2081" y="2065"/>
                </a:cubicBezTo>
                <a:lnTo>
                  <a:pt x="2081" y="2065"/>
                </a:lnTo>
                <a:cubicBezTo>
                  <a:pt x="2081" y="2033"/>
                  <a:pt x="2077" y="2004"/>
                  <a:pt x="2069" y="1975"/>
                </a:cubicBezTo>
                <a:lnTo>
                  <a:pt x="2069" y="1975"/>
                </a:lnTo>
                <a:cubicBezTo>
                  <a:pt x="2446" y="1939"/>
                  <a:pt x="2741" y="1621"/>
                  <a:pt x="2741" y="1235"/>
                </a:cubicBezTo>
                <a:lnTo>
                  <a:pt x="2741" y="1235"/>
                </a:lnTo>
                <a:cubicBezTo>
                  <a:pt x="2741" y="845"/>
                  <a:pt x="2439" y="525"/>
                  <a:pt x="2056" y="496"/>
                </a:cubicBezTo>
                <a:lnTo>
                  <a:pt x="2056" y="496"/>
                </a:lnTo>
                <a:cubicBezTo>
                  <a:pt x="2072" y="455"/>
                  <a:pt x="2081" y="410"/>
                  <a:pt x="2081" y="363"/>
                </a:cubicBezTo>
                <a:lnTo>
                  <a:pt x="2081" y="363"/>
                </a:lnTo>
                <a:cubicBezTo>
                  <a:pt x="2081" y="162"/>
                  <a:pt x="1918" y="0"/>
                  <a:pt x="1718" y="0"/>
                </a:cubicBezTo>
                <a:lnTo>
                  <a:pt x="1718" y="0"/>
                </a:lnTo>
                <a:cubicBezTo>
                  <a:pt x="1558" y="0"/>
                  <a:pt x="1423" y="103"/>
                  <a:pt x="1374" y="2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2"/>
          <p:cNvSpPr>
            <a:spLocks noChangeArrowheads="1"/>
          </p:cNvSpPr>
          <p:nvPr/>
        </p:nvSpPr>
        <p:spPr bwMode="auto">
          <a:xfrm>
            <a:off x="14838050" y="6054547"/>
            <a:ext cx="168293" cy="168289"/>
          </a:xfrm>
          <a:custGeom>
            <a:avLst/>
            <a:gdLst>
              <a:gd name="T0" fmla="*/ 0 w 136"/>
              <a:gd name="T1" fmla="*/ 68 h 137"/>
              <a:gd name="T2" fmla="*/ 0 w 136"/>
              <a:gd name="T3" fmla="*/ 68 h 137"/>
              <a:gd name="T4" fmla="*/ 67 w 136"/>
              <a:gd name="T5" fmla="*/ 136 h 137"/>
              <a:gd name="T6" fmla="*/ 67 w 136"/>
              <a:gd name="T7" fmla="*/ 136 h 137"/>
              <a:gd name="T8" fmla="*/ 135 w 136"/>
              <a:gd name="T9" fmla="*/ 68 h 137"/>
              <a:gd name="T10" fmla="*/ 135 w 136"/>
              <a:gd name="T11" fmla="*/ 68 h 137"/>
              <a:gd name="T12" fmla="*/ 67 w 136"/>
              <a:gd name="T13" fmla="*/ 0 h 137"/>
              <a:gd name="T14" fmla="*/ 67 w 136"/>
              <a:gd name="T15" fmla="*/ 0 h 137"/>
              <a:gd name="T16" fmla="*/ 0 w 136"/>
              <a:gd name="T17" fmla="*/ 6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" h="137">
                <a:moveTo>
                  <a:pt x="0" y="68"/>
                </a:moveTo>
                <a:lnTo>
                  <a:pt x="0" y="68"/>
                </a:lnTo>
                <a:cubicBezTo>
                  <a:pt x="0" y="105"/>
                  <a:pt x="30" y="136"/>
                  <a:pt x="67" y="136"/>
                </a:cubicBezTo>
                <a:lnTo>
                  <a:pt x="67" y="136"/>
                </a:lnTo>
                <a:cubicBezTo>
                  <a:pt x="105" y="136"/>
                  <a:pt x="135" y="105"/>
                  <a:pt x="135" y="68"/>
                </a:cubicBezTo>
                <a:lnTo>
                  <a:pt x="135" y="68"/>
                </a:lnTo>
                <a:cubicBezTo>
                  <a:pt x="135" y="31"/>
                  <a:pt x="105" y="0"/>
                  <a:pt x="67" y="0"/>
                </a:cubicBezTo>
                <a:lnTo>
                  <a:pt x="67" y="0"/>
                </a:lnTo>
                <a:cubicBezTo>
                  <a:pt x="30" y="0"/>
                  <a:pt x="0" y="31"/>
                  <a:pt x="0" y="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3"/>
          <p:cNvSpPr>
            <a:spLocks noChangeArrowheads="1"/>
          </p:cNvSpPr>
          <p:nvPr/>
        </p:nvSpPr>
        <p:spPr bwMode="auto">
          <a:xfrm>
            <a:off x="14593759" y="8166325"/>
            <a:ext cx="130290" cy="135720"/>
          </a:xfrm>
          <a:custGeom>
            <a:avLst/>
            <a:gdLst>
              <a:gd name="T0" fmla="*/ 0 w 108"/>
              <a:gd name="T1" fmla="*/ 54 h 109"/>
              <a:gd name="T2" fmla="*/ 0 w 108"/>
              <a:gd name="T3" fmla="*/ 54 h 109"/>
              <a:gd name="T4" fmla="*/ 53 w 108"/>
              <a:gd name="T5" fmla="*/ 108 h 109"/>
              <a:gd name="T6" fmla="*/ 53 w 108"/>
              <a:gd name="T7" fmla="*/ 108 h 109"/>
              <a:gd name="T8" fmla="*/ 107 w 108"/>
              <a:gd name="T9" fmla="*/ 54 h 109"/>
              <a:gd name="T10" fmla="*/ 107 w 108"/>
              <a:gd name="T11" fmla="*/ 54 h 109"/>
              <a:gd name="T12" fmla="*/ 53 w 108"/>
              <a:gd name="T13" fmla="*/ 0 h 109"/>
              <a:gd name="T14" fmla="*/ 53 w 108"/>
              <a:gd name="T15" fmla="*/ 0 h 109"/>
              <a:gd name="T16" fmla="*/ 0 w 108"/>
              <a:gd name="T17" fmla="*/ 5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" h="109">
                <a:moveTo>
                  <a:pt x="0" y="54"/>
                </a:moveTo>
                <a:lnTo>
                  <a:pt x="0" y="54"/>
                </a:lnTo>
                <a:cubicBezTo>
                  <a:pt x="0" y="84"/>
                  <a:pt x="23" y="108"/>
                  <a:pt x="53" y="108"/>
                </a:cubicBezTo>
                <a:lnTo>
                  <a:pt x="53" y="108"/>
                </a:lnTo>
                <a:cubicBezTo>
                  <a:pt x="83" y="108"/>
                  <a:pt x="107" y="84"/>
                  <a:pt x="107" y="54"/>
                </a:cubicBezTo>
                <a:lnTo>
                  <a:pt x="107" y="54"/>
                </a:lnTo>
                <a:cubicBezTo>
                  <a:pt x="107" y="24"/>
                  <a:pt x="83" y="0"/>
                  <a:pt x="53" y="0"/>
                </a:cubicBezTo>
                <a:lnTo>
                  <a:pt x="53" y="0"/>
                </a:lnTo>
                <a:cubicBezTo>
                  <a:pt x="23" y="0"/>
                  <a:pt x="0" y="24"/>
                  <a:pt x="0" y="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4"/>
          <p:cNvSpPr>
            <a:spLocks noChangeArrowheads="1"/>
          </p:cNvSpPr>
          <p:nvPr/>
        </p:nvSpPr>
        <p:spPr bwMode="auto">
          <a:xfrm>
            <a:off x="15364640" y="7552879"/>
            <a:ext cx="238865" cy="238865"/>
          </a:xfrm>
          <a:custGeom>
            <a:avLst/>
            <a:gdLst>
              <a:gd name="T0" fmla="*/ 0 w 194"/>
              <a:gd name="T1" fmla="*/ 96 h 194"/>
              <a:gd name="T2" fmla="*/ 0 w 194"/>
              <a:gd name="T3" fmla="*/ 96 h 194"/>
              <a:gd name="T4" fmla="*/ 97 w 194"/>
              <a:gd name="T5" fmla="*/ 193 h 194"/>
              <a:gd name="T6" fmla="*/ 97 w 194"/>
              <a:gd name="T7" fmla="*/ 193 h 194"/>
              <a:gd name="T8" fmla="*/ 193 w 194"/>
              <a:gd name="T9" fmla="*/ 96 h 194"/>
              <a:gd name="T10" fmla="*/ 193 w 194"/>
              <a:gd name="T11" fmla="*/ 96 h 194"/>
              <a:gd name="T12" fmla="*/ 97 w 194"/>
              <a:gd name="T13" fmla="*/ 0 h 194"/>
              <a:gd name="T14" fmla="*/ 97 w 194"/>
              <a:gd name="T15" fmla="*/ 0 h 194"/>
              <a:gd name="T16" fmla="*/ 0 w 194"/>
              <a:gd name="T17" fmla="*/ 9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4">
                <a:moveTo>
                  <a:pt x="0" y="96"/>
                </a:moveTo>
                <a:lnTo>
                  <a:pt x="0" y="96"/>
                </a:lnTo>
                <a:cubicBezTo>
                  <a:pt x="0" y="150"/>
                  <a:pt x="43" y="193"/>
                  <a:pt x="97" y="193"/>
                </a:cubicBezTo>
                <a:lnTo>
                  <a:pt x="97" y="193"/>
                </a:lnTo>
                <a:cubicBezTo>
                  <a:pt x="150" y="193"/>
                  <a:pt x="193" y="150"/>
                  <a:pt x="193" y="96"/>
                </a:cubicBezTo>
                <a:lnTo>
                  <a:pt x="193" y="96"/>
                </a:lnTo>
                <a:cubicBezTo>
                  <a:pt x="193" y="43"/>
                  <a:pt x="150" y="0"/>
                  <a:pt x="97" y="0"/>
                </a:cubicBezTo>
                <a:lnTo>
                  <a:pt x="97" y="0"/>
                </a:lnTo>
                <a:cubicBezTo>
                  <a:pt x="43" y="0"/>
                  <a:pt x="0" y="43"/>
                  <a:pt x="0" y="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50"/>
          <p:cNvSpPr>
            <a:spLocks noChangeArrowheads="1"/>
          </p:cNvSpPr>
          <p:nvPr/>
        </p:nvSpPr>
        <p:spPr bwMode="auto">
          <a:xfrm>
            <a:off x="9067301" y="6027402"/>
            <a:ext cx="3626398" cy="2323501"/>
          </a:xfrm>
          <a:custGeom>
            <a:avLst/>
            <a:gdLst>
              <a:gd name="T0" fmla="*/ 1883 w 2945"/>
              <a:gd name="T1" fmla="*/ 191 h 1887"/>
              <a:gd name="T2" fmla="*/ 0 w 2945"/>
              <a:gd name="T3" fmla="*/ 365 h 1887"/>
              <a:gd name="T4" fmla="*/ 0 w 2945"/>
              <a:gd name="T5" fmla="*/ 1555 h 1887"/>
              <a:gd name="T6" fmla="*/ 1899 w 2945"/>
              <a:gd name="T7" fmla="*/ 1731 h 1887"/>
              <a:gd name="T8" fmla="*/ 1899 w 2945"/>
              <a:gd name="T9" fmla="*/ 1731 h 1887"/>
              <a:gd name="T10" fmla="*/ 2151 w 2945"/>
              <a:gd name="T11" fmla="*/ 1886 h 1887"/>
              <a:gd name="T12" fmla="*/ 2151 w 2945"/>
              <a:gd name="T13" fmla="*/ 1886 h 1887"/>
              <a:gd name="T14" fmla="*/ 2433 w 2945"/>
              <a:gd name="T15" fmla="*/ 1604 h 1887"/>
              <a:gd name="T16" fmla="*/ 2433 w 2945"/>
              <a:gd name="T17" fmla="*/ 1604 h 1887"/>
              <a:gd name="T18" fmla="*/ 2423 w 2945"/>
              <a:gd name="T19" fmla="*/ 1534 h 1887"/>
              <a:gd name="T20" fmla="*/ 2423 w 2945"/>
              <a:gd name="T21" fmla="*/ 1534 h 1887"/>
              <a:gd name="T22" fmla="*/ 2944 w 2945"/>
              <a:gd name="T23" fmla="*/ 959 h 1887"/>
              <a:gd name="T24" fmla="*/ 2944 w 2945"/>
              <a:gd name="T25" fmla="*/ 959 h 1887"/>
              <a:gd name="T26" fmla="*/ 2413 w 2945"/>
              <a:gd name="T27" fmla="*/ 385 h 1887"/>
              <a:gd name="T28" fmla="*/ 2413 w 2945"/>
              <a:gd name="T29" fmla="*/ 385 h 1887"/>
              <a:gd name="T30" fmla="*/ 2433 w 2945"/>
              <a:gd name="T31" fmla="*/ 282 h 1887"/>
              <a:gd name="T32" fmla="*/ 2433 w 2945"/>
              <a:gd name="T33" fmla="*/ 282 h 1887"/>
              <a:gd name="T34" fmla="*/ 2151 w 2945"/>
              <a:gd name="T35" fmla="*/ 0 h 1887"/>
              <a:gd name="T36" fmla="*/ 2151 w 2945"/>
              <a:gd name="T37" fmla="*/ 0 h 1887"/>
              <a:gd name="T38" fmla="*/ 1883 w 2945"/>
              <a:gd name="T39" fmla="*/ 191 h 1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45" h="1887">
                <a:moveTo>
                  <a:pt x="1883" y="191"/>
                </a:moveTo>
                <a:lnTo>
                  <a:pt x="0" y="365"/>
                </a:lnTo>
                <a:lnTo>
                  <a:pt x="0" y="1555"/>
                </a:lnTo>
                <a:lnTo>
                  <a:pt x="1899" y="1731"/>
                </a:lnTo>
                <a:lnTo>
                  <a:pt x="1899" y="1731"/>
                </a:lnTo>
                <a:cubicBezTo>
                  <a:pt x="1945" y="1823"/>
                  <a:pt x="2041" y="1886"/>
                  <a:pt x="2151" y="1886"/>
                </a:cubicBezTo>
                <a:lnTo>
                  <a:pt x="2151" y="1886"/>
                </a:lnTo>
                <a:cubicBezTo>
                  <a:pt x="2306" y="1886"/>
                  <a:pt x="2433" y="1760"/>
                  <a:pt x="2433" y="1604"/>
                </a:cubicBezTo>
                <a:lnTo>
                  <a:pt x="2433" y="1604"/>
                </a:lnTo>
                <a:cubicBezTo>
                  <a:pt x="2433" y="1579"/>
                  <a:pt x="2430" y="1556"/>
                  <a:pt x="2423" y="1534"/>
                </a:cubicBezTo>
                <a:lnTo>
                  <a:pt x="2423" y="1534"/>
                </a:lnTo>
                <a:cubicBezTo>
                  <a:pt x="2716" y="1506"/>
                  <a:pt x="2944" y="1259"/>
                  <a:pt x="2944" y="959"/>
                </a:cubicBezTo>
                <a:lnTo>
                  <a:pt x="2944" y="959"/>
                </a:lnTo>
                <a:cubicBezTo>
                  <a:pt x="2944" y="656"/>
                  <a:pt x="2711" y="408"/>
                  <a:pt x="2413" y="385"/>
                </a:cubicBezTo>
                <a:lnTo>
                  <a:pt x="2413" y="385"/>
                </a:lnTo>
                <a:cubicBezTo>
                  <a:pt x="2425" y="353"/>
                  <a:pt x="2433" y="318"/>
                  <a:pt x="2433" y="282"/>
                </a:cubicBezTo>
                <a:lnTo>
                  <a:pt x="2433" y="282"/>
                </a:lnTo>
                <a:cubicBezTo>
                  <a:pt x="2433" y="126"/>
                  <a:pt x="2306" y="0"/>
                  <a:pt x="2151" y="0"/>
                </a:cubicBezTo>
                <a:lnTo>
                  <a:pt x="2151" y="0"/>
                </a:lnTo>
                <a:cubicBezTo>
                  <a:pt x="2026" y="0"/>
                  <a:pt x="1921" y="80"/>
                  <a:pt x="1883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351"/>
          <p:cNvSpPr>
            <a:spLocks noChangeArrowheads="1"/>
          </p:cNvSpPr>
          <p:nvPr/>
        </p:nvSpPr>
        <p:spPr bwMode="auto">
          <a:xfrm>
            <a:off x="12340830" y="6309696"/>
            <a:ext cx="130290" cy="130290"/>
          </a:xfrm>
          <a:custGeom>
            <a:avLst/>
            <a:gdLst>
              <a:gd name="T0" fmla="*/ 0 w 106"/>
              <a:gd name="T1" fmla="*/ 53 h 106"/>
              <a:gd name="T2" fmla="*/ 0 w 106"/>
              <a:gd name="T3" fmla="*/ 53 h 106"/>
              <a:gd name="T4" fmla="*/ 52 w 106"/>
              <a:gd name="T5" fmla="*/ 105 h 106"/>
              <a:gd name="T6" fmla="*/ 52 w 106"/>
              <a:gd name="T7" fmla="*/ 105 h 106"/>
              <a:gd name="T8" fmla="*/ 105 w 106"/>
              <a:gd name="T9" fmla="*/ 53 h 106"/>
              <a:gd name="T10" fmla="*/ 105 w 106"/>
              <a:gd name="T11" fmla="*/ 53 h 106"/>
              <a:gd name="T12" fmla="*/ 52 w 106"/>
              <a:gd name="T13" fmla="*/ 0 h 106"/>
              <a:gd name="T14" fmla="*/ 52 w 106"/>
              <a:gd name="T15" fmla="*/ 0 h 106"/>
              <a:gd name="T16" fmla="*/ 0 w 106"/>
              <a:gd name="T17" fmla="*/ 5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106">
                <a:moveTo>
                  <a:pt x="0" y="53"/>
                </a:moveTo>
                <a:lnTo>
                  <a:pt x="0" y="53"/>
                </a:lnTo>
                <a:cubicBezTo>
                  <a:pt x="0" y="82"/>
                  <a:pt x="24" y="105"/>
                  <a:pt x="52" y="105"/>
                </a:cubicBezTo>
                <a:lnTo>
                  <a:pt x="52" y="105"/>
                </a:lnTo>
                <a:cubicBezTo>
                  <a:pt x="82" y="105"/>
                  <a:pt x="105" y="82"/>
                  <a:pt x="105" y="53"/>
                </a:cubicBezTo>
                <a:lnTo>
                  <a:pt x="105" y="53"/>
                </a:lnTo>
                <a:cubicBezTo>
                  <a:pt x="105" y="24"/>
                  <a:pt x="82" y="0"/>
                  <a:pt x="52" y="0"/>
                </a:cubicBezTo>
                <a:lnTo>
                  <a:pt x="52" y="0"/>
                </a:lnTo>
                <a:cubicBezTo>
                  <a:pt x="24" y="0"/>
                  <a:pt x="0" y="24"/>
                  <a:pt x="0" y="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352"/>
          <p:cNvSpPr>
            <a:spLocks noChangeArrowheads="1"/>
          </p:cNvSpPr>
          <p:nvPr/>
        </p:nvSpPr>
        <p:spPr bwMode="auto">
          <a:xfrm>
            <a:off x="12156253" y="7949176"/>
            <a:ext cx="103148" cy="103148"/>
          </a:xfrm>
          <a:custGeom>
            <a:avLst/>
            <a:gdLst>
              <a:gd name="T0" fmla="*/ 0 w 84"/>
              <a:gd name="T1" fmla="*/ 42 h 85"/>
              <a:gd name="T2" fmla="*/ 0 w 84"/>
              <a:gd name="T3" fmla="*/ 42 h 85"/>
              <a:gd name="T4" fmla="*/ 42 w 84"/>
              <a:gd name="T5" fmla="*/ 84 h 85"/>
              <a:gd name="T6" fmla="*/ 42 w 84"/>
              <a:gd name="T7" fmla="*/ 84 h 85"/>
              <a:gd name="T8" fmla="*/ 83 w 84"/>
              <a:gd name="T9" fmla="*/ 42 h 85"/>
              <a:gd name="T10" fmla="*/ 83 w 84"/>
              <a:gd name="T11" fmla="*/ 42 h 85"/>
              <a:gd name="T12" fmla="*/ 42 w 84"/>
              <a:gd name="T13" fmla="*/ 0 h 85"/>
              <a:gd name="T14" fmla="*/ 42 w 84"/>
              <a:gd name="T15" fmla="*/ 0 h 85"/>
              <a:gd name="T16" fmla="*/ 0 w 84"/>
              <a:gd name="T17" fmla="*/ 42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" h="85">
                <a:moveTo>
                  <a:pt x="0" y="42"/>
                </a:moveTo>
                <a:lnTo>
                  <a:pt x="0" y="42"/>
                </a:lnTo>
                <a:cubicBezTo>
                  <a:pt x="0" y="65"/>
                  <a:pt x="19" y="84"/>
                  <a:pt x="42" y="84"/>
                </a:cubicBezTo>
                <a:lnTo>
                  <a:pt x="42" y="84"/>
                </a:lnTo>
                <a:cubicBezTo>
                  <a:pt x="65" y="84"/>
                  <a:pt x="83" y="65"/>
                  <a:pt x="83" y="42"/>
                </a:cubicBezTo>
                <a:lnTo>
                  <a:pt x="83" y="42"/>
                </a:lnTo>
                <a:cubicBezTo>
                  <a:pt x="83" y="19"/>
                  <a:pt x="65" y="0"/>
                  <a:pt x="42" y="0"/>
                </a:cubicBezTo>
                <a:lnTo>
                  <a:pt x="42" y="0"/>
                </a:lnTo>
                <a:cubicBezTo>
                  <a:pt x="19" y="0"/>
                  <a:pt x="0" y="19"/>
                  <a:pt x="0" y="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353"/>
          <p:cNvSpPr>
            <a:spLocks noChangeArrowheads="1"/>
          </p:cNvSpPr>
          <p:nvPr/>
        </p:nvSpPr>
        <p:spPr bwMode="auto">
          <a:xfrm>
            <a:off x="12753414" y="7471446"/>
            <a:ext cx="184577" cy="184577"/>
          </a:xfrm>
          <a:custGeom>
            <a:avLst/>
            <a:gdLst>
              <a:gd name="T0" fmla="*/ 0 w 151"/>
              <a:gd name="T1" fmla="*/ 75 h 151"/>
              <a:gd name="T2" fmla="*/ 0 w 151"/>
              <a:gd name="T3" fmla="*/ 75 h 151"/>
              <a:gd name="T4" fmla="*/ 75 w 151"/>
              <a:gd name="T5" fmla="*/ 150 h 151"/>
              <a:gd name="T6" fmla="*/ 75 w 151"/>
              <a:gd name="T7" fmla="*/ 150 h 151"/>
              <a:gd name="T8" fmla="*/ 150 w 151"/>
              <a:gd name="T9" fmla="*/ 75 h 151"/>
              <a:gd name="T10" fmla="*/ 150 w 151"/>
              <a:gd name="T11" fmla="*/ 75 h 151"/>
              <a:gd name="T12" fmla="*/ 75 w 151"/>
              <a:gd name="T13" fmla="*/ 0 h 151"/>
              <a:gd name="T14" fmla="*/ 75 w 151"/>
              <a:gd name="T15" fmla="*/ 0 h 151"/>
              <a:gd name="T16" fmla="*/ 0 w 151"/>
              <a:gd name="T17" fmla="*/ 75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0" y="75"/>
                </a:moveTo>
                <a:lnTo>
                  <a:pt x="0" y="75"/>
                </a:lnTo>
                <a:cubicBezTo>
                  <a:pt x="0" y="116"/>
                  <a:pt x="34" y="150"/>
                  <a:pt x="75" y="150"/>
                </a:cubicBezTo>
                <a:lnTo>
                  <a:pt x="75" y="150"/>
                </a:lnTo>
                <a:cubicBezTo>
                  <a:pt x="116" y="150"/>
                  <a:pt x="150" y="116"/>
                  <a:pt x="150" y="75"/>
                </a:cubicBezTo>
                <a:lnTo>
                  <a:pt x="150" y="75"/>
                </a:lnTo>
                <a:cubicBezTo>
                  <a:pt x="150" y="33"/>
                  <a:pt x="116" y="0"/>
                  <a:pt x="75" y="0"/>
                </a:cubicBezTo>
                <a:lnTo>
                  <a:pt x="75" y="0"/>
                </a:lnTo>
                <a:cubicBezTo>
                  <a:pt x="34" y="0"/>
                  <a:pt x="0" y="33"/>
                  <a:pt x="0" y="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54"/>
          <p:cNvSpPr>
            <a:spLocks noChangeArrowheads="1"/>
          </p:cNvSpPr>
          <p:nvPr/>
        </p:nvSpPr>
        <p:spPr bwMode="auto">
          <a:xfrm>
            <a:off x="6542935" y="7118580"/>
            <a:ext cx="4223560" cy="2741512"/>
          </a:xfrm>
          <a:custGeom>
            <a:avLst/>
            <a:gdLst>
              <a:gd name="T0" fmla="*/ 0 w 3432"/>
              <a:gd name="T1" fmla="*/ 1136 h 2225"/>
              <a:gd name="T2" fmla="*/ 1136 w 3432"/>
              <a:gd name="T3" fmla="*/ 0 h 2225"/>
              <a:gd name="T4" fmla="*/ 1138 w 3432"/>
              <a:gd name="T5" fmla="*/ 121 h 2225"/>
              <a:gd name="T6" fmla="*/ 1138 w 3432"/>
              <a:gd name="T7" fmla="*/ 121 h 2225"/>
              <a:gd name="T8" fmla="*/ 1351 w 3432"/>
              <a:gd name="T9" fmla="*/ 838 h 2225"/>
              <a:gd name="T10" fmla="*/ 1351 w 3432"/>
              <a:gd name="T11" fmla="*/ 838 h 2225"/>
              <a:gd name="T12" fmla="*/ 2586 w 3432"/>
              <a:gd name="T13" fmla="*/ 1415 h 2225"/>
              <a:gd name="T14" fmla="*/ 2586 w 3432"/>
              <a:gd name="T15" fmla="*/ 1415 h 2225"/>
              <a:gd name="T16" fmla="*/ 3010 w 3432"/>
              <a:gd name="T17" fmla="*/ 1370 h 2225"/>
              <a:gd name="T18" fmla="*/ 3431 w 3432"/>
              <a:gd name="T19" fmla="*/ 1281 h 2225"/>
              <a:gd name="T20" fmla="*/ 3042 w 3432"/>
              <a:gd name="T21" fmla="*/ 1466 h 2225"/>
              <a:gd name="T22" fmla="*/ 3042 w 3432"/>
              <a:gd name="T23" fmla="*/ 1466 h 2225"/>
              <a:gd name="T24" fmla="*/ 919 w 3432"/>
              <a:gd name="T25" fmla="*/ 2215 h 2225"/>
              <a:gd name="T26" fmla="*/ 886 w 3432"/>
              <a:gd name="T27" fmla="*/ 2224 h 2225"/>
              <a:gd name="T28" fmla="*/ 0 w 3432"/>
              <a:gd name="T29" fmla="*/ 1136 h 2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32" h="2225">
                <a:moveTo>
                  <a:pt x="0" y="1136"/>
                </a:moveTo>
                <a:lnTo>
                  <a:pt x="1136" y="0"/>
                </a:lnTo>
                <a:lnTo>
                  <a:pt x="1138" y="121"/>
                </a:lnTo>
                <a:lnTo>
                  <a:pt x="1138" y="121"/>
                </a:lnTo>
                <a:cubicBezTo>
                  <a:pt x="1140" y="391"/>
                  <a:pt x="1214" y="639"/>
                  <a:pt x="1351" y="838"/>
                </a:cubicBezTo>
                <a:lnTo>
                  <a:pt x="1351" y="838"/>
                </a:lnTo>
                <a:cubicBezTo>
                  <a:pt x="1599" y="1199"/>
                  <a:pt x="2060" y="1415"/>
                  <a:pt x="2586" y="1415"/>
                </a:cubicBezTo>
                <a:lnTo>
                  <a:pt x="2586" y="1415"/>
                </a:lnTo>
                <a:cubicBezTo>
                  <a:pt x="2726" y="1415"/>
                  <a:pt x="2868" y="1400"/>
                  <a:pt x="3010" y="1370"/>
                </a:cubicBezTo>
                <a:lnTo>
                  <a:pt x="3431" y="1281"/>
                </a:lnTo>
                <a:lnTo>
                  <a:pt x="3042" y="1466"/>
                </a:lnTo>
                <a:lnTo>
                  <a:pt x="3042" y="1466"/>
                </a:lnTo>
                <a:cubicBezTo>
                  <a:pt x="2346" y="1796"/>
                  <a:pt x="1496" y="2051"/>
                  <a:pt x="919" y="2215"/>
                </a:cubicBezTo>
                <a:lnTo>
                  <a:pt x="886" y="2224"/>
                </a:lnTo>
                <a:lnTo>
                  <a:pt x="0" y="113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56"/>
          <p:cNvSpPr>
            <a:spLocks noChangeArrowheads="1"/>
          </p:cNvSpPr>
          <p:nvPr/>
        </p:nvSpPr>
        <p:spPr bwMode="auto">
          <a:xfrm>
            <a:off x="6542935" y="4599645"/>
            <a:ext cx="4071555" cy="2736085"/>
          </a:xfrm>
          <a:custGeom>
            <a:avLst/>
            <a:gdLst>
              <a:gd name="T0" fmla="*/ 0 w 3309"/>
              <a:gd name="T1" fmla="*/ 1087 h 2223"/>
              <a:gd name="T2" fmla="*/ 886 w 3309"/>
              <a:gd name="T3" fmla="*/ 0 h 2223"/>
              <a:gd name="T4" fmla="*/ 917 w 3309"/>
              <a:gd name="T5" fmla="*/ 8 h 2223"/>
              <a:gd name="T6" fmla="*/ 917 w 3309"/>
              <a:gd name="T7" fmla="*/ 8 h 2223"/>
              <a:gd name="T8" fmla="*/ 3046 w 3309"/>
              <a:gd name="T9" fmla="*/ 760 h 2223"/>
              <a:gd name="T10" fmla="*/ 3308 w 3309"/>
              <a:gd name="T11" fmla="*/ 916 h 2223"/>
              <a:gd name="T12" fmla="*/ 3010 w 3309"/>
              <a:gd name="T13" fmla="*/ 853 h 2223"/>
              <a:gd name="T14" fmla="*/ 3010 w 3309"/>
              <a:gd name="T15" fmla="*/ 853 h 2223"/>
              <a:gd name="T16" fmla="*/ 2586 w 3309"/>
              <a:gd name="T17" fmla="*/ 808 h 2223"/>
              <a:gd name="T18" fmla="*/ 2586 w 3309"/>
              <a:gd name="T19" fmla="*/ 808 h 2223"/>
              <a:gd name="T20" fmla="*/ 1351 w 3309"/>
              <a:gd name="T21" fmla="*/ 1385 h 2223"/>
              <a:gd name="T22" fmla="*/ 1351 w 3309"/>
              <a:gd name="T23" fmla="*/ 1385 h 2223"/>
              <a:gd name="T24" fmla="*/ 1138 w 3309"/>
              <a:gd name="T25" fmla="*/ 2101 h 2223"/>
              <a:gd name="T26" fmla="*/ 1136 w 3309"/>
              <a:gd name="T27" fmla="*/ 2222 h 2223"/>
              <a:gd name="T28" fmla="*/ 0 w 3309"/>
              <a:gd name="T29" fmla="*/ 1087 h 2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09" h="2223">
                <a:moveTo>
                  <a:pt x="0" y="1087"/>
                </a:moveTo>
                <a:lnTo>
                  <a:pt x="886" y="0"/>
                </a:lnTo>
                <a:lnTo>
                  <a:pt x="917" y="8"/>
                </a:lnTo>
                <a:lnTo>
                  <a:pt x="917" y="8"/>
                </a:lnTo>
                <a:cubicBezTo>
                  <a:pt x="1621" y="184"/>
                  <a:pt x="2420" y="385"/>
                  <a:pt x="3046" y="760"/>
                </a:cubicBezTo>
                <a:lnTo>
                  <a:pt x="3308" y="916"/>
                </a:lnTo>
                <a:lnTo>
                  <a:pt x="3010" y="853"/>
                </a:lnTo>
                <a:lnTo>
                  <a:pt x="3010" y="853"/>
                </a:lnTo>
                <a:cubicBezTo>
                  <a:pt x="2868" y="823"/>
                  <a:pt x="2726" y="808"/>
                  <a:pt x="2586" y="808"/>
                </a:cubicBezTo>
                <a:lnTo>
                  <a:pt x="2586" y="808"/>
                </a:lnTo>
                <a:cubicBezTo>
                  <a:pt x="2060" y="808"/>
                  <a:pt x="1599" y="1024"/>
                  <a:pt x="1351" y="1385"/>
                </a:cubicBezTo>
                <a:lnTo>
                  <a:pt x="1351" y="1385"/>
                </a:lnTo>
                <a:cubicBezTo>
                  <a:pt x="1214" y="1584"/>
                  <a:pt x="1140" y="1832"/>
                  <a:pt x="1138" y="2101"/>
                </a:cubicBezTo>
                <a:lnTo>
                  <a:pt x="1136" y="2222"/>
                </a:lnTo>
                <a:lnTo>
                  <a:pt x="0" y="108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358"/>
          <p:cNvSpPr>
            <a:spLocks noChangeArrowheads="1"/>
          </p:cNvSpPr>
          <p:nvPr/>
        </p:nvSpPr>
        <p:spPr bwMode="auto">
          <a:xfrm>
            <a:off x="8318135" y="7227155"/>
            <a:ext cx="727451" cy="1085748"/>
          </a:xfrm>
          <a:custGeom>
            <a:avLst/>
            <a:gdLst>
              <a:gd name="T0" fmla="*/ 0 w 589"/>
              <a:gd name="T1" fmla="*/ 723 h 884"/>
              <a:gd name="T2" fmla="*/ 0 w 589"/>
              <a:gd name="T3" fmla="*/ 159 h 884"/>
              <a:gd name="T4" fmla="*/ 588 w 589"/>
              <a:gd name="T5" fmla="*/ 0 h 884"/>
              <a:gd name="T6" fmla="*/ 588 w 589"/>
              <a:gd name="T7" fmla="*/ 883 h 884"/>
              <a:gd name="T8" fmla="*/ 0 w 589"/>
              <a:gd name="T9" fmla="*/ 723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9" h="884">
                <a:moveTo>
                  <a:pt x="0" y="723"/>
                </a:moveTo>
                <a:lnTo>
                  <a:pt x="0" y="159"/>
                </a:lnTo>
                <a:lnTo>
                  <a:pt x="588" y="0"/>
                </a:lnTo>
                <a:lnTo>
                  <a:pt x="588" y="883"/>
                </a:lnTo>
                <a:lnTo>
                  <a:pt x="0" y="72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Freeform 360"/>
          <p:cNvSpPr>
            <a:spLocks noChangeArrowheads="1"/>
          </p:cNvSpPr>
          <p:nvPr/>
        </p:nvSpPr>
        <p:spPr bwMode="auto">
          <a:xfrm>
            <a:off x="8318135" y="6135976"/>
            <a:ext cx="727451" cy="1085748"/>
          </a:xfrm>
          <a:custGeom>
            <a:avLst/>
            <a:gdLst>
              <a:gd name="T0" fmla="*/ 0 w 589"/>
              <a:gd name="T1" fmla="*/ 723 h 883"/>
              <a:gd name="T2" fmla="*/ 0 w 589"/>
              <a:gd name="T3" fmla="*/ 160 h 883"/>
              <a:gd name="T4" fmla="*/ 588 w 589"/>
              <a:gd name="T5" fmla="*/ 0 h 883"/>
              <a:gd name="T6" fmla="*/ 588 w 589"/>
              <a:gd name="T7" fmla="*/ 882 h 883"/>
              <a:gd name="T8" fmla="*/ 0 w 589"/>
              <a:gd name="T9" fmla="*/ 723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9" h="883">
                <a:moveTo>
                  <a:pt x="0" y="723"/>
                </a:moveTo>
                <a:lnTo>
                  <a:pt x="0" y="160"/>
                </a:lnTo>
                <a:lnTo>
                  <a:pt x="588" y="0"/>
                </a:lnTo>
                <a:lnTo>
                  <a:pt x="588" y="882"/>
                </a:lnTo>
                <a:lnTo>
                  <a:pt x="0" y="72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362"/>
          <p:cNvSpPr>
            <a:spLocks noChangeArrowheads="1"/>
          </p:cNvSpPr>
          <p:nvPr/>
        </p:nvSpPr>
        <p:spPr bwMode="auto">
          <a:xfrm>
            <a:off x="8318135" y="6651708"/>
            <a:ext cx="933743" cy="1150893"/>
          </a:xfrm>
          <a:custGeom>
            <a:avLst/>
            <a:gdLst>
              <a:gd name="T0" fmla="*/ 0 w 760"/>
              <a:gd name="T1" fmla="*/ 839 h 933"/>
              <a:gd name="T2" fmla="*/ 0 w 760"/>
              <a:gd name="T3" fmla="*/ 94 h 933"/>
              <a:gd name="T4" fmla="*/ 759 w 760"/>
              <a:gd name="T5" fmla="*/ 0 h 933"/>
              <a:gd name="T6" fmla="*/ 759 w 760"/>
              <a:gd name="T7" fmla="*/ 932 h 933"/>
              <a:gd name="T8" fmla="*/ 0 w 760"/>
              <a:gd name="T9" fmla="*/ 839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0" h="933">
                <a:moveTo>
                  <a:pt x="0" y="839"/>
                </a:moveTo>
                <a:lnTo>
                  <a:pt x="0" y="94"/>
                </a:lnTo>
                <a:lnTo>
                  <a:pt x="759" y="0"/>
                </a:lnTo>
                <a:lnTo>
                  <a:pt x="759" y="932"/>
                </a:lnTo>
                <a:lnTo>
                  <a:pt x="0" y="83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64"/>
          <p:cNvSpPr>
            <a:spLocks noChangeArrowheads="1"/>
          </p:cNvSpPr>
          <p:nvPr/>
        </p:nvSpPr>
        <p:spPr bwMode="auto">
          <a:xfrm>
            <a:off x="3334552" y="5679962"/>
            <a:ext cx="5113873" cy="3094382"/>
          </a:xfrm>
          <a:custGeom>
            <a:avLst/>
            <a:gdLst>
              <a:gd name="T0" fmla="*/ 2097 w 4154"/>
              <a:gd name="T1" fmla="*/ 2513 h 2514"/>
              <a:gd name="T2" fmla="*/ 2097 w 4154"/>
              <a:gd name="T3" fmla="*/ 2513 h 2514"/>
              <a:gd name="T4" fmla="*/ 26 w 4154"/>
              <a:gd name="T5" fmla="*/ 1962 h 2514"/>
              <a:gd name="T6" fmla="*/ 0 w 4154"/>
              <a:gd name="T7" fmla="*/ 1947 h 2514"/>
              <a:gd name="T8" fmla="*/ 0 w 4154"/>
              <a:gd name="T9" fmla="*/ 565 h 2514"/>
              <a:gd name="T10" fmla="*/ 26 w 4154"/>
              <a:gd name="T11" fmla="*/ 550 h 2514"/>
              <a:gd name="T12" fmla="*/ 26 w 4154"/>
              <a:gd name="T13" fmla="*/ 550 h 2514"/>
              <a:gd name="T14" fmla="*/ 2097 w 4154"/>
              <a:gd name="T15" fmla="*/ 0 h 2514"/>
              <a:gd name="T16" fmla="*/ 2097 w 4154"/>
              <a:gd name="T17" fmla="*/ 0 h 2514"/>
              <a:gd name="T18" fmla="*/ 4127 w 4154"/>
              <a:gd name="T19" fmla="*/ 527 h 2514"/>
              <a:gd name="T20" fmla="*/ 4153 w 4154"/>
              <a:gd name="T21" fmla="*/ 541 h 2514"/>
              <a:gd name="T22" fmla="*/ 4153 w 4154"/>
              <a:gd name="T23" fmla="*/ 1972 h 2514"/>
              <a:gd name="T24" fmla="*/ 4127 w 4154"/>
              <a:gd name="T25" fmla="*/ 1986 h 2514"/>
              <a:gd name="T26" fmla="*/ 4127 w 4154"/>
              <a:gd name="T27" fmla="*/ 1986 h 2514"/>
              <a:gd name="T28" fmla="*/ 2097 w 4154"/>
              <a:gd name="T29" fmla="*/ 2513 h 2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54" h="2514">
                <a:moveTo>
                  <a:pt x="2097" y="2513"/>
                </a:moveTo>
                <a:lnTo>
                  <a:pt x="2097" y="2513"/>
                </a:lnTo>
                <a:cubicBezTo>
                  <a:pt x="1370" y="2513"/>
                  <a:pt x="654" y="2322"/>
                  <a:pt x="26" y="1962"/>
                </a:cubicBezTo>
                <a:lnTo>
                  <a:pt x="0" y="1947"/>
                </a:lnTo>
                <a:lnTo>
                  <a:pt x="0" y="565"/>
                </a:lnTo>
                <a:lnTo>
                  <a:pt x="26" y="550"/>
                </a:lnTo>
                <a:lnTo>
                  <a:pt x="26" y="550"/>
                </a:lnTo>
                <a:cubicBezTo>
                  <a:pt x="654" y="191"/>
                  <a:pt x="1370" y="0"/>
                  <a:pt x="2097" y="0"/>
                </a:cubicBezTo>
                <a:lnTo>
                  <a:pt x="2097" y="0"/>
                </a:lnTo>
                <a:cubicBezTo>
                  <a:pt x="2808" y="0"/>
                  <a:pt x="3509" y="182"/>
                  <a:pt x="4127" y="527"/>
                </a:cubicBezTo>
                <a:lnTo>
                  <a:pt x="4153" y="541"/>
                </a:lnTo>
                <a:lnTo>
                  <a:pt x="4153" y="1972"/>
                </a:lnTo>
                <a:lnTo>
                  <a:pt x="4127" y="1986"/>
                </a:lnTo>
                <a:lnTo>
                  <a:pt x="4127" y="1986"/>
                </a:lnTo>
                <a:cubicBezTo>
                  <a:pt x="3509" y="2330"/>
                  <a:pt x="2808" y="2513"/>
                  <a:pt x="2097" y="251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366"/>
          <p:cNvSpPr>
            <a:spLocks noChangeArrowheads="1"/>
          </p:cNvSpPr>
          <p:nvPr/>
        </p:nvSpPr>
        <p:spPr bwMode="auto">
          <a:xfrm>
            <a:off x="1374775" y="6304269"/>
            <a:ext cx="2079209" cy="1845772"/>
          </a:xfrm>
          <a:custGeom>
            <a:avLst/>
            <a:gdLst>
              <a:gd name="T0" fmla="*/ 1614 w 1691"/>
              <a:gd name="T1" fmla="*/ 1455 h 1500"/>
              <a:gd name="T2" fmla="*/ 1614 w 1691"/>
              <a:gd name="T3" fmla="*/ 1455 h 1500"/>
              <a:gd name="T4" fmla="*/ 820 w 1691"/>
              <a:gd name="T5" fmla="*/ 864 h 1500"/>
              <a:gd name="T6" fmla="*/ 0 w 1691"/>
              <a:gd name="T7" fmla="*/ 798 h 1500"/>
              <a:gd name="T8" fmla="*/ 0 w 1691"/>
              <a:gd name="T9" fmla="*/ 697 h 1500"/>
              <a:gd name="T10" fmla="*/ 820 w 1691"/>
              <a:gd name="T11" fmla="*/ 633 h 1500"/>
              <a:gd name="T12" fmla="*/ 820 w 1691"/>
              <a:gd name="T13" fmla="*/ 633 h 1500"/>
              <a:gd name="T14" fmla="*/ 1614 w 1691"/>
              <a:gd name="T15" fmla="*/ 43 h 1500"/>
              <a:gd name="T16" fmla="*/ 1690 w 1691"/>
              <a:gd name="T17" fmla="*/ 0 h 1500"/>
              <a:gd name="T18" fmla="*/ 1690 w 1691"/>
              <a:gd name="T19" fmla="*/ 1499 h 1500"/>
              <a:gd name="T20" fmla="*/ 1614 w 1691"/>
              <a:gd name="T21" fmla="*/ 1455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91" h="1500">
                <a:moveTo>
                  <a:pt x="1614" y="1455"/>
                </a:moveTo>
                <a:lnTo>
                  <a:pt x="1614" y="1455"/>
                </a:lnTo>
                <a:cubicBezTo>
                  <a:pt x="1328" y="1291"/>
                  <a:pt x="1061" y="1093"/>
                  <a:pt x="820" y="864"/>
                </a:cubicBezTo>
                <a:lnTo>
                  <a:pt x="0" y="798"/>
                </a:lnTo>
                <a:lnTo>
                  <a:pt x="0" y="697"/>
                </a:lnTo>
                <a:lnTo>
                  <a:pt x="820" y="633"/>
                </a:lnTo>
                <a:lnTo>
                  <a:pt x="820" y="633"/>
                </a:lnTo>
                <a:cubicBezTo>
                  <a:pt x="1061" y="406"/>
                  <a:pt x="1328" y="207"/>
                  <a:pt x="1614" y="43"/>
                </a:cubicBezTo>
                <a:lnTo>
                  <a:pt x="1690" y="0"/>
                </a:lnTo>
                <a:lnTo>
                  <a:pt x="1690" y="1499"/>
                </a:lnTo>
                <a:lnTo>
                  <a:pt x="1614" y="145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368"/>
          <p:cNvSpPr>
            <a:spLocks noChangeArrowheads="1"/>
          </p:cNvSpPr>
          <p:nvPr/>
        </p:nvSpPr>
        <p:spPr bwMode="auto">
          <a:xfrm>
            <a:off x="4143432" y="6619136"/>
            <a:ext cx="1216038" cy="1216038"/>
          </a:xfrm>
          <a:custGeom>
            <a:avLst/>
            <a:gdLst>
              <a:gd name="T0" fmla="*/ 492 w 986"/>
              <a:gd name="T1" fmla="*/ 985 h 986"/>
              <a:gd name="T2" fmla="*/ 492 w 986"/>
              <a:gd name="T3" fmla="*/ 985 h 986"/>
              <a:gd name="T4" fmla="*/ 0 w 986"/>
              <a:gd name="T5" fmla="*/ 492 h 986"/>
              <a:gd name="T6" fmla="*/ 0 w 986"/>
              <a:gd name="T7" fmla="*/ 492 h 986"/>
              <a:gd name="T8" fmla="*/ 492 w 986"/>
              <a:gd name="T9" fmla="*/ 0 h 986"/>
              <a:gd name="T10" fmla="*/ 492 w 986"/>
              <a:gd name="T11" fmla="*/ 0 h 986"/>
              <a:gd name="T12" fmla="*/ 985 w 986"/>
              <a:gd name="T13" fmla="*/ 492 h 986"/>
              <a:gd name="T14" fmla="*/ 985 w 986"/>
              <a:gd name="T15" fmla="*/ 492 h 986"/>
              <a:gd name="T16" fmla="*/ 492 w 986"/>
              <a:gd name="T17" fmla="*/ 985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6" h="986">
                <a:moveTo>
                  <a:pt x="492" y="985"/>
                </a:moveTo>
                <a:lnTo>
                  <a:pt x="492" y="985"/>
                </a:lnTo>
                <a:cubicBezTo>
                  <a:pt x="220" y="985"/>
                  <a:pt x="0" y="763"/>
                  <a:pt x="0" y="492"/>
                </a:cubicBezTo>
                <a:lnTo>
                  <a:pt x="0" y="492"/>
                </a:lnTo>
                <a:cubicBezTo>
                  <a:pt x="0" y="221"/>
                  <a:pt x="220" y="0"/>
                  <a:pt x="492" y="0"/>
                </a:cubicBezTo>
                <a:lnTo>
                  <a:pt x="492" y="0"/>
                </a:lnTo>
                <a:cubicBezTo>
                  <a:pt x="764" y="0"/>
                  <a:pt x="985" y="221"/>
                  <a:pt x="985" y="492"/>
                </a:cubicBezTo>
                <a:lnTo>
                  <a:pt x="985" y="492"/>
                </a:lnTo>
                <a:cubicBezTo>
                  <a:pt x="985" y="763"/>
                  <a:pt x="764" y="985"/>
                  <a:pt x="492" y="98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70"/>
          <p:cNvSpPr>
            <a:spLocks noChangeArrowheads="1"/>
          </p:cNvSpPr>
          <p:nvPr/>
        </p:nvSpPr>
        <p:spPr bwMode="auto">
          <a:xfrm>
            <a:off x="6846945" y="6684281"/>
            <a:ext cx="1536335" cy="1047745"/>
          </a:xfrm>
          <a:custGeom>
            <a:avLst/>
            <a:gdLst>
              <a:gd name="T0" fmla="*/ 0 w 1247"/>
              <a:gd name="T1" fmla="*/ 425 h 851"/>
              <a:gd name="T2" fmla="*/ 0 w 1247"/>
              <a:gd name="T3" fmla="*/ 425 h 851"/>
              <a:gd name="T4" fmla="*/ 0 w 1247"/>
              <a:gd name="T5" fmla="*/ 425 h 851"/>
              <a:gd name="T6" fmla="*/ 425 w 1247"/>
              <a:gd name="T7" fmla="*/ 850 h 851"/>
              <a:gd name="T8" fmla="*/ 1246 w 1247"/>
              <a:gd name="T9" fmla="*/ 850 h 851"/>
              <a:gd name="T10" fmla="*/ 1246 w 1247"/>
              <a:gd name="T11" fmla="*/ 0 h 851"/>
              <a:gd name="T12" fmla="*/ 425 w 1247"/>
              <a:gd name="T13" fmla="*/ 0 h 851"/>
              <a:gd name="T14" fmla="*/ 425 w 1247"/>
              <a:gd name="T15" fmla="*/ 0 h 851"/>
              <a:gd name="T16" fmla="*/ 0 w 1247"/>
              <a:gd name="T17" fmla="*/ 425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7" h="851">
                <a:moveTo>
                  <a:pt x="0" y="425"/>
                </a:moveTo>
                <a:lnTo>
                  <a:pt x="0" y="425"/>
                </a:lnTo>
                <a:lnTo>
                  <a:pt x="0" y="425"/>
                </a:lnTo>
                <a:cubicBezTo>
                  <a:pt x="0" y="660"/>
                  <a:pt x="190" y="850"/>
                  <a:pt x="425" y="850"/>
                </a:cubicBezTo>
                <a:lnTo>
                  <a:pt x="1246" y="850"/>
                </a:lnTo>
                <a:lnTo>
                  <a:pt x="1246" y="0"/>
                </a:lnTo>
                <a:lnTo>
                  <a:pt x="425" y="0"/>
                </a:lnTo>
                <a:lnTo>
                  <a:pt x="425" y="0"/>
                </a:lnTo>
                <a:cubicBezTo>
                  <a:pt x="190" y="0"/>
                  <a:pt x="0" y="191"/>
                  <a:pt x="0" y="42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Line 372"/>
          <p:cNvSpPr>
            <a:spLocks noChangeShapeType="1"/>
          </p:cNvSpPr>
          <p:nvPr/>
        </p:nvSpPr>
        <p:spPr bwMode="auto">
          <a:xfrm>
            <a:off x="10999933" y="7265154"/>
            <a:ext cx="5427" cy="1769769"/>
          </a:xfrm>
          <a:prstGeom prst="line">
            <a:avLst/>
          </a:prstGeom>
          <a:noFill/>
          <a:ln w="18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" name="Line 373"/>
          <p:cNvSpPr>
            <a:spLocks noChangeShapeType="1"/>
          </p:cNvSpPr>
          <p:nvPr/>
        </p:nvSpPr>
        <p:spPr bwMode="auto">
          <a:xfrm>
            <a:off x="13779448" y="7265154"/>
            <a:ext cx="5427" cy="2649225"/>
          </a:xfrm>
          <a:prstGeom prst="line">
            <a:avLst/>
          </a:prstGeom>
          <a:noFill/>
          <a:ln w="18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" name="Freeform 374"/>
          <p:cNvSpPr>
            <a:spLocks noChangeArrowheads="1"/>
          </p:cNvSpPr>
          <p:nvPr/>
        </p:nvSpPr>
        <p:spPr bwMode="auto">
          <a:xfrm>
            <a:off x="13225716" y="6657135"/>
            <a:ext cx="1064033" cy="1053176"/>
          </a:xfrm>
          <a:custGeom>
            <a:avLst/>
            <a:gdLst>
              <a:gd name="T0" fmla="*/ 300 w 865"/>
              <a:gd name="T1" fmla="*/ 331 h 857"/>
              <a:gd name="T2" fmla="*/ 656 w 865"/>
              <a:gd name="T3" fmla="*/ 570 h 857"/>
              <a:gd name="T4" fmla="*/ 188 w 865"/>
              <a:gd name="T5" fmla="*/ 58 h 857"/>
              <a:gd name="T6" fmla="*/ 150 w 865"/>
              <a:gd name="T7" fmla="*/ 64 h 857"/>
              <a:gd name="T8" fmla="*/ 73 w 865"/>
              <a:gd name="T9" fmla="*/ 129 h 857"/>
              <a:gd name="T10" fmla="*/ 115 w 865"/>
              <a:gd name="T11" fmla="*/ 321 h 857"/>
              <a:gd name="T12" fmla="*/ 158 w 865"/>
              <a:gd name="T13" fmla="*/ 381 h 857"/>
              <a:gd name="T14" fmla="*/ 265 w 865"/>
              <a:gd name="T15" fmla="*/ 514 h 857"/>
              <a:gd name="T16" fmla="*/ 429 w 865"/>
              <a:gd name="T17" fmla="*/ 667 h 857"/>
              <a:gd name="T18" fmla="*/ 485 w 865"/>
              <a:gd name="T19" fmla="*/ 713 h 857"/>
              <a:gd name="T20" fmla="*/ 688 w 865"/>
              <a:gd name="T21" fmla="*/ 801 h 857"/>
              <a:gd name="T22" fmla="*/ 780 w 865"/>
              <a:gd name="T23" fmla="*/ 755 h 857"/>
              <a:gd name="T24" fmla="*/ 803 w 865"/>
              <a:gd name="T25" fmla="*/ 667 h 857"/>
              <a:gd name="T26" fmla="*/ 736 w 865"/>
              <a:gd name="T27" fmla="*/ 613 h 857"/>
              <a:gd name="T28" fmla="*/ 656 w 865"/>
              <a:gd name="T29" fmla="*/ 570 h 857"/>
              <a:gd name="T30" fmla="*/ 613 w 865"/>
              <a:gd name="T31" fmla="*/ 589 h 857"/>
              <a:gd name="T32" fmla="*/ 523 w 865"/>
              <a:gd name="T33" fmla="*/ 619 h 857"/>
              <a:gd name="T34" fmla="*/ 415 w 865"/>
              <a:gd name="T35" fmla="*/ 549 h 857"/>
              <a:gd name="T36" fmla="*/ 293 w 865"/>
              <a:gd name="T37" fmla="*/ 424 h 857"/>
              <a:gd name="T38" fmla="*/ 245 w 865"/>
              <a:gd name="T39" fmla="*/ 324 h 857"/>
              <a:gd name="T40" fmla="*/ 273 w 865"/>
              <a:gd name="T41" fmla="*/ 259 h 857"/>
              <a:gd name="T42" fmla="*/ 294 w 865"/>
              <a:gd name="T43" fmla="*/ 216 h 857"/>
              <a:gd name="T44" fmla="*/ 200 w 865"/>
              <a:gd name="T45" fmla="*/ 59 h 857"/>
              <a:gd name="T46" fmla="*/ 188 w 865"/>
              <a:gd name="T47" fmla="*/ 58 h 857"/>
              <a:gd name="T48" fmla="*/ 677 w 865"/>
              <a:gd name="T49" fmla="*/ 856 h 857"/>
              <a:gd name="T50" fmla="*/ 549 w 865"/>
              <a:gd name="T51" fmla="*/ 821 h 857"/>
              <a:gd name="T52" fmla="*/ 450 w 865"/>
              <a:gd name="T53" fmla="*/ 755 h 857"/>
              <a:gd name="T54" fmla="*/ 395 w 865"/>
              <a:gd name="T55" fmla="*/ 710 h 857"/>
              <a:gd name="T56" fmla="*/ 224 w 865"/>
              <a:gd name="T57" fmla="*/ 552 h 857"/>
              <a:gd name="T58" fmla="*/ 113 w 865"/>
              <a:gd name="T59" fmla="*/ 412 h 857"/>
              <a:gd name="T60" fmla="*/ 64 w 865"/>
              <a:gd name="T61" fmla="*/ 345 h 857"/>
              <a:gd name="T62" fmla="*/ 8 w 865"/>
              <a:gd name="T63" fmla="*/ 222 h 857"/>
              <a:gd name="T64" fmla="*/ 25 w 865"/>
              <a:gd name="T65" fmla="*/ 102 h 857"/>
              <a:gd name="T66" fmla="*/ 134 w 865"/>
              <a:gd name="T67" fmla="*/ 11 h 857"/>
              <a:gd name="T68" fmla="*/ 215 w 865"/>
              <a:gd name="T69" fmla="*/ 5 h 857"/>
              <a:gd name="T70" fmla="*/ 239 w 865"/>
              <a:gd name="T71" fmla="*/ 20 h 857"/>
              <a:gd name="T72" fmla="*/ 297 w 865"/>
              <a:gd name="T73" fmla="*/ 101 h 857"/>
              <a:gd name="T74" fmla="*/ 349 w 865"/>
              <a:gd name="T75" fmla="*/ 213 h 857"/>
              <a:gd name="T76" fmla="*/ 321 w 865"/>
              <a:gd name="T77" fmla="*/ 287 h 857"/>
              <a:gd name="T78" fmla="*/ 300 w 865"/>
              <a:gd name="T79" fmla="*/ 330 h 857"/>
              <a:gd name="T80" fmla="*/ 328 w 865"/>
              <a:gd name="T81" fmla="*/ 378 h 857"/>
              <a:gd name="T82" fmla="*/ 400 w 865"/>
              <a:gd name="T83" fmla="*/ 460 h 857"/>
              <a:gd name="T84" fmla="*/ 529 w 865"/>
              <a:gd name="T85" fmla="*/ 565 h 857"/>
              <a:gd name="T86" fmla="*/ 586 w 865"/>
              <a:gd name="T87" fmla="*/ 541 h 857"/>
              <a:gd name="T88" fmla="*/ 659 w 865"/>
              <a:gd name="T89" fmla="*/ 515 h 857"/>
              <a:gd name="T90" fmla="*/ 768 w 865"/>
              <a:gd name="T91" fmla="*/ 569 h 857"/>
              <a:gd name="T92" fmla="*/ 844 w 865"/>
              <a:gd name="T93" fmla="*/ 629 h 857"/>
              <a:gd name="T94" fmla="*/ 857 w 865"/>
              <a:gd name="T95" fmla="*/ 652 h 857"/>
              <a:gd name="T96" fmla="*/ 824 w 865"/>
              <a:gd name="T97" fmla="*/ 789 h 857"/>
              <a:gd name="T98" fmla="*/ 693 w 865"/>
              <a:gd name="T99" fmla="*/ 855 h 857"/>
              <a:gd name="T100" fmla="*/ 677 w 865"/>
              <a:gd name="T101" fmla="*/ 856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65" h="857">
                <a:moveTo>
                  <a:pt x="300" y="331"/>
                </a:moveTo>
                <a:lnTo>
                  <a:pt x="300" y="331"/>
                </a:lnTo>
                <a:close/>
                <a:moveTo>
                  <a:pt x="656" y="570"/>
                </a:moveTo>
                <a:lnTo>
                  <a:pt x="656" y="570"/>
                </a:lnTo>
                <a:close/>
                <a:moveTo>
                  <a:pt x="188" y="58"/>
                </a:moveTo>
                <a:lnTo>
                  <a:pt x="188" y="58"/>
                </a:lnTo>
                <a:cubicBezTo>
                  <a:pt x="177" y="58"/>
                  <a:pt x="165" y="60"/>
                  <a:pt x="150" y="64"/>
                </a:cubicBezTo>
                <a:lnTo>
                  <a:pt x="150" y="64"/>
                </a:lnTo>
                <a:cubicBezTo>
                  <a:pt x="118" y="73"/>
                  <a:pt x="92" y="96"/>
                  <a:pt x="73" y="129"/>
                </a:cubicBezTo>
                <a:lnTo>
                  <a:pt x="73" y="129"/>
                </a:lnTo>
                <a:cubicBezTo>
                  <a:pt x="46" y="176"/>
                  <a:pt x="60" y="248"/>
                  <a:pt x="108" y="312"/>
                </a:cubicBezTo>
                <a:lnTo>
                  <a:pt x="115" y="321"/>
                </a:lnTo>
                <a:lnTo>
                  <a:pt x="115" y="321"/>
                </a:lnTo>
                <a:cubicBezTo>
                  <a:pt x="129" y="341"/>
                  <a:pt x="144" y="361"/>
                  <a:pt x="158" y="381"/>
                </a:cubicBezTo>
                <a:lnTo>
                  <a:pt x="158" y="381"/>
                </a:lnTo>
                <a:cubicBezTo>
                  <a:pt x="191" y="427"/>
                  <a:pt x="227" y="472"/>
                  <a:pt x="265" y="514"/>
                </a:cubicBezTo>
                <a:lnTo>
                  <a:pt x="265" y="514"/>
                </a:lnTo>
                <a:cubicBezTo>
                  <a:pt x="315" y="569"/>
                  <a:pt x="370" y="621"/>
                  <a:pt x="429" y="667"/>
                </a:cubicBezTo>
                <a:lnTo>
                  <a:pt x="429" y="667"/>
                </a:lnTo>
                <a:cubicBezTo>
                  <a:pt x="451" y="685"/>
                  <a:pt x="469" y="699"/>
                  <a:pt x="485" y="713"/>
                </a:cubicBezTo>
                <a:lnTo>
                  <a:pt x="485" y="713"/>
                </a:lnTo>
                <a:cubicBezTo>
                  <a:pt x="520" y="742"/>
                  <a:pt x="609" y="808"/>
                  <a:pt x="688" y="801"/>
                </a:cubicBezTo>
                <a:lnTo>
                  <a:pt x="688" y="801"/>
                </a:lnTo>
                <a:cubicBezTo>
                  <a:pt x="726" y="797"/>
                  <a:pt x="760" y="780"/>
                  <a:pt x="780" y="755"/>
                </a:cubicBezTo>
                <a:lnTo>
                  <a:pt x="780" y="755"/>
                </a:lnTo>
                <a:cubicBezTo>
                  <a:pt x="799" y="731"/>
                  <a:pt x="807" y="701"/>
                  <a:pt x="803" y="667"/>
                </a:cubicBezTo>
                <a:lnTo>
                  <a:pt x="803" y="667"/>
                </a:lnTo>
                <a:cubicBezTo>
                  <a:pt x="791" y="656"/>
                  <a:pt x="764" y="634"/>
                  <a:pt x="736" y="613"/>
                </a:cubicBezTo>
                <a:lnTo>
                  <a:pt x="736" y="613"/>
                </a:lnTo>
                <a:cubicBezTo>
                  <a:pt x="682" y="575"/>
                  <a:pt x="661" y="570"/>
                  <a:pt x="656" y="570"/>
                </a:cubicBezTo>
                <a:lnTo>
                  <a:pt x="656" y="570"/>
                </a:lnTo>
                <a:cubicBezTo>
                  <a:pt x="648" y="570"/>
                  <a:pt x="626" y="582"/>
                  <a:pt x="613" y="589"/>
                </a:cubicBezTo>
                <a:lnTo>
                  <a:pt x="613" y="589"/>
                </a:lnTo>
                <a:cubicBezTo>
                  <a:pt x="583" y="605"/>
                  <a:pt x="552" y="622"/>
                  <a:pt x="523" y="619"/>
                </a:cubicBezTo>
                <a:lnTo>
                  <a:pt x="523" y="619"/>
                </a:lnTo>
                <a:cubicBezTo>
                  <a:pt x="516" y="619"/>
                  <a:pt x="492" y="617"/>
                  <a:pt x="415" y="549"/>
                </a:cubicBezTo>
                <a:lnTo>
                  <a:pt x="415" y="549"/>
                </a:lnTo>
                <a:cubicBezTo>
                  <a:pt x="369" y="509"/>
                  <a:pt x="324" y="462"/>
                  <a:pt x="293" y="424"/>
                </a:cubicBezTo>
                <a:lnTo>
                  <a:pt x="293" y="424"/>
                </a:lnTo>
                <a:cubicBezTo>
                  <a:pt x="269" y="393"/>
                  <a:pt x="241" y="354"/>
                  <a:pt x="245" y="324"/>
                </a:cubicBezTo>
                <a:lnTo>
                  <a:pt x="245" y="324"/>
                </a:lnTo>
                <a:cubicBezTo>
                  <a:pt x="248" y="301"/>
                  <a:pt x="261" y="280"/>
                  <a:pt x="273" y="259"/>
                </a:cubicBezTo>
                <a:lnTo>
                  <a:pt x="273" y="259"/>
                </a:lnTo>
                <a:cubicBezTo>
                  <a:pt x="282" y="246"/>
                  <a:pt x="294" y="225"/>
                  <a:pt x="294" y="216"/>
                </a:cubicBezTo>
                <a:lnTo>
                  <a:pt x="294" y="216"/>
                </a:lnTo>
                <a:cubicBezTo>
                  <a:pt x="292" y="193"/>
                  <a:pt x="253" y="128"/>
                  <a:pt x="200" y="59"/>
                </a:cubicBezTo>
                <a:lnTo>
                  <a:pt x="200" y="59"/>
                </a:lnTo>
                <a:cubicBezTo>
                  <a:pt x="197" y="58"/>
                  <a:pt x="193" y="58"/>
                  <a:pt x="188" y="58"/>
                </a:cubicBezTo>
                <a:close/>
                <a:moveTo>
                  <a:pt x="677" y="856"/>
                </a:moveTo>
                <a:lnTo>
                  <a:pt x="677" y="856"/>
                </a:lnTo>
                <a:cubicBezTo>
                  <a:pt x="637" y="856"/>
                  <a:pt x="594" y="845"/>
                  <a:pt x="549" y="821"/>
                </a:cubicBezTo>
                <a:lnTo>
                  <a:pt x="549" y="821"/>
                </a:lnTo>
                <a:cubicBezTo>
                  <a:pt x="508" y="800"/>
                  <a:pt x="472" y="774"/>
                  <a:pt x="450" y="755"/>
                </a:cubicBezTo>
                <a:lnTo>
                  <a:pt x="450" y="755"/>
                </a:lnTo>
                <a:cubicBezTo>
                  <a:pt x="434" y="742"/>
                  <a:pt x="416" y="728"/>
                  <a:pt x="395" y="710"/>
                </a:cubicBezTo>
                <a:lnTo>
                  <a:pt x="395" y="710"/>
                </a:lnTo>
                <a:cubicBezTo>
                  <a:pt x="334" y="662"/>
                  <a:pt x="276" y="609"/>
                  <a:pt x="224" y="552"/>
                </a:cubicBezTo>
                <a:lnTo>
                  <a:pt x="224" y="552"/>
                </a:lnTo>
                <a:cubicBezTo>
                  <a:pt x="185" y="508"/>
                  <a:pt x="147" y="461"/>
                  <a:pt x="113" y="412"/>
                </a:cubicBezTo>
                <a:lnTo>
                  <a:pt x="113" y="412"/>
                </a:lnTo>
                <a:cubicBezTo>
                  <a:pt x="99" y="393"/>
                  <a:pt x="85" y="373"/>
                  <a:pt x="70" y="353"/>
                </a:cubicBezTo>
                <a:lnTo>
                  <a:pt x="64" y="345"/>
                </a:lnTo>
                <a:lnTo>
                  <a:pt x="64" y="345"/>
                </a:lnTo>
                <a:cubicBezTo>
                  <a:pt x="35" y="306"/>
                  <a:pt x="16" y="263"/>
                  <a:pt x="8" y="222"/>
                </a:cubicBezTo>
                <a:lnTo>
                  <a:pt x="8" y="222"/>
                </a:lnTo>
                <a:cubicBezTo>
                  <a:pt x="0" y="177"/>
                  <a:pt x="6" y="136"/>
                  <a:pt x="25" y="102"/>
                </a:cubicBezTo>
                <a:lnTo>
                  <a:pt x="25" y="102"/>
                </a:lnTo>
                <a:cubicBezTo>
                  <a:pt x="51" y="57"/>
                  <a:pt x="89" y="25"/>
                  <a:pt x="134" y="11"/>
                </a:cubicBezTo>
                <a:lnTo>
                  <a:pt x="134" y="11"/>
                </a:lnTo>
                <a:cubicBezTo>
                  <a:pt x="171" y="0"/>
                  <a:pt x="204" y="3"/>
                  <a:pt x="215" y="5"/>
                </a:cubicBezTo>
                <a:lnTo>
                  <a:pt x="215" y="5"/>
                </a:lnTo>
                <a:cubicBezTo>
                  <a:pt x="225" y="7"/>
                  <a:pt x="234" y="12"/>
                  <a:pt x="239" y="20"/>
                </a:cubicBezTo>
                <a:lnTo>
                  <a:pt x="239" y="20"/>
                </a:lnTo>
                <a:cubicBezTo>
                  <a:pt x="247" y="29"/>
                  <a:pt x="273" y="63"/>
                  <a:pt x="297" y="101"/>
                </a:cubicBezTo>
                <a:lnTo>
                  <a:pt x="297" y="101"/>
                </a:lnTo>
                <a:cubicBezTo>
                  <a:pt x="341" y="168"/>
                  <a:pt x="347" y="197"/>
                  <a:pt x="349" y="213"/>
                </a:cubicBezTo>
                <a:lnTo>
                  <a:pt x="349" y="213"/>
                </a:lnTo>
                <a:cubicBezTo>
                  <a:pt x="350" y="238"/>
                  <a:pt x="335" y="263"/>
                  <a:pt x="321" y="287"/>
                </a:cubicBezTo>
                <a:lnTo>
                  <a:pt x="321" y="287"/>
                </a:lnTo>
                <a:cubicBezTo>
                  <a:pt x="312" y="303"/>
                  <a:pt x="301" y="320"/>
                  <a:pt x="300" y="330"/>
                </a:cubicBezTo>
                <a:lnTo>
                  <a:pt x="300" y="330"/>
                </a:lnTo>
                <a:cubicBezTo>
                  <a:pt x="300" y="332"/>
                  <a:pt x="303" y="346"/>
                  <a:pt x="328" y="378"/>
                </a:cubicBezTo>
                <a:lnTo>
                  <a:pt x="328" y="378"/>
                </a:lnTo>
                <a:cubicBezTo>
                  <a:pt x="345" y="402"/>
                  <a:pt x="371" y="430"/>
                  <a:pt x="400" y="460"/>
                </a:cubicBezTo>
                <a:lnTo>
                  <a:pt x="400" y="460"/>
                </a:lnTo>
                <a:cubicBezTo>
                  <a:pt x="462" y="521"/>
                  <a:pt x="515" y="561"/>
                  <a:pt x="529" y="565"/>
                </a:cubicBezTo>
                <a:lnTo>
                  <a:pt x="529" y="565"/>
                </a:lnTo>
                <a:cubicBezTo>
                  <a:pt x="541" y="565"/>
                  <a:pt x="568" y="550"/>
                  <a:pt x="586" y="541"/>
                </a:cubicBezTo>
                <a:lnTo>
                  <a:pt x="586" y="541"/>
                </a:lnTo>
                <a:cubicBezTo>
                  <a:pt x="614" y="526"/>
                  <a:pt x="638" y="514"/>
                  <a:pt x="659" y="515"/>
                </a:cubicBezTo>
                <a:lnTo>
                  <a:pt x="659" y="515"/>
                </a:lnTo>
                <a:cubicBezTo>
                  <a:pt x="692" y="517"/>
                  <a:pt x="737" y="547"/>
                  <a:pt x="768" y="569"/>
                </a:cubicBezTo>
                <a:lnTo>
                  <a:pt x="768" y="569"/>
                </a:lnTo>
                <a:cubicBezTo>
                  <a:pt x="802" y="593"/>
                  <a:pt x="832" y="619"/>
                  <a:pt x="844" y="629"/>
                </a:cubicBezTo>
                <a:lnTo>
                  <a:pt x="844" y="629"/>
                </a:lnTo>
                <a:cubicBezTo>
                  <a:pt x="851" y="635"/>
                  <a:pt x="855" y="643"/>
                  <a:pt x="857" y="652"/>
                </a:cubicBezTo>
                <a:lnTo>
                  <a:pt x="857" y="652"/>
                </a:lnTo>
                <a:cubicBezTo>
                  <a:pt x="864" y="705"/>
                  <a:pt x="853" y="752"/>
                  <a:pt x="824" y="789"/>
                </a:cubicBezTo>
                <a:lnTo>
                  <a:pt x="824" y="789"/>
                </a:lnTo>
                <a:cubicBezTo>
                  <a:pt x="793" y="827"/>
                  <a:pt x="746" y="851"/>
                  <a:pt x="693" y="855"/>
                </a:cubicBezTo>
                <a:lnTo>
                  <a:pt x="693" y="855"/>
                </a:lnTo>
                <a:cubicBezTo>
                  <a:pt x="688" y="856"/>
                  <a:pt x="683" y="856"/>
                  <a:pt x="677" y="8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Freeform 375"/>
          <p:cNvSpPr>
            <a:spLocks noChangeArrowheads="1"/>
          </p:cNvSpPr>
          <p:nvPr/>
        </p:nvSpPr>
        <p:spPr bwMode="auto">
          <a:xfrm>
            <a:off x="10408198" y="6847143"/>
            <a:ext cx="1178038" cy="678591"/>
          </a:xfrm>
          <a:custGeom>
            <a:avLst/>
            <a:gdLst>
              <a:gd name="T0" fmla="*/ 258 w 955"/>
              <a:gd name="T1" fmla="*/ 208 h 553"/>
              <a:gd name="T2" fmla="*/ 258 w 955"/>
              <a:gd name="T3" fmla="*/ 208 h 553"/>
              <a:gd name="T4" fmla="*/ 146 w 955"/>
              <a:gd name="T5" fmla="*/ 233 h 553"/>
              <a:gd name="T6" fmla="*/ 146 w 955"/>
              <a:gd name="T7" fmla="*/ 233 h 553"/>
              <a:gd name="T8" fmla="*/ 83 w 955"/>
              <a:gd name="T9" fmla="*/ 291 h 553"/>
              <a:gd name="T10" fmla="*/ 83 w 955"/>
              <a:gd name="T11" fmla="*/ 291 h 553"/>
              <a:gd name="T12" fmla="*/ 81 w 955"/>
              <a:gd name="T13" fmla="*/ 424 h 553"/>
              <a:gd name="T14" fmla="*/ 81 w 955"/>
              <a:gd name="T15" fmla="*/ 424 h 553"/>
              <a:gd name="T16" fmla="*/ 227 w 955"/>
              <a:gd name="T17" fmla="*/ 497 h 553"/>
              <a:gd name="T18" fmla="*/ 660 w 955"/>
              <a:gd name="T19" fmla="*/ 497 h 553"/>
              <a:gd name="T20" fmla="*/ 660 w 955"/>
              <a:gd name="T21" fmla="*/ 497 h 553"/>
              <a:gd name="T22" fmla="*/ 841 w 955"/>
              <a:gd name="T23" fmla="*/ 434 h 553"/>
              <a:gd name="T24" fmla="*/ 841 w 955"/>
              <a:gd name="T25" fmla="*/ 434 h 553"/>
              <a:gd name="T26" fmla="*/ 899 w 955"/>
              <a:gd name="T27" fmla="*/ 302 h 553"/>
              <a:gd name="T28" fmla="*/ 899 w 955"/>
              <a:gd name="T29" fmla="*/ 302 h 553"/>
              <a:gd name="T30" fmla="*/ 855 w 955"/>
              <a:gd name="T31" fmla="*/ 185 h 553"/>
              <a:gd name="T32" fmla="*/ 855 w 955"/>
              <a:gd name="T33" fmla="*/ 185 h 553"/>
              <a:gd name="T34" fmla="*/ 722 w 955"/>
              <a:gd name="T35" fmla="*/ 131 h 553"/>
              <a:gd name="T36" fmla="*/ 722 w 955"/>
              <a:gd name="T37" fmla="*/ 131 h 553"/>
              <a:gd name="T38" fmla="*/ 692 w 955"/>
              <a:gd name="T39" fmla="*/ 135 h 553"/>
              <a:gd name="T40" fmla="*/ 692 w 955"/>
              <a:gd name="T41" fmla="*/ 135 h 553"/>
              <a:gd name="T42" fmla="*/ 664 w 955"/>
              <a:gd name="T43" fmla="*/ 124 h 553"/>
              <a:gd name="T44" fmla="*/ 664 w 955"/>
              <a:gd name="T45" fmla="*/ 124 h 553"/>
              <a:gd name="T46" fmla="*/ 530 w 955"/>
              <a:gd name="T47" fmla="*/ 55 h 553"/>
              <a:gd name="T48" fmla="*/ 530 w 955"/>
              <a:gd name="T49" fmla="*/ 55 h 553"/>
              <a:gd name="T50" fmla="*/ 366 w 955"/>
              <a:gd name="T51" fmla="*/ 200 h 553"/>
              <a:gd name="T52" fmla="*/ 366 w 955"/>
              <a:gd name="T53" fmla="*/ 200 h 553"/>
              <a:gd name="T54" fmla="*/ 352 w 955"/>
              <a:gd name="T55" fmla="*/ 221 h 553"/>
              <a:gd name="T56" fmla="*/ 352 w 955"/>
              <a:gd name="T57" fmla="*/ 221 h 553"/>
              <a:gd name="T58" fmla="*/ 327 w 955"/>
              <a:gd name="T59" fmla="*/ 222 h 553"/>
              <a:gd name="T60" fmla="*/ 327 w 955"/>
              <a:gd name="T61" fmla="*/ 222 h 553"/>
              <a:gd name="T62" fmla="*/ 261 w 955"/>
              <a:gd name="T63" fmla="*/ 208 h 553"/>
              <a:gd name="T64" fmla="*/ 261 w 955"/>
              <a:gd name="T65" fmla="*/ 208 h 553"/>
              <a:gd name="T66" fmla="*/ 258 w 955"/>
              <a:gd name="T67" fmla="*/ 208 h 553"/>
              <a:gd name="T68" fmla="*/ 660 w 955"/>
              <a:gd name="T69" fmla="*/ 552 h 553"/>
              <a:gd name="T70" fmla="*/ 227 w 955"/>
              <a:gd name="T71" fmla="*/ 552 h 553"/>
              <a:gd name="T72" fmla="*/ 227 w 955"/>
              <a:gd name="T73" fmla="*/ 552 h 553"/>
              <a:gd name="T74" fmla="*/ 33 w 955"/>
              <a:gd name="T75" fmla="*/ 451 h 553"/>
              <a:gd name="T76" fmla="*/ 33 w 955"/>
              <a:gd name="T77" fmla="*/ 451 h 553"/>
              <a:gd name="T78" fmla="*/ 35 w 955"/>
              <a:gd name="T79" fmla="*/ 263 h 553"/>
              <a:gd name="T80" fmla="*/ 35 w 955"/>
              <a:gd name="T81" fmla="*/ 263 h 553"/>
              <a:gd name="T82" fmla="*/ 121 w 955"/>
              <a:gd name="T83" fmla="*/ 183 h 553"/>
              <a:gd name="T84" fmla="*/ 121 w 955"/>
              <a:gd name="T85" fmla="*/ 183 h 553"/>
              <a:gd name="T86" fmla="*/ 261 w 955"/>
              <a:gd name="T87" fmla="*/ 154 h 553"/>
              <a:gd name="T88" fmla="*/ 261 w 955"/>
              <a:gd name="T89" fmla="*/ 154 h 553"/>
              <a:gd name="T90" fmla="*/ 317 w 955"/>
              <a:gd name="T91" fmla="*/ 161 h 553"/>
              <a:gd name="T92" fmla="*/ 317 w 955"/>
              <a:gd name="T93" fmla="*/ 161 h 553"/>
              <a:gd name="T94" fmla="*/ 530 w 955"/>
              <a:gd name="T95" fmla="*/ 0 h 553"/>
              <a:gd name="T96" fmla="*/ 530 w 955"/>
              <a:gd name="T97" fmla="*/ 0 h 553"/>
              <a:gd name="T98" fmla="*/ 698 w 955"/>
              <a:gd name="T99" fmla="*/ 79 h 553"/>
              <a:gd name="T100" fmla="*/ 698 w 955"/>
              <a:gd name="T101" fmla="*/ 79 h 553"/>
              <a:gd name="T102" fmla="*/ 722 w 955"/>
              <a:gd name="T103" fmla="*/ 78 h 553"/>
              <a:gd name="T104" fmla="*/ 722 w 955"/>
              <a:gd name="T105" fmla="*/ 78 h 553"/>
              <a:gd name="T106" fmla="*/ 895 w 955"/>
              <a:gd name="T107" fmla="*/ 148 h 553"/>
              <a:gd name="T108" fmla="*/ 895 w 955"/>
              <a:gd name="T109" fmla="*/ 148 h 553"/>
              <a:gd name="T110" fmla="*/ 954 w 955"/>
              <a:gd name="T111" fmla="*/ 302 h 553"/>
              <a:gd name="T112" fmla="*/ 954 w 955"/>
              <a:gd name="T113" fmla="*/ 302 h 553"/>
              <a:gd name="T114" fmla="*/ 879 w 955"/>
              <a:gd name="T115" fmla="*/ 474 h 553"/>
              <a:gd name="T116" fmla="*/ 879 w 955"/>
              <a:gd name="T117" fmla="*/ 474 h 553"/>
              <a:gd name="T118" fmla="*/ 660 w 955"/>
              <a:gd name="T119" fmla="*/ 552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55" h="553">
                <a:moveTo>
                  <a:pt x="258" y="208"/>
                </a:moveTo>
                <a:lnTo>
                  <a:pt x="258" y="208"/>
                </a:lnTo>
                <a:cubicBezTo>
                  <a:pt x="215" y="208"/>
                  <a:pt x="177" y="217"/>
                  <a:pt x="146" y="233"/>
                </a:cubicBezTo>
                <a:lnTo>
                  <a:pt x="146" y="233"/>
                </a:lnTo>
                <a:cubicBezTo>
                  <a:pt x="119" y="246"/>
                  <a:pt x="97" y="267"/>
                  <a:pt x="83" y="291"/>
                </a:cubicBezTo>
                <a:lnTo>
                  <a:pt x="83" y="291"/>
                </a:lnTo>
                <a:cubicBezTo>
                  <a:pt x="59" y="333"/>
                  <a:pt x="58" y="383"/>
                  <a:pt x="81" y="424"/>
                </a:cubicBezTo>
                <a:lnTo>
                  <a:pt x="81" y="424"/>
                </a:lnTo>
                <a:cubicBezTo>
                  <a:pt x="108" y="471"/>
                  <a:pt x="160" y="497"/>
                  <a:pt x="227" y="497"/>
                </a:cubicBezTo>
                <a:lnTo>
                  <a:pt x="660" y="497"/>
                </a:lnTo>
                <a:lnTo>
                  <a:pt x="660" y="497"/>
                </a:lnTo>
                <a:cubicBezTo>
                  <a:pt x="736" y="497"/>
                  <a:pt x="798" y="475"/>
                  <a:pt x="841" y="434"/>
                </a:cubicBezTo>
                <a:lnTo>
                  <a:pt x="841" y="434"/>
                </a:lnTo>
                <a:cubicBezTo>
                  <a:pt x="878" y="399"/>
                  <a:pt x="898" y="352"/>
                  <a:pt x="899" y="302"/>
                </a:cubicBezTo>
                <a:lnTo>
                  <a:pt x="899" y="302"/>
                </a:lnTo>
                <a:cubicBezTo>
                  <a:pt x="899" y="257"/>
                  <a:pt x="884" y="216"/>
                  <a:pt x="855" y="185"/>
                </a:cubicBezTo>
                <a:lnTo>
                  <a:pt x="855" y="185"/>
                </a:lnTo>
                <a:cubicBezTo>
                  <a:pt x="823" y="151"/>
                  <a:pt x="777" y="133"/>
                  <a:pt x="722" y="131"/>
                </a:cubicBezTo>
                <a:lnTo>
                  <a:pt x="722" y="131"/>
                </a:lnTo>
                <a:cubicBezTo>
                  <a:pt x="712" y="131"/>
                  <a:pt x="703" y="133"/>
                  <a:pt x="692" y="135"/>
                </a:cubicBezTo>
                <a:lnTo>
                  <a:pt x="692" y="135"/>
                </a:lnTo>
                <a:cubicBezTo>
                  <a:pt x="681" y="136"/>
                  <a:pt x="670" y="132"/>
                  <a:pt x="664" y="124"/>
                </a:cubicBezTo>
                <a:lnTo>
                  <a:pt x="664" y="124"/>
                </a:lnTo>
                <a:cubicBezTo>
                  <a:pt x="633" y="81"/>
                  <a:pt x="583" y="55"/>
                  <a:pt x="530" y="55"/>
                </a:cubicBezTo>
                <a:lnTo>
                  <a:pt x="530" y="55"/>
                </a:lnTo>
                <a:cubicBezTo>
                  <a:pt x="446" y="55"/>
                  <a:pt x="375" y="117"/>
                  <a:pt x="366" y="200"/>
                </a:cubicBezTo>
                <a:lnTo>
                  <a:pt x="366" y="200"/>
                </a:lnTo>
                <a:cubicBezTo>
                  <a:pt x="365" y="209"/>
                  <a:pt x="360" y="217"/>
                  <a:pt x="352" y="221"/>
                </a:cubicBezTo>
                <a:lnTo>
                  <a:pt x="352" y="221"/>
                </a:lnTo>
                <a:cubicBezTo>
                  <a:pt x="344" y="225"/>
                  <a:pt x="335" y="226"/>
                  <a:pt x="327" y="222"/>
                </a:cubicBezTo>
                <a:lnTo>
                  <a:pt x="327" y="222"/>
                </a:lnTo>
                <a:cubicBezTo>
                  <a:pt x="307" y="213"/>
                  <a:pt x="284" y="209"/>
                  <a:pt x="261" y="208"/>
                </a:cubicBezTo>
                <a:lnTo>
                  <a:pt x="261" y="208"/>
                </a:lnTo>
                <a:cubicBezTo>
                  <a:pt x="260" y="208"/>
                  <a:pt x="259" y="208"/>
                  <a:pt x="258" y="208"/>
                </a:cubicBezTo>
                <a:close/>
                <a:moveTo>
                  <a:pt x="660" y="552"/>
                </a:moveTo>
                <a:lnTo>
                  <a:pt x="227" y="552"/>
                </a:lnTo>
                <a:lnTo>
                  <a:pt x="227" y="552"/>
                </a:lnTo>
                <a:cubicBezTo>
                  <a:pt x="141" y="552"/>
                  <a:pt x="70" y="515"/>
                  <a:pt x="33" y="451"/>
                </a:cubicBezTo>
                <a:lnTo>
                  <a:pt x="33" y="451"/>
                </a:lnTo>
                <a:cubicBezTo>
                  <a:pt x="0" y="394"/>
                  <a:pt x="1" y="322"/>
                  <a:pt x="35" y="263"/>
                </a:cubicBezTo>
                <a:lnTo>
                  <a:pt x="35" y="263"/>
                </a:lnTo>
                <a:cubicBezTo>
                  <a:pt x="55" y="230"/>
                  <a:pt x="84" y="203"/>
                  <a:pt x="121" y="183"/>
                </a:cubicBezTo>
                <a:lnTo>
                  <a:pt x="121" y="183"/>
                </a:lnTo>
                <a:cubicBezTo>
                  <a:pt x="161" y="163"/>
                  <a:pt x="208" y="153"/>
                  <a:pt x="261" y="154"/>
                </a:cubicBezTo>
                <a:lnTo>
                  <a:pt x="261" y="154"/>
                </a:lnTo>
                <a:cubicBezTo>
                  <a:pt x="281" y="154"/>
                  <a:pt x="299" y="156"/>
                  <a:pt x="317" y="161"/>
                </a:cubicBezTo>
                <a:lnTo>
                  <a:pt x="317" y="161"/>
                </a:lnTo>
                <a:cubicBezTo>
                  <a:pt x="343" y="68"/>
                  <a:pt x="429" y="0"/>
                  <a:pt x="530" y="0"/>
                </a:cubicBezTo>
                <a:lnTo>
                  <a:pt x="530" y="0"/>
                </a:lnTo>
                <a:cubicBezTo>
                  <a:pt x="595" y="0"/>
                  <a:pt x="657" y="29"/>
                  <a:pt x="698" y="79"/>
                </a:cubicBezTo>
                <a:lnTo>
                  <a:pt x="698" y="79"/>
                </a:lnTo>
                <a:cubicBezTo>
                  <a:pt x="707" y="78"/>
                  <a:pt x="715" y="78"/>
                  <a:pt x="722" y="78"/>
                </a:cubicBezTo>
                <a:lnTo>
                  <a:pt x="722" y="78"/>
                </a:lnTo>
                <a:cubicBezTo>
                  <a:pt x="793" y="79"/>
                  <a:pt x="853" y="104"/>
                  <a:pt x="895" y="148"/>
                </a:cubicBezTo>
                <a:lnTo>
                  <a:pt x="895" y="148"/>
                </a:lnTo>
                <a:cubicBezTo>
                  <a:pt x="933" y="189"/>
                  <a:pt x="954" y="244"/>
                  <a:pt x="954" y="302"/>
                </a:cubicBezTo>
                <a:lnTo>
                  <a:pt x="954" y="302"/>
                </a:lnTo>
                <a:cubicBezTo>
                  <a:pt x="953" y="367"/>
                  <a:pt x="927" y="428"/>
                  <a:pt x="879" y="474"/>
                </a:cubicBezTo>
                <a:lnTo>
                  <a:pt x="879" y="474"/>
                </a:lnTo>
                <a:cubicBezTo>
                  <a:pt x="826" y="525"/>
                  <a:pt x="750" y="552"/>
                  <a:pt x="660" y="5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376"/>
          <p:cNvSpPr>
            <a:spLocks noChangeArrowheads="1"/>
          </p:cNvSpPr>
          <p:nvPr/>
        </p:nvSpPr>
        <p:spPr bwMode="auto">
          <a:xfrm>
            <a:off x="19457910" y="6662566"/>
            <a:ext cx="1373470" cy="879456"/>
          </a:xfrm>
          <a:custGeom>
            <a:avLst/>
            <a:gdLst>
              <a:gd name="T0" fmla="*/ 73 w 1116"/>
              <a:gd name="T1" fmla="*/ 642 h 715"/>
              <a:gd name="T2" fmla="*/ 1043 w 1116"/>
              <a:gd name="T3" fmla="*/ 642 h 715"/>
              <a:gd name="T4" fmla="*/ 1043 w 1116"/>
              <a:gd name="T5" fmla="*/ 72 h 715"/>
              <a:gd name="T6" fmla="*/ 73 w 1116"/>
              <a:gd name="T7" fmla="*/ 72 h 715"/>
              <a:gd name="T8" fmla="*/ 73 w 1116"/>
              <a:gd name="T9" fmla="*/ 642 h 715"/>
              <a:gd name="T10" fmla="*/ 1059 w 1116"/>
              <a:gd name="T11" fmla="*/ 714 h 715"/>
              <a:gd name="T12" fmla="*/ 56 w 1116"/>
              <a:gd name="T13" fmla="*/ 714 h 715"/>
              <a:gd name="T14" fmla="*/ 56 w 1116"/>
              <a:gd name="T15" fmla="*/ 714 h 715"/>
              <a:gd name="T16" fmla="*/ 0 w 1116"/>
              <a:gd name="T17" fmla="*/ 660 h 715"/>
              <a:gd name="T18" fmla="*/ 0 w 1116"/>
              <a:gd name="T19" fmla="*/ 54 h 715"/>
              <a:gd name="T20" fmla="*/ 0 w 1116"/>
              <a:gd name="T21" fmla="*/ 54 h 715"/>
              <a:gd name="T22" fmla="*/ 56 w 1116"/>
              <a:gd name="T23" fmla="*/ 0 h 715"/>
              <a:gd name="T24" fmla="*/ 1059 w 1116"/>
              <a:gd name="T25" fmla="*/ 0 h 715"/>
              <a:gd name="T26" fmla="*/ 1059 w 1116"/>
              <a:gd name="T27" fmla="*/ 0 h 715"/>
              <a:gd name="T28" fmla="*/ 1115 w 1116"/>
              <a:gd name="T29" fmla="*/ 54 h 715"/>
              <a:gd name="T30" fmla="*/ 1115 w 1116"/>
              <a:gd name="T31" fmla="*/ 660 h 715"/>
              <a:gd name="T32" fmla="*/ 1115 w 1116"/>
              <a:gd name="T33" fmla="*/ 660 h 715"/>
              <a:gd name="T34" fmla="*/ 1059 w 1116"/>
              <a:gd name="T35" fmla="*/ 714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16" h="715">
                <a:moveTo>
                  <a:pt x="73" y="642"/>
                </a:moveTo>
                <a:lnTo>
                  <a:pt x="1043" y="642"/>
                </a:lnTo>
                <a:lnTo>
                  <a:pt x="1043" y="72"/>
                </a:lnTo>
                <a:lnTo>
                  <a:pt x="73" y="72"/>
                </a:lnTo>
                <a:lnTo>
                  <a:pt x="73" y="642"/>
                </a:lnTo>
                <a:close/>
                <a:moveTo>
                  <a:pt x="1059" y="714"/>
                </a:moveTo>
                <a:lnTo>
                  <a:pt x="56" y="714"/>
                </a:lnTo>
                <a:lnTo>
                  <a:pt x="56" y="714"/>
                </a:lnTo>
                <a:cubicBezTo>
                  <a:pt x="25" y="714"/>
                  <a:pt x="0" y="690"/>
                  <a:pt x="0" y="660"/>
                </a:cubicBezTo>
                <a:lnTo>
                  <a:pt x="0" y="54"/>
                </a:lnTo>
                <a:lnTo>
                  <a:pt x="0" y="54"/>
                </a:lnTo>
                <a:cubicBezTo>
                  <a:pt x="0" y="24"/>
                  <a:pt x="25" y="0"/>
                  <a:pt x="56" y="0"/>
                </a:cubicBezTo>
                <a:lnTo>
                  <a:pt x="1059" y="0"/>
                </a:lnTo>
                <a:lnTo>
                  <a:pt x="1059" y="0"/>
                </a:lnTo>
                <a:cubicBezTo>
                  <a:pt x="1090" y="0"/>
                  <a:pt x="1115" y="24"/>
                  <a:pt x="1115" y="54"/>
                </a:cubicBezTo>
                <a:lnTo>
                  <a:pt x="1115" y="660"/>
                </a:lnTo>
                <a:lnTo>
                  <a:pt x="1115" y="660"/>
                </a:lnTo>
                <a:cubicBezTo>
                  <a:pt x="1115" y="690"/>
                  <a:pt x="1090" y="714"/>
                  <a:pt x="1059" y="7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377"/>
          <p:cNvSpPr>
            <a:spLocks noChangeArrowheads="1"/>
          </p:cNvSpPr>
          <p:nvPr/>
        </p:nvSpPr>
        <p:spPr bwMode="auto">
          <a:xfrm>
            <a:off x="19300474" y="7623451"/>
            <a:ext cx="1688340" cy="92290"/>
          </a:xfrm>
          <a:custGeom>
            <a:avLst/>
            <a:gdLst>
              <a:gd name="T0" fmla="*/ 1334 w 1371"/>
              <a:gd name="T1" fmla="*/ 72 h 73"/>
              <a:gd name="T2" fmla="*/ 36 w 1371"/>
              <a:gd name="T3" fmla="*/ 72 h 73"/>
              <a:gd name="T4" fmla="*/ 36 w 1371"/>
              <a:gd name="T5" fmla="*/ 72 h 73"/>
              <a:gd name="T6" fmla="*/ 0 w 1371"/>
              <a:gd name="T7" fmla="*/ 36 h 73"/>
              <a:gd name="T8" fmla="*/ 0 w 1371"/>
              <a:gd name="T9" fmla="*/ 36 h 73"/>
              <a:gd name="T10" fmla="*/ 36 w 1371"/>
              <a:gd name="T11" fmla="*/ 0 h 73"/>
              <a:gd name="T12" fmla="*/ 1334 w 1371"/>
              <a:gd name="T13" fmla="*/ 0 h 73"/>
              <a:gd name="T14" fmla="*/ 1334 w 1371"/>
              <a:gd name="T15" fmla="*/ 0 h 73"/>
              <a:gd name="T16" fmla="*/ 1370 w 1371"/>
              <a:gd name="T17" fmla="*/ 36 h 73"/>
              <a:gd name="T18" fmla="*/ 1370 w 1371"/>
              <a:gd name="T19" fmla="*/ 36 h 73"/>
              <a:gd name="T20" fmla="*/ 1334 w 1371"/>
              <a:gd name="T2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71" h="73">
                <a:moveTo>
                  <a:pt x="1334" y="72"/>
                </a:moveTo>
                <a:lnTo>
                  <a:pt x="36" y="72"/>
                </a:lnTo>
                <a:lnTo>
                  <a:pt x="36" y="72"/>
                </a:lnTo>
                <a:cubicBezTo>
                  <a:pt x="17" y="72"/>
                  <a:pt x="0" y="56"/>
                  <a:pt x="0" y="36"/>
                </a:cubicBezTo>
                <a:lnTo>
                  <a:pt x="0" y="36"/>
                </a:lnTo>
                <a:cubicBezTo>
                  <a:pt x="0" y="17"/>
                  <a:pt x="17" y="0"/>
                  <a:pt x="36" y="0"/>
                </a:cubicBezTo>
                <a:lnTo>
                  <a:pt x="1334" y="0"/>
                </a:lnTo>
                <a:lnTo>
                  <a:pt x="1334" y="0"/>
                </a:lnTo>
                <a:cubicBezTo>
                  <a:pt x="1355" y="0"/>
                  <a:pt x="1370" y="17"/>
                  <a:pt x="1370" y="36"/>
                </a:cubicBezTo>
                <a:lnTo>
                  <a:pt x="1370" y="36"/>
                </a:lnTo>
                <a:cubicBezTo>
                  <a:pt x="1370" y="56"/>
                  <a:pt x="1355" y="72"/>
                  <a:pt x="1334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378"/>
          <p:cNvSpPr>
            <a:spLocks noChangeArrowheads="1"/>
          </p:cNvSpPr>
          <p:nvPr/>
        </p:nvSpPr>
        <p:spPr bwMode="auto">
          <a:xfrm>
            <a:off x="16298383" y="6380271"/>
            <a:ext cx="814311" cy="1612334"/>
          </a:xfrm>
          <a:custGeom>
            <a:avLst/>
            <a:gdLst>
              <a:gd name="T0" fmla="*/ 542 w 661"/>
              <a:gd name="T1" fmla="*/ 453 h 1310"/>
              <a:gd name="T2" fmla="*/ 455 w 661"/>
              <a:gd name="T3" fmla="*/ 540 h 1310"/>
              <a:gd name="T4" fmla="*/ 428 w 661"/>
              <a:gd name="T5" fmla="*/ 607 h 1310"/>
              <a:gd name="T6" fmla="*/ 412 w 661"/>
              <a:gd name="T7" fmla="*/ 624 h 1310"/>
              <a:gd name="T8" fmla="*/ 398 w 661"/>
              <a:gd name="T9" fmla="*/ 655 h 1310"/>
              <a:gd name="T10" fmla="*/ 329 w 661"/>
              <a:gd name="T11" fmla="*/ 1206 h 1310"/>
              <a:gd name="T12" fmla="*/ 326 w 661"/>
              <a:gd name="T13" fmla="*/ 1107 h 1310"/>
              <a:gd name="T14" fmla="*/ 340 w 661"/>
              <a:gd name="T15" fmla="*/ 1076 h 1310"/>
              <a:gd name="T16" fmla="*/ 325 w 661"/>
              <a:gd name="T17" fmla="*/ 1044 h 1310"/>
              <a:gd name="T18" fmla="*/ 335 w 661"/>
              <a:gd name="T19" fmla="*/ 955 h 1310"/>
              <a:gd name="T20" fmla="*/ 349 w 661"/>
              <a:gd name="T21" fmla="*/ 923 h 1310"/>
              <a:gd name="T22" fmla="*/ 333 w 661"/>
              <a:gd name="T23" fmla="*/ 890 h 1310"/>
              <a:gd name="T24" fmla="*/ 257 w 661"/>
              <a:gd name="T25" fmla="*/ 792 h 1310"/>
              <a:gd name="T26" fmla="*/ 311 w 661"/>
              <a:gd name="T27" fmla="*/ 728 h 1310"/>
              <a:gd name="T28" fmla="*/ 322 w 661"/>
              <a:gd name="T29" fmla="*/ 697 h 1310"/>
              <a:gd name="T30" fmla="*/ 226 w 661"/>
              <a:gd name="T31" fmla="*/ 599 h 1310"/>
              <a:gd name="T32" fmla="*/ 200 w 661"/>
              <a:gd name="T33" fmla="*/ 536 h 1310"/>
              <a:gd name="T34" fmla="*/ 85 w 661"/>
              <a:gd name="T35" fmla="*/ 331 h 1310"/>
              <a:gd name="T36" fmla="*/ 329 w 661"/>
              <a:gd name="T37" fmla="*/ 85 h 1310"/>
              <a:gd name="T38" fmla="*/ 331 w 661"/>
              <a:gd name="T39" fmla="*/ 85 h 1310"/>
              <a:gd name="T40" fmla="*/ 503 w 661"/>
              <a:gd name="T41" fmla="*/ 157 h 1310"/>
              <a:gd name="T42" fmla="*/ 575 w 661"/>
              <a:gd name="T43" fmla="*/ 331 h 1310"/>
              <a:gd name="T44" fmla="*/ 563 w 661"/>
              <a:gd name="T45" fmla="*/ 97 h 1310"/>
              <a:gd name="T46" fmla="*/ 331 w 661"/>
              <a:gd name="T47" fmla="*/ 0 h 1310"/>
              <a:gd name="T48" fmla="*/ 329 w 661"/>
              <a:gd name="T49" fmla="*/ 0 h 1310"/>
              <a:gd name="T50" fmla="*/ 97 w 661"/>
              <a:gd name="T51" fmla="*/ 97 h 1310"/>
              <a:gd name="T52" fmla="*/ 0 w 661"/>
              <a:gd name="T53" fmla="*/ 331 h 1310"/>
              <a:gd name="T54" fmla="*/ 127 w 661"/>
              <a:gd name="T55" fmla="*/ 589 h 1310"/>
              <a:gd name="T56" fmla="*/ 220 w 661"/>
              <a:gd name="T57" fmla="*/ 704 h 1310"/>
              <a:gd name="T58" fmla="*/ 182 w 661"/>
              <a:gd name="T59" fmla="*/ 748 h 1310"/>
              <a:gd name="T60" fmla="*/ 172 w 661"/>
              <a:gd name="T61" fmla="*/ 847 h 1310"/>
              <a:gd name="T62" fmla="*/ 187 w 661"/>
              <a:gd name="T63" fmla="*/ 880 h 1310"/>
              <a:gd name="T64" fmla="*/ 186 w 661"/>
              <a:gd name="T65" fmla="*/ 972 h 1310"/>
              <a:gd name="T66" fmla="*/ 172 w 661"/>
              <a:gd name="T67" fmla="*/ 1004 h 1310"/>
              <a:gd name="T68" fmla="*/ 186 w 661"/>
              <a:gd name="T69" fmla="*/ 1036 h 1310"/>
              <a:gd name="T70" fmla="*/ 185 w 661"/>
              <a:gd name="T71" fmla="*/ 1122 h 1310"/>
              <a:gd name="T72" fmla="*/ 172 w 661"/>
              <a:gd name="T73" fmla="*/ 1153 h 1310"/>
              <a:gd name="T74" fmla="*/ 184 w 661"/>
              <a:gd name="T75" fmla="*/ 1183 h 1310"/>
              <a:gd name="T76" fmla="*/ 300 w 661"/>
              <a:gd name="T77" fmla="*/ 1297 h 1310"/>
              <a:gd name="T78" fmla="*/ 331 w 661"/>
              <a:gd name="T79" fmla="*/ 1309 h 1310"/>
              <a:gd name="T80" fmla="*/ 331 w 661"/>
              <a:gd name="T81" fmla="*/ 1309 h 1310"/>
              <a:gd name="T82" fmla="*/ 471 w 661"/>
              <a:gd name="T83" fmla="*/ 1183 h 1310"/>
              <a:gd name="T84" fmla="*/ 483 w 661"/>
              <a:gd name="T85" fmla="*/ 1153 h 1310"/>
              <a:gd name="T86" fmla="*/ 518 w 661"/>
              <a:gd name="T87" fmla="*/ 640 h 1310"/>
              <a:gd name="T88" fmla="*/ 529 w 661"/>
              <a:gd name="T89" fmla="*/ 593 h 1310"/>
              <a:gd name="T90" fmla="*/ 529 w 661"/>
              <a:gd name="T91" fmla="*/ 593 h 1310"/>
              <a:gd name="T92" fmla="*/ 615 w 661"/>
              <a:gd name="T93" fmla="*/ 495 h 1310"/>
              <a:gd name="T94" fmla="*/ 660 w 661"/>
              <a:gd name="T95" fmla="*/ 331 h 1310"/>
              <a:gd name="T96" fmla="*/ 563 w 661"/>
              <a:gd name="T97" fmla="*/ 97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1" h="1310">
                <a:moveTo>
                  <a:pt x="542" y="453"/>
                </a:moveTo>
                <a:lnTo>
                  <a:pt x="542" y="453"/>
                </a:lnTo>
                <a:cubicBezTo>
                  <a:pt x="521" y="488"/>
                  <a:pt x="491" y="519"/>
                  <a:pt x="455" y="540"/>
                </a:cubicBezTo>
                <a:lnTo>
                  <a:pt x="455" y="540"/>
                </a:lnTo>
                <a:cubicBezTo>
                  <a:pt x="431" y="554"/>
                  <a:pt x="421" y="581"/>
                  <a:pt x="428" y="607"/>
                </a:cubicBezTo>
                <a:lnTo>
                  <a:pt x="428" y="607"/>
                </a:lnTo>
                <a:lnTo>
                  <a:pt x="428" y="608"/>
                </a:lnTo>
                <a:lnTo>
                  <a:pt x="412" y="624"/>
                </a:lnTo>
                <a:lnTo>
                  <a:pt x="412" y="624"/>
                </a:lnTo>
                <a:cubicBezTo>
                  <a:pt x="403" y="632"/>
                  <a:pt x="398" y="643"/>
                  <a:pt x="398" y="655"/>
                </a:cubicBezTo>
                <a:lnTo>
                  <a:pt x="398" y="1136"/>
                </a:lnTo>
                <a:lnTo>
                  <a:pt x="329" y="1206"/>
                </a:lnTo>
                <a:lnTo>
                  <a:pt x="275" y="1154"/>
                </a:lnTo>
                <a:lnTo>
                  <a:pt x="326" y="1107"/>
                </a:lnTo>
                <a:lnTo>
                  <a:pt x="326" y="1107"/>
                </a:lnTo>
                <a:cubicBezTo>
                  <a:pt x="335" y="1100"/>
                  <a:pt x="340" y="1088"/>
                  <a:pt x="340" y="1076"/>
                </a:cubicBezTo>
                <a:lnTo>
                  <a:pt x="340" y="1076"/>
                </a:lnTo>
                <a:cubicBezTo>
                  <a:pt x="340" y="1063"/>
                  <a:pt x="334" y="1052"/>
                  <a:pt x="325" y="1044"/>
                </a:cubicBezTo>
                <a:lnTo>
                  <a:pt x="279" y="1004"/>
                </a:lnTo>
                <a:lnTo>
                  <a:pt x="335" y="955"/>
                </a:lnTo>
                <a:lnTo>
                  <a:pt x="335" y="955"/>
                </a:lnTo>
                <a:cubicBezTo>
                  <a:pt x="344" y="947"/>
                  <a:pt x="349" y="935"/>
                  <a:pt x="349" y="923"/>
                </a:cubicBezTo>
                <a:lnTo>
                  <a:pt x="349" y="923"/>
                </a:lnTo>
                <a:cubicBezTo>
                  <a:pt x="349" y="911"/>
                  <a:pt x="343" y="898"/>
                  <a:pt x="333" y="890"/>
                </a:cubicBezTo>
                <a:lnTo>
                  <a:pt x="257" y="827"/>
                </a:lnTo>
                <a:lnTo>
                  <a:pt x="257" y="792"/>
                </a:lnTo>
                <a:lnTo>
                  <a:pt x="311" y="728"/>
                </a:lnTo>
                <a:lnTo>
                  <a:pt x="311" y="728"/>
                </a:lnTo>
                <a:cubicBezTo>
                  <a:pt x="320" y="720"/>
                  <a:pt x="323" y="709"/>
                  <a:pt x="322" y="697"/>
                </a:cubicBezTo>
                <a:lnTo>
                  <a:pt x="322" y="697"/>
                </a:lnTo>
                <a:cubicBezTo>
                  <a:pt x="321" y="686"/>
                  <a:pt x="316" y="675"/>
                  <a:pt x="307" y="668"/>
                </a:cubicBezTo>
                <a:lnTo>
                  <a:pt x="226" y="599"/>
                </a:lnTo>
                <a:lnTo>
                  <a:pt x="226" y="599"/>
                </a:lnTo>
                <a:cubicBezTo>
                  <a:pt x="231" y="574"/>
                  <a:pt x="220" y="550"/>
                  <a:pt x="200" y="536"/>
                </a:cubicBezTo>
                <a:lnTo>
                  <a:pt x="200" y="536"/>
                </a:lnTo>
                <a:cubicBezTo>
                  <a:pt x="128" y="491"/>
                  <a:pt x="85" y="415"/>
                  <a:pt x="85" y="331"/>
                </a:cubicBezTo>
                <a:lnTo>
                  <a:pt x="85" y="331"/>
                </a:lnTo>
                <a:cubicBezTo>
                  <a:pt x="85" y="196"/>
                  <a:pt x="195" y="86"/>
                  <a:pt x="329" y="85"/>
                </a:cubicBezTo>
                <a:lnTo>
                  <a:pt x="331" y="85"/>
                </a:lnTo>
                <a:lnTo>
                  <a:pt x="331" y="85"/>
                </a:lnTo>
                <a:cubicBezTo>
                  <a:pt x="395" y="85"/>
                  <a:pt x="457" y="111"/>
                  <a:pt x="503" y="157"/>
                </a:cubicBezTo>
                <a:lnTo>
                  <a:pt x="503" y="157"/>
                </a:lnTo>
                <a:cubicBezTo>
                  <a:pt x="550" y="203"/>
                  <a:pt x="575" y="265"/>
                  <a:pt x="575" y="331"/>
                </a:cubicBezTo>
                <a:lnTo>
                  <a:pt x="575" y="331"/>
                </a:lnTo>
                <a:cubicBezTo>
                  <a:pt x="575" y="374"/>
                  <a:pt x="563" y="416"/>
                  <a:pt x="542" y="453"/>
                </a:cubicBezTo>
                <a:close/>
                <a:moveTo>
                  <a:pt x="563" y="97"/>
                </a:moveTo>
                <a:lnTo>
                  <a:pt x="563" y="97"/>
                </a:lnTo>
                <a:cubicBezTo>
                  <a:pt x="500" y="34"/>
                  <a:pt x="418" y="0"/>
                  <a:pt x="331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241" y="1"/>
                  <a:pt x="159" y="35"/>
                  <a:pt x="97" y="97"/>
                </a:cubicBezTo>
                <a:lnTo>
                  <a:pt x="97" y="97"/>
                </a:lnTo>
                <a:cubicBezTo>
                  <a:pt x="34" y="160"/>
                  <a:pt x="0" y="242"/>
                  <a:pt x="0" y="331"/>
                </a:cubicBezTo>
                <a:lnTo>
                  <a:pt x="0" y="331"/>
                </a:lnTo>
                <a:cubicBezTo>
                  <a:pt x="0" y="433"/>
                  <a:pt x="47" y="527"/>
                  <a:pt x="127" y="589"/>
                </a:cubicBezTo>
                <a:lnTo>
                  <a:pt x="127" y="589"/>
                </a:lnTo>
                <a:cubicBezTo>
                  <a:pt x="121" y="606"/>
                  <a:pt x="126" y="625"/>
                  <a:pt x="140" y="636"/>
                </a:cubicBezTo>
                <a:lnTo>
                  <a:pt x="220" y="704"/>
                </a:lnTo>
                <a:lnTo>
                  <a:pt x="182" y="748"/>
                </a:lnTo>
                <a:lnTo>
                  <a:pt x="182" y="748"/>
                </a:lnTo>
                <a:cubicBezTo>
                  <a:pt x="175" y="755"/>
                  <a:pt x="172" y="766"/>
                  <a:pt x="172" y="775"/>
                </a:cubicBezTo>
                <a:lnTo>
                  <a:pt x="172" y="847"/>
                </a:lnTo>
                <a:lnTo>
                  <a:pt x="172" y="847"/>
                </a:lnTo>
                <a:cubicBezTo>
                  <a:pt x="172" y="860"/>
                  <a:pt x="177" y="871"/>
                  <a:pt x="187" y="880"/>
                </a:cubicBezTo>
                <a:lnTo>
                  <a:pt x="241" y="924"/>
                </a:lnTo>
                <a:lnTo>
                  <a:pt x="186" y="972"/>
                </a:lnTo>
                <a:lnTo>
                  <a:pt x="186" y="972"/>
                </a:lnTo>
                <a:cubicBezTo>
                  <a:pt x="176" y="980"/>
                  <a:pt x="172" y="992"/>
                  <a:pt x="172" y="1004"/>
                </a:cubicBezTo>
                <a:lnTo>
                  <a:pt x="172" y="1004"/>
                </a:lnTo>
                <a:cubicBezTo>
                  <a:pt x="172" y="1016"/>
                  <a:pt x="177" y="1028"/>
                  <a:pt x="186" y="1036"/>
                </a:cubicBezTo>
                <a:lnTo>
                  <a:pt x="234" y="1078"/>
                </a:lnTo>
                <a:lnTo>
                  <a:pt x="185" y="1122"/>
                </a:lnTo>
                <a:lnTo>
                  <a:pt x="185" y="1122"/>
                </a:lnTo>
                <a:cubicBezTo>
                  <a:pt x="176" y="1129"/>
                  <a:pt x="172" y="1141"/>
                  <a:pt x="172" y="1153"/>
                </a:cubicBezTo>
                <a:lnTo>
                  <a:pt x="172" y="1153"/>
                </a:lnTo>
                <a:cubicBezTo>
                  <a:pt x="171" y="1164"/>
                  <a:pt x="176" y="1175"/>
                  <a:pt x="184" y="1183"/>
                </a:cubicBezTo>
                <a:lnTo>
                  <a:pt x="300" y="1297"/>
                </a:lnTo>
                <a:lnTo>
                  <a:pt x="300" y="1297"/>
                </a:lnTo>
                <a:cubicBezTo>
                  <a:pt x="309" y="1305"/>
                  <a:pt x="319" y="1309"/>
                  <a:pt x="331" y="1309"/>
                </a:cubicBezTo>
                <a:lnTo>
                  <a:pt x="331" y="1309"/>
                </a:lnTo>
                <a:lnTo>
                  <a:pt x="331" y="1309"/>
                </a:lnTo>
                <a:lnTo>
                  <a:pt x="331" y="1309"/>
                </a:lnTo>
                <a:cubicBezTo>
                  <a:pt x="342" y="1309"/>
                  <a:pt x="353" y="1304"/>
                  <a:pt x="361" y="1296"/>
                </a:cubicBezTo>
                <a:lnTo>
                  <a:pt x="471" y="1183"/>
                </a:lnTo>
                <a:lnTo>
                  <a:pt x="471" y="1183"/>
                </a:lnTo>
                <a:cubicBezTo>
                  <a:pt x="479" y="1175"/>
                  <a:pt x="483" y="1164"/>
                  <a:pt x="483" y="1153"/>
                </a:cubicBezTo>
                <a:lnTo>
                  <a:pt x="483" y="673"/>
                </a:lnTo>
                <a:lnTo>
                  <a:pt x="518" y="640"/>
                </a:lnTo>
                <a:lnTo>
                  <a:pt x="518" y="640"/>
                </a:lnTo>
                <a:cubicBezTo>
                  <a:pt x="531" y="627"/>
                  <a:pt x="535" y="609"/>
                  <a:pt x="529" y="593"/>
                </a:cubicBezTo>
                <a:lnTo>
                  <a:pt x="529" y="593"/>
                </a:lnTo>
                <a:lnTo>
                  <a:pt x="529" y="593"/>
                </a:lnTo>
                <a:lnTo>
                  <a:pt x="529" y="593"/>
                </a:lnTo>
                <a:cubicBezTo>
                  <a:pt x="563" y="567"/>
                  <a:pt x="593" y="533"/>
                  <a:pt x="615" y="495"/>
                </a:cubicBezTo>
                <a:lnTo>
                  <a:pt x="615" y="495"/>
                </a:lnTo>
                <a:cubicBezTo>
                  <a:pt x="645" y="446"/>
                  <a:pt x="660" y="389"/>
                  <a:pt x="660" y="331"/>
                </a:cubicBezTo>
                <a:lnTo>
                  <a:pt x="660" y="331"/>
                </a:lnTo>
                <a:cubicBezTo>
                  <a:pt x="660" y="242"/>
                  <a:pt x="626" y="159"/>
                  <a:pt x="563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379"/>
          <p:cNvSpPr>
            <a:spLocks noChangeArrowheads="1"/>
          </p:cNvSpPr>
          <p:nvPr/>
        </p:nvSpPr>
        <p:spPr bwMode="auto">
          <a:xfrm>
            <a:off x="16591535" y="6581133"/>
            <a:ext cx="233434" cy="233438"/>
          </a:xfrm>
          <a:custGeom>
            <a:avLst/>
            <a:gdLst>
              <a:gd name="T0" fmla="*/ 95 w 190"/>
              <a:gd name="T1" fmla="*/ 147 h 190"/>
              <a:gd name="T2" fmla="*/ 95 w 190"/>
              <a:gd name="T3" fmla="*/ 147 h 190"/>
              <a:gd name="T4" fmla="*/ 42 w 190"/>
              <a:gd name="T5" fmla="*/ 94 h 190"/>
              <a:gd name="T6" fmla="*/ 42 w 190"/>
              <a:gd name="T7" fmla="*/ 94 h 190"/>
              <a:gd name="T8" fmla="*/ 95 w 190"/>
              <a:gd name="T9" fmla="*/ 42 h 190"/>
              <a:gd name="T10" fmla="*/ 95 w 190"/>
              <a:gd name="T11" fmla="*/ 42 h 190"/>
              <a:gd name="T12" fmla="*/ 147 w 190"/>
              <a:gd name="T13" fmla="*/ 94 h 190"/>
              <a:gd name="T14" fmla="*/ 147 w 190"/>
              <a:gd name="T15" fmla="*/ 94 h 190"/>
              <a:gd name="T16" fmla="*/ 95 w 190"/>
              <a:gd name="T17" fmla="*/ 147 h 190"/>
              <a:gd name="T18" fmla="*/ 95 w 190"/>
              <a:gd name="T19" fmla="*/ 0 h 190"/>
              <a:gd name="T20" fmla="*/ 95 w 190"/>
              <a:gd name="T21" fmla="*/ 0 h 190"/>
              <a:gd name="T22" fmla="*/ 0 w 190"/>
              <a:gd name="T23" fmla="*/ 94 h 190"/>
              <a:gd name="T24" fmla="*/ 0 w 190"/>
              <a:gd name="T25" fmla="*/ 94 h 190"/>
              <a:gd name="T26" fmla="*/ 95 w 190"/>
              <a:gd name="T27" fmla="*/ 189 h 190"/>
              <a:gd name="T28" fmla="*/ 95 w 190"/>
              <a:gd name="T29" fmla="*/ 189 h 190"/>
              <a:gd name="T30" fmla="*/ 189 w 190"/>
              <a:gd name="T31" fmla="*/ 94 h 190"/>
              <a:gd name="T32" fmla="*/ 189 w 190"/>
              <a:gd name="T33" fmla="*/ 94 h 190"/>
              <a:gd name="T34" fmla="*/ 95 w 190"/>
              <a:gd name="T35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0" h="190">
                <a:moveTo>
                  <a:pt x="95" y="147"/>
                </a:moveTo>
                <a:lnTo>
                  <a:pt x="95" y="147"/>
                </a:lnTo>
                <a:cubicBezTo>
                  <a:pt x="65" y="147"/>
                  <a:pt x="42" y="123"/>
                  <a:pt x="42" y="94"/>
                </a:cubicBezTo>
                <a:lnTo>
                  <a:pt x="42" y="94"/>
                </a:lnTo>
                <a:cubicBezTo>
                  <a:pt x="42" y="66"/>
                  <a:pt x="65" y="42"/>
                  <a:pt x="95" y="42"/>
                </a:cubicBezTo>
                <a:lnTo>
                  <a:pt x="95" y="42"/>
                </a:lnTo>
                <a:cubicBezTo>
                  <a:pt x="123" y="42"/>
                  <a:pt x="147" y="66"/>
                  <a:pt x="147" y="94"/>
                </a:cubicBezTo>
                <a:lnTo>
                  <a:pt x="147" y="94"/>
                </a:lnTo>
                <a:cubicBezTo>
                  <a:pt x="147" y="123"/>
                  <a:pt x="123" y="147"/>
                  <a:pt x="95" y="147"/>
                </a:cubicBezTo>
                <a:close/>
                <a:moveTo>
                  <a:pt x="95" y="0"/>
                </a:moveTo>
                <a:lnTo>
                  <a:pt x="95" y="0"/>
                </a:lnTo>
                <a:cubicBezTo>
                  <a:pt x="42" y="0"/>
                  <a:pt x="0" y="42"/>
                  <a:pt x="0" y="94"/>
                </a:cubicBezTo>
                <a:lnTo>
                  <a:pt x="0" y="94"/>
                </a:lnTo>
                <a:cubicBezTo>
                  <a:pt x="0" y="147"/>
                  <a:pt x="42" y="189"/>
                  <a:pt x="95" y="189"/>
                </a:cubicBezTo>
                <a:lnTo>
                  <a:pt x="95" y="189"/>
                </a:lnTo>
                <a:cubicBezTo>
                  <a:pt x="147" y="189"/>
                  <a:pt x="189" y="147"/>
                  <a:pt x="189" y="94"/>
                </a:cubicBezTo>
                <a:lnTo>
                  <a:pt x="189" y="94"/>
                </a:lnTo>
                <a:cubicBezTo>
                  <a:pt x="189" y="42"/>
                  <a:pt x="147" y="0"/>
                  <a:pt x="9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CuadroTexto 448"/>
          <p:cNvSpPr txBox="1"/>
          <p:nvPr/>
        </p:nvSpPr>
        <p:spPr>
          <a:xfrm>
            <a:off x="8316611" y="591968"/>
            <a:ext cx="7744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Diagram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2451398" y="210739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1" name="CuadroTexto 450"/>
          <p:cNvSpPr txBox="1"/>
          <p:nvPr/>
        </p:nvSpPr>
        <p:spPr>
          <a:xfrm>
            <a:off x="10127372" y="9170644"/>
            <a:ext cx="188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52" name="Rectángulo 451"/>
          <p:cNvSpPr/>
          <p:nvPr/>
        </p:nvSpPr>
        <p:spPr>
          <a:xfrm>
            <a:off x="9691819" y="9689609"/>
            <a:ext cx="2699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3" name="CuadroTexto 452"/>
          <p:cNvSpPr txBox="1"/>
          <p:nvPr/>
        </p:nvSpPr>
        <p:spPr>
          <a:xfrm>
            <a:off x="12837354" y="9937623"/>
            <a:ext cx="1931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4" name="Rectángulo 453"/>
          <p:cNvSpPr/>
          <p:nvPr/>
        </p:nvSpPr>
        <p:spPr>
          <a:xfrm>
            <a:off x="12405975" y="10522398"/>
            <a:ext cx="2699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5" name="CuadroTexto 454"/>
          <p:cNvSpPr txBox="1"/>
          <p:nvPr/>
        </p:nvSpPr>
        <p:spPr>
          <a:xfrm>
            <a:off x="15603505" y="10584387"/>
            <a:ext cx="2174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6" name="Rectángulo 455"/>
          <p:cNvSpPr/>
          <p:nvPr/>
        </p:nvSpPr>
        <p:spPr>
          <a:xfrm>
            <a:off x="15355661" y="11174158"/>
            <a:ext cx="2699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7" name="CuadroTexto 456"/>
          <p:cNvSpPr txBox="1"/>
          <p:nvPr/>
        </p:nvSpPr>
        <p:spPr>
          <a:xfrm>
            <a:off x="19160467" y="11051101"/>
            <a:ext cx="2060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8" name="Rectángulo 457"/>
          <p:cNvSpPr/>
          <p:nvPr/>
        </p:nvSpPr>
        <p:spPr>
          <a:xfrm>
            <a:off x="18794768" y="11603891"/>
            <a:ext cx="2699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2042212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Freeform 344"/>
          <p:cNvSpPr>
            <a:spLocks noChangeArrowheads="1"/>
          </p:cNvSpPr>
          <p:nvPr/>
        </p:nvSpPr>
        <p:spPr bwMode="auto">
          <a:xfrm>
            <a:off x="2780218" y="4674426"/>
            <a:ext cx="5223920" cy="5223917"/>
          </a:xfrm>
          <a:custGeom>
            <a:avLst/>
            <a:gdLst>
              <a:gd name="T0" fmla="*/ 5808 w 5809"/>
              <a:gd name="T1" fmla="*/ 2904 h 5809"/>
              <a:gd name="T2" fmla="*/ 5808 w 5809"/>
              <a:gd name="T3" fmla="*/ 2904 h 5809"/>
              <a:gd name="T4" fmla="*/ 2904 w 5809"/>
              <a:gd name="T5" fmla="*/ 0 h 5809"/>
              <a:gd name="T6" fmla="*/ 2904 w 5809"/>
              <a:gd name="T7" fmla="*/ 0 h 5809"/>
              <a:gd name="T8" fmla="*/ 0 w 5809"/>
              <a:gd name="T9" fmla="*/ 2904 h 5809"/>
              <a:gd name="T10" fmla="*/ 0 w 5809"/>
              <a:gd name="T11" fmla="*/ 2904 h 5809"/>
              <a:gd name="T12" fmla="*/ 2904 w 5809"/>
              <a:gd name="T13" fmla="*/ 5808 h 5809"/>
              <a:gd name="T14" fmla="*/ 2904 w 5809"/>
              <a:gd name="T15" fmla="*/ 5808 h 5809"/>
              <a:gd name="T16" fmla="*/ 5808 w 5809"/>
              <a:gd name="T17" fmla="*/ 2904 h 5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09" h="5809">
                <a:moveTo>
                  <a:pt x="5808" y="2904"/>
                </a:moveTo>
                <a:lnTo>
                  <a:pt x="5808" y="2904"/>
                </a:lnTo>
                <a:cubicBezTo>
                  <a:pt x="5808" y="1300"/>
                  <a:pt x="4508" y="0"/>
                  <a:pt x="2904" y="0"/>
                </a:cubicBezTo>
                <a:lnTo>
                  <a:pt x="2904" y="0"/>
                </a:lnTo>
                <a:cubicBezTo>
                  <a:pt x="1300" y="0"/>
                  <a:pt x="0" y="1300"/>
                  <a:pt x="0" y="2904"/>
                </a:cubicBezTo>
                <a:lnTo>
                  <a:pt x="0" y="2904"/>
                </a:lnTo>
                <a:cubicBezTo>
                  <a:pt x="0" y="4507"/>
                  <a:pt x="1300" y="5808"/>
                  <a:pt x="2904" y="5808"/>
                </a:cubicBezTo>
                <a:lnTo>
                  <a:pt x="2904" y="5808"/>
                </a:lnTo>
                <a:cubicBezTo>
                  <a:pt x="4508" y="5808"/>
                  <a:pt x="5808" y="4507"/>
                  <a:pt x="5808" y="29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45"/>
          <p:cNvSpPr>
            <a:spLocks noChangeArrowheads="1"/>
          </p:cNvSpPr>
          <p:nvPr/>
        </p:nvSpPr>
        <p:spPr bwMode="auto">
          <a:xfrm>
            <a:off x="6564286" y="5554996"/>
            <a:ext cx="5505542" cy="5505542"/>
          </a:xfrm>
          <a:custGeom>
            <a:avLst/>
            <a:gdLst>
              <a:gd name="T0" fmla="*/ 6119 w 6120"/>
              <a:gd name="T1" fmla="*/ 3059 h 6119"/>
              <a:gd name="T2" fmla="*/ 6119 w 6120"/>
              <a:gd name="T3" fmla="*/ 3059 h 6119"/>
              <a:gd name="T4" fmla="*/ 3060 w 6120"/>
              <a:gd name="T5" fmla="*/ 0 h 6119"/>
              <a:gd name="T6" fmla="*/ 3060 w 6120"/>
              <a:gd name="T7" fmla="*/ 0 h 6119"/>
              <a:gd name="T8" fmla="*/ 0 w 6120"/>
              <a:gd name="T9" fmla="*/ 3059 h 6119"/>
              <a:gd name="T10" fmla="*/ 0 w 6120"/>
              <a:gd name="T11" fmla="*/ 3059 h 6119"/>
              <a:gd name="T12" fmla="*/ 3060 w 6120"/>
              <a:gd name="T13" fmla="*/ 6118 h 6119"/>
              <a:gd name="T14" fmla="*/ 3060 w 6120"/>
              <a:gd name="T15" fmla="*/ 6118 h 6119"/>
              <a:gd name="T16" fmla="*/ 6119 w 6120"/>
              <a:gd name="T17" fmla="*/ 3059 h 6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20" h="6119">
                <a:moveTo>
                  <a:pt x="6119" y="3059"/>
                </a:moveTo>
                <a:lnTo>
                  <a:pt x="6119" y="3059"/>
                </a:lnTo>
                <a:cubicBezTo>
                  <a:pt x="6119" y="1369"/>
                  <a:pt x="4749" y="0"/>
                  <a:pt x="3060" y="0"/>
                </a:cubicBezTo>
                <a:lnTo>
                  <a:pt x="3060" y="0"/>
                </a:lnTo>
                <a:cubicBezTo>
                  <a:pt x="1370" y="0"/>
                  <a:pt x="0" y="1369"/>
                  <a:pt x="0" y="3059"/>
                </a:cubicBezTo>
                <a:lnTo>
                  <a:pt x="0" y="3059"/>
                </a:lnTo>
                <a:cubicBezTo>
                  <a:pt x="0" y="4749"/>
                  <a:pt x="1370" y="6118"/>
                  <a:pt x="3060" y="6118"/>
                </a:cubicBezTo>
                <a:lnTo>
                  <a:pt x="3060" y="6118"/>
                </a:lnTo>
                <a:cubicBezTo>
                  <a:pt x="4749" y="6118"/>
                  <a:pt x="6119" y="4749"/>
                  <a:pt x="6119" y="30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46"/>
          <p:cNvSpPr>
            <a:spLocks noChangeArrowheads="1"/>
          </p:cNvSpPr>
          <p:nvPr/>
        </p:nvSpPr>
        <p:spPr bwMode="auto">
          <a:xfrm>
            <a:off x="11923069" y="5455831"/>
            <a:ext cx="5505542" cy="5505542"/>
          </a:xfrm>
          <a:custGeom>
            <a:avLst/>
            <a:gdLst>
              <a:gd name="T0" fmla="*/ 6118 w 6119"/>
              <a:gd name="T1" fmla="*/ 3059 h 6120"/>
              <a:gd name="T2" fmla="*/ 6118 w 6119"/>
              <a:gd name="T3" fmla="*/ 3059 h 6120"/>
              <a:gd name="T4" fmla="*/ 3059 w 6119"/>
              <a:gd name="T5" fmla="*/ 0 h 6120"/>
              <a:gd name="T6" fmla="*/ 3059 w 6119"/>
              <a:gd name="T7" fmla="*/ 0 h 6120"/>
              <a:gd name="T8" fmla="*/ 0 w 6119"/>
              <a:gd name="T9" fmla="*/ 3059 h 6120"/>
              <a:gd name="T10" fmla="*/ 0 w 6119"/>
              <a:gd name="T11" fmla="*/ 3059 h 6120"/>
              <a:gd name="T12" fmla="*/ 3059 w 6119"/>
              <a:gd name="T13" fmla="*/ 6119 h 6120"/>
              <a:gd name="T14" fmla="*/ 3059 w 6119"/>
              <a:gd name="T15" fmla="*/ 6119 h 6120"/>
              <a:gd name="T16" fmla="*/ 6118 w 6119"/>
              <a:gd name="T17" fmla="*/ 3059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19" h="6120">
                <a:moveTo>
                  <a:pt x="6118" y="3059"/>
                </a:moveTo>
                <a:lnTo>
                  <a:pt x="6118" y="3059"/>
                </a:lnTo>
                <a:cubicBezTo>
                  <a:pt x="6118" y="1370"/>
                  <a:pt x="4748" y="0"/>
                  <a:pt x="3059" y="0"/>
                </a:cubicBezTo>
                <a:lnTo>
                  <a:pt x="3059" y="0"/>
                </a:lnTo>
                <a:cubicBezTo>
                  <a:pt x="1369" y="0"/>
                  <a:pt x="0" y="1656"/>
                  <a:pt x="0" y="3059"/>
                </a:cubicBezTo>
                <a:lnTo>
                  <a:pt x="0" y="3059"/>
                </a:lnTo>
                <a:cubicBezTo>
                  <a:pt x="0" y="4749"/>
                  <a:pt x="1369" y="6119"/>
                  <a:pt x="3059" y="6119"/>
                </a:cubicBezTo>
                <a:lnTo>
                  <a:pt x="3059" y="6119"/>
                </a:lnTo>
                <a:cubicBezTo>
                  <a:pt x="4748" y="6119"/>
                  <a:pt x="6118" y="4749"/>
                  <a:pt x="6118" y="30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47"/>
          <p:cNvSpPr>
            <a:spLocks noChangeArrowheads="1"/>
          </p:cNvSpPr>
          <p:nvPr/>
        </p:nvSpPr>
        <p:spPr bwMode="auto">
          <a:xfrm>
            <a:off x="16373515" y="4674426"/>
            <a:ext cx="5223917" cy="5223917"/>
          </a:xfrm>
          <a:custGeom>
            <a:avLst/>
            <a:gdLst>
              <a:gd name="T0" fmla="*/ 5807 w 5808"/>
              <a:gd name="T1" fmla="*/ 2904 h 5809"/>
              <a:gd name="T2" fmla="*/ 5807 w 5808"/>
              <a:gd name="T3" fmla="*/ 2904 h 5809"/>
              <a:gd name="T4" fmla="*/ 2903 w 5808"/>
              <a:gd name="T5" fmla="*/ 0 h 5809"/>
              <a:gd name="T6" fmla="*/ 2903 w 5808"/>
              <a:gd name="T7" fmla="*/ 0 h 5809"/>
              <a:gd name="T8" fmla="*/ 0 w 5808"/>
              <a:gd name="T9" fmla="*/ 2904 h 5809"/>
              <a:gd name="T10" fmla="*/ 0 w 5808"/>
              <a:gd name="T11" fmla="*/ 2904 h 5809"/>
              <a:gd name="T12" fmla="*/ 2903 w 5808"/>
              <a:gd name="T13" fmla="*/ 5808 h 5809"/>
              <a:gd name="T14" fmla="*/ 2903 w 5808"/>
              <a:gd name="T15" fmla="*/ 5808 h 5809"/>
              <a:gd name="T16" fmla="*/ 5807 w 5808"/>
              <a:gd name="T17" fmla="*/ 2904 h 5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08" h="5809">
                <a:moveTo>
                  <a:pt x="5807" y="2904"/>
                </a:moveTo>
                <a:lnTo>
                  <a:pt x="5807" y="2904"/>
                </a:lnTo>
                <a:cubicBezTo>
                  <a:pt x="5807" y="1300"/>
                  <a:pt x="4507" y="0"/>
                  <a:pt x="2903" y="0"/>
                </a:cubicBezTo>
                <a:lnTo>
                  <a:pt x="2903" y="0"/>
                </a:lnTo>
                <a:cubicBezTo>
                  <a:pt x="1300" y="0"/>
                  <a:pt x="0" y="1300"/>
                  <a:pt x="0" y="2904"/>
                </a:cubicBezTo>
                <a:lnTo>
                  <a:pt x="0" y="2904"/>
                </a:lnTo>
                <a:cubicBezTo>
                  <a:pt x="0" y="4507"/>
                  <a:pt x="1300" y="5808"/>
                  <a:pt x="2903" y="5808"/>
                </a:cubicBezTo>
                <a:lnTo>
                  <a:pt x="2903" y="5808"/>
                </a:lnTo>
                <a:cubicBezTo>
                  <a:pt x="4507" y="5808"/>
                  <a:pt x="5807" y="4507"/>
                  <a:pt x="5807" y="29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48"/>
          <p:cNvSpPr>
            <a:spLocks noChangeArrowheads="1"/>
          </p:cNvSpPr>
          <p:nvPr/>
        </p:nvSpPr>
        <p:spPr bwMode="auto">
          <a:xfrm>
            <a:off x="15723004" y="4460234"/>
            <a:ext cx="2304552" cy="2304552"/>
          </a:xfrm>
          <a:custGeom>
            <a:avLst/>
            <a:gdLst>
              <a:gd name="T0" fmla="*/ 2562 w 2563"/>
              <a:gd name="T1" fmla="*/ 1281 h 2564"/>
              <a:gd name="T2" fmla="*/ 2562 w 2563"/>
              <a:gd name="T3" fmla="*/ 1281 h 2564"/>
              <a:gd name="T4" fmla="*/ 1281 w 2563"/>
              <a:gd name="T5" fmla="*/ 2563 h 2564"/>
              <a:gd name="T6" fmla="*/ 1281 w 2563"/>
              <a:gd name="T7" fmla="*/ 2563 h 2564"/>
              <a:gd name="T8" fmla="*/ 0 w 2563"/>
              <a:gd name="T9" fmla="*/ 1281 h 2564"/>
              <a:gd name="T10" fmla="*/ 0 w 2563"/>
              <a:gd name="T11" fmla="*/ 1281 h 2564"/>
              <a:gd name="T12" fmla="*/ 1281 w 2563"/>
              <a:gd name="T13" fmla="*/ 0 h 2564"/>
              <a:gd name="T14" fmla="*/ 1281 w 2563"/>
              <a:gd name="T15" fmla="*/ 0 h 2564"/>
              <a:gd name="T16" fmla="*/ 2562 w 2563"/>
              <a:gd name="T17" fmla="*/ 1281 h 2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3" h="2564">
                <a:moveTo>
                  <a:pt x="2562" y="1281"/>
                </a:moveTo>
                <a:lnTo>
                  <a:pt x="2562" y="1281"/>
                </a:lnTo>
                <a:cubicBezTo>
                  <a:pt x="2562" y="1989"/>
                  <a:pt x="1988" y="2563"/>
                  <a:pt x="1281" y="2563"/>
                </a:cubicBezTo>
                <a:lnTo>
                  <a:pt x="1281" y="2563"/>
                </a:lnTo>
                <a:cubicBezTo>
                  <a:pt x="573" y="2563"/>
                  <a:pt x="0" y="1989"/>
                  <a:pt x="0" y="1281"/>
                </a:cubicBezTo>
                <a:lnTo>
                  <a:pt x="0" y="1281"/>
                </a:lnTo>
                <a:cubicBezTo>
                  <a:pt x="0" y="574"/>
                  <a:pt x="573" y="0"/>
                  <a:pt x="1281" y="0"/>
                </a:cubicBezTo>
                <a:lnTo>
                  <a:pt x="1281" y="0"/>
                </a:lnTo>
                <a:cubicBezTo>
                  <a:pt x="1988" y="0"/>
                  <a:pt x="2562" y="574"/>
                  <a:pt x="2562" y="12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49"/>
          <p:cNvSpPr>
            <a:spLocks noChangeArrowheads="1"/>
          </p:cNvSpPr>
          <p:nvPr/>
        </p:nvSpPr>
        <p:spPr bwMode="auto">
          <a:xfrm>
            <a:off x="10741044" y="5574827"/>
            <a:ext cx="2427516" cy="2431483"/>
          </a:xfrm>
          <a:custGeom>
            <a:avLst/>
            <a:gdLst>
              <a:gd name="T0" fmla="*/ 2699 w 2700"/>
              <a:gd name="T1" fmla="*/ 1350 h 2701"/>
              <a:gd name="T2" fmla="*/ 2699 w 2700"/>
              <a:gd name="T3" fmla="*/ 1350 h 2701"/>
              <a:gd name="T4" fmla="*/ 1350 w 2700"/>
              <a:gd name="T5" fmla="*/ 2700 h 2701"/>
              <a:gd name="T6" fmla="*/ 1350 w 2700"/>
              <a:gd name="T7" fmla="*/ 2700 h 2701"/>
              <a:gd name="T8" fmla="*/ 0 w 2700"/>
              <a:gd name="T9" fmla="*/ 1350 h 2701"/>
              <a:gd name="T10" fmla="*/ 0 w 2700"/>
              <a:gd name="T11" fmla="*/ 1350 h 2701"/>
              <a:gd name="T12" fmla="*/ 1350 w 2700"/>
              <a:gd name="T13" fmla="*/ 0 h 2701"/>
              <a:gd name="T14" fmla="*/ 1350 w 2700"/>
              <a:gd name="T15" fmla="*/ 0 h 2701"/>
              <a:gd name="T16" fmla="*/ 2699 w 2700"/>
              <a:gd name="T17" fmla="*/ 1350 h 2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0" h="2701">
                <a:moveTo>
                  <a:pt x="2699" y="1350"/>
                </a:moveTo>
                <a:lnTo>
                  <a:pt x="2699" y="1350"/>
                </a:lnTo>
                <a:cubicBezTo>
                  <a:pt x="2699" y="2096"/>
                  <a:pt x="2094" y="2700"/>
                  <a:pt x="1350" y="2700"/>
                </a:cubicBezTo>
                <a:lnTo>
                  <a:pt x="1350" y="2700"/>
                </a:lnTo>
                <a:cubicBezTo>
                  <a:pt x="604" y="2700"/>
                  <a:pt x="0" y="2096"/>
                  <a:pt x="0" y="1350"/>
                </a:cubicBezTo>
                <a:lnTo>
                  <a:pt x="0" y="1350"/>
                </a:lnTo>
                <a:cubicBezTo>
                  <a:pt x="0" y="605"/>
                  <a:pt x="604" y="0"/>
                  <a:pt x="1350" y="0"/>
                </a:cubicBezTo>
                <a:lnTo>
                  <a:pt x="1350" y="0"/>
                </a:lnTo>
                <a:cubicBezTo>
                  <a:pt x="2094" y="0"/>
                  <a:pt x="2699" y="605"/>
                  <a:pt x="2699" y="13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Freeform 350"/>
          <p:cNvSpPr>
            <a:spLocks noChangeArrowheads="1"/>
          </p:cNvSpPr>
          <p:nvPr/>
        </p:nvSpPr>
        <p:spPr bwMode="auto">
          <a:xfrm>
            <a:off x="6584121" y="4460234"/>
            <a:ext cx="2304552" cy="2304552"/>
          </a:xfrm>
          <a:custGeom>
            <a:avLst/>
            <a:gdLst>
              <a:gd name="T0" fmla="*/ 2561 w 2562"/>
              <a:gd name="T1" fmla="*/ 1281 h 2564"/>
              <a:gd name="T2" fmla="*/ 2561 w 2562"/>
              <a:gd name="T3" fmla="*/ 1281 h 2564"/>
              <a:gd name="T4" fmla="*/ 1281 w 2562"/>
              <a:gd name="T5" fmla="*/ 2563 h 2564"/>
              <a:gd name="T6" fmla="*/ 1281 w 2562"/>
              <a:gd name="T7" fmla="*/ 2563 h 2564"/>
              <a:gd name="T8" fmla="*/ 0 w 2562"/>
              <a:gd name="T9" fmla="*/ 1281 h 2564"/>
              <a:gd name="T10" fmla="*/ 0 w 2562"/>
              <a:gd name="T11" fmla="*/ 1281 h 2564"/>
              <a:gd name="T12" fmla="*/ 1281 w 2562"/>
              <a:gd name="T13" fmla="*/ 0 h 2564"/>
              <a:gd name="T14" fmla="*/ 1281 w 2562"/>
              <a:gd name="T15" fmla="*/ 0 h 2564"/>
              <a:gd name="T16" fmla="*/ 2561 w 2562"/>
              <a:gd name="T17" fmla="*/ 1281 h 2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2" h="2564">
                <a:moveTo>
                  <a:pt x="2561" y="1281"/>
                </a:moveTo>
                <a:lnTo>
                  <a:pt x="2561" y="1281"/>
                </a:lnTo>
                <a:cubicBezTo>
                  <a:pt x="2561" y="1989"/>
                  <a:pt x="1988" y="2563"/>
                  <a:pt x="1281" y="2563"/>
                </a:cubicBezTo>
                <a:lnTo>
                  <a:pt x="1281" y="2563"/>
                </a:lnTo>
                <a:cubicBezTo>
                  <a:pt x="573" y="2563"/>
                  <a:pt x="0" y="1989"/>
                  <a:pt x="0" y="1281"/>
                </a:cubicBezTo>
                <a:lnTo>
                  <a:pt x="0" y="1281"/>
                </a:lnTo>
                <a:cubicBezTo>
                  <a:pt x="0" y="574"/>
                  <a:pt x="573" y="0"/>
                  <a:pt x="1281" y="0"/>
                </a:cubicBezTo>
                <a:lnTo>
                  <a:pt x="1281" y="0"/>
                </a:lnTo>
                <a:cubicBezTo>
                  <a:pt x="1988" y="0"/>
                  <a:pt x="2561" y="574"/>
                  <a:pt x="2561" y="12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51"/>
          <p:cNvSpPr>
            <a:spLocks noChangeArrowheads="1"/>
          </p:cNvSpPr>
          <p:nvPr/>
        </p:nvSpPr>
        <p:spPr bwMode="auto">
          <a:xfrm>
            <a:off x="3347433" y="7998378"/>
            <a:ext cx="17603456" cy="947999"/>
          </a:xfrm>
          <a:custGeom>
            <a:avLst/>
            <a:gdLst>
              <a:gd name="T0" fmla="*/ 0 w 19570"/>
              <a:gd name="T1" fmla="*/ 0 h 1053"/>
              <a:gd name="T2" fmla="*/ 19569 w 19570"/>
              <a:gd name="T3" fmla="*/ 0 h 1053"/>
              <a:gd name="T4" fmla="*/ 19569 w 19570"/>
              <a:gd name="T5" fmla="*/ 1052 h 1053"/>
              <a:gd name="T6" fmla="*/ 0 w 19570"/>
              <a:gd name="T7" fmla="*/ 1052 h 1053"/>
              <a:gd name="T8" fmla="*/ 0 w 19570"/>
              <a:gd name="T9" fmla="*/ 0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053">
                <a:moveTo>
                  <a:pt x="0" y="0"/>
                </a:moveTo>
                <a:lnTo>
                  <a:pt x="19569" y="0"/>
                </a:lnTo>
                <a:lnTo>
                  <a:pt x="19569" y="1052"/>
                </a:lnTo>
                <a:lnTo>
                  <a:pt x="0" y="1052"/>
                </a:lnTo>
                <a:lnTo>
                  <a:pt x="0" y="0"/>
                </a:lnTo>
              </a:path>
            </a:pathLst>
          </a:custGeom>
          <a:solidFill>
            <a:srgbClr val="E34A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352"/>
          <p:cNvSpPr>
            <a:spLocks noChangeArrowheads="1"/>
          </p:cNvSpPr>
          <p:nvPr/>
        </p:nvSpPr>
        <p:spPr bwMode="auto">
          <a:xfrm>
            <a:off x="2780218" y="5138509"/>
            <a:ext cx="5223920" cy="5223921"/>
          </a:xfrm>
          <a:custGeom>
            <a:avLst/>
            <a:gdLst>
              <a:gd name="T0" fmla="*/ 5808 w 5809"/>
              <a:gd name="T1" fmla="*/ 2904 h 5809"/>
              <a:gd name="T2" fmla="*/ 5808 w 5809"/>
              <a:gd name="T3" fmla="*/ 2904 h 5809"/>
              <a:gd name="T4" fmla="*/ 2904 w 5809"/>
              <a:gd name="T5" fmla="*/ 0 h 5809"/>
              <a:gd name="T6" fmla="*/ 2904 w 5809"/>
              <a:gd name="T7" fmla="*/ 0 h 5809"/>
              <a:gd name="T8" fmla="*/ 0 w 5809"/>
              <a:gd name="T9" fmla="*/ 2904 h 5809"/>
              <a:gd name="T10" fmla="*/ 0 w 5809"/>
              <a:gd name="T11" fmla="*/ 2904 h 5809"/>
              <a:gd name="T12" fmla="*/ 2904 w 5809"/>
              <a:gd name="T13" fmla="*/ 5808 h 5809"/>
              <a:gd name="T14" fmla="*/ 2904 w 5809"/>
              <a:gd name="T15" fmla="*/ 5808 h 5809"/>
              <a:gd name="T16" fmla="*/ 5808 w 5809"/>
              <a:gd name="T17" fmla="*/ 2904 h 5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09" h="5809">
                <a:moveTo>
                  <a:pt x="5808" y="2904"/>
                </a:moveTo>
                <a:lnTo>
                  <a:pt x="5808" y="2904"/>
                </a:lnTo>
                <a:cubicBezTo>
                  <a:pt x="5808" y="1300"/>
                  <a:pt x="4508" y="0"/>
                  <a:pt x="2904" y="0"/>
                </a:cubicBezTo>
                <a:lnTo>
                  <a:pt x="2904" y="0"/>
                </a:lnTo>
                <a:cubicBezTo>
                  <a:pt x="1300" y="0"/>
                  <a:pt x="0" y="1300"/>
                  <a:pt x="0" y="2904"/>
                </a:cubicBezTo>
                <a:lnTo>
                  <a:pt x="0" y="2904"/>
                </a:lnTo>
                <a:cubicBezTo>
                  <a:pt x="0" y="4507"/>
                  <a:pt x="1300" y="5808"/>
                  <a:pt x="2904" y="5808"/>
                </a:cubicBezTo>
                <a:lnTo>
                  <a:pt x="2904" y="5808"/>
                </a:lnTo>
                <a:cubicBezTo>
                  <a:pt x="4508" y="5808"/>
                  <a:pt x="5808" y="4507"/>
                  <a:pt x="5808" y="29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Freeform 353"/>
          <p:cNvSpPr>
            <a:spLocks noChangeArrowheads="1"/>
          </p:cNvSpPr>
          <p:nvPr/>
        </p:nvSpPr>
        <p:spPr bwMode="auto">
          <a:xfrm>
            <a:off x="6564286" y="6058743"/>
            <a:ext cx="5505542" cy="5505542"/>
          </a:xfrm>
          <a:custGeom>
            <a:avLst/>
            <a:gdLst>
              <a:gd name="T0" fmla="*/ 6119 w 6120"/>
              <a:gd name="T1" fmla="*/ 3060 h 6119"/>
              <a:gd name="T2" fmla="*/ 6119 w 6120"/>
              <a:gd name="T3" fmla="*/ 3060 h 6119"/>
              <a:gd name="T4" fmla="*/ 3060 w 6120"/>
              <a:gd name="T5" fmla="*/ 0 h 6119"/>
              <a:gd name="T6" fmla="*/ 3060 w 6120"/>
              <a:gd name="T7" fmla="*/ 0 h 6119"/>
              <a:gd name="T8" fmla="*/ 0 w 6120"/>
              <a:gd name="T9" fmla="*/ 3060 h 6119"/>
              <a:gd name="T10" fmla="*/ 0 w 6120"/>
              <a:gd name="T11" fmla="*/ 3060 h 6119"/>
              <a:gd name="T12" fmla="*/ 3060 w 6120"/>
              <a:gd name="T13" fmla="*/ 6118 h 6119"/>
              <a:gd name="T14" fmla="*/ 3060 w 6120"/>
              <a:gd name="T15" fmla="*/ 6118 h 6119"/>
              <a:gd name="T16" fmla="*/ 6119 w 6120"/>
              <a:gd name="T17" fmla="*/ 3060 h 6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20" h="6119">
                <a:moveTo>
                  <a:pt x="6119" y="3060"/>
                </a:moveTo>
                <a:lnTo>
                  <a:pt x="6119" y="3060"/>
                </a:lnTo>
                <a:cubicBezTo>
                  <a:pt x="6119" y="1370"/>
                  <a:pt x="4749" y="0"/>
                  <a:pt x="3060" y="0"/>
                </a:cubicBezTo>
                <a:lnTo>
                  <a:pt x="3060" y="0"/>
                </a:lnTo>
                <a:cubicBezTo>
                  <a:pt x="1370" y="0"/>
                  <a:pt x="0" y="1370"/>
                  <a:pt x="0" y="3060"/>
                </a:cubicBezTo>
                <a:lnTo>
                  <a:pt x="0" y="3060"/>
                </a:lnTo>
                <a:cubicBezTo>
                  <a:pt x="0" y="4749"/>
                  <a:pt x="1370" y="6118"/>
                  <a:pt x="3060" y="6118"/>
                </a:cubicBezTo>
                <a:lnTo>
                  <a:pt x="3060" y="6118"/>
                </a:lnTo>
                <a:cubicBezTo>
                  <a:pt x="4749" y="6118"/>
                  <a:pt x="6119" y="4749"/>
                  <a:pt x="6119" y="30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354"/>
          <p:cNvSpPr>
            <a:spLocks noChangeArrowheads="1"/>
          </p:cNvSpPr>
          <p:nvPr/>
        </p:nvSpPr>
        <p:spPr bwMode="auto">
          <a:xfrm>
            <a:off x="11923069" y="6058743"/>
            <a:ext cx="5505542" cy="5505542"/>
          </a:xfrm>
          <a:custGeom>
            <a:avLst/>
            <a:gdLst>
              <a:gd name="T0" fmla="*/ 6118 w 6119"/>
              <a:gd name="T1" fmla="*/ 3060 h 6119"/>
              <a:gd name="T2" fmla="*/ 6118 w 6119"/>
              <a:gd name="T3" fmla="*/ 3060 h 6119"/>
              <a:gd name="T4" fmla="*/ 3059 w 6119"/>
              <a:gd name="T5" fmla="*/ 0 h 6119"/>
              <a:gd name="T6" fmla="*/ 3059 w 6119"/>
              <a:gd name="T7" fmla="*/ 0 h 6119"/>
              <a:gd name="T8" fmla="*/ 0 w 6119"/>
              <a:gd name="T9" fmla="*/ 3060 h 6119"/>
              <a:gd name="T10" fmla="*/ 0 w 6119"/>
              <a:gd name="T11" fmla="*/ 3060 h 6119"/>
              <a:gd name="T12" fmla="*/ 3059 w 6119"/>
              <a:gd name="T13" fmla="*/ 6118 h 6119"/>
              <a:gd name="T14" fmla="*/ 3059 w 6119"/>
              <a:gd name="T15" fmla="*/ 6118 h 6119"/>
              <a:gd name="T16" fmla="*/ 6118 w 6119"/>
              <a:gd name="T17" fmla="*/ 3060 h 6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19" h="6119">
                <a:moveTo>
                  <a:pt x="6118" y="3060"/>
                </a:moveTo>
                <a:lnTo>
                  <a:pt x="6118" y="3060"/>
                </a:lnTo>
                <a:cubicBezTo>
                  <a:pt x="6118" y="1370"/>
                  <a:pt x="4748" y="0"/>
                  <a:pt x="3059" y="0"/>
                </a:cubicBezTo>
                <a:lnTo>
                  <a:pt x="3059" y="0"/>
                </a:lnTo>
                <a:cubicBezTo>
                  <a:pt x="1369" y="0"/>
                  <a:pt x="0" y="1370"/>
                  <a:pt x="0" y="3060"/>
                </a:cubicBezTo>
                <a:lnTo>
                  <a:pt x="0" y="3060"/>
                </a:lnTo>
                <a:cubicBezTo>
                  <a:pt x="0" y="4749"/>
                  <a:pt x="1369" y="6118"/>
                  <a:pt x="3059" y="6118"/>
                </a:cubicBezTo>
                <a:lnTo>
                  <a:pt x="3059" y="6118"/>
                </a:lnTo>
                <a:cubicBezTo>
                  <a:pt x="4748" y="6118"/>
                  <a:pt x="6118" y="4749"/>
                  <a:pt x="6118" y="30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55"/>
          <p:cNvSpPr>
            <a:spLocks noChangeArrowheads="1"/>
          </p:cNvSpPr>
          <p:nvPr/>
        </p:nvSpPr>
        <p:spPr bwMode="auto">
          <a:xfrm>
            <a:off x="16373515" y="5138509"/>
            <a:ext cx="5223917" cy="5223921"/>
          </a:xfrm>
          <a:custGeom>
            <a:avLst/>
            <a:gdLst>
              <a:gd name="T0" fmla="*/ 5807 w 5808"/>
              <a:gd name="T1" fmla="*/ 2904 h 5809"/>
              <a:gd name="T2" fmla="*/ 5807 w 5808"/>
              <a:gd name="T3" fmla="*/ 2904 h 5809"/>
              <a:gd name="T4" fmla="*/ 2903 w 5808"/>
              <a:gd name="T5" fmla="*/ 0 h 5809"/>
              <a:gd name="T6" fmla="*/ 2903 w 5808"/>
              <a:gd name="T7" fmla="*/ 0 h 5809"/>
              <a:gd name="T8" fmla="*/ 0 w 5808"/>
              <a:gd name="T9" fmla="*/ 2904 h 5809"/>
              <a:gd name="T10" fmla="*/ 0 w 5808"/>
              <a:gd name="T11" fmla="*/ 2904 h 5809"/>
              <a:gd name="T12" fmla="*/ 2903 w 5808"/>
              <a:gd name="T13" fmla="*/ 5808 h 5809"/>
              <a:gd name="T14" fmla="*/ 2903 w 5808"/>
              <a:gd name="T15" fmla="*/ 5808 h 5809"/>
              <a:gd name="T16" fmla="*/ 5807 w 5808"/>
              <a:gd name="T17" fmla="*/ 2904 h 5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08" h="5809">
                <a:moveTo>
                  <a:pt x="5807" y="2904"/>
                </a:moveTo>
                <a:lnTo>
                  <a:pt x="5807" y="2904"/>
                </a:lnTo>
                <a:cubicBezTo>
                  <a:pt x="5807" y="1300"/>
                  <a:pt x="4507" y="0"/>
                  <a:pt x="2903" y="0"/>
                </a:cubicBezTo>
                <a:lnTo>
                  <a:pt x="2903" y="0"/>
                </a:lnTo>
                <a:cubicBezTo>
                  <a:pt x="1300" y="0"/>
                  <a:pt x="0" y="1300"/>
                  <a:pt x="0" y="2904"/>
                </a:cubicBezTo>
                <a:lnTo>
                  <a:pt x="0" y="2904"/>
                </a:lnTo>
                <a:cubicBezTo>
                  <a:pt x="0" y="4507"/>
                  <a:pt x="1300" y="5808"/>
                  <a:pt x="2903" y="5808"/>
                </a:cubicBezTo>
                <a:lnTo>
                  <a:pt x="2903" y="5808"/>
                </a:lnTo>
                <a:cubicBezTo>
                  <a:pt x="4507" y="5808"/>
                  <a:pt x="5807" y="4507"/>
                  <a:pt x="5807" y="29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356"/>
          <p:cNvSpPr>
            <a:spLocks noChangeArrowheads="1"/>
          </p:cNvSpPr>
          <p:nvPr/>
        </p:nvSpPr>
        <p:spPr bwMode="auto">
          <a:xfrm>
            <a:off x="15723004" y="4920351"/>
            <a:ext cx="2304552" cy="2304552"/>
          </a:xfrm>
          <a:custGeom>
            <a:avLst/>
            <a:gdLst>
              <a:gd name="T0" fmla="*/ 2562 w 2563"/>
              <a:gd name="T1" fmla="*/ 1281 h 2563"/>
              <a:gd name="T2" fmla="*/ 2562 w 2563"/>
              <a:gd name="T3" fmla="*/ 1281 h 2563"/>
              <a:gd name="T4" fmla="*/ 1281 w 2563"/>
              <a:gd name="T5" fmla="*/ 2562 h 2563"/>
              <a:gd name="T6" fmla="*/ 1281 w 2563"/>
              <a:gd name="T7" fmla="*/ 2562 h 2563"/>
              <a:gd name="T8" fmla="*/ 0 w 2563"/>
              <a:gd name="T9" fmla="*/ 1281 h 2563"/>
              <a:gd name="T10" fmla="*/ 0 w 2563"/>
              <a:gd name="T11" fmla="*/ 1281 h 2563"/>
              <a:gd name="T12" fmla="*/ 1281 w 2563"/>
              <a:gd name="T13" fmla="*/ 0 h 2563"/>
              <a:gd name="T14" fmla="*/ 1281 w 2563"/>
              <a:gd name="T15" fmla="*/ 0 h 2563"/>
              <a:gd name="T16" fmla="*/ 2562 w 2563"/>
              <a:gd name="T17" fmla="*/ 1281 h 2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3" h="2563">
                <a:moveTo>
                  <a:pt x="2562" y="1281"/>
                </a:moveTo>
                <a:lnTo>
                  <a:pt x="2562" y="1281"/>
                </a:lnTo>
                <a:cubicBezTo>
                  <a:pt x="2562" y="1989"/>
                  <a:pt x="1988" y="2562"/>
                  <a:pt x="1281" y="2562"/>
                </a:cubicBezTo>
                <a:lnTo>
                  <a:pt x="1281" y="2562"/>
                </a:lnTo>
                <a:cubicBezTo>
                  <a:pt x="573" y="2562"/>
                  <a:pt x="0" y="1989"/>
                  <a:pt x="0" y="1281"/>
                </a:cubicBezTo>
                <a:lnTo>
                  <a:pt x="0" y="1281"/>
                </a:lnTo>
                <a:cubicBezTo>
                  <a:pt x="0" y="574"/>
                  <a:pt x="573" y="0"/>
                  <a:pt x="1281" y="0"/>
                </a:cubicBezTo>
                <a:lnTo>
                  <a:pt x="1281" y="0"/>
                </a:lnTo>
                <a:cubicBezTo>
                  <a:pt x="1988" y="0"/>
                  <a:pt x="2562" y="574"/>
                  <a:pt x="2562" y="12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57"/>
          <p:cNvSpPr>
            <a:spLocks noChangeArrowheads="1"/>
          </p:cNvSpPr>
          <p:nvPr/>
        </p:nvSpPr>
        <p:spPr bwMode="auto">
          <a:xfrm>
            <a:off x="10741044" y="6082542"/>
            <a:ext cx="2427516" cy="2431483"/>
          </a:xfrm>
          <a:custGeom>
            <a:avLst/>
            <a:gdLst>
              <a:gd name="T0" fmla="*/ 2699 w 2700"/>
              <a:gd name="T1" fmla="*/ 1350 h 2701"/>
              <a:gd name="T2" fmla="*/ 2699 w 2700"/>
              <a:gd name="T3" fmla="*/ 1350 h 2701"/>
              <a:gd name="T4" fmla="*/ 1350 w 2700"/>
              <a:gd name="T5" fmla="*/ 2700 h 2701"/>
              <a:gd name="T6" fmla="*/ 1350 w 2700"/>
              <a:gd name="T7" fmla="*/ 2700 h 2701"/>
              <a:gd name="T8" fmla="*/ 0 w 2700"/>
              <a:gd name="T9" fmla="*/ 1350 h 2701"/>
              <a:gd name="T10" fmla="*/ 0 w 2700"/>
              <a:gd name="T11" fmla="*/ 1350 h 2701"/>
              <a:gd name="T12" fmla="*/ 1350 w 2700"/>
              <a:gd name="T13" fmla="*/ 0 h 2701"/>
              <a:gd name="T14" fmla="*/ 1350 w 2700"/>
              <a:gd name="T15" fmla="*/ 0 h 2701"/>
              <a:gd name="T16" fmla="*/ 2699 w 2700"/>
              <a:gd name="T17" fmla="*/ 1350 h 2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0" h="2701">
                <a:moveTo>
                  <a:pt x="2699" y="1350"/>
                </a:moveTo>
                <a:lnTo>
                  <a:pt x="2699" y="1350"/>
                </a:lnTo>
                <a:cubicBezTo>
                  <a:pt x="2699" y="2095"/>
                  <a:pt x="2094" y="2700"/>
                  <a:pt x="1350" y="2700"/>
                </a:cubicBezTo>
                <a:lnTo>
                  <a:pt x="1350" y="2700"/>
                </a:lnTo>
                <a:cubicBezTo>
                  <a:pt x="604" y="2700"/>
                  <a:pt x="0" y="2095"/>
                  <a:pt x="0" y="1350"/>
                </a:cubicBezTo>
                <a:lnTo>
                  <a:pt x="0" y="1350"/>
                </a:lnTo>
                <a:cubicBezTo>
                  <a:pt x="0" y="604"/>
                  <a:pt x="604" y="0"/>
                  <a:pt x="1350" y="0"/>
                </a:cubicBezTo>
                <a:lnTo>
                  <a:pt x="1350" y="0"/>
                </a:lnTo>
                <a:cubicBezTo>
                  <a:pt x="2094" y="0"/>
                  <a:pt x="2699" y="604"/>
                  <a:pt x="2699" y="13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58"/>
          <p:cNvSpPr>
            <a:spLocks noChangeArrowheads="1"/>
          </p:cNvSpPr>
          <p:nvPr/>
        </p:nvSpPr>
        <p:spPr bwMode="auto">
          <a:xfrm>
            <a:off x="6584121" y="4920351"/>
            <a:ext cx="2304552" cy="2304552"/>
          </a:xfrm>
          <a:custGeom>
            <a:avLst/>
            <a:gdLst>
              <a:gd name="T0" fmla="*/ 2561 w 2562"/>
              <a:gd name="T1" fmla="*/ 1281 h 2563"/>
              <a:gd name="T2" fmla="*/ 2561 w 2562"/>
              <a:gd name="T3" fmla="*/ 1281 h 2563"/>
              <a:gd name="T4" fmla="*/ 1281 w 2562"/>
              <a:gd name="T5" fmla="*/ 2562 h 2563"/>
              <a:gd name="T6" fmla="*/ 1281 w 2562"/>
              <a:gd name="T7" fmla="*/ 2562 h 2563"/>
              <a:gd name="T8" fmla="*/ 0 w 2562"/>
              <a:gd name="T9" fmla="*/ 1281 h 2563"/>
              <a:gd name="T10" fmla="*/ 0 w 2562"/>
              <a:gd name="T11" fmla="*/ 1281 h 2563"/>
              <a:gd name="T12" fmla="*/ 1281 w 2562"/>
              <a:gd name="T13" fmla="*/ 0 h 2563"/>
              <a:gd name="T14" fmla="*/ 1281 w 2562"/>
              <a:gd name="T15" fmla="*/ 0 h 2563"/>
              <a:gd name="T16" fmla="*/ 2561 w 2562"/>
              <a:gd name="T17" fmla="*/ 1281 h 2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2" h="2563">
                <a:moveTo>
                  <a:pt x="2561" y="1281"/>
                </a:moveTo>
                <a:lnTo>
                  <a:pt x="2561" y="1281"/>
                </a:lnTo>
                <a:cubicBezTo>
                  <a:pt x="2561" y="1989"/>
                  <a:pt x="1988" y="2562"/>
                  <a:pt x="1281" y="2562"/>
                </a:cubicBezTo>
                <a:lnTo>
                  <a:pt x="1281" y="2562"/>
                </a:lnTo>
                <a:cubicBezTo>
                  <a:pt x="573" y="2562"/>
                  <a:pt x="0" y="1989"/>
                  <a:pt x="0" y="1281"/>
                </a:cubicBezTo>
                <a:lnTo>
                  <a:pt x="0" y="1281"/>
                </a:lnTo>
                <a:cubicBezTo>
                  <a:pt x="0" y="574"/>
                  <a:pt x="573" y="0"/>
                  <a:pt x="1281" y="0"/>
                </a:cubicBezTo>
                <a:lnTo>
                  <a:pt x="1281" y="0"/>
                </a:lnTo>
                <a:cubicBezTo>
                  <a:pt x="1988" y="0"/>
                  <a:pt x="2561" y="574"/>
                  <a:pt x="2561" y="12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59"/>
          <p:cNvSpPr>
            <a:spLocks noChangeArrowheads="1"/>
          </p:cNvSpPr>
          <p:nvPr/>
        </p:nvSpPr>
        <p:spPr bwMode="auto">
          <a:xfrm>
            <a:off x="3347433" y="8458495"/>
            <a:ext cx="17603456" cy="947999"/>
          </a:xfrm>
          <a:custGeom>
            <a:avLst/>
            <a:gdLst>
              <a:gd name="T0" fmla="*/ 0 w 19570"/>
              <a:gd name="T1" fmla="*/ 0 h 1054"/>
              <a:gd name="T2" fmla="*/ 19569 w 19570"/>
              <a:gd name="T3" fmla="*/ 0 h 1054"/>
              <a:gd name="T4" fmla="*/ 19569 w 19570"/>
              <a:gd name="T5" fmla="*/ 1053 h 1054"/>
              <a:gd name="T6" fmla="*/ 0 w 19570"/>
              <a:gd name="T7" fmla="*/ 1053 h 1054"/>
              <a:gd name="T8" fmla="*/ 0 w 19570"/>
              <a:gd name="T9" fmla="*/ 0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054">
                <a:moveTo>
                  <a:pt x="0" y="0"/>
                </a:moveTo>
                <a:lnTo>
                  <a:pt x="19569" y="0"/>
                </a:lnTo>
                <a:lnTo>
                  <a:pt x="19569" y="1053"/>
                </a:lnTo>
                <a:lnTo>
                  <a:pt x="0" y="1053"/>
                </a:lnTo>
                <a:lnTo>
                  <a:pt x="0" y="0"/>
                </a:lnTo>
              </a:path>
            </a:pathLst>
          </a:custGeom>
          <a:solidFill>
            <a:srgbClr val="ED8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60"/>
          <p:cNvSpPr>
            <a:spLocks noChangeArrowheads="1"/>
          </p:cNvSpPr>
          <p:nvPr/>
        </p:nvSpPr>
        <p:spPr bwMode="auto">
          <a:xfrm>
            <a:off x="2780218" y="5800920"/>
            <a:ext cx="5223920" cy="5223917"/>
          </a:xfrm>
          <a:custGeom>
            <a:avLst/>
            <a:gdLst>
              <a:gd name="T0" fmla="*/ 5808 w 5809"/>
              <a:gd name="T1" fmla="*/ 2903 h 5808"/>
              <a:gd name="T2" fmla="*/ 5808 w 5809"/>
              <a:gd name="T3" fmla="*/ 2903 h 5808"/>
              <a:gd name="T4" fmla="*/ 2904 w 5809"/>
              <a:gd name="T5" fmla="*/ 0 h 5808"/>
              <a:gd name="T6" fmla="*/ 2904 w 5809"/>
              <a:gd name="T7" fmla="*/ 0 h 5808"/>
              <a:gd name="T8" fmla="*/ 0 w 5809"/>
              <a:gd name="T9" fmla="*/ 2903 h 5808"/>
              <a:gd name="T10" fmla="*/ 0 w 5809"/>
              <a:gd name="T11" fmla="*/ 2903 h 5808"/>
              <a:gd name="T12" fmla="*/ 2904 w 5809"/>
              <a:gd name="T13" fmla="*/ 5807 h 5808"/>
              <a:gd name="T14" fmla="*/ 2904 w 5809"/>
              <a:gd name="T15" fmla="*/ 5807 h 5808"/>
              <a:gd name="T16" fmla="*/ 5808 w 5809"/>
              <a:gd name="T17" fmla="*/ 2903 h 5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09" h="5808">
                <a:moveTo>
                  <a:pt x="5808" y="2903"/>
                </a:moveTo>
                <a:lnTo>
                  <a:pt x="5808" y="2903"/>
                </a:lnTo>
                <a:cubicBezTo>
                  <a:pt x="5808" y="1300"/>
                  <a:pt x="4508" y="0"/>
                  <a:pt x="2904" y="0"/>
                </a:cubicBezTo>
                <a:lnTo>
                  <a:pt x="2904" y="0"/>
                </a:lnTo>
                <a:cubicBezTo>
                  <a:pt x="1300" y="0"/>
                  <a:pt x="0" y="1300"/>
                  <a:pt x="0" y="2903"/>
                </a:cubicBezTo>
                <a:lnTo>
                  <a:pt x="0" y="2903"/>
                </a:lnTo>
                <a:cubicBezTo>
                  <a:pt x="0" y="4507"/>
                  <a:pt x="1300" y="5807"/>
                  <a:pt x="2904" y="5807"/>
                </a:cubicBezTo>
                <a:lnTo>
                  <a:pt x="2904" y="5807"/>
                </a:lnTo>
                <a:cubicBezTo>
                  <a:pt x="4508" y="5807"/>
                  <a:pt x="5808" y="4507"/>
                  <a:pt x="5808" y="29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61"/>
          <p:cNvSpPr>
            <a:spLocks noChangeArrowheads="1"/>
          </p:cNvSpPr>
          <p:nvPr/>
        </p:nvSpPr>
        <p:spPr bwMode="auto">
          <a:xfrm>
            <a:off x="6564286" y="6792553"/>
            <a:ext cx="5505542" cy="5505542"/>
          </a:xfrm>
          <a:custGeom>
            <a:avLst/>
            <a:gdLst>
              <a:gd name="T0" fmla="*/ 6119 w 6120"/>
              <a:gd name="T1" fmla="*/ 3060 h 6120"/>
              <a:gd name="T2" fmla="*/ 6119 w 6120"/>
              <a:gd name="T3" fmla="*/ 3060 h 6120"/>
              <a:gd name="T4" fmla="*/ 3060 w 6120"/>
              <a:gd name="T5" fmla="*/ 0 h 6120"/>
              <a:gd name="T6" fmla="*/ 3060 w 6120"/>
              <a:gd name="T7" fmla="*/ 0 h 6120"/>
              <a:gd name="T8" fmla="*/ 0 w 6120"/>
              <a:gd name="T9" fmla="*/ 3060 h 6120"/>
              <a:gd name="T10" fmla="*/ 0 w 6120"/>
              <a:gd name="T11" fmla="*/ 3060 h 6120"/>
              <a:gd name="T12" fmla="*/ 3060 w 6120"/>
              <a:gd name="T13" fmla="*/ 6119 h 6120"/>
              <a:gd name="T14" fmla="*/ 3060 w 6120"/>
              <a:gd name="T15" fmla="*/ 6119 h 6120"/>
              <a:gd name="T16" fmla="*/ 6119 w 6120"/>
              <a:gd name="T17" fmla="*/ 3060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20" h="6120">
                <a:moveTo>
                  <a:pt x="6119" y="3060"/>
                </a:moveTo>
                <a:lnTo>
                  <a:pt x="6119" y="3060"/>
                </a:lnTo>
                <a:cubicBezTo>
                  <a:pt x="6119" y="1370"/>
                  <a:pt x="4749" y="0"/>
                  <a:pt x="3060" y="0"/>
                </a:cubicBezTo>
                <a:lnTo>
                  <a:pt x="3060" y="0"/>
                </a:lnTo>
                <a:cubicBezTo>
                  <a:pt x="1370" y="0"/>
                  <a:pt x="0" y="1370"/>
                  <a:pt x="0" y="3060"/>
                </a:cubicBezTo>
                <a:lnTo>
                  <a:pt x="0" y="3060"/>
                </a:lnTo>
                <a:cubicBezTo>
                  <a:pt x="0" y="4749"/>
                  <a:pt x="1370" y="6119"/>
                  <a:pt x="3060" y="6119"/>
                </a:cubicBezTo>
                <a:lnTo>
                  <a:pt x="3060" y="6119"/>
                </a:lnTo>
                <a:cubicBezTo>
                  <a:pt x="4749" y="6119"/>
                  <a:pt x="6119" y="4749"/>
                  <a:pt x="6119" y="30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62"/>
          <p:cNvSpPr>
            <a:spLocks noChangeArrowheads="1"/>
          </p:cNvSpPr>
          <p:nvPr/>
        </p:nvSpPr>
        <p:spPr bwMode="auto">
          <a:xfrm>
            <a:off x="11923069" y="6792553"/>
            <a:ext cx="5505542" cy="5505542"/>
          </a:xfrm>
          <a:custGeom>
            <a:avLst/>
            <a:gdLst>
              <a:gd name="T0" fmla="*/ 6118 w 6119"/>
              <a:gd name="T1" fmla="*/ 3060 h 6120"/>
              <a:gd name="T2" fmla="*/ 6118 w 6119"/>
              <a:gd name="T3" fmla="*/ 3060 h 6120"/>
              <a:gd name="T4" fmla="*/ 3059 w 6119"/>
              <a:gd name="T5" fmla="*/ 0 h 6120"/>
              <a:gd name="T6" fmla="*/ 3059 w 6119"/>
              <a:gd name="T7" fmla="*/ 0 h 6120"/>
              <a:gd name="T8" fmla="*/ 0 w 6119"/>
              <a:gd name="T9" fmla="*/ 3060 h 6120"/>
              <a:gd name="T10" fmla="*/ 0 w 6119"/>
              <a:gd name="T11" fmla="*/ 3060 h 6120"/>
              <a:gd name="T12" fmla="*/ 3059 w 6119"/>
              <a:gd name="T13" fmla="*/ 6119 h 6120"/>
              <a:gd name="T14" fmla="*/ 3059 w 6119"/>
              <a:gd name="T15" fmla="*/ 6119 h 6120"/>
              <a:gd name="T16" fmla="*/ 6118 w 6119"/>
              <a:gd name="T17" fmla="*/ 3060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19" h="6120">
                <a:moveTo>
                  <a:pt x="6118" y="3060"/>
                </a:moveTo>
                <a:lnTo>
                  <a:pt x="6118" y="3060"/>
                </a:lnTo>
                <a:cubicBezTo>
                  <a:pt x="6118" y="1370"/>
                  <a:pt x="4748" y="0"/>
                  <a:pt x="3059" y="0"/>
                </a:cubicBezTo>
                <a:lnTo>
                  <a:pt x="3059" y="0"/>
                </a:lnTo>
                <a:cubicBezTo>
                  <a:pt x="1369" y="0"/>
                  <a:pt x="0" y="1370"/>
                  <a:pt x="0" y="3060"/>
                </a:cubicBezTo>
                <a:lnTo>
                  <a:pt x="0" y="3060"/>
                </a:lnTo>
                <a:cubicBezTo>
                  <a:pt x="0" y="4749"/>
                  <a:pt x="1369" y="6119"/>
                  <a:pt x="3059" y="6119"/>
                </a:cubicBezTo>
                <a:lnTo>
                  <a:pt x="3059" y="6119"/>
                </a:lnTo>
                <a:cubicBezTo>
                  <a:pt x="4748" y="6119"/>
                  <a:pt x="6118" y="4749"/>
                  <a:pt x="6118" y="30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63"/>
          <p:cNvSpPr>
            <a:spLocks noChangeArrowheads="1"/>
          </p:cNvSpPr>
          <p:nvPr/>
        </p:nvSpPr>
        <p:spPr bwMode="auto">
          <a:xfrm>
            <a:off x="16373515" y="5800920"/>
            <a:ext cx="5223917" cy="5223917"/>
          </a:xfrm>
          <a:custGeom>
            <a:avLst/>
            <a:gdLst>
              <a:gd name="T0" fmla="*/ 5807 w 5808"/>
              <a:gd name="T1" fmla="*/ 2903 h 5808"/>
              <a:gd name="T2" fmla="*/ 5807 w 5808"/>
              <a:gd name="T3" fmla="*/ 2903 h 5808"/>
              <a:gd name="T4" fmla="*/ 2903 w 5808"/>
              <a:gd name="T5" fmla="*/ 0 h 5808"/>
              <a:gd name="T6" fmla="*/ 2903 w 5808"/>
              <a:gd name="T7" fmla="*/ 0 h 5808"/>
              <a:gd name="T8" fmla="*/ 0 w 5808"/>
              <a:gd name="T9" fmla="*/ 2903 h 5808"/>
              <a:gd name="T10" fmla="*/ 0 w 5808"/>
              <a:gd name="T11" fmla="*/ 2903 h 5808"/>
              <a:gd name="T12" fmla="*/ 2903 w 5808"/>
              <a:gd name="T13" fmla="*/ 5807 h 5808"/>
              <a:gd name="T14" fmla="*/ 2903 w 5808"/>
              <a:gd name="T15" fmla="*/ 5807 h 5808"/>
              <a:gd name="T16" fmla="*/ 5807 w 5808"/>
              <a:gd name="T17" fmla="*/ 2903 h 5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08" h="5808">
                <a:moveTo>
                  <a:pt x="5807" y="2903"/>
                </a:moveTo>
                <a:lnTo>
                  <a:pt x="5807" y="2903"/>
                </a:lnTo>
                <a:cubicBezTo>
                  <a:pt x="5807" y="1300"/>
                  <a:pt x="4507" y="0"/>
                  <a:pt x="2903" y="0"/>
                </a:cubicBezTo>
                <a:lnTo>
                  <a:pt x="2903" y="0"/>
                </a:lnTo>
                <a:cubicBezTo>
                  <a:pt x="1300" y="0"/>
                  <a:pt x="0" y="1300"/>
                  <a:pt x="0" y="2903"/>
                </a:cubicBezTo>
                <a:lnTo>
                  <a:pt x="0" y="2903"/>
                </a:lnTo>
                <a:cubicBezTo>
                  <a:pt x="0" y="4507"/>
                  <a:pt x="1300" y="5807"/>
                  <a:pt x="2903" y="5807"/>
                </a:cubicBezTo>
                <a:lnTo>
                  <a:pt x="2903" y="5807"/>
                </a:lnTo>
                <a:cubicBezTo>
                  <a:pt x="4507" y="5807"/>
                  <a:pt x="5807" y="4507"/>
                  <a:pt x="5807" y="29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64"/>
          <p:cNvSpPr>
            <a:spLocks noChangeArrowheads="1"/>
          </p:cNvSpPr>
          <p:nvPr/>
        </p:nvSpPr>
        <p:spPr bwMode="auto">
          <a:xfrm>
            <a:off x="15723004" y="5586728"/>
            <a:ext cx="2304552" cy="2304552"/>
          </a:xfrm>
          <a:custGeom>
            <a:avLst/>
            <a:gdLst>
              <a:gd name="T0" fmla="*/ 2562 w 2563"/>
              <a:gd name="T1" fmla="*/ 1281 h 2563"/>
              <a:gd name="T2" fmla="*/ 2562 w 2563"/>
              <a:gd name="T3" fmla="*/ 1281 h 2563"/>
              <a:gd name="T4" fmla="*/ 1281 w 2563"/>
              <a:gd name="T5" fmla="*/ 2562 h 2563"/>
              <a:gd name="T6" fmla="*/ 1281 w 2563"/>
              <a:gd name="T7" fmla="*/ 2562 h 2563"/>
              <a:gd name="T8" fmla="*/ 0 w 2563"/>
              <a:gd name="T9" fmla="*/ 1281 h 2563"/>
              <a:gd name="T10" fmla="*/ 0 w 2563"/>
              <a:gd name="T11" fmla="*/ 1281 h 2563"/>
              <a:gd name="T12" fmla="*/ 1281 w 2563"/>
              <a:gd name="T13" fmla="*/ 0 h 2563"/>
              <a:gd name="T14" fmla="*/ 1281 w 2563"/>
              <a:gd name="T15" fmla="*/ 0 h 2563"/>
              <a:gd name="T16" fmla="*/ 2562 w 2563"/>
              <a:gd name="T17" fmla="*/ 1281 h 2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3" h="2563">
                <a:moveTo>
                  <a:pt x="2562" y="1281"/>
                </a:moveTo>
                <a:lnTo>
                  <a:pt x="2562" y="1281"/>
                </a:lnTo>
                <a:cubicBezTo>
                  <a:pt x="2562" y="1988"/>
                  <a:pt x="1988" y="2562"/>
                  <a:pt x="1281" y="2562"/>
                </a:cubicBezTo>
                <a:lnTo>
                  <a:pt x="1281" y="2562"/>
                </a:lnTo>
                <a:cubicBezTo>
                  <a:pt x="573" y="2562"/>
                  <a:pt x="0" y="1988"/>
                  <a:pt x="0" y="1281"/>
                </a:cubicBezTo>
                <a:lnTo>
                  <a:pt x="0" y="1281"/>
                </a:lnTo>
                <a:cubicBezTo>
                  <a:pt x="0" y="573"/>
                  <a:pt x="573" y="0"/>
                  <a:pt x="1281" y="0"/>
                </a:cubicBezTo>
                <a:lnTo>
                  <a:pt x="1281" y="0"/>
                </a:lnTo>
                <a:cubicBezTo>
                  <a:pt x="1988" y="0"/>
                  <a:pt x="2562" y="573"/>
                  <a:pt x="2562" y="128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65"/>
          <p:cNvSpPr>
            <a:spLocks noChangeArrowheads="1"/>
          </p:cNvSpPr>
          <p:nvPr/>
        </p:nvSpPr>
        <p:spPr bwMode="auto">
          <a:xfrm>
            <a:off x="10741044" y="6816352"/>
            <a:ext cx="2427516" cy="2427516"/>
          </a:xfrm>
          <a:custGeom>
            <a:avLst/>
            <a:gdLst>
              <a:gd name="T0" fmla="*/ 2699 w 2700"/>
              <a:gd name="T1" fmla="*/ 1349 h 2700"/>
              <a:gd name="T2" fmla="*/ 2699 w 2700"/>
              <a:gd name="T3" fmla="*/ 1349 h 2700"/>
              <a:gd name="T4" fmla="*/ 1350 w 2700"/>
              <a:gd name="T5" fmla="*/ 2699 h 2700"/>
              <a:gd name="T6" fmla="*/ 1350 w 2700"/>
              <a:gd name="T7" fmla="*/ 2699 h 2700"/>
              <a:gd name="T8" fmla="*/ 0 w 2700"/>
              <a:gd name="T9" fmla="*/ 1349 h 2700"/>
              <a:gd name="T10" fmla="*/ 0 w 2700"/>
              <a:gd name="T11" fmla="*/ 1349 h 2700"/>
              <a:gd name="T12" fmla="*/ 1350 w 2700"/>
              <a:gd name="T13" fmla="*/ 0 h 2700"/>
              <a:gd name="T14" fmla="*/ 1350 w 2700"/>
              <a:gd name="T15" fmla="*/ 0 h 2700"/>
              <a:gd name="T16" fmla="*/ 2699 w 2700"/>
              <a:gd name="T17" fmla="*/ 1349 h 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0" h="2700">
                <a:moveTo>
                  <a:pt x="2699" y="1349"/>
                </a:moveTo>
                <a:lnTo>
                  <a:pt x="2699" y="1349"/>
                </a:lnTo>
                <a:cubicBezTo>
                  <a:pt x="2699" y="2095"/>
                  <a:pt x="2094" y="2699"/>
                  <a:pt x="1350" y="2699"/>
                </a:cubicBezTo>
                <a:lnTo>
                  <a:pt x="1350" y="2699"/>
                </a:lnTo>
                <a:cubicBezTo>
                  <a:pt x="604" y="2699"/>
                  <a:pt x="0" y="2095"/>
                  <a:pt x="0" y="1349"/>
                </a:cubicBezTo>
                <a:lnTo>
                  <a:pt x="0" y="1349"/>
                </a:lnTo>
                <a:cubicBezTo>
                  <a:pt x="0" y="604"/>
                  <a:pt x="604" y="0"/>
                  <a:pt x="1350" y="0"/>
                </a:cubicBezTo>
                <a:lnTo>
                  <a:pt x="1350" y="0"/>
                </a:lnTo>
                <a:cubicBezTo>
                  <a:pt x="2094" y="0"/>
                  <a:pt x="2699" y="604"/>
                  <a:pt x="2699" y="13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66"/>
          <p:cNvSpPr>
            <a:spLocks noChangeArrowheads="1"/>
          </p:cNvSpPr>
          <p:nvPr/>
        </p:nvSpPr>
        <p:spPr bwMode="auto">
          <a:xfrm>
            <a:off x="6584121" y="5586728"/>
            <a:ext cx="2304552" cy="2304552"/>
          </a:xfrm>
          <a:custGeom>
            <a:avLst/>
            <a:gdLst>
              <a:gd name="T0" fmla="*/ 2561 w 2562"/>
              <a:gd name="T1" fmla="*/ 1281 h 2563"/>
              <a:gd name="T2" fmla="*/ 2561 w 2562"/>
              <a:gd name="T3" fmla="*/ 1281 h 2563"/>
              <a:gd name="T4" fmla="*/ 1281 w 2562"/>
              <a:gd name="T5" fmla="*/ 2562 h 2563"/>
              <a:gd name="T6" fmla="*/ 1281 w 2562"/>
              <a:gd name="T7" fmla="*/ 2562 h 2563"/>
              <a:gd name="T8" fmla="*/ 0 w 2562"/>
              <a:gd name="T9" fmla="*/ 1281 h 2563"/>
              <a:gd name="T10" fmla="*/ 0 w 2562"/>
              <a:gd name="T11" fmla="*/ 1281 h 2563"/>
              <a:gd name="T12" fmla="*/ 1281 w 2562"/>
              <a:gd name="T13" fmla="*/ 0 h 2563"/>
              <a:gd name="T14" fmla="*/ 1281 w 2562"/>
              <a:gd name="T15" fmla="*/ 0 h 2563"/>
              <a:gd name="T16" fmla="*/ 2561 w 2562"/>
              <a:gd name="T17" fmla="*/ 1281 h 2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2" h="2563">
                <a:moveTo>
                  <a:pt x="2561" y="1281"/>
                </a:moveTo>
                <a:lnTo>
                  <a:pt x="2561" y="1281"/>
                </a:lnTo>
                <a:cubicBezTo>
                  <a:pt x="2561" y="1988"/>
                  <a:pt x="1988" y="2562"/>
                  <a:pt x="1281" y="2562"/>
                </a:cubicBezTo>
                <a:lnTo>
                  <a:pt x="1281" y="2562"/>
                </a:lnTo>
                <a:cubicBezTo>
                  <a:pt x="573" y="2562"/>
                  <a:pt x="0" y="1988"/>
                  <a:pt x="0" y="1281"/>
                </a:cubicBezTo>
                <a:lnTo>
                  <a:pt x="0" y="1281"/>
                </a:lnTo>
                <a:cubicBezTo>
                  <a:pt x="0" y="573"/>
                  <a:pt x="573" y="0"/>
                  <a:pt x="1281" y="0"/>
                </a:cubicBezTo>
                <a:lnTo>
                  <a:pt x="1281" y="0"/>
                </a:lnTo>
                <a:cubicBezTo>
                  <a:pt x="1988" y="0"/>
                  <a:pt x="2561" y="573"/>
                  <a:pt x="2561" y="128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67"/>
          <p:cNvSpPr>
            <a:spLocks noChangeArrowheads="1"/>
          </p:cNvSpPr>
          <p:nvPr/>
        </p:nvSpPr>
        <p:spPr bwMode="auto">
          <a:xfrm>
            <a:off x="2780218" y="6419699"/>
            <a:ext cx="5223920" cy="5223917"/>
          </a:xfrm>
          <a:custGeom>
            <a:avLst/>
            <a:gdLst>
              <a:gd name="T0" fmla="*/ 5808 w 5809"/>
              <a:gd name="T1" fmla="*/ 2904 h 5808"/>
              <a:gd name="T2" fmla="*/ 5808 w 5809"/>
              <a:gd name="T3" fmla="*/ 2904 h 5808"/>
              <a:gd name="T4" fmla="*/ 2904 w 5809"/>
              <a:gd name="T5" fmla="*/ 0 h 5808"/>
              <a:gd name="T6" fmla="*/ 2904 w 5809"/>
              <a:gd name="T7" fmla="*/ 0 h 5808"/>
              <a:gd name="T8" fmla="*/ 0 w 5809"/>
              <a:gd name="T9" fmla="*/ 2904 h 5808"/>
              <a:gd name="T10" fmla="*/ 0 w 5809"/>
              <a:gd name="T11" fmla="*/ 2904 h 5808"/>
              <a:gd name="T12" fmla="*/ 2904 w 5809"/>
              <a:gd name="T13" fmla="*/ 5807 h 5808"/>
              <a:gd name="T14" fmla="*/ 2904 w 5809"/>
              <a:gd name="T15" fmla="*/ 5807 h 5808"/>
              <a:gd name="T16" fmla="*/ 5808 w 5809"/>
              <a:gd name="T17" fmla="*/ 2904 h 5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09" h="5808">
                <a:moveTo>
                  <a:pt x="5808" y="2904"/>
                </a:moveTo>
                <a:lnTo>
                  <a:pt x="5808" y="2904"/>
                </a:lnTo>
                <a:cubicBezTo>
                  <a:pt x="5808" y="1301"/>
                  <a:pt x="4508" y="0"/>
                  <a:pt x="2904" y="0"/>
                </a:cubicBezTo>
                <a:lnTo>
                  <a:pt x="2904" y="0"/>
                </a:lnTo>
                <a:cubicBezTo>
                  <a:pt x="1300" y="0"/>
                  <a:pt x="0" y="1301"/>
                  <a:pt x="0" y="2904"/>
                </a:cubicBezTo>
                <a:lnTo>
                  <a:pt x="0" y="2904"/>
                </a:lnTo>
                <a:cubicBezTo>
                  <a:pt x="0" y="4508"/>
                  <a:pt x="1300" y="5807"/>
                  <a:pt x="2904" y="5807"/>
                </a:cubicBezTo>
                <a:lnTo>
                  <a:pt x="2904" y="5807"/>
                </a:lnTo>
                <a:cubicBezTo>
                  <a:pt x="4508" y="5807"/>
                  <a:pt x="5808" y="4508"/>
                  <a:pt x="5808" y="29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68"/>
          <p:cNvSpPr>
            <a:spLocks noChangeArrowheads="1"/>
          </p:cNvSpPr>
          <p:nvPr/>
        </p:nvSpPr>
        <p:spPr bwMode="auto">
          <a:xfrm>
            <a:off x="6564286" y="7466863"/>
            <a:ext cx="5505542" cy="5505542"/>
          </a:xfrm>
          <a:custGeom>
            <a:avLst/>
            <a:gdLst>
              <a:gd name="T0" fmla="*/ 6119 w 6120"/>
              <a:gd name="T1" fmla="*/ 3060 h 6119"/>
              <a:gd name="T2" fmla="*/ 6119 w 6120"/>
              <a:gd name="T3" fmla="*/ 3060 h 6119"/>
              <a:gd name="T4" fmla="*/ 3060 w 6120"/>
              <a:gd name="T5" fmla="*/ 0 h 6119"/>
              <a:gd name="T6" fmla="*/ 3060 w 6120"/>
              <a:gd name="T7" fmla="*/ 0 h 6119"/>
              <a:gd name="T8" fmla="*/ 0 w 6120"/>
              <a:gd name="T9" fmla="*/ 3060 h 6119"/>
              <a:gd name="T10" fmla="*/ 0 w 6120"/>
              <a:gd name="T11" fmla="*/ 3060 h 6119"/>
              <a:gd name="T12" fmla="*/ 3060 w 6120"/>
              <a:gd name="T13" fmla="*/ 6118 h 6119"/>
              <a:gd name="T14" fmla="*/ 3060 w 6120"/>
              <a:gd name="T15" fmla="*/ 6118 h 6119"/>
              <a:gd name="T16" fmla="*/ 6119 w 6120"/>
              <a:gd name="T17" fmla="*/ 3060 h 6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20" h="6119">
                <a:moveTo>
                  <a:pt x="6119" y="3060"/>
                </a:moveTo>
                <a:lnTo>
                  <a:pt x="6119" y="3060"/>
                </a:lnTo>
                <a:cubicBezTo>
                  <a:pt x="6119" y="1370"/>
                  <a:pt x="4749" y="0"/>
                  <a:pt x="3060" y="0"/>
                </a:cubicBezTo>
                <a:lnTo>
                  <a:pt x="3060" y="0"/>
                </a:lnTo>
                <a:cubicBezTo>
                  <a:pt x="1370" y="0"/>
                  <a:pt x="0" y="1370"/>
                  <a:pt x="0" y="3060"/>
                </a:cubicBezTo>
                <a:lnTo>
                  <a:pt x="0" y="3060"/>
                </a:lnTo>
                <a:cubicBezTo>
                  <a:pt x="0" y="4749"/>
                  <a:pt x="1370" y="6118"/>
                  <a:pt x="3060" y="6118"/>
                </a:cubicBezTo>
                <a:lnTo>
                  <a:pt x="3060" y="6118"/>
                </a:lnTo>
                <a:cubicBezTo>
                  <a:pt x="4749" y="6118"/>
                  <a:pt x="6119" y="4749"/>
                  <a:pt x="6119" y="30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69"/>
          <p:cNvSpPr>
            <a:spLocks noChangeArrowheads="1"/>
          </p:cNvSpPr>
          <p:nvPr/>
        </p:nvSpPr>
        <p:spPr bwMode="auto">
          <a:xfrm>
            <a:off x="11923069" y="7466863"/>
            <a:ext cx="5505542" cy="5505542"/>
          </a:xfrm>
          <a:custGeom>
            <a:avLst/>
            <a:gdLst>
              <a:gd name="T0" fmla="*/ 6118 w 6119"/>
              <a:gd name="T1" fmla="*/ 3060 h 6119"/>
              <a:gd name="T2" fmla="*/ 6118 w 6119"/>
              <a:gd name="T3" fmla="*/ 3060 h 6119"/>
              <a:gd name="T4" fmla="*/ 3059 w 6119"/>
              <a:gd name="T5" fmla="*/ 0 h 6119"/>
              <a:gd name="T6" fmla="*/ 3059 w 6119"/>
              <a:gd name="T7" fmla="*/ 0 h 6119"/>
              <a:gd name="T8" fmla="*/ 0 w 6119"/>
              <a:gd name="T9" fmla="*/ 3060 h 6119"/>
              <a:gd name="T10" fmla="*/ 0 w 6119"/>
              <a:gd name="T11" fmla="*/ 3060 h 6119"/>
              <a:gd name="T12" fmla="*/ 3059 w 6119"/>
              <a:gd name="T13" fmla="*/ 6118 h 6119"/>
              <a:gd name="T14" fmla="*/ 3059 w 6119"/>
              <a:gd name="T15" fmla="*/ 6118 h 6119"/>
              <a:gd name="T16" fmla="*/ 6118 w 6119"/>
              <a:gd name="T17" fmla="*/ 3060 h 6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19" h="6119">
                <a:moveTo>
                  <a:pt x="6118" y="3060"/>
                </a:moveTo>
                <a:lnTo>
                  <a:pt x="6118" y="3060"/>
                </a:lnTo>
                <a:cubicBezTo>
                  <a:pt x="6118" y="1370"/>
                  <a:pt x="4748" y="0"/>
                  <a:pt x="3059" y="0"/>
                </a:cubicBezTo>
                <a:lnTo>
                  <a:pt x="3059" y="0"/>
                </a:lnTo>
                <a:cubicBezTo>
                  <a:pt x="1369" y="0"/>
                  <a:pt x="0" y="1370"/>
                  <a:pt x="0" y="3060"/>
                </a:cubicBezTo>
                <a:lnTo>
                  <a:pt x="0" y="3060"/>
                </a:lnTo>
                <a:cubicBezTo>
                  <a:pt x="0" y="4749"/>
                  <a:pt x="1369" y="6118"/>
                  <a:pt x="3059" y="6118"/>
                </a:cubicBezTo>
                <a:lnTo>
                  <a:pt x="3059" y="6118"/>
                </a:lnTo>
                <a:cubicBezTo>
                  <a:pt x="4748" y="6118"/>
                  <a:pt x="6118" y="4749"/>
                  <a:pt x="6118" y="30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370"/>
          <p:cNvSpPr>
            <a:spLocks noChangeArrowheads="1"/>
          </p:cNvSpPr>
          <p:nvPr/>
        </p:nvSpPr>
        <p:spPr bwMode="auto">
          <a:xfrm>
            <a:off x="16373515" y="6419699"/>
            <a:ext cx="5223917" cy="5223917"/>
          </a:xfrm>
          <a:custGeom>
            <a:avLst/>
            <a:gdLst>
              <a:gd name="T0" fmla="*/ 5807 w 5808"/>
              <a:gd name="T1" fmla="*/ 2904 h 5808"/>
              <a:gd name="T2" fmla="*/ 5807 w 5808"/>
              <a:gd name="T3" fmla="*/ 2904 h 5808"/>
              <a:gd name="T4" fmla="*/ 2903 w 5808"/>
              <a:gd name="T5" fmla="*/ 0 h 5808"/>
              <a:gd name="T6" fmla="*/ 2903 w 5808"/>
              <a:gd name="T7" fmla="*/ 0 h 5808"/>
              <a:gd name="T8" fmla="*/ 0 w 5808"/>
              <a:gd name="T9" fmla="*/ 2904 h 5808"/>
              <a:gd name="T10" fmla="*/ 0 w 5808"/>
              <a:gd name="T11" fmla="*/ 2904 h 5808"/>
              <a:gd name="T12" fmla="*/ 2903 w 5808"/>
              <a:gd name="T13" fmla="*/ 5807 h 5808"/>
              <a:gd name="T14" fmla="*/ 2903 w 5808"/>
              <a:gd name="T15" fmla="*/ 5807 h 5808"/>
              <a:gd name="T16" fmla="*/ 5807 w 5808"/>
              <a:gd name="T17" fmla="*/ 2904 h 5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08" h="5808">
                <a:moveTo>
                  <a:pt x="5807" y="2904"/>
                </a:moveTo>
                <a:lnTo>
                  <a:pt x="5807" y="2904"/>
                </a:lnTo>
                <a:cubicBezTo>
                  <a:pt x="5807" y="1301"/>
                  <a:pt x="4507" y="0"/>
                  <a:pt x="2903" y="0"/>
                </a:cubicBezTo>
                <a:lnTo>
                  <a:pt x="2903" y="0"/>
                </a:lnTo>
                <a:cubicBezTo>
                  <a:pt x="1300" y="0"/>
                  <a:pt x="0" y="1301"/>
                  <a:pt x="0" y="2904"/>
                </a:cubicBezTo>
                <a:lnTo>
                  <a:pt x="0" y="2904"/>
                </a:lnTo>
                <a:cubicBezTo>
                  <a:pt x="0" y="4508"/>
                  <a:pt x="1300" y="5807"/>
                  <a:pt x="2903" y="5807"/>
                </a:cubicBezTo>
                <a:lnTo>
                  <a:pt x="2903" y="5807"/>
                </a:lnTo>
                <a:cubicBezTo>
                  <a:pt x="4507" y="5807"/>
                  <a:pt x="5807" y="4508"/>
                  <a:pt x="5807" y="29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Freeform 371"/>
          <p:cNvSpPr>
            <a:spLocks noChangeArrowheads="1"/>
          </p:cNvSpPr>
          <p:nvPr/>
        </p:nvSpPr>
        <p:spPr bwMode="auto">
          <a:xfrm>
            <a:off x="15723004" y="6205507"/>
            <a:ext cx="2304552" cy="2304552"/>
          </a:xfrm>
          <a:custGeom>
            <a:avLst/>
            <a:gdLst>
              <a:gd name="T0" fmla="*/ 2562 w 2563"/>
              <a:gd name="T1" fmla="*/ 1281 h 2564"/>
              <a:gd name="T2" fmla="*/ 2562 w 2563"/>
              <a:gd name="T3" fmla="*/ 1281 h 2564"/>
              <a:gd name="T4" fmla="*/ 1281 w 2563"/>
              <a:gd name="T5" fmla="*/ 2563 h 2564"/>
              <a:gd name="T6" fmla="*/ 1281 w 2563"/>
              <a:gd name="T7" fmla="*/ 2563 h 2564"/>
              <a:gd name="T8" fmla="*/ 0 w 2563"/>
              <a:gd name="T9" fmla="*/ 1281 h 2564"/>
              <a:gd name="T10" fmla="*/ 0 w 2563"/>
              <a:gd name="T11" fmla="*/ 1281 h 2564"/>
              <a:gd name="T12" fmla="*/ 1281 w 2563"/>
              <a:gd name="T13" fmla="*/ 0 h 2564"/>
              <a:gd name="T14" fmla="*/ 1281 w 2563"/>
              <a:gd name="T15" fmla="*/ 0 h 2564"/>
              <a:gd name="T16" fmla="*/ 2562 w 2563"/>
              <a:gd name="T17" fmla="*/ 1281 h 2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3" h="2564">
                <a:moveTo>
                  <a:pt x="2562" y="1281"/>
                </a:moveTo>
                <a:lnTo>
                  <a:pt x="2562" y="1281"/>
                </a:lnTo>
                <a:cubicBezTo>
                  <a:pt x="2562" y="1989"/>
                  <a:pt x="1988" y="2563"/>
                  <a:pt x="1281" y="2563"/>
                </a:cubicBezTo>
                <a:lnTo>
                  <a:pt x="1281" y="2563"/>
                </a:lnTo>
                <a:cubicBezTo>
                  <a:pt x="573" y="2563"/>
                  <a:pt x="0" y="1989"/>
                  <a:pt x="0" y="1281"/>
                </a:cubicBezTo>
                <a:lnTo>
                  <a:pt x="0" y="1281"/>
                </a:lnTo>
                <a:cubicBezTo>
                  <a:pt x="0" y="574"/>
                  <a:pt x="573" y="0"/>
                  <a:pt x="1281" y="0"/>
                </a:cubicBezTo>
                <a:lnTo>
                  <a:pt x="1281" y="0"/>
                </a:lnTo>
                <a:cubicBezTo>
                  <a:pt x="1988" y="0"/>
                  <a:pt x="2562" y="574"/>
                  <a:pt x="2562" y="128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Freeform 372"/>
          <p:cNvSpPr>
            <a:spLocks noChangeArrowheads="1"/>
          </p:cNvSpPr>
          <p:nvPr/>
        </p:nvSpPr>
        <p:spPr bwMode="auto">
          <a:xfrm>
            <a:off x="10741044" y="7490661"/>
            <a:ext cx="2427516" cy="2431481"/>
          </a:xfrm>
          <a:custGeom>
            <a:avLst/>
            <a:gdLst>
              <a:gd name="T0" fmla="*/ 2699 w 2700"/>
              <a:gd name="T1" fmla="*/ 1350 h 2701"/>
              <a:gd name="T2" fmla="*/ 2699 w 2700"/>
              <a:gd name="T3" fmla="*/ 1350 h 2701"/>
              <a:gd name="T4" fmla="*/ 1350 w 2700"/>
              <a:gd name="T5" fmla="*/ 2700 h 2701"/>
              <a:gd name="T6" fmla="*/ 1350 w 2700"/>
              <a:gd name="T7" fmla="*/ 2700 h 2701"/>
              <a:gd name="T8" fmla="*/ 0 w 2700"/>
              <a:gd name="T9" fmla="*/ 1350 h 2701"/>
              <a:gd name="T10" fmla="*/ 0 w 2700"/>
              <a:gd name="T11" fmla="*/ 1350 h 2701"/>
              <a:gd name="T12" fmla="*/ 1350 w 2700"/>
              <a:gd name="T13" fmla="*/ 0 h 2701"/>
              <a:gd name="T14" fmla="*/ 1350 w 2700"/>
              <a:gd name="T15" fmla="*/ 0 h 2701"/>
              <a:gd name="T16" fmla="*/ 2699 w 2700"/>
              <a:gd name="T17" fmla="*/ 1350 h 2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0" h="2701">
                <a:moveTo>
                  <a:pt x="2699" y="1350"/>
                </a:moveTo>
                <a:lnTo>
                  <a:pt x="2699" y="1350"/>
                </a:lnTo>
                <a:cubicBezTo>
                  <a:pt x="2699" y="2095"/>
                  <a:pt x="2094" y="2700"/>
                  <a:pt x="1350" y="2700"/>
                </a:cubicBezTo>
                <a:lnTo>
                  <a:pt x="1350" y="2700"/>
                </a:lnTo>
                <a:cubicBezTo>
                  <a:pt x="604" y="2700"/>
                  <a:pt x="0" y="2095"/>
                  <a:pt x="0" y="1350"/>
                </a:cubicBezTo>
                <a:lnTo>
                  <a:pt x="0" y="1350"/>
                </a:lnTo>
                <a:cubicBezTo>
                  <a:pt x="0" y="604"/>
                  <a:pt x="604" y="0"/>
                  <a:pt x="1350" y="0"/>
                </a:cubicBezTo>
                <a:lnTo>
                  <a:pt x="1350" y="0"/>
                </a:lnTo>
                <a:cubicBezTo>
                  <a:pt x="2094" y="0"/>
                  <a:pt x="2699" y="604"/>
                  <a:pt x="2699" y="135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Freeform 373"/>
          <p:cNvSpPr>
            <a:spLocks noChangeArrowheads="1"/>
          </p:cNvSpPr>
          <p:nvPr/>
        </p:nvSpPr>
        <p:spPr bwMode="auto">
          <a:xfrm>
            <a:off x="6584121" y="6205507"/>
            <a:ext cx="2304552" cy="2304552"/>
          </a:xfrm>
          <a:custGeom>
            <a:avLst/>
            <a:gdLst>
              <a:gd name="T0" fmla="*/ 2561 w 2562"/>
              <a:gd name="T1" fmla="*/ 1281 h 2564"/>
              <a:gd name="T2" fmla="*/ 2561 w 2562"/>
              <a:gd name="T3" fmla="*/ 1281 h 2564"/>
              <a:gd name="T4" fmla="*/ 1281 w 2562"/>
              <a:gd name="T5" fmla="*/ 2563 h 2564"/>
              <a:gd name="T6" fmla="*/ 1281 w 2562"/>
              <a:gd name="T7" fmla="*/ 2563 h 2564"/>
              <a:gd name="T8" fmla="*/ 0 w 2562"/>
              <a:gd name="T9" fmla="*/ 1281 h 2564"/>
              <a:gd name="T10" fmla="*/ 0 w 2562"/>
              <a:gd name="T11" fmla="*/ 1281 h 2564"/>
              <a:gd name="T12" fmla="*/ 1281 w 2562"/>
              <a:gd name="T13" fmla="*/ 0 h 2564"/>
              <a:gd name="T14" fmla="*/ 1281 w 2562"/>
              <a:gd name="T15" fmla="*/ 0 h 2564"/>
              <a:gd name="T16" fmla="*/ 2561 w 2562"/>
              <a:gd name="T17" fmla="*/ 1281 h 2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2" h="2564">
                <a:moveTo>
                  <a:pt x="2561" y="1281"/>
                </a:moveTo>
                <a:lnTo>
                  <a:pt x="2561" y="1281"/>
                </a:lnTo>
                <a:cubicBezTo>
                  <a:pt x="2561" y="1989"/>
                  <a:pt x="1988" y="2563"/>
                  <a:pt x="1281" y="2563"/>
                </a:cubicBezTo>
                <a:lnTo>
                  <a:pt x="1281" y="2563"/>
                </a:lnTo>
                <a:cubicBezTo>
                  <a:pt x="573" y="2563"/>
                  <a:pt x="0" y="1989"/>
                  <a:pt x="0" y="1281"/>
                </a:cubicBezTo>
                <a:lnTo>
                  <a:pt x="0" y="1281"/>
                </a:lnTo>
                <a:cubicBezTo>
                  <a:pt x="0" y="574"/>
                  <a:pt x="573" y="0"/>
                  <a:pt x="1281" y="0"/>
                </a:cubicBezTo>
                <a:lnTo>
                  <a:pt x="1281" y="0"/>
                </a:lnTo>
                <a:cubicBezTo>
                  <a:pt x="1988" y="0"/>
                  <a:pt x="2561" y="574"/>
                  <a:pt x="2561" y="128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Freeform 374"/>
          <p:cNvSpPr>
            <a:spLocks noChangeArrowheads="1"/>
          </p:cNvSpPr>
          <p:nvPr/>
        </p:nvSpPr>
        <p:spPr bwMode="auto">
          <a:xfrm>
            <a:off x="11363787" y="6221373"/>
            <a:ext cx="1630245" cy="1840470"/>
          </a:xfrm>
          <a:custGeom>
            <a:avLst/>
            <a:gdLst>
              <a:gd name="T0" fmla="*/ 1628 w 1813"/>
              <a:gd name="T1" fmla="*/ 1027 h 2047"/>
              <a:gd name="T2" fmla="*/ 1461 w 1813"/>
              <a:gd name="T3" fmla="*/ 0 h 2047"/>
              <a:gd name="T4" fmla="*/ 319 w 1813"/>
              <a:gd name="T5" fmla="*/ 0 h 2047"/>
              <a:gd name="T6" fmla="*/ 148 w 1813"/>
              <a:gd name="T7" fmla="*/ 1041 h 2047"/>
              <a:gd name="T8" fmla="*/ 148 w 1813"/>
              <a:gd name="T9" fmla="*/ 1041 h 2047"/>
              <a:gd name="T10" fmla="*/ 0 w 1813"/>
              <a:gd name="T11" fmla="*/ 1283 h 2047"/>
              <a:gd name="T12" fmla="*/ 0 w 1813"/>
              <a:gd name="T13" fmla="*/ 1283 h 2047"/>
              <a:gd name="T14" fmla="*/ 271 w 1813"/>
              <a:gd name="T15" fmla="*/ 1554 h 2047"/>
              <a:gd name="T16" fmla="*/ 271 w 1813"/>
              <a:gd name="T17" fmla="*/ 1554 h 2047"/>
              <a:gd name="T18" fmla="*/ 339 w 1813"/>
              <a:gd name="T19" fmla="*/ 1545 h 2047"/>
              <a:gd name="T20" fmla="*/ 339 w 1813"/>
              <a:gd name="T21" fmla="*/ 1545 h 2047"/>
              <a:gd name="T22" fmla="*/ 889 w 1813"/>
              <a:gd name="T23" fmla="*/ 2046 h 2047"/>
              <a:gd name="T24" fmla="*/ 889 w 1813"/>
              <a:gd name="T25" fmla="*/ 2046 h 2047"/>
              <a:gd name="T26" fmla="*/ 1442 w 1813"/>
              <a:gd name="T27" fmla="*/ 1535 h 2047"/>
              <a:gd name="T28" fmla="*/ 1442 w 1813"/>
              <a:gd name="T29" fmla="*/ 1535 h 2047"/>
              <a:gd name="T30" fmla="*/ 1541 w 1813"/>
              <a:gd name="T31" fmla="*/ 1554 h 2047"/>
              <a:gd name="T32" fmla="*/ 1541 w 1813"/>
              <a:gd name="T33" fmla="*/ 1554 h 2047"/>
              <a:gd name="T34" fmla="*/ 1812 w 1813"/>
              <a:gd name="T35" fmla="*/ 1283 h 2047"/>
              <a:gd name="T36" fmla="*/ 1812 w 1813"/>
              <a:gd name="T37" fmla="*/ 1283 h 2047"/>
              <a:gd name="T38" fmla="*/ 1628 w 1813"/>
              <a:gd name="T39" fmla="*/ 1027 h 2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13" h="2047">
                <a:moveTo>
                  <a:pt x="1628" y="1027"/>
                </a:moveTo>
                <a:lnTo>
                  <a:pt x="1461" y="0"/>
                </a:lnTo>
                <a:lnTo>
                  <a:pt x="319" y="0"/>
                </a:lnTo>
                <a:lnTo>
                  <a:pt x="148" y="1041"/>
                </a:lnTo>
                <a:lnTo>
                  <a:pt x="148" y="1041"/>
                </a:lnTo>
                <a:cubicBezTo>
                  <a:pt x="60" y="1086"/>
                  <a:pt x="0" y="1177"/>
                  <a:pt x="0" y="1283"/>
                </a:cubicBezTo>
                <a:lnTo>
                  <a:pt x="0" y="1283"/>
                </a:lnTo>
                <a:cubicBezTo>
                  <a:pt x="0" y="1433"/>
                  <a:pt x="122" y="1554"/>
                  <a:pt x="271" y="1554"/>
                </a:cubicBezTo>
                <a:lnTo>
                  <a:pt x="271" y="1554"/>
                </a:lnTo>
                <a:cubicBezTo>
                  <a:pt x="294" y="1554"/>
                  <a:pt x="317" y="1551"/>
                  <a:pt x="339" y="1545"/>
                </a:cubicBezTo>
                <a:lnTo>
                  <a:pt x="339" y="1545"/>
                </a:lnTo>
                <a:cubicBezTo>
                  <a:pt x="365" y="1826"/>
                  <a:pt x="602" y="2046"/>
                  <a:pt x="889" y="2046"/>
                </a:cubicBezTo>
                <a:lnTo>
                  <a:pt x="889" y="2046"/>
                </a:lnTo>
                <a:cubicBezTo>
                  <a:pt x="1180" y="2046"/>
                  <a:pt x="1420" y="1821"/>
                  <a:pt x="1442" y="1535"/>
                </a:cubicBezTo>
                <a:lnTo>
                  <a:pt x="1442" y="1535"/>
                </a:lnTo>
                <a:cubicBezTo>
                  <a:pt x="1472" y="1547"/>
                  <a:pt x="1506" y="1554"/>
                  <a:pt x="1541" y="1554"/>
                </a:cubicBezTo>
                <a:lnTo>
                  <a:pt x="1541" y="1554"/>
                </a:lnTo>
                <a:cubicBezTo>
                  <a:pt x="1690" y="1554"/>
                  <a:pt x="1812" y="1433"/>
                  <a:pt x="1812" y="1283"/>
                </a:cubicBezTo>
                <a:lnTo>
                  <a:pt x="1812" y="1283"/>
                </a:lnTo>
                <a:cubicBezTo>
                  <a:pt x="1812" y="1164"/>
                  <a:pt x="1735" y="1063"/>
                  <a:pt x="1628" y="102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Freeform 375"/>
          <p:cNvSpPr>
            <a:spLocks noChangeArrowheads="1"/>
          </p:cNvSpPr>
          <p:nvPr/>
        </p:nvSpPr>
        <p:spPr bwMode="auto">
          <a:xfrm>
            <a:off x="12704474" y="7907146"/>
            <a:ext cx="91231" cy="91231"/>
          </a:xfrm>
          <a:custGeom>
            <a:avLst/>
            <a:gdLst>
              <a:gd name="T0" fmla="*/ 51 w 102"/>
              <a:gd name="T1" fmla="*/ 0 h 102"/>
              <a:gd name="T2" fmla="*/ 51 w 102"/>
              <a:gd name="T3" fmla="*/ 0 h 102"/>
              <a:gd name="T4" fmla="*/ 0 w 102"/>
              <a:gd name="T5" fmla="*/ 50 h 102"/>
              <a:gd name="T6" fmla="*/ 0 w 102"/>
              <a:gd name="T7" fmla="*/ 50 h 102"/>
              <a:gd name="T8" fmla="*/ 51 w 102"/>
              <a:gd name="T9" fmla="*/ 101 h 102"/>
              <a:gd name="T10" fmla="*/ 51 w 102"/>
              <a:gd name="T11" fmla="*/ 101 h 102"/>
              <a:gd name="T12" fmla="*/ 101 w 102"/>
              <a:gd name="T13" fmla="*/ 50 h 102"/>
              <a:gd name="T14" fmla="*/ 101 w 102"/>
              <a:gd name="T15" fmla="*/ 50 h 102"/>
              <a:gd name="T16" fmla="*/ 51 w 102"/>
              <a:gd name="T1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" h="102">
                <a:moveTo>
                  <a:pt x="51" y="0"/>
                </a:moveTo>
                <a:lnTo>
                  <a:pt x="51" y="0"/>
                </a:lnTo>
                <a:cubicBezTo>
                  <a:pt x="22" y="0"/>
                  <a:pt x="0" y="22"/>
                  <a:pt x="0" y="50"/>
                </a:cubicBezTo>
                <a:lnTo>
                  <a:pt x="0" y="50"/>
                </a:lnTo>
                <a:cubicBezTo>
                  <a:pt x="0" y="78"/>
                  <a:pt x="22" y="101"/>
                  <a:pt x="51" y="101"/>
                </a:cubicBezTo>
                <a:lnTo>
                  <a:pt x="51" y="101"/>
                </a:lnTo>
                <a:cubicBezTo>
                  <a:pt x="79" y="101"/>
                  <a:pt x="101" y="78"/>
                  <a:pt x="101" y="50"/>
                </a:cubicBezTo>
                <a:lnTo>
                  <a:pt x="101" y="50"/>
                </a:lnTo>
                <a:cubicBezTo>
                  <a:pt x="101" y="22"/>
                  <a:pt x="79" y="0"/>
                  <a:pt x="5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376"/>
          <p:cNvSpPr>
            <a:spLocks noChangeArrowheads="1"/>
          </p:cNvSpPr>
          <p:nvPr/>
        </p:nvSpPr>
        <p:spPr bwMode="auto">
          <a:xfrm>
            <a:off x="11570047" y="7776252"/>
            <a:ext cx="71398" cy="71398"/>
          </a:xfrm>
          <a:custGeom>
            <a:avLst/>
            <a:gdLst>
              <a:gd name="T0" fmla="*/ 40 w 81"/>
              <a:gd name="T1" fmla="*/ 0 h 81"/>
              <a:gd name="T2" fmla="*/ 40 w 81"/>
              <a:gd name="T3" fmla="*/ 0 h 81"/>
              <a:gd name="T4" fmla="*/ 0 w 81"/>
              <a:gd name="T5" fmla="*/ 40 h 81"/>
              <a:gd name="T6" fmla="*/ 0 w 81"/>
              <a:gd name="T7" fmla="*/ 40 h 81"/>
              <a:gd name="T8" fmla="*/ 40 w 81"/>
              <a:gd name="T9" fmla="*/ 80 h 81"/>
              <a:gd name="T10" fmla="*/ 40 w 81"/>
              <a:gd name="T11" fmla="*/ 80 h 81"/>
              <a:gd name="T12" fmla="*/ 80 w 81"/>
              <a:gd name="T13" fmla="*/ 40 h 81"/>
              <a:gd name="T14" fmla="*/ 80 w 81"/>
              <a:gd name="T15" fmla="*/ 40 h 81"/>
              <a:gd name="T16" fmla="*/ 40 w 81"/>
              <a:gd name="T1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81">
                <a:moveTo>
                  <a:pt x="40" y="0"/>
                </a:moveTo>
                <a:lnTo>
                  <a:pt x="40" y="0"/>
                </a:lnTo>
                <a:cubicBezTo>
                  <a:pt x="18" y="0"/>
                  <a:pt x="0" y="18"/>
                  <a:pt x="0" y="40"/>
                </a:cubicBezTo>
                <a:lnTo>
                  <a:pt x="0" y="40"/>
                </a:lnTo>
                <a:cubicBezTo>
                  <a:pt x="0" y="63"/>
                  <a:pt x="18" y="80"/>
                  <a:pt x="40" y="80"/>
                </a:cubicBezTo>
                <a:lnTo>
                  <a:pt x="40" y="80"/>
                </a:lnTo>
                <a:cubicBezTo>
                  <a:pt x="63" y="80"/>
                  <a:pt x="80" y="63"/>
                  <a:pt x="80" y="40"/>
                </a:cubicBezTo>
                <a:lnTo>
                  <a:pt x="80" y="40"/>
                </a:lnTo>
                <a:cubicBezTo>
                  <a:pt x="80" y="18"/>
                  <a:pt x="63" y="0"/>
                  <a:pt x="4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" name="Freeform 377"/>
          <p:cNvSpPr>
            <a:spLocks noChangeArrowheads="1"/>
          </p:cNvSpPr>
          <p:nvPr/>
        </p:nvSpPr>
        <p:spPr bwMode="auto">
          <a:xfrm>
            <a:off x="11851672" y="8196704"/>
            <a:ext cx="130894" cy="130894"/>
          </a:xfrm>
          <a:custGeom>
            <a:avLst/>
            <a:gdLst>
              <a:gd name="T0" fmla="*/ 72 w 145"/>
              <a:gd name="T1" fmla="*/ 0 h 145"/>
              <a:gd name="T2" fmla="*/ 72 w 145"/>
              <a:gd name="T3" fmla="*/ 0 h 145"/>
              <a:gd name="T4" fmla="*/ 0 w 145"/>
              <a:gd name="T5" fmla="*/ 72 h 145"/>
              <a:gd name="T6" fmla="*/ 0 w 145"/>
              <a:gd name="T7" fmla="*/ 72 h 145"/>
              <a:gd name="T8" fmla="*/ 72 w 145"/>
              <a:gd name="T9" fmla="*/ 144 h 145"/>
              <a:gd name="T10" fmla="*/ 72 w 145"/>
              <a:gd name="T11" fmla="*/ 144 h 145"/>
              <a:gd name="T12" fmla="*/ 144 w 145"/>
              <a:gd name="T13" fmla="*/ 72 h 145"/>
              <a:gd name="T14" fmla="*/ 144 w 145"/>
              <a:gd name="T15" fmla="*/ 72 h 145"/>
              <a:gd name="T16" fmla="*/ 72 w 145"/>
              <a:gd name="T17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" h="145">
                <a:moveTo>
                  <a:pt x="72" y="0"/>
                </a:moveTo>
                <a:lnTo>
                  <a:pt x="72" y="0"/>
                </a:lnTo>
                <a:cubicBezTo>
                  <a:pt x="32" y="0"/>
                  <a:pt x="0" y="32"/>
                  <a:pt x="0" y="72"/>
                </a:cubicBezTo>
                <a:lnTo>
                  <a:pt x="0" y="72"/>
                </a:lnTo>
                <a:cubicBezTo>
                  <a:pt x="0" y="112"/>
                  <a:pt x="32" y="144"/>
                  <a:pt x="72" y="144"/>
                </a:cubicBezTo>
                <a:lnTo>
                  <a:pt x="72" y="144"/>
                </a:lnTo>
                <a:cubicBezTo>
                  <a:pt x="112" y="144"/>
                  <a:pt x="144" y="112"/>
                  <a:pt x="144" y="72"/>
                </a:cubicBezTo>
                <a:lnTo>
                  <a:pt x="144" y="72"/>
                </a:lnTo>
                <a:cubicBezTo>
                  <a:pt x="144" y="32"/>
                  <a:pt x="112" y="0"/>
                  <a:pt x="72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" name="Freeform 378"/>
          <p:cNvSpPr>
            <a:spLocks noChangeArrowheads="1"/>
          </p:cNvSpPr>
          <p:nvPr/>
        </p:nvSpPr>
        <p:spPr bwMode="auto">
          <a:xfrm>
            <a:off x="10304724" y="4426412"/>
            <a:ext cx="1864269" cy="2641708"/>
          </a:xfrm>
          <a:custGeom>
            <a:avLst/>
            <a:gdLst>
              <a:gd name="T0" fmla="*/ 771 w 2073"/>
              <a:gd name="T1" fmla="*/ 2937 h 2938"/>
              <a:gd name="T2" fmla="*/ 771 w 2073"/>
              <a:gd name="T3" fmla="*/ 2937 h 2938"/>
              <a:gd name="T4" fmla="*/ 725 w 2073"/>
              <a:gd name="T5" fmla="*/ 2907 h 2938"/>
              <a:gd name="T6" fmla="*/ 725 w 2073"/>
              <a:gd name="T7" fmla="*/ 2907 h 2938"/>
              <a:gd name="T8" fmla="*/ 6 w 2073"/>
              <a:gd name="T9" fmla="*/ 868 h 2938"/>
              <a:gd name="T10" fmla="*/ 6 w 2073"/>
              <a:gd name="T11" fmla="*/ 868 h 2938"/>
              <a:gd name="T12" fmla="*/ 23 w 2073"/>
              <a:gd name="T13" fmla="*/ 814 h 2938"/>
              <a:gd name="T14" fmla="*/ 1008 w 2073"/>
              <a:gd name="T15" fmla="*/ 12 h 2938"/>
              <a:gd name="T16" fmla="*/ 1008 w 2073"/>
              <a:gd name="T17" fmla="*/ 12 h 2938"/>
              <a:gd name="T18" fmla="*/ 1040 w 2073"/>
              <a:gd name="T19" fmla="*/ 0 h 2938"/>
              <a:gd name="T20" fmla="*/ 1040 w 2073"/>
              <a:gd name="T21" fmla="*/ 0 h 2938"/>
              <a:gd name="T22" fmla="*/ 1077 w 2073"/>
              <a:gd name="T23" fmla="*/ 15 h 2938"/>
              <a:gd name="T24" fmla="*/ 2054 w 2073"/>
              <a:gd name="T25" fmla="*/ 993 h 2938"/>
              <a:gd name="T26" fmla="*/ 2054 w 2073"/>
              <a:gd name="T27" fmla="*/ 993 h 2938"/>
              <a:gd name="T28" fmla="*/ 2064 w 2073"/>
              <a:gd name="T29" fmla="*/ 1048 h 2938"/>
              <a:gd name="T30" fmla="*/ 2064 w 2073"/>
              <a:gd name="T31" fmla="*/ 1048 h 2938"/>
              <a:gd name="T32" fmla="*/ 2019 w 2073"/>
              <a:gd name="T33" fmla="*/ 1080 h 2938"/>
              <a:gd name="T34" fmla="*/ 2019 w 2073"/>
              <a:gd name="T35" fmla="*/ 1080 h 2938"/>
              <a:gd name="T36" fmla="*/ 1331 w 2073"/>
              <a:gd name="T37" fmla="*/ 1284 h 2938"/>
              <a:gd name="T38" fmla="*/ 1331 w 2073"/>
              <a:gd name="T39" fmla="*/ 1284 h 2938"/>
              <a:gd name="T40" fmla="*/ 821 w 2073"/>
              <a:gd name="T41" fmla="*/ 2875 h 2938"/>
              <a:gd name="T42" fmla="*/ 821 w 2073"/>
              <a:gd name="T43" fmla="*/ 2875 h 2938"/>
              <a:gd name="T44" fmla="*/ 787 w 2073"/>
              <a:gd name="T45" fmla="*/ 2933 h 2938"/>
              <a:gd name="T46" fmla="*/ 787 w 2073"/>
              <a:gd name="T47" fmla="*/ 2933 h 2938"/>
              <a:gd name="T48" fmla="*/ 771 w 2073"/>
              <a:gd name="T49" fmla="*/ 2937 h 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73" h="2938">
                <a:moveTo>
                  <a:pt x="771" y="2937"/>
                </a:moveTo>
                <a:lnTo>
                  <a:pt x="771" y="2937"/>
                </a:lnTo>
                <a:cubicBezTo>
                  <a:pt x="752" y="2937"/>
                  <a:pt x="734" y="2926"/>
                  <a:pt x="725" y="2907"/>
                </a:cubicBezTo>
                <a:lnTo>
                  <a:pt x="725" y="2907"/>
                </a:lnTo>
                <a:cubicBezTo>
                  <a:pt x="408" y="2239"/>
                  <a:pt x="163" y="1423"/>
                  <a:pt x="6" y="868"/>
                </a:cubicBezTo>
                <a:lnTo>
                  <a:pt x="6" y="868"/>
                </a:lnTo>
                <a:cubicBezTo>
                  <a:pt x="0" y="848"/>
                  <a:pt x="7" y="827"/>
                  <a:pt x="23" y="814"/>
                </a:cubicBezTo>
                <a:lnTo>
                  <a:pt x="1008" y="12"/>
                </a:lnTo>
                <a:lnTo>
                  <a:pt x="1008" y="12"/>
                </a:lnTo>
                <a:cubicBezTo>
                  <a:pt x="1017" y="4"/>
                  <a:pt x="1029" y="0"/>
                  <a:pt x="1040" y="0"/>
                </a:cubicBezTo>
                <a:lnTo>
                  <a:pt x="1040" y="0"/>
                </a:lnTo>
                <a:cubicBezTo>
                  <a:pt x="1053" y="0"/>
                  <a:pt x="1066" y="5"/>
                  <a:pt x="1077" y="15"/>
                </a:cubicBezTo>
                <a:lnTo>
                  <a:pt x="2054" y="993"/>
                </a:lnTo>
                <a:lnTo>
                  <a:pt x="2054" y="993"/>
                </a:lnTo>
                <a:cubicBezTo>
                  <a:pt x="2068" y="1007"/>
                  <a:pt x="2072" y="1029"/>
                  <a:pt x="2064" y="1048"/>
                </a:cubicBezTo>
                <a:lnTo>
                  <a:pt x="2064" y="1048"/>
                </a:lnTo>
                <a:cubicBezTo>
                  <a:pt x="2057" y="1067"/>
                  <a:pt x="2039" y="1079"/>
                  <a:pt x="2019" y="1080"/>
                </a:cubicBezTo>
                <a:lnTo>
                  <a:pt x="2019" y="1080"/>
                </a:lnTo>
                <a:cubicBezTo>
                  <a:pt x="1760" y="1082"/>
                  <a:pt x="1522" y="1153"/>
                  <a:pt x="1331" y="1284"/>
                </a:cubicBezTo>
                <a:lnTo>
                  <a:pt x="1331" y="1284"/>
                </a:lnTo>
                <a:cubicBezTo>
                  <a:pt x="882" y="1592"/>
                  <a:pt x="682" y="2216"/>
                  <a:pt x="821" y="2875"/>
                </a:cubicBezTo>
                <a:lnTo>
                  <a:pt x="821" y="2875"/>
                </a:lnTo>
                <a:cubicBezTo>
                  <a:pt x="827" y="2900"/>
                  <a:pt x="812" y="2926"/>
                  <a:pt x="787" y="2933"/>
                </a:cubicBezTo>
                <a:lnTo>
                  <a:pt x="787" y="2933"/>
                </a:lnTo>
                <a:cubicBezTo>
                  <a:pt x="782" y="2935"/>
                  <a:pt x="776" y="2937"/>
                  <a:pt x="771" y="293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" name="Freeform 380"/>
          <p:cNvSpPr>
            <a:spLocks noChangeArrowheads="1"/>
          </p:cNvSpPr>
          <p:nvPr/>
        </p:nvSpPr>
        <p:spPr bwMode="auto">
          <a:xfrm>
            <a:off x="12129328" y="4472132"/>
            <a:ext cx="1864269" cy="2641708"/>
          </a:xfrm>
          <a:custGeom>
            <a:avLst/>
            <a:gdLst>
              <a:gd name="T0" fmla="*/ 1301 w 2072"/>
              <a:gd name="T1" fmla="*/ 2937 h 2938"/>
              <a:gd name="T2" fmla="*/ 1301 w 2072"/>
              <a:gd name="T3" fmla="*/ 2937 h 2938"/>
              <a:gd name="T4" fmla="*/ 1282 w 2072"/>
              <a:gd name="T5" fmla="*/ 2933 h 2938"/>
              <a:gd name="T6" fmla="*/ 1282 w 2072"/>
              <a:gd name="T7" fmla="*/ 2933 h 2938"/>
              <a:gd name="T8" fmla="*/ 1251 w 2072"/>
              <a:gd name="T9" fmla="*/ 2875 h 2938"/>
              <a:gd name="T10" fmla="*/ 1251 w 2072"/>
              <a:gd name="T11" fmla="*/ 2875 h 2938"/>
              <a:gd name="T12" fmla="*/ 741 w 2072"/>
              <a:gd name="T13" fmla="*/ 1284 h 2938"/>
              <a:gd name="T14" fmla="*/ 741 w 2072"/>
              <a:gd name="T15" fmla="*/ 1284 h 2938"/>
              <a:gd name="T16" fmla="*/ 54 w 2072"/>
              <a:gd name="T17" fmla="*/ 1080 h 2938"/>
              <a:gd name="T18" fmla="*/ 54 w 2072"/>
              <a:gd name="T19" fmla="*/ 1080 h 2938"/>
              <a:gd name="T20" fmla="*/ 8 w 2072"/>
              <a:gd name="T21" fmla="*/ 1048 h 2938"/>
              <a:gd name="T22" fmla="*/ 8 w 2072"/>
              <a:gd name="T23" fmla="*/ 1048 h 2938"/>
              <a:gd name="T24" fmla="*/ 19 w 2072"/>
              <a:gd name="T25" fmla="*/ 993 h 2938"/>
              <a:gd name="T26" fmla="*/ 995 w 2072"/>
              <a:gd name="T27" fmla="*/ 15 h 2938"/>
              <a:gd name="T28" fmla="*/ 995 w 2072"/>
              <a:gd name="T29" fmla="*/ 15 h 2938"/>
              <a:gd name="T30" fmla="*/ 1032 w 2072"/>
              <a:gd name="T31" fmla="*/ 0 h 2938"/>
              <a:gd name="T32" fmla="*/ 1032 w 2072"/>
              <a:gd name="T33" fmla="*/ 0 h 2938"/>
              <a:gd name="T34" fmla="*/ 1064 w 2072"/>
              <a:gd name="T35" fmla="*/ 12 h 2938"/>
              <a:gd name="T36" fmla="*/ 2049 w 2072"/>
              <a:gd name="T37" fmla="*/ 814 h 2938"/>
              <a:gd name="T38" fmla="*/ 2049 w 2072"/>
              <a:gd name="T39" fmla="*/ 814 h 2938"/>
              <a:gd name="T40" fmla="*/ 2066 w 2072"/>
              <a:gd name="T41" fmla="*/ 866 h 2938"/>
              <a:gd name="T42" fmla="*/ 2066 w 2072"/>
              <a:gd name="T43" fmla="*/ 866 h 2938"/>
              <a:gd name="T44" fmla="*/ 1345 w 2072"/>
              <a:gd name="T45" fmla="*/ 2911 h 2938"/>
              <a:gd name="T46" fmla="*/ 1345 w 2072"/>
              <a:gd name="T47" fmla="*/ 2911 h 2938"/>
              <a:gd name="T48" fmla="*/ 1301 w 2072"/>
              <a:gd name="T49" fmla="*/ 2937 h 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72" h="2938">
                <a:moveTo>
                  <a:pt x="1301" y="2937"/>
                </a:moveTo>
                <a:lnTo>
                  <a:pt x="1301" y="2937"/>
                </a:lnTo>
                <a:cubicBezTo>
                  <a:pt x="1295" y="2937"/>
                  <a:pt x="1288" y="2935"/>
                  <a:pt x="1282" y="2933"/>
                </a:cubicBezTo>
                <a:lnTo>
                  <a:pt x="1282" y="2933"/>
                </a:lnTo>
                <a:cubicBezTo>
                  <a:pt x="1259" y="2924"/>
                  <a:pt x="1246" y="2899"/>
                  <a:pt x="1251" y="2875"/>
                </a:cubicBezTo>
                <a:lnTo>
                  <a:pt x="1251" y="2875"/>
                </a:lnTo>
                <a:cubicBezTo>
                  <a:pt x="1390" y="2216"/>
                  <a:pt x="1190" y="1592"/>
                  <a:pt x="741" y="1284"/>
                </a:cubicBezTo>
                <a:lnTo>
                  <a:pt x="741" y="1284"/>
                </a:lnTo>
                <a:cubicBezTo>
                  <a:pt x="550" y="1153"/>
                  <a:pt x="312" y="1082"/>
                  <a:pt x="54" y="1080"/>
                </a:cubicBezTo>
                <a:lnTo>
                  <a:pt x="54" y="1080"/>
                </a:lnTo>
                <a:cubicBezTo>
                  <a:pt x="34" y="1079"/>
                  <a:pt x="16" y="1067"/>
                  <a:pt x="8" y="1048"/>
                </a:cubicBezTo>
                <a:lnTo>
                  <a:pt x="8" y="1048"/>
                </a:lnTo>
                <a:cubicBezTo>
                  <a:pt x="0" y="1029"/>
                  <a:pt x="5" y="1007"/>
                  <a:pt x="19" y="993"/>
                </a:cubicBezTo>
                <a:lnTo>
                  <a:pt x="995" y="15"/>
                </a:lnTo>
                <a:lnTo>
                  <a:pt x="995" y="15"/>
                </a:lnTo>
                <a:cubicBezTo>
                  <a:pt x="1006" y="5"/>
                  <a:pt x="1019" y="0"/>
                  <a:pt x="1032" y="0"/>
                </a:cubicBezTo>
                <a:lnTo>
                  <a:pt x="1032" y="0"/>
                </a:lnTo>
                <a:cubicBezTo>
                  <a:pt x="1043" y="0"/>
                  <a:pt x="1055" y="4"/>
                  <a:pt x="1064" y="12"/>
                </a:cubicBezTo>
                <a:lnTo>
                  <a:pt x="2049" y="814"/>
                </a:lnTo>
                <a:lnTo>
                  <a:pt x="2049" y="814"/>
                </a:lnTo>
                <a:cubicBezTo>
                  <a:pt x="2065" y="826"/>
                  <a:pt x="2071" y="847"/>
                  <a:pt x="2066" y="866"/>
                </a:cubicBezTo>
                <a:lnTo>
                  <a:pt x="2066" y="866"/>
                </a:lnTo>
                <a:cubicBezTo>
                  <a:pt x="1897" y="1543"/>
                  <a:pt x="1705" y="2310"/>
                  <a:pt x="1345" y="2911"/>
                </a:cubicBezTo>
                <a:lnTo>
                  <a:pt x="1345" y="2911"/>
                </a:lnTo>
                <a:cubicBezTo>
                  <a:pt x="1336" y="2927"/>
                  <a:pt x="1318" y="2937"/>
                  <a:pt x="1301" y="293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4" name="Freeform 382"/>
          <p:cNvSpPr>
            <a:spLocks noChangeArrowheads="1"/>
          </p:cNvSpPr>
          <p:nvPr/>
        </p:nvSpPr>
        <p:spPr bwMode="auto">
          <a:xfrm>
            <a:off x="11395519" y="5701756"/>
            <a:ext cx="745708" cy="511684"/>
          </a:xfrm>
          <a:custGeom>
            <a:avLst/>
            <a:gdLst>
              <a:gd name="T0" fmla="*/ 54 w 829"/>
              <a:gd name="T1" fmla="*/ 569 h 570"/>
              <a:gd name="T2" fmla="*/ 54 w 829"/>
              <a:gd name="T3" fmla="*/ 569 h 570"/>
              <a:gd name="T4" fmla="*/ 13 w 829"/>
              <a:gd name="T5" fmla="*/ 549 h 570"/>
              <a:gd name="T6" fmla="*/ 13 w 829"/>
              <a:gd name="T7" fmla="*/ 549 h 570"/>
              <a:gd name="T8" fmla="*/ 5 w 829"/>
              <a:gd name="T9" fmla="*/ 505 h 570"/>
              <a:gd name="T10" fmla="*/ 132 w 829"/>
              <a:gd name="T11" fmla="*/ 38 h 570"/>
              <a:gd name="T12" fmla="*/ 132 w 829"/>
              <a:gd name="T13" fmla="*/ 38 h 570"/>
              <a:gd name="T14" fmla="*/ 181 w 829"/>
              <a:gd name="T15" fmla="*/ 0 h 570"/>
              <a:gd name="T16" fmla="*/ 648 w 829"/>
              <a:gd name="T17" fmla="*/ 0 h 570"/>
              <a:gd name="T18" fmla="*/ 648 w 829"/>
              <a:gd name="T19" fmla="*/ 0 h 570"/>
              <a:gd name="T20" fmla="*/ 697 w 829"/>
              <a:gd name="T21" fmla="*/ 38 h 570"/>
              <a:gd name="T22" fmla="*/ 824 w 829"/>
              <a:gd name="T23" fmla="*/ 505 h 570"/>
              <a:gd name="T24" fmla="*/ 824 w 829"/>
              <a:gd name="T25" fmla="*/ 505 h 570"/>
              <a:gd name="T26" fmla="*/ 815 w 829"/>
              <a:gd name="T27" fmla="*/ 549 h 570"/>
              <a:gd name="T28" fmla="*/ 815 w 829"/>
              <a:gd name="T29" fmla="*/ 549 h 570"/>
              <a:gd name="T30" fmla="*/ 775 w 829"/>
              <a:gd name="T31" fmla="*/ 569 h 570"/>
              <a:gd name="T32" fmla="*/ 54 w 829"/>
              <a:gd name="T33" fmla="*/ 569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29" h="570">
                <a:moveTo>
                  <a:pt x="54" y="569"/>
                </a:moveTo>
                <a:lnTo>
                  <a:pt x="54" y="569"/>
                </a:lnTo>
                <a:cubicBezTo>
                  <a:pt x="38" y="569"/>
                  <a:pt x="23" y="562"/>
                  <a:pt x="13" y="549"/>
                </a:cubicBezTo>
                <a:lnTo>
                  <a:pt x="13" y="549"/>
                </a:lnTo>
                <a:cubicBezTo>
                  <a:pt x="4" y="537"/>
                  <a:pt x="0" y="520"/>
                  <a:pt x="5" y="505"/>
                </a:cubicBezTo>
                <a:lnTo>
                  <a:pt x="132" y="38"/>
                </a:lnTo>
                <a:lnTo>
                  <a:pt x="132" y="38"/>
                </a:lnTo>
                <a:cubicBezTo>
                  <a:pt x="138" y="16"/>
                  <a:pt x="158" y="0"/>
                  <a:pt x="181" y="0"/>
                </a:cubicBezTo>
                <a:lnTo>
                  <a:pt x="648" y="0"/>
                </a:lnTo>
                <a:lnTo>
                  <a:pt x="648" y="0"/>
                </a:lnTo>
                <a:cubicBezTo>
                  <a:pt x="671" y="0"/>
                  <a:pt x="691" y="16"/>
                  <a:pt x="697" y="38"/>
                </a:cubicBezTo>
                <a:lnTo>
                  <a:pt x="824" y="505"/>
                </a:lnTo>
                <a:lnTo>
                  <a:pt x="824" y="505"/>
                </a:lnTo>
                <a:cubicBezTo>
                  <a:pt x="828" y="520"/>
                  <a:pt x="825" y="537"/>
                  <a:pt x="815" y="549"/>
                </a:cubicBezTo>
                <a:lnTo>
                  <a:pt x="815" y="549"/>
                </a:lnTo>
                <a:cubicBezTo>
                  <a:pt x="805" y="562"/>
                  <a:pt x="791" y="569"/>
                  <a:pt x="775" y="569"/>
                </a:cubicBezTo>
                <a:lnTo>
                  <a:pt x="54" y="56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" name="Freeform 384"/>
          <p:cNvSpPr>
            <a:spLocks noChangeArrowheads="1"/>
          </p:cNvSpPr>
          <p:nvPr/>
        </p:nvSpPr>
        <p:spPr bwMode="auto">
          <a:xfrm>
            <a:off x="12161060" y="5701756"/>
            <a:ext cx="745708" cy="511684"/>
          </a:xfrm>
          <a:custGeom>
            <a:avLst/>
            <a:gdLst>
              <a:gd name="T0" fmla="*/ 53 w 828"/>
              <a:gd name="T1" fmla="*/ 569 h 570"/>
              <a:gd name="T2" fmla="*/ 53 w 828"/>
              <a:gd name="T3" fmla="*/ 569 h 570"/>
              <a:gd name="T4" fmla="*/ 13 w 828"/>
              <a:gd name="T5" fmla="*/ 549 h 570"/>
              <a:gd name="T6" fmla="*/ 13 w 828"/>
              <a:gd name="T7" fmla="*/ 549 h 570"/>
              <a:gd name="T8" fmla="*/ 4 w 828"/>
              <a:gd name="T9" fmla="*/ 505 h 570"/>
              <a:gd name="T10" fmla="*/ 131 w 828"/>
              <a:gd name="T11" fmla="*/ 38 h 570"/>
              <a:gd name="T12" fmla="*/ 131 w 828"/>
              <a:gd name="T13" fmla="*/ 38 h 570"/>
              <a:gd name="T14" fmla="*/ 180 w 828"/>
              <a:gd name="T15" fmla="*/ 0 h 570"/>
              <a:gd name="T16" fmla="*/ 647 w 828"/>
              <a:gd name="T17" fmla="*/ 0 h 570"/>
              <a:gd name="T18" fmla="*/ 647 w 828"/>
              <a:gd name="T19" fmla="*/ 0 h 570"/>
              <a:gd name="T20" fmla="*/ 696 w 828"/>
              <a:gd name="T21" fmla="*/ 38 h 570"/>
              <a:gd name="T22" fmla="*/ 823 w 828"/>
              <a:gd name="T23" fmla="*/ 505 h 570"/>
              <a:gd name="T24" fmla="*/ 823 w 828"/>
              <a:gd name="T25" fmla="*/ 505 h 570"/>
              <a:gd name="T26" fmla="*/ 814 w 828"/>
              <a:gd name="T27" fmla="*/ 549 h 570"/>
              <a:gd name="T28" fmla="*/ 814 w 828"/>
              <a:gd name="T29" fmla="*/ 549 h 570"/>
              <a:gd name="T30" fmla="*/ 774 w 828"/>
              <a:gd name="T31" fmla="*/ 569 h 570"/>
              <a:gd name="T32" fmla="*/ 53 w 828"/>
              <a:gd name="T33" fmla="*/ 569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28" h="570">
                <a:moveTo>
                  <a:pt x="53" y="569"/>
                </a:moveTo>
                <a:lnTo>
                  <a:pt x="53" y="569"/>
                </a:lnTo>
                <a:cubicBezTo>
                  <a:pt x="38" y="569"/>
                  <a:pt x="22" y="562"/>
                  <a:pt x="13" y="549"/>
                </a:cubicBezTo>
                <a:lnTo>
                  <a:pt x="13" y="549"/>
                </a:lnTo>
                <a:cubicBezTo>
                  <a:pt x="3" y="537"/>
                  <a:pt x="0" y="520"/>
                  <a:pt x="4" y="505"/>
                </a:cubicBezTo>
                <a:lnTo>
                  <a:pt x="131" y="38"/>
                </a:lnTo>
                <a:lnTo>
                  <a:pt x="131" y="38"/>
                </a:lnTo>
                <a:cubicBezTo>
                  <a:pt x="137" y="16"/>
                  <a:pt x="158" y="0"/>
                  <a:pt x="180" y="0"/>
                </a:cubicBezTo>
                <a:lnTo>
                  <a:pt x="647" y="0"/>
                </a:lnTo>
                <a:lnTo>
                  <a:pt x="647" y="0"/>
                </a:lnTo>
                <a:cubicBezTo>
                  <a:pt x="670" y="0"/>
                  <a:pt x="690" y="16"/>
                  <a:pt x="696" y="38"/>
                </a:cubicBezTo>
                <a:lnTo>
                  <a:pt x="823" y="505"/>
                </a:lnTo>
                <a:lnTo>
                  <a:pt x="823" y="505"/>
                </a:lnTo>
                <a:cubicBezTo>
                  <a:pt x="827" y="520"/>
                  <a:pt x="824" y="537"/>
                  <a:pt x="814" y="549"/>
                </a:cubicBezTo>
                <a:lnTo>
                  <a:pt x="814" y="549"/>
                </a:lnTo>
                <a:cubicBezTo>
                  <a:pt x="805" y="562"/>
                  <a:pt x="790" y="569"/>
                  <a:pt x="774" y="569"/>
                </a:cubicBezTo>
                <a:lnTo>
                  <a:pt x="53" y="56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8" name="Freeform 386"/>
          <p:cNvSpPr>
            <a:spLocks noChangeArrowheads="1"/>
          </p:cNvSpPr>
          <p:nvPr/>
        </p:nvSpPr>
        <p:spPr bwMode="auto">
          <a:xfrm>
            <a:off x="11748542" y="5701756"/>
            <a:ext cx="801239" cy="658444"/>
          </a:xfrm>
          <a:custGeom>
            <a:avLst/>
            <a:gdLst>
              <a:gd name="T0" fmla="*/ 53 w 890"/>
              <a:gd name="T1" fmla="*/ 733 h 734"/>
              <a:gd name="T2" fmla="*/ 53 w 890"/>
              <a:gd name="T3" fmla="*/ 733 h 734"/>
              <a:gd name="T4" fmla="*/ 14 w 890"/>
              <a:gd name="T5" fmla="*/ 716 h 734"/>
              <a:gd name="T6" fmla="*/ 14 w 890"/>
              <a:gd name="T7" fmla="*/ 716 h 734"/>
              <a:gd name="T8" fmla="*/ 2 w 890"/>
              <a:gd name="T9" fmla="*/ 676 h 734"/>
              <a:gd name="T10" fmla="*/ 79 w 890"/>
              <a:gd name="T11" fmla="*/ 46 h 734"/>
              <a:gd name="T12" fmla="*/ 79 w 890"/>
              <a:gd name="T13" fmla="*/ 46 h 734"/>
              <a:gd name="T14" fmla="*/ 130 w 890"/>
              <a:gd name="T15" fmla="*/ 0 h 734"/>
              <a:gd name="T16" fmla="*/ 760 w 890"/>
              <a:gd name="T17" fmla="*/ 0 h 734"/>
              <a:gd name="T18" fmla="*/ 760 w 890"/>
              <a:gd name="T19" fmla="*/ 0 h 734"/>
              <a:gd name="T20" fmla="*/ 810 w 890"/>
              <a:gd name="T21" fmla="*/ 46 h 734"/>
              <a:gd name="T22" fmla="*/ 887 w 890"/>
              <a:gd name="T23" fmla="*/ 676 h 734"/>
              <a:gd name="T24" fmla="*/ 887 w 890"/>
              <a:gd name="T25" fmla="*/ 676 h 734"/>
              <a:gd name="T26" fmla="*/ 875 w 890"/>
              <a:gd name="T27" fmla="*/ 716 h 734"/>
              <a:gd name="T28" fmla="*/ 875 w 890"/>
              <a:gd name="T29" fmla="*/ 716 h 734"/>
              <a:gd name="T30" fmla="*/ 837 w 890"/>
              <a:gd name="T31" fmla="*/ 733 h 734"/>
              <a:gd name="T32" fmla="*/ 53 w 890"/>
              <a:gd name="T33" fmla="*/ 733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90" h="734">
                <a:moveTo>
                  <a:pt x="53" y="733"/>
                </a:moveTo>
                <a:lnTo>
                  <a:pt x="53" y="733"/>
                </a:lnTo>
                <a:cubicBezTo>
                  <a:pt x="38" y="733"/>
                  <a:pt x="24" y="727"/>
                  <a:pt x="14" y="716"/>
                </a:cubicBezTo>
                <a:lnTo>
                  <a:pt x="14" y="716"/>
                </a:lnTo>
                <a:cubicBezTo>
                  <a:pt x="5" y="705"/>
                  <a:pt x="0" y="690"/>
                  <a:pt x="2" y="676"/>
                </a:cubicBezTo>
                <a:lnTo>
                  <a:pt x="79" y="46"/>
                </a:lnTo>
                <a:lnTo>
                  <a:pt x="79" y="46"/>
                </a:lnTo>
                <a:cubicBezTo>
                  <a:pt x="83" y="20"/>
                  <a:pt x="104" y="0"/>
                  <a:pt x="130" y="0"/>
                </a:cubicBezTo>
                <a:lnTo>
                  <a:pt x="760" y="0"/>
                </a:lnTo>
                <a:lnTo>
                  <a:pt x="760" y="0"/>
                </a:lnTo>
                <a:cubicBezTo>
                  <a:pt x="785" y="0"/>
                  <a:pt x="807" y="20"/>
                  <a:pt x="810" y="46"/>
                </a:cubicBezTo>
                <a:lnTo>
                  <a:pt x="887" y="676"/>
                </a:lnTo>
                <a:lnTo>
                  <a:pt x="887" y="676"/>
                </a:lnTo>
                <a:cubicBezTo>
                  <a:pt x="889" y="690"/>
                  <a:pt x="885" y="705"/>
                  <a:pt x="875" y="716"/>
                </a:cubicBezTo>
                <a:lnTo>
                  <a:pt x="875" y="716"/>
                </a:lnTo>
                <a:cubicBezTo>
                  <a:pt x="865" y="727"/>
                  <a:pt x="851" y="733"/>
                  <a:pt x="837" y="733"/>
                </a:cubicBezTo>
                <a:lnTo>
                  <a:pt x="53" y="73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" name="Freeform 388"/>
          <p:cNvSpPr>
            <a:spLocks noChangeArrowheads="1"/>
          </p:cNvSpPr>
          <p:nvPr/>
        </p:nvSpPr>
        <p:spPr bwMode="auto">
          <a:xfrm>
            <a:off x="11058365" y="2203277"/>
            <a:ext cx="2181591" cy="3589710"/>
          </a:xfrm>
          <a:custGeom>
            <a:avLst/>
            <a:gdLst>
              <a:gd name="T0" fmla="*/ 553 w 2425"/>
              <a:gd name="T1" fmla="*/ 3991 h 3992"/>
              <a:gd name="T2" fmla="*/ 553 w 2425"/>
              <a:gd name="T3" fmla="*/ 3991 h 3992"/>
              <a:gd name="T4" fmla="*/ 509 w 2425"/>
              <a:gd name="T5" fmla="*/ 3964 h 3992"/>
              <a:gd name="T6" fmla="*/ 509 w 2425"/>
              <a:gd name="T7" fmla="*/ 3964 h 3992"/>
              <a:gd name="T8" fmla="*/ 4 w 2425"/>
              <a:gd name="T9" fmla="*/ 1992 h 3992"/>
              <a:gd name="T10" fmla="*/ 4 w 2425"/>
              <a:gd name="T11" fmla="*/ 1992 h 3992"/>
              <a:gd name="T12" fmla="*/ 532 w 2425"/>
              <a:gd name="T13" fmla="*/ 26 h 3992"/>
              <a:gd name="T14" fmla="*/ 532 w 2425"/>
              <a:gd name="T15" fmla="*/ 26 h 3992"/>
              <a:gd name="T16" fmla="*/ 576 w 2425"/>
              <a:gd name="T17" fmla="*/ 0 h 3992"/>
              <a:gd name="T18" fmla="*/ 1847 w 2425"/>
              <a:gd name="T19" fmla="*/ 0 h 3992"/>
              <a:gd name="T20" fmla="*/ 1847 w 2425"/>
              <a:gd name="T21" fmla="*/ 0 h 3992"/>
              <a:gd name="T22" fmla="*/ 1891 w 2425"/>
              <a:gd name="T23" fmla="*/ 26 h 3992"/>
              <a:gd name="T24" fmla="*/ 1891 w 2425"/>
              <a:gd name="T25" fmla="*/ 26 h 3992"/>
              <a:gd name="T26" fmla="*/ 2420 w 2425"/>
              <a:gd name="T27" fmla="*/ 1992 h 3992"/>
              <a:gd name="T28" fmla="*/ 2420 w 2425"/>
              <a:gd name="T29" fmla="*/ 1992 h 3992"/>
              <a:gd name="T30" fmla="*/ 1914 w 2425"/>
              <a:gd name="T31" fmla="*/ 3964 h 3992"/>
              <a:gd name="T32" fmla="*/ 1914 w 2425"/>
              <a:gd name="T33" fmla="*/ 3964 h 3992"/>
              <a:gd name="T34" fmla="*/ 1870 w 2425"/>
              <a:gd name="T35" fmla="*/ 3991 h 3992"/>
              <a:gd name="T36" fmla="*/ 553 w 2425"/>
              <a:gd name="T37" fmla="*/ 3991 h 3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25" h="3992">
                <a:moveTo>
                  <a:pt x="553" y="3991"/>
                </a:moveTo>
                <a:lnTo>
                  <a:pt x="553" y="3991"/>
                </a:lnTo>
                <a:cubicBezTo>
                  <a:pt x="535" y="3991"/>
                  <a:pt x="518" y="3981"/>
                  <a:pt x="509" y="3964"/>
                </a:cubicBezTo>
                <a:lnTo>
                  <a:pt x="509" y="3964"/>
                </a:lnTo>
                <a:cubicBezTo>
                  <a:pt x="174" y="3365"/>
                  <a:pt x="0" y="2683"/>
                  <a:pt x="4" y="1992"/>
                </a:cubicBezTo>
                <a:lnTo>
                  <a:pt x="4" y="1992"/>
                </a:lnTo>
                <a:cubicBezTo>
                  <a:pt x="7" y="1302"/>
                  <a:pt x="190" y="622"/>
                  <a:pt x="532" y="26"/>
                </a:cubicBezTo>
                <a:lnTo>
                  <a:pt x="532" y="26"/>
                </a:lnTo>
                <a:cubicBezTo>
                  <a:pt x="541" y="10"/>
                  <a:pt x="558" y="0"/>
                  <a:pt x="576" y="0"/>
                </a:cubicBezTo>
                <a:lnTo>
                  <a:pt x="1847" y="0"/>
                </a:lnTo>
                <a:lnTo>
                  <a:pt x="1847" y="0"/>
                </a:lnTo>
                <a:cubicBezTo>
                  <a:pt x="1866" y="0"/>
                  <a:pt x="1882" y="10"/>
                  <a:pt x="1891" y="26"/>
                </a:cubicBezTo>
                <a:lnTo>
                  <a:pt x="1891" y="26"/>
                </a:lnTo>
                <a:cubicBezTo>
                  <a:pt x="2233" y="622"/>
                  <a:pt x="2416" y="1302"/>
                  <a:pt x="2420" y="1992"/>
                </a:cubicBezTo>
                <a:lnTo>
                  <a:pt x="2420" y="1992"/>
                </a:lnTo>
                <a:cubicBezTo>
                  <a:pt x="2424" y="2683"/>
                  <a:pt x="2249" y="3365"/>
                  <a:pt x="1914" y="3964"/>
                </a:cubicBezTo>
                <a:lnTo>
                  <a:pt x="1914" y="3964"/>
                </a:lnTo>
                <a:cubicBezTo>
                  <a:pt x="1905" y="3981"/>
                  <a:pt x="1888" y="3991"/>
                  <a:pt x="1870" y="3991"/>
                </a:cubicBezTo>
                <a:lnTo>
                  <a:pt x="553" y="399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" name="Freeform 390"/>
          <p:cNvSpPr>
            <a:spLocks noChangeArrowheads="1"/>
          </p:cNvSpPr>
          <p:nvPr/>
        </p:nvSpPr>
        <p:spPr bwMode="auto">
          <a:xfrm>
            <a:off x="11530382" y="791192"/>
            <a:ext cx="1237557" cy="1503316"/>
          </a:xfrm>
          <a:custGeom>
            <a:avLst/>
            <a:gdLst>
              <a:gd name="T0" fmla="*/ 53 w 1378"/>
              <a:gd name="T1" fmla="*/ 1672 h 1673"/>
              <a:gd name="T2" fmla="*/ 53 w 1378"/>
              <a:gd name="T3" fmla="*/ 1672 h 1673"/>
              <a:gd name="T4" fmla="*/ 9 w 1378"/>
              <a:gd name="T5" fmla="*/ 1647 h 1673"/>
              <a:gd name="T6" fmla="*/ 9 w 1378"/>
              <a:gd name="T7" fmla="*/ 1647 h 1673"/>
              <a:gd name="T8" fmla="*/ 9 w 1378"/>
              <a:gd name="T9" fmla="*/ 1596 h 1673"/>
              <a:gd name="T10" fmla="*/ 9 w 1378"/>
              <a:gd name="T11" fmla="*/ 1596 h 1673"/>
              <a:gd name="T12" fmla="*/ 576 w 1378"/>
              <a:gd name="T13" fmla="*/ 834 h 1673"/>
              <a:gd name="T14" fmla="*/ 639 w 1378"/>
              <a:gd name="T15" fmla="*/ 47 h 1673"/>
              <a:gd name="T16" fmla="*/ 639 w 1378"/>
              <a:gd name="T17" fmla="*/ 47 h 1673"/>
              <a:gd name="T18" fmla="*/ 690 w 1378"/>
              <a:gd name="T19" fmla="*/ 0 h 1673"/>
              <a:gd name="T20" fmla="*/ 690 w 1378"/>
              <a:gd name="T21" fmla="*/ 0 h 1673"/>
              <a:gd name="T22" fmla="*/ 690 w 1378"/>
              <a:gd name="T23" fmla="*/ 0 h 1673"/>
              <a:gd name="T24" fmla="*/ 740 w 1378"/>
              <a:gd name="T25" fmla="*/ 47 h 1673"/>
              <a:gd name="T26" fmla="*/ 801 w 1378"/>
              <a:gd name="T27" fmla="*/ 834 h 1673"/>
              <a:gd name="T28" fmla="*/ 801 w 1378"/>
              <a:gd name="T29" fmla="*/ 834 h 1673"/>
              <a:gd name="T30" fmla="*/ 1368 w 1378"/>
              <a:gd name="T31" fmla="*/ 1596 h 1673"/>
              <a:gd name="T32" fmla="*/ 1368 w 1378"/>
              <a:gd name="T33" fmla="*/ 1596 h 1673"/>
              <a:gd name="T34" fmla="*/ 1368 w 1378"/>
              <a:gd name="T35" fmla="*/ 1647 h 1673"/>
              <a:gd name="T36" fmla="*/ 1368 w 1378"/>
              <a:gd name="T37" fmla="*/ 1647 h 1673"/>
              <a:gd name="T38" fmla="*/ 1324 w 1378"/>
              <a:gd name="T39" fmla="*/ 1672 h 1673"/>
              <a:gd name="T40" fmla="*/ 53 w 1378"/>
              <a:gd name="T41" fmla="*/ 1672 h 1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78" h="1673">
                <a:moveTo>
                  <a:pt x="53" y="1672"/>
                </a:moveTo>
                <a:lnTo>
                  <a:pt x="53" y="1672"/>
                </a:lnTo>
                <a:cubicBezTo>
                  <a:pt x="35" y="1672"/>
                  <a:pt x="18" y="1662"/>
                  <a:pt x="9" y="1647"/>
                </a:cubicBezTo>
                <a:lnTo>
                  <a:pt x="9" y="1647"/>
                </a:lnTo>
                <a:cubicBezTo>
                  <a:pt x="0" y="1631"/>
                  <a:pt x="0" y="1612"/>
                  <a:pt x="9" y="1596"/>
                </a:cubicBezTo>
                <a:lnTo>
                  <a:pt x="9" y="1596"/>
                </a:lnTo>
                <a:cubicBezTo>
                  <a:pt x="166" y="1321"/>
                  <a:pt x="357" y="1065"/>
                  <a:pt x="576" y="834"/>
                </a:cubicBezTo>
                <a:lnTo>
                  <a:pt x="639" y="47"/>
                </a:lnTo>
                <a:lnTo>
                  <a:pt x="639" y="47"/>
                </a:lnTo>
                <a:cubicBezTo>
                  <a:pt x="642" y="21"/>
                  <a:pt x="664" y="0"/>
                  <a:pt x="690" y="0"/>
                </a:cubicBezTo>
                <a:lnTo>
                  <a:pt x="690" y="0"/>
                </a:lnTo>
                <a:lnTo>
                  <a:pt x="690" y="0"/>
                </a:lnTo>
                <a:cubicBezTo>
                  <a:pt x="716" y="0"/>
                  <a:pt x="738" y="21"/>
                  <a:pt x="740" y="47"/>
                </a:cubicBezTo>
                <a:lnTo>
                  <a:pt x="801" y="834"/>
                </a:lnTo>
                <a:lnTo>
                  <a:pt x="801" y="834"/>
                </a:lnTo>
                <a:cubicBezTo>
                  <a:pt x="1020" y="1065"/>
                  <a:pt x="1211" y="1321"/>
                  <a:pt x="1368" y="1596"/>
                </a:cubicBezTo>
                <a:lnTo>
                  <a:pt x="1368" y="1596"/>
                </a:lnTo>
                <a:cubicBezTo>
                  <a:pt x="1377" y="1612"/>
                  <a:pt x="1377" y="1631"/>
                  <a:pt x="1368" y="1647"/>
                </a:cubicBezTo>
                <a:lnTo>
                  <a:pt x="1368" y="1647"/>
                </a:lnTo>
                <a:cubicBezTo>
                  <a:pt x="1359" y="1662"/>
                  <a:pt x="1342" y="1672"/>
                  <a:pt x="1324" y="1672"/>
                </a:cubicBezTo>
                <a:lnTo>
                  <a:pt x="53" y="167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4" name="Freeform 392"/>
          <p:cNvSpPr>
            <a:spLocks noChangeArrowheads="1"/>
          </p:cNvSpPr>
          <p:nvPr/>
        </p:nvSpPr>
        <p:spPr bwMode="auto">
          <a:xfrm>
            <a:off x="11720774" y="2770493"/>
            <a:ext cx="852805" cy="856771"/>
          </a:xfrm>
          <a:custGeom>
            <a:avLst/>
            <a:gdLst>
              <a:gd name="T0" fmla="*/ 475 w 950"/>
              <a:gd name="T1" fmla="*/ 950 h 951"/>
              <a:gd name="T2" fmla="*/ 475 w 950"/>
              <a:gd name="T3" fmla="*/ 950 h 951"/>
              <a:gd name="T4" fmla="*/ 0 w 950"/>
              <a:gd name="T5" fmla="*/ 475 h 951"/>
              <a:gd name="T6" fmla="*/ 0 w 950"/>
              <a:gd name="T7" fmla="*/ 475 h 951"/>
              <a:gd name="T8" fmla="*/ 475 w 950"/>
              <a:gd name="T9" fmla="*/ 0 h 951"/>
              <a:gd name="T10" fmla="*/ 475 w 950"/>
              <a:gd name="T11" fmla="*/ 0 h 951"/>
              <a:gd name="T12" fmla="*/ 949 w 950"/>
              <a:gd name="T13" fmla="*/ 475 h 951"/>
              <a:gd name="T14" fmla="*/ 949 w 950"/>
              <a:gd name="T15" fmla="*/ 475 h 951"/>
              <a:gd name="T16" fmla="*/ 475 w 950"/>
              <a:gd name="T17" fmla="*/ 950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0" h="951">
                <a:moveTo>
                  <a:pt x="475" y="950"/>
                </a:moveTo>
                <a:lnTo>
                  <a:pt x="475" y="950"/>
                </a:lnTo>
                <a:cubicBezTo>
                  <a:pt x="213" y="950"/>
                  <a:pt x="0" y="737"/>
                  <a:pt x="0" y="475"/>
                </a:cubicBezTo>
                <a:lnTo>
                  <a:pt x="0" y="475"/>
                </a:lnTo>
                <a:cubicBezTo>
                  <a:pt x="0" y="213"/>
                  <a:pt x="213" y="0"/>
                  <a:pt x="475" y="0"/>
                </a:cubicBezTo>
                <a:lnTo>
                  <a:pt x="475" y="0"/>
                </a:lnTo>
                <a:cubicBezTo>
                  <a:pt x="736" y="0"/>
                  <a:pt x="949" y="213"/>
                  <a:pt x="949" y="475"/>
                </a:cubicBezTo>
                <a:lnTo>
                  <a:pt x="949" y="475"/>
                </a:lnTo>
                <a:cubicBezTo>
                  <a:pt x="949" y="737"/>
                  <a:pt x="736" y="950"/>
                  <a:pt x="475" y="9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6" name="Freeform 394"/>
          <p:cNvSpPr>
            <a:spLocks noChangeArrowheads="1"/>
          </p:cNvSpPr>
          <p:nvPr/>
        </p:nvSpPr>
        <p:spPr bwMode="auto">
          <a:xfrm>
            <a:off x="11796140" y="4670459"/>
            <a:ext cx="733807" cy="1078896"/>
          </a:xfrm>
          <a:custGeom>
            <a:avLst/>
            <a:gdLst>
              <a:gd name="T0" fmla="*/ 482 w 816"/>
              <a:gd name="T1" fmla="*/ 0 h 1198"/>
              <a:gd name="T2" fmla="*/ 333 w 816"/>
              <a:gd name="T3" fmla="*/ 0 h 1198"/>
              <a:gd name="T4" fmla="*/ 333 w 816"/>
              <a:gd name="T5" fmla="*/ 0 h 1198"/>
              <a:gd name="T6" fmla="*/ 0 w 816"/>
              <a:gd name="T7" fmla="*/ 334 h 1198"/>
              <a:gd name="T8" fmla="*/ 0 w 816"/>
              <a:gd name="T9" fmla="*/ 1197 h 1198"/>
              <a:gd name="T10" fmla="*/ 815 w 816"/>
              <a:gd name="T11" fmla="*/ 1197 h 1198"/>
              <a:gd name="T12" fmla="*/ 815 w 816"/>
              <a:gd name="T13" fmla="*/ 334 h 1198"/>
              <a:gd name="T14" fmla="*/ 815 w 816"/>
              <a:gd name="T15" fmla="*/ 334 h 1198"/>
              <a:gd name="T16" fmla="*/ 482 w 816"/>
              <a:gd name="T17" fmla="*/ 0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6" h="1198">
                <a:moveTo>
                  <a:pt x="482" y="0"/>
                </a:moveTo>
                <a:lnTo>
                  <a:pt x="333" y="0"/>
                </a:lnTo>
                <a:lnTo>
                  <a:pt x="333" y="0"/>
                </a:lnTo>
                <a:cubicBezTo>
                  <a:pt x="149" y="0"/>
                  <a:pt x="0" y="149"/>
                  <a:pt x="0" y="334"/>
                </a:cubicBezTo>
                <a:lnTo>
                  <a:pt x="0" y="1197"/>
                </a:lnTo>
                <a:lnTo>
                  <a:pt x="815" y="1197"/>
                </a:lnTo>
                <a:lnTo>
                  <a:pt x="815" y="334"/>
                </a:lnTo>
                <a:lnTo>
                  <a:pt x="815" y="334"/>
                </a:lnTo>
                <a:cubicBezTo>
                  <a:pt x="815" y="149"/>
                  <a:pt x="666" y="0"/>
                  <a:pt x="482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Freeform 396"/>
          <p:cNvSpPr>
            <a:spLocks noChangeArrowheads="1"/>
          </p:cNvSpPr>
          <p:nvPr/>
        </p:nvSpPr>
        <p:spPr bwMode="auto">
          <a:xfrm>
            <a:off x="5644052" y="1469471"/>
            <a:ext cx="944034" cy="940066"/>
          </a:xfrm>
          <a:custGeom>
            <a:avLst/>
            <a:gdLst>
              <a:gd name="T0" fmla="*/ 1047 w 1048"/>
              <a:gd name="T1" fmla="*/ 523 h 1047"/>
              <a:gd name="T2" fmla="*/ 1047 w 1048"/>
              <a:gd name="T3" fmla="*/ 523 h 1047"/>
              <a:gd name="T4" fmla="*/ 524 w 1048"/>
              <a:gd name="T5" fmla="*/ 1046 h 1047"/>
              <a:gd name="T6" fmla="*/ 524 w 1048"/>
              <a:gd name="T7" fmla="*/ 1046 h 1047"/>
              <a:gd name="T8" fmla="*/ 0 w 1048"/>
              <a:gd name="T9" fmla="*/ 523 h 1047"/>
              <a:gd name="T10" fmla="*/ 0 w 1048"/>
              <a:gd name="T11" fmla="*/ 523 h 1047"/>
              <a:gd name="T12" fmla="*/ 524 w 1048"/>
              <a:gd name="T13" fmla="*/ 0 h 1047"/>
              <a:gd name="T14" fmla="*/ 524 w 1048"/>
              <a:gd name="T15" fmla="*/ 0 h 1047"/>
              <a:gd name="T16" fmla="*/ 1047 w 1048"/>
              <a:gd name="T17" fmla="*/ 523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8" h="1047">
                <a:moveTo>
                  <a:pt x="1047" y="523"/>
                </a:moveTo>
                <a:lnTo>
                  <a:pt x="1047" y="523"/>
                </a:lnTo>
                <a:cubicBezTo>
                  <a:pt x="1047" y="812"/>
                  <a:pt x="813" y="1046"/>
                  <a:pt x="524" y="1046"/>
                </a:cubicBezTo>
                <a:lnTo>
                  <a:pt x="524" y="1046"/>
                </a:lnTo>
                <a:cubicBezTo>
                  <a:pt x="235" y="1046"/>
                  <a:pt x="0" y="812"/>
                  <a:pt x="0" y="523"/>
                </a:cubicBezTo>
                <a:lnTo>
                  <a:pt x="0" y="523"/>
                </a:lnTo>
                <a:cubicBezTo>
                  <a:pt x="0" y="234"/>
                  <a:pt x="235" y="0"/>
                  <a:pt x="524" y="0"/>
                </a:cubicBezTo>
                <a:lnTo>
                  <a:pt x="524" y="0"/>
                </a:lnTo>
                <a:cubicBezTo>
                  <a:pt x="813" y="0"/>
                  <a:pt x="1047" y="234"/>
                  <a:pt x="1047" y="52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Freeform 397"/>
          <p:cNvSpPr>
            <a:spLocks noChangeArrowheads="1"/>
          </p:cNvSpPr>
          <p:nvPr/>
        </p:nvSpPr>
        <p:spPr bwMode="auto">
          <a:xfrm>
            <a:off x="5644052" y="3079881"/>
            <a:ext cx="944034" cy="940066"/>
          </a:xfrm>
          <a:custGeom>
            <a:avLst/>
            <a:gdLst>
              <a:gd name="T0" fmla="*/ 1047 w 1048"/>
              <a:gd name="T1" fmla="*/ 524 h 1047"/>
              <a:gd name="T2" fmla="*/ 1047 w 1048"/>
              <a:gd name="T3" fmla="*/ 524 h 1047"/>
              <a:gd name="T4" fmla="*/ 524 w 1048"/>
              <a:gd name="T5" fmla="*/ 1046 h 1047"/>
              <a:gd name="T6" fmla="*/ 524 w 1048"/>
              <a:gd name="T7" fmla="*/ 1046 h 1047"/>
              <a:gd name="T8" fmla="*/ 0 w 1048"/>
              <a:gd name="T9" fmla="*/ 524 h 1047"/>
              <a:gd name="T10" fmla="*/ 0 w 1048"/>
              <a:gd name="T11" fmla="*/ 524 h 1047"/>
              <a:gd name="T12" fmla="*/ 524 w 1048"/>
              <a:gd name="T13" fmla="*/ 0 h 1047"/>
              <a:gd name="T14" fmla="*/ 524 w 1048"/>
              <a:gd name="T15" fmla="*/ 0 h 1047"/>
              <a:gd name="T16" fmla="*/ 1047 w 1048"/>
              <a:gd name="T17" fmla="*/ 524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8" h="1047">
                <a:moveTo>
                  <a:pt x="1047" y="524"/>
                </a:moveTo>
                <a:lnTo>
                  <a:pt x="1047" y="524"/>
                </a:lnTo>
                <a:cubicBezTo>
                  <a:pt x="1047" y="812"/>
                  <a:pt x="813" y="1046"/>
                  <a:pt x="524" y="1046"/>
                </a:cubicBezTo>
                <a:lnTo>
                  <a:pt x="524" y="1046"/>
                </a:lnTo>
                <a:cubicBezTo>
                  <a:pt x="235" y="1046"/>
                  <a:pt x="0" y="812"/>
                  <a:pt x="0" y="524"/>
                </a:cubicBezTo>
                <a:lnTo>
                  <a:pt x="0" y="524"/>
                </a:lnTo>
                <a:cubicBezTo>
                  <a:pt x="0" y="235"/>
                  <a:pt x="235" y="0"/>
                  <a:pt x="524" y="0"/>
                </a:cubicBezTo>
                <a:lnTo>
                  <a:pt x="524" y="0"/>
                </a:lnTo>
                <a:cubicBezTo>
                  <a:pt x="813" y="0"/>
                  <a:pt x="1047" y="235"/>
                  <a:pt x="1047" y="5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Freeform 398"/>
          <p:cNvSpPr>
            <a:spLocks noChangeArrowheads="1"/>
          </p:cNvSpPr>
          <p:nvPr/>
        </p:nvSpPr>
        <p:spPr bwMode="auto">
          <a:xfrm>
            <a:off x="17745933" y="1469471"/>
            <a:ext cx="944034" cy="940066"/>
          </a:xfrm>
          <a:custGeom>
            <a:avLst/>
            <a:gdLst>
              <a:gd name="T0" fmla="*/ 1047 w 1048"/>
              <a:gd name="T1" fmla="*/ 523 h 1047"/>
              <a:gd name="T2" fmla="*/ 1047 w 1048"/>
              <a:gd name="T3" fmla="*/ 523 h 1047"/>
              <a:gd name="T4" fmla="*/ 523 w 1048"/>
              <a:gd name="T5" fmla="*/ 1046 h 1047"/>
              <a:gd name="T6" fmla="*/ 523 w 1048"/>
              <a:gd name="T7" fmla="*/ 1046 h 1047"/>
              <a:gd name="T8" fmla="*/ 0 w 1048"/>
              <a:gd name="T9" fmla="*/ 523 h 1047"/>
              <a:gd name="T10" fmla="*/ 0 w 1048"/>
              <a:gd name="T11" fmla="*/ 523 h 1047"/>
              <a:gd name="T12" fmla="*/ 523 w 1048"/>
              <a:gd name="T13" fmla="*/ 0 h 1047"/>
              <a:gd name="T14" fmla="*/ 523 w 1048"/>
              <a:gd name="T15" fmla="*/ 0 h 1047"/>
              <a:gd name="T16" fmla="*/ 1047 w 1048"/>
              <a:gd name="T17" fmla="*/ 523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8" h="1047">
                <a:moveTo>
                  <a:pt x="1047" y="523"/>
                </a:moveTo>
                <a:lnTo>
                  <a:pt x="1047" y="523"/>
                </a:lnTo>
                <a:cubicBezTo>
                  <a:pt x="1047" y="812"/>
                  <a:pt x="813" y="1046"/>
                  <a:pt x="523" y="1046"/>
                </a:cubicBezTo>
                <a:lnTo>
                  <a:pt x="523" y="1046"/>
                </a:lnTo>
                <a:cubicBezTo>
                  <a:pt x="234" y="1046"/>
                  <a:pt x="0" y="812"/>
                  <a:pt x="0" y="523"/>
                </a:cubicBezTo>
                <a:lnTo>
                  <a:pt x="0" y="523"/>
                </a:lnTo>
                <a:cubicBezTo>
                  <a:pt x="0" y="234"/>
                  <a:pt x="234" y="0"/>
                  <a:pt x="523" y="0"/>
                </a:cubicBezTo>
                <a:lnTo>
                  <a:pt x="523" y="0"/>
                </a:lnTo>
                <a:cubicBezTo>
                  <a:pt x="813" y="0"/>
                  <a:pt x="1047" y="234"/>
                  <a:pt x="1047" y="52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399"/>
          <p:cNvSpPr>
            <a:spLocks noChangeArrowheads="1"/>
          </p:cNvSpPr>
          <p:nvPr/>
        </p:nvSpPr>
        <p:spPr bwMode="auto">
          <a:xfrm>
            <a:off x="17745933" y="3079881"/>
            <a:ext cx="944034" cy="940066"/>
          </a:xfrm>
          <a:custGeom>
            <a:avLst/>
            <a:gdLst>
              <a:gd name="T0" fmla="*/ 1047 w 1048"/>
              <a:gd name="T1" fmla="*/ 524 h 1047"/>
              <a:gd name="T2" fmla="*/ 1047 w 1048"/>
              <a:gd name="T3" fmla="*/ 524 h 1047"/>
              <a:gd name="T4" fmla="*/ 523 w 1048"/>
              <a:gd name="T5" fmla="*/ 1046 h 1047"/>
              <a:gd name="T6" fmla="*/ 523 w 1048"/>
              <a:gd name="T7" fmla="*/ 1046 h 1047"/>
              <a:gd name="T8" fmla="*/ 0 w 1048"/>
              <a:gd name="T9" fmla="*/ 524 h 1047"/>
              <a:gd name="T10" fmla="*/ 0 w 1048"/>
              <a:gd name="T11" fmla="*/ 524 h 1047"/>
              <a:gd name="T12" fmla="*/ 523 w 1048"/>
              <a:gd name="T13" fmla="*/ 0 h 1047"/>
              <a:gd name="T14" fmla="*/ 523 w 1048"/>
              <a:gd name="T15" fmla="*/ 0 h 1047"/>
              <a:gd name="T16" fmla="*/ 1047 w 1048"/>
              <a:gd name="T17" fmla="*/ 524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8" h="1047">
                <a:moveTo>
                  <a:pt x="1047" y="524"/>
                </a:moveTo>
                <a:lnTo>
                  <a:pt x="1047" y="524"/>
                </a:lnTo>
                <a:cubicBezTo>
                  <a:pt x="1047" y="812"/>
                  <a:pt x="813" y="1046"/>
                  <a:pt x="523" y="1046"/>
                </a:cubicBezTo>
                <a:lnTo>
                  <a:pt x="523" y="1046"/>
                </a:lnTo>
                <a:cubicBezTo>
                  <a:pt x="234" y="1046"/>
                  <a:pt x="0" y="812"/>
                  <a:pt x="0" y="524"/>
                </a:cubicBezTo>
                <a:lnTo>
                  <a:pt x="0" y="524"/>
                </a:lnTo>
                <a:cubicBezTo>
                  <a:pt x="0" y="235"/>
                  <a:pt x="234" y="0"/>
                  <a:pt x="523" y="0"/>
                </a:cubicBezTo>
                <a:lnTo>
                  <a:pt x="523" y="0"/>
                </a:lnTo>
                <a:cubicBezTo>
                  <a:pt x="813" y="0"/>
                  <a:pt x="1047" y="235"/>
                  <a:pt x="1047" y="52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400"/>
          <p:cNvSpPr>
            <a:spLocks noChangeArrowheads="1"/>
          </p:cNvSpPr>
          <p:nvPr/>
        </p:nvSpPr>
        <p:spPr bwMode="auto">
          <a:xfrm>
            <a:off x="6143835" y="1977186"/>
            <a:ext cx="249892" cy="241957"/>
          </a:xfrm>
          <a:custGeom>
            <a:avLst/>
            <a:gdLst>
              <a:gd name="T0" fmla="*/ 71 w 280"/>
              <a:gd name="T1" fmla="*/ 42 h 271"/>
              <a:gd name="T2" fmla="*/ 71 w 280"/>
              <a:gd name="T3" fmla="*/ 42 h 271"/>
              <a:gd name="T4" fmla="*/ 71 w 280"/>
              <a:gd name="T5" fmla="*/ 42 h 271"/>
              <a:gd name="T6" fmla="*/ 56 w 280"/>
              <a:gd name="T7" fmla="*/ 49 h 271"/>
              <a:gd name="T8" fmla="*/ 56 w 280"/>
              <a:gd name="T9" fmla="*/ 49 h 271"/>
              <a:gd name="T10" fmla="*/ 56 w 280"/>
              <a:gd name="T11" fmla="*/ 81 h 271"/>
              <a:gd name="T12" fmla="*/ 195 w 280"/>
              <a:gd name="T13" fmla="*/ 219 h 271"/>
              <a:gd name="T14" fmla="*/ 227 w 280"/>
              <a:gd name="T15" fmla="*/ 189 h 271"/>
              <a:gd name="T16" fmla="*/ 87 w 280"/>
              <a:gd name="T17" fmla="*/ 49 h 271"/>
              <a:gd name="T18" fmla="*/ 87 w 280"/>
              <a:gd name="T19" fmla="*/ 49 h 271"/>
              <a:gd name="T20" fmla="*/ 71 w 280"/>
              <a:gd name="T21" fmla="*/ 42 h 271"/>
              <a:gd name="T22" fmla="*/ 195 w 280"/>
              <a:gd name="T23" fmla="*/ 270 h 271"/>
              <a:gd name="T24" fmla="*/ 195 w 280"/>
              <a:gd name="T25" fmla="*/ 270 h 271"/>
              <a:gd name="T26" fmla="*/ 180 w 280"/>
              <a:gd name="T27" fmla="*/ 264 h 271"/>
              <a:gd name="T28" fmla="*/ 26 w 280"/>
              <a:gd name="T29" fmla="*/ 111 h 271"/>
              <a:gd name="T30" fmla="*/ 26 w 280"/>
              <a:gd name="T31" fmla="*/ 111 h 271"/>
              <a:gd name="T32" fmla="*/ 25 w 280"/>
              <a:gd name="T33" fmla="*/ 19 h 271"/>
              <a:gd name="T34" fmla="*/ 25 w 280"/>
              <a:gd name="T35" fmla="*/ 19 h 271"/>
              <a:gd name="T36" fmla="*/ 71 w 280"/>
              <a:gd name="T37" fmla="*/ 0 h 271"/>
              <a:gd name="T38" fmla="*/ 71 w 280"/>
              <a:gd name="T39" fmla="*/ 0 h 271"/>
              <a:gd name="T40" fmla="*/ 118 w 280"/>
              <a:gd name="T41" fmla="*/ 19 h 271"/>
              <a:gd name="T42" fmla="*/ 273 w 280"/>
              <a:gd name="T43" fmla="*/ 174 h 271"/>
              <a:gd name="T44" fmla="*/ 273 w 280"/>
              <a:gd name="T45" fmla="*/ 174 h 271"/>
              <a:gd name="T46" fmla="*/ 279 w 280"/>
              <a:gd name="T47" fmla="*/ 190 h 271"/>
              <a:gd name="T48" fmla="*/ 279 w 280"/>
              <a:gd name="T49" fmla="*/ 190 h 271"/>
              <a:gd name="T50" fmla="*/ 273 w 280"/>
              <a:gd name="T51" fmla="*/ 204 h 271"/>
              <a:gd name="T52" fmla="*/ 210 w 280"/>
              <a:gd name="T53" fmla="*/ 265 h 271"/>
              <a:gd name="T54" fmla="*/ 210 w 280"/>
              <a:gd name="T55" fmla="*/ 265 h 271"/>
              <a:gd name="T56" fmla="*/ 195 w 280"/>
              <a:gd name="T5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0" h="271">
                <a:moveTo>
                  <a:pt x="71" y="42"/>
                </a:moveTo>
                <a:lnTo>
                  <a:pt x="71" y="42"/>
                </a:lnTo>
                <a:lnTo>
                  <a:pt x="71" y="42"/>
                </a:lnTo>
                <a:cubicBezTo>
                  <a:pt x="65" y="42"/>
                  <a:pt x="60" y="45"/>
                  <a:pt x="56" y="49"/>
                </a:cubicBezTo>
                <a:lnTo>
                  <a:pt x="56" y="49"/>
                </a:lnTo>
                <a:cubicBezTo>
                  <a:pt x="47" y="58"/>
                  <a:pt x="47" y="72"/>
                  <a:pt x="56" y="81"/>
                </a:cubicBezTo>
                <a:lnTo>
                  <a:pt x="195" y="219"/>
                </a:lnTo>
                <a:lnTo>
                  <a:pt x="227" y="189"/>
                </a:lnTo>
                <a:lnTo>
                  <a:pt x="87" y="49"/>
                </a:lnTo>
                <a:lnTo>
                  <a:pt x="87" y="49"/>
                </a:lnTo>
                <a:cubicBezTo>
                  <a:pt x="83" y="44"/>
                  <a:pt x="78" y="42"/>
                  <a:pt x="71" y="42"/>
                </a:cubicBezTo>
                <a:close/>
                <a:moveTo>
                  <a:pt x="195" y="270"/>
                </a:moveTo>
                <a:lnTo>
                  <a:pt x="195" y="270"/>
                </a:lnTo>
                <a:cubicBezTo>
                  <a:pt x="190" y="270"/>
                  <a:pt x="184" y="268"/>
                  <a:pt x="180" y="264"/>
                </a:cubicBezTo>
                <a:lnTo>
                  <a:pt x="26" y="111"/>
                </a:lnTo>
                <a:lnTo>
                  <a:pt x="26" y="111"/>
                </a:lnTo>
                <a:cubicBezTo>
                  <a:pt x="0" y="86"/>
                  <a:pt x="0" y="45"/>
                  <a:pt x="25" y="19"/>
                </a:cubicBezTo>
                <a:lnTo>
                  <a:pt x="25" y="19"/>
                </a:lnTo>
                <a:cubicBezTo>
                  <a:pt x="37" y="6"/>
                  <a:pt x="54" y="0"/>
                  <a:pt x="71" y="0"/>
                </a:cubicBezTo>
                <a:lnTo>
                  <a:pt x="71" y="0"/>
                </a:lnTo>
                <a:cubicBezTo>
                  <a:pt x="89" y="0"/>
                  <a:pt x="106" y="6"/>
                  <a:pt x="118" y="19"/>
                </a:cubicBezTo>
                <a:lnTo>
                  <a:pt x="273" y="174"/>
                </a:lnTo>
                <a:lnTo>
                  <a:pt x="273" y="174"/>
                </a:lnTo>
                <a:cubicBezTo>
                  <a:pt x="277" y="178"/>
                  <a:pt x="279" y="184"/>
                  <a:pt x="279" y="190"/>
                </a:cubicBezTo>
                <a:lnTo>
                  <a:pt x="279" y="190"/>
                </a:lnTo>
                <a:cubicBezTo>
                  <a:pt x="279" y="196"/>
                  <a:pt x="277" y="201"/>
                  <a:pt x="273" y="204"/>
                </a:cubicBezTo>
                <a:lnTo>
                  <a:pt x="210" y="265"/>
                </a:lnTo>
                <a:lnTo>
                  <a:pt x="210" y="265"/>
                </a:lnTo>
                <a:cubicBezTo>
                  <a:pt x="206" y="268"/>
                  <a:pt x="200" y="270"/>
                  <a:pt x="195" y="2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Freeform 401"/>
          <p:cNvSpPr>
            <a:spLocks noChangeArrowheads="1"/>
          </p:cNvSpPr>
          <p:nvPr/>
        </p:nvSpPr>
        <p:spPr bwMode="auto">
          <a:xfrm>
            <a:off x="5834446" y="1663829"/>
            <a:ext cx="376822" cy="376822"/>
          </a:xfrm>
          <a:custGeom>
            <a:avLst/>
            <a:gdLst>
              <a:gd name="T0" fmla="*/ 209 w 418"/>
              <a:gd name="T1" fmla="*/ 43 h 418"/>
              <a:gd name="T2" fmla="*/ 209 w 418"/>
              <a:gd name="T3" fmla="*/ 43 h 418"/>
              <a:gd name="T4" fmla="*/ 43 w 418"/>
              <a:gd name="T5" fmla="*/ 208 h 418"/>
              <a:gd name="T6" fmla="*/ 43 w 418"/>
              <a:gd name="T7" fmla="*/ 208 h 418"/>
              <a:gd name="T8" fmla="*/ 209 w 418"/>
              <a:gd name="T9" fmla="*/ 374 h 418"/>
              <a:gd name="T10" fmla="*/ 209 w 418"/>
              <a:gd name="T11" fmla="*/ 374 h 418"/>
              <a:gd name="T12" fmla="*/ 374 w 418"/>
              <a:gd name="T13" fmla="*/ 208 h 418"/>
              <a:gd name="T14" fmla="*/ 374 w 418"/>
              <a:gd name="T15" fmla="*/ 208 h 418"/>
              <a:gd name="T16" fmla="*/ 209 w 418"/>
              <a:gd name="T17" fmla="*/ 43 h 418"/>
              <a:gd name="T18" fmla="*/ 209 w 418"/>
              <a:gd name="T19" fmla="*/ 417 h 418"/>
              <a:gd name="T20" fmla="*/ 209 w 418"/>
              <a:gd name="T21" fmla="*/ 417 h 418"/>
              <a:gd name="T22" fmla="*/ 0 w 418"/>
              <a:gd name="T23" fmla="*/ 208 h 418"/>
              <a:gd name="T24" fmla="*/ 0 w 418"/>
              <a:gd name="T25" fmla="*/ 208 h 418"/>
              <a:gd name="T26" fmla="*/ 209 w 418"/>
              <a:gd name="T27" fmla="*/ 0 h 418"/>
              <a:gd name="T28" fmla="*/ 209 w 418"/>
              <a:gd name="T29" fmla="*/ 0 h 418"/>
              <a:gd name="T30" fmla="*/ 417 w 418"/>
              <a:gd name="T31" fmla="*/ 208 h 418"/>
              <a:gd name="T32" fmla="*/ 417 w 418"/>
              <a:gd name="T33" fmla="*/ 208 h 418"/>
              <a:gd name="T34" fmla="*/ 209 w 418"/>
              <a:gd name="T35" fmla="*/ 417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8" h="418">
                <a:moveTo>
                  <a:pt x="209" y="43"/>
                </a:moveTo>
                <a:lnTo>
                  <a:pt x="209" y="43"/>
                </a:lnTo>
                <a:cubicBezTo>
                  <a:pt x="118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8" y="374"/>
                  <a:pt x="209" y="374"/>
                </a:cubicBezTo>
                <a:lnTo>
                  <a:pt x="209" y="374"/>
                </a:lnTo>
                <a:cubicBezTo>
                  <a:pt x="300" y="374"/>
                  <a:pt x="374" y="300"/>
                  <a:pt x="374" y="208"/>
                </a:cubicBezTo>
                <a:lnTo>
                  <a:pt x="374" y="208"/>
                </a:lnTo>
                <a:cubicBezTo>
                  <a:pt x="374" y="117"/>
                  <a:pt x="300" y="43"/>
                  <a:pt x="209" y="43"/>
                </a:cubicBezTo>
                <a:close/>
                <a:moveTo>
                  <a:pt x="209" y="417"/>
                </a:moveTo>
                <a:lnTo>
                  <a:pt x="209" y="417"/>
                </a:lnTo>
                <a:cubicBezTo>
                  <a:pt x="94" y="417"/>
                  <a:pt x="0" y="323"/>
                  <a:pt x="0" y="208"/>
                </a:cubicBezTo>
                <a:lnTo>
                  <a:pt x="0" y="208"/>
                </a:lnTo>
                <a:cubicBezTo>
                  <a:pt x="0" y="93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7" y="93"/>
                  <a:pt x="417" y="208"/>
                </a:cubicBezTo>
                <a:lnTo>
                  <a:pt x="417" y="208"/>
                </a:lnTo>
                <a:cubicBezTo>
                  <a:pt x="417" y="323"/>
                  <a:pt x="324" y="417"/>
                  <a:pt x="209" y="4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Freeform 402"/>
          <p:cNvSpPr>
            <a:spLocks noChangeArrowheads="1"/>
          </p:cNvSpPr>
          <p:nvPr/>
        </p:nvSpPr>
        <p:spPr bwMode="auto">
          <a:xfrm>
            <a:off x="17991858" y="1715395"/>
            <a:ext cx="452184" cy="452184"/>
          </a:xfrm>
          <a:custGeom>
            <a:avLst/>
            <a:gdLst>
              <a:gd name="T0" fmla="*/ 482 w 504"/>
              <a:gd name="T1" fmla="*/ 230 h 504"/>
              <a:gd name="T2" fmla="*/ 482 w 504"/>
              <a:gd name="T3" fmla="*/ 230 h 504"/>
              <a:gd name="T4" fmla="*/ 460 w 504"/>
              <a:gd name="T5" fmla="*/ 251 h 504"/>
              <a:gd name="T6" fmla="*/ 460 w 504"/>
              <a:gd name="T7" fmla="*/ 460 h 504"/>
              <a:gd name="T8" fmla="*/ 43 w 504"/>
              <a:gd name="T9" fmla="*/ 460 h 504"/>
              <a:gd name="T10" fmla="*/ 43 w 504"/>
              <a:gd name="T11" fmla="*/ 42 h 504"/>
              <a:gd name="T12" fmla="*/ 252 w 504"/>
              <a:gd name="T13" fmla="*/ 42 h 504"/>
              <a:gd name="T14" fmla="*/ 252 w 504"/>
              <a:gd name="T15" fmla="*/ 42 h 504"/>
              <a:gd name="T16" fmla="*/ 273 w 504"/>
              <a:gd name="T17" fmla="*/ 21 h 504"/>
              <a:gd name="T18" fmla="*/ 273 w 504"/>
              <a:gd name="T19" fmla="*/ 21 h 504"/>
              <a:gd name="T20" fmla="*/ 252 w 504"/>
              <a:gd name="T21" fmla="*/ 0 h 504"/>
              <a:gd name="T22" fmla="*/ 30 w 504"/>
              <a:gd name="T23" fmla="*/ 0 h 504"/>
              <a:gd name="T24" fmla="*/ 30 w 504"/>
              <a:gd name="T25" fmla="*/ 0 h 504"/>
              <a:gd name="T26" fmla="*/ 0 w 504"/>
              <a:gd name="T27" fmla="*/ 29 h 504"/>
              <a:gd name="T28" fmla="*/ 0 w 504"/>
              <a:gd name="T29" fmla="*/ 473 h 504"/>
              <a:gd name="T30" fmla="*/ 0 w 504"/>
              <a:gd name="T31" fmla="*/ 473 h 504"/>
              <a:gd name="T32" fmla="*/ 30 w 504"/>
              <a:gd name="T33" fmla="*/ 503 h 504"/>
              <a:gd name="T34" fmla="*/ 473 w 504"/>
              <a:gd name="T35" fmla="*/ 503 h 504"/>
              <a:gd name="T36" fmla="*/ 473 w 504"/>
              <a:gd name="T37" fmla="*/ 503 h 504"/>
              <a:gd name="T38" fmla="*/ 503 w 504"/>
              <a:gd name="T39" fmla="*/ 473 h 504"/>
              <a:gd name="T40" fmla="*/ 503 w 504"/>
              <a:gd name="T41" fmla="*/ 251 h 504"/>
              <a:gd name="T42" fmla="*/ 503 w 504"/>
              <a:gd name="T43" fmla="*/ 251 h 504"/>
              <a:gd name="T44" fmla="*/ 482 w 504"/>
              <a:gd name="T45" fmla="*/ 230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4" h="504">
                <a:moveTo>
                  <a:pt x="482" y="230"/>
                </a:moveTo>
                <a:lnTo>
                  <a:pt x="482" y="230"/>
                </a:lnTo>
                <a:cubicBezTo>
                  <a:pt x="469" y="230"/>
                  <a:pt x="460" y="239"/>
                  <a:pt x="460" y="251"/>
                </a:cubicBezTo>
                <a:lnTo>
                  <a:pt x="460" y="460"/>
                </a:lnTo>
                <a:lnTo>
                  <a:pt x="43" y="460"/>
                </a:lnTo>
                <a:lnTo>
                  <a:pt x="43" y="42"/>
                </a:lnTo>
                <a:lnTo>
                  <a:pt x="252" y="42"/>
                </a:lnTo>
                <a:lnTo>
                  <a:pt x="252" y="42"/>
                </a:lnTo>
                <a:cubicBezTo>
                  <a:pt x="263" y="42"/>
                  <a:pt x="273" y="33"/>
                  <a:pt x="273" y="21"/>
                </a:cubicBezTo>
                <a:lnTo>
                  <a:pt x="273" y="21"/>
                </a:lnTo>
                <a:cubicBezTo>
                  <a:pt x="273" y="9"/>
                  <a:pt x="263" y="0"/>
                  <a:pt x="252" y="0"/>
                </a:cubicBezTo>
                <a:lnTo>
                  <a:pt x="30" y="0"/>
                </a:lnTo>
                <a:lnTo>
                  <a:pt x="30" y="0"/>
                </a:lnTo>
                <a:cubicBezTo>
                  <a:pt x="13" y="0"/>
                  <a:pt x="0" y="13"/>
                  <a:pt x="0" y="29"/>
                </a:cubicBezTo>
                <a:lnTo>
                  <a:pt x="0" y="473"/>
                </a:lnTo>
                <a:lnTo>
                  <a:pt x="0" y="473"/>
                </a:lnTo>
                <a:cubicBezTo>
                  <a:pt x="0" y="489"/>
                  <a:pt x="13" y="503"/>
                  <a:pt x="30" y="503"/>
                </a:cubicBezTo>
                <a:lnTo>
                  <a:pt x="473" y="503"/>
                </a:lnTo>
                <a:lnTo>
                  <a:pt x="473" y="503"/>
                </a:lnTo>
                <a:cubicBezTo>
                  <a:pt x="490" y="503"/>
                  <a:pt x="503" y="489"/>
                  <a:pt x="503" y="473"/>
                </a:cubicBezTo>
                <a:lnTo>
                  <a:pt x="503" y="251"/>
                </a:lnTo>
                <a:lnTo>
                  <a:pt x="503" y="251"/>
                </a:lnTo>
                <a:cubicBezTo>
                  <a:pt x="503" y="239"/>
                  <a:pt x="493" y="230"/>
                  <a:pt x="482" y="2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Freeform 403"/>
          <p:cNvSpPr>
            <a:spLocks noChangeArrowheads="1"/>
          </p:cNvSpPr>
          <p:nvPr/>
        </p:nvSpPr>
        <p:spPr bwMode="auto">
          <a:xfrm>
            <a:off x="18198118" y="1715395"/>
            <a:ext cx="249890" cy="245925"/>
          </a:xfrm>
          <a:custGeom>
            <a:avLst/>
            <a:gdLst>
              <a:gd name="T0" fmla="*/ 111 w 276"/>
              <a:gd name="T1" fmla="*/ 42 h 273"/>
              <a:gd name="T2" fmla="*/ 202 w 276"/>
              <a:gd name="T3" fmla="*/ 42 h 273"/>
              <a:gd name="T4" fmla="*/ 8 w 276"/>
              <a:gd name="T5" fmla="*/ 236 h 273"/>
              <a:gd name="T6" fmla="*/ 8 w 276"/>
              <a:gd name="T7" fmla="*/ 236 h 273"/>
              <a:gd name="T8" fmla="*/ 8 w 276"/>
              <a:gd name="T9" fmla="*/ 265 h 273"/>
              <a:gd name="T10" fmla="*/ 8 w 276"/>
              <a:gd name="T11" fmla="*/ 265 h 273"/>
              <a:gd name="T12" fmla="*/ 23 w 276"/>
              <a:gd name="T13" fmla="*/ 272 h 273"/>
              <a:gd name="T14" fmla="*/ 23 w 276"/>
              <a:gd name="T15" fmla="*/ 272 h 273"/>
              <a:gd name="T16" fmla="*/ 38 w 276"/>
              <a:gd name="T17" fmla="*/ 266 h 273"/>
              <a:gd name="T18" fmla="*/ 232 w 276"/>
              <a:gd name="T19" fmla="*/ 72 h 273"/>
              <a:gd name="T20" fmla="*/ 232 w 276"/>
              <a:gd name="T21" fmla="*/ 164 h 273"/>
              <a:gd name="T22" fmla="*/ 232 w 276"/>
              <a:gd name="T23" fmla="*/ 164 h 273"/>
              <a:gd name="T24" fmla="*/ 254 w 276"/>
              <a:gd name="T25" fmla="*/ 185 h 273"/>
              <a:gd name="T26" fmla="*/ 254 w 276"/>
              <a:gd name="T27" fmla="*/ 185 h 273"/>
              <a:gd name="T28" fmla="*/ 275 w 276"/>
              <a:gd name="T29" fmla="*/ 164 h 273"/>
              <a:gd name="T30" fmla="*/ 275 w 276"/>
              <a:gd name="T31" fmla="*/ 21 h 273"/>
              <a:gd name="T32" fmla="*/ 275 w 276"/>
              <a:gd name="T33" fmla="*/ 21 h 273"/>
              <a:gd name="T34" fmla="*/ 275 w 276"/>
              <a:gd name="T35" fmla="*/ 19 h 273"/>
              <a:gd name="T36" fmla="*/ 275 w 276"/>
              <a:gd name="T37" fmla="*/ 19 h 273"/>
              <a:gd name="T38" fmla="*/ 275 w 276"/>
              <a:gd name="T39" fmla="*/ 18 h 273"/>
              <a:gd name="T40" fmla="*/ 275 w 276"/>
              <a:gd name="T41" fmla="*/ 18 h 273"/>
              <a:gd name="T42" fmla="*/ 275 w 276"/>
              <a:gd name="T43" fmla="*/ 17 h 273"/>
              <a:gd name="T44" fmla="*/ 275 w 276"/>
              <a:gd name="T45" fmla="*/ 17 h 273"/>
              <a:gd name="T46" fmla="*/ 274 w 276"/>
              <a:gd name="T47" fmla="*/ 17 h 273"/>
              <a:gd name="T48" fmla="*/ 274 w 276"/>
              <a:gd name="T49" fmla="*/ 17 h 273"/>
              <a:gd name="T50" fmla="*/ 274 w 276"/>
              <a:gd name="T51" fmla="*/ 15 h 273"/>
              <a:gd name="T52" fmla="*/ 274 w 276"/>
              <a:gd name="T53" fmla="*/ 15 h 273"/>
              <a:gd name="T54" fmla="*/ 274 w 276"/>
              <a:gd name="T55" fmla="*/ 15 h 273"/>
              <a:gd name="T56" fmla="*/ 274 w 276"/>
              <a:gd name="T57" fmla="*/ 15 h 273"/>
              <a:gd name="T58" fmla="*/ 274 w 276"/>
              <a:gd name="T59" fmla="*/ 13 h 273"/>
              <a:gd name="T60" fmla="*/ 274 w 276"/>
              <a:gd name="T61" fmla="*/ 13 h 273"/>
              <a:gd name="T62" fmla="*/ 274 w 276"/>
              <a:gd name="T63" fmla="*/ 13 h 273"/>
              <a:gd name="T64" fmla="*/ 274 w 276"/>
              <a:gd name="T65" fmla="*/ 13 h 273"/>
              <a:gd name="T66" fmla="*/ 273 w 276"/>
              <a:gd name="T67" fmla="*/ 11 h 273"/>
              <a:gd name="T68" fmla="*/ 273 w 276"/>
              <a:gd name="T69" fmla="*/ 11 h 273"/>
              <a:gd name="T70" fmla="*/ 273 w 276"/>
              <a:gd name="T71" fmla="*/ 11 h 273"/>
              <a:gd name="T72" fmla="*/ 254 w 276"/>
              <a:gd name="T73" fmla="*/ 0 h 273"/>
              <a:gd name="T74" fmla="*/ 111 w 276"/>
              <a:gd name="T75" fmla="*/ 0 h 273"/>
              <a:gd name="T76" fmla="*/ 111 w 276"/>
              <a:gd name="T77" fmla="*/ 0 h 273"/>
              <a:gd name="T78" fmla="*/ 89 w 276"/>
              <a:gd name="T79" fmla="*/ 21 h 273"/>
              <a:gd name="T80" fmla="*/ 89 w 276"/>
              <a:gd name="T81" fmla="*/ 21 h 273"/>
              <a:gd name="T82" fmla="*/ 111 w 276"/>
              <a:gd name="T83" fmla="*/ 42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76" h="273">
                <a:moveTo>
                  <a:pt x="111" y="42"/>
                </a:moveTo>
                <a:lnTo>
                  <a:pt x="202" y="42"/>
                </a:lnTo>
                <a:lnTo>
                  <a:pt x="8" y="236"/>
                </a:lnTo>
                <a:lnTo>
                  <a:pt x="8" y="236"/>
                </a:lnTo>
                <a:cubicBezTo>
                  <a:pt x="0" y="244"/>
                  <a:pt x="0" y="258"/>
                  <a:pt x="8" y="265"/>
                </a:cubicBezTo>
                <a:lnTo>
                  <a:pt x="8" y="265"/>
                </a:lnTo>
                <a:cubicBezTo>
                  <a:pt x="12" y="270"/>
                  <a:pt x="18" y="272"/>
                  <a:pt x="23" y="272"/>
                </a:cubicBezTo>
                <a:lnTo>
                  <a:pt x="23" y="272"/>
                </a:lnTo>
                <a:cubicBezTo>
                  <a:pt x="29" y="272"/>
                  <a:pt x="34" y="270"/>
                  <a:pt x="38" y="266"/>
                </a:cubicBezTo>
                <a:lnTo>
                  <a:pt x="232" y="72"/>
                </a:lnTo>
                <a:lnTo>
                  <a:pt x="232" y="164"/>
                </a:lnTo>
                <a:lnTo>
                  <a:pt x="232" y="164"/>
                </a:lnTo>
                <a:cubicBezTo>
                  <a:pt x="232" y="176"/>
                  <a:pt x="242" y="185"/>
                  <a:pt x="254" y="185"/>
                </a:cubicBezTo>
                <a:lnTo>
                  <a:pt x="254" y="185"/>
                </a:lnTo>
                <a:cubicBezTo>
                  <a:pt x="265" y="185"/>
                  <a:pt x="275" y="176"/>
                  <a:pt x="275" y="164"/>
                </a:cubicBezTo>
                <a:lnTo>
                  <a:pt x="275" y="21"/>
                </a:lnTo>
                <a:lnTo>
                  <a:pt x="275" y="21"/>
                </a:lnTo>
                <a:cubicBezTo>
                  <a:pt x="275" y="20"/>
                  <a:pt x="275" y="20"/>
                  <a:pt x="275" y="19"/>
                </a:cubicBezTo>
                <a:lnTo>
                  <a:pt x="275" y="19"/>
                </a:lnTo>
                <a:cubicBezTo>
                  <a:pt x="275" y="19"/>
                  <a:pt x="275" y="19"/>
                  <a:pt x="275" y="18"/>
                </a:cubicBezTo>
                <a:lnTo>
                  <a:pt x="275" y="18"/>
                </a:lnTo>
                <a:cubicBezTo>
                  <a:pt x="275" y="18"/>
                  <a:pt x="275" y="18"/>
                  <a:pt x="275" y="17"/>
                </a:cubicBezTo>
                <a:lnTo>
                  <a:pt x="275" y="17"/>
                </a:lnTo>
                <a:cubicBezTo>
                  <a:pt x="275" y="17"/>
                  <a:pt x="275" y="17"/>
                  <a:pt x="274" y="17"/>
                </a:cubicBezTo>
                <a:lnTo>
                  <a:pt x="274" y="17"/>
                </a:lnTo>
                <a:cubicBezTo>
                  <a:pt x="274" y="16"/>
                  <a:pt x="274" y="16"/>
                  <a:pt x="274" y="15"/>
                </a:cubicBezTo>
                <a:lnTo>
                  <a:pt x="274" y="15"/>
                </a:lnTo>
                <a:lnTo>
                  <a:pt x="274" y="15"/>
                </a:lnTo>
                <a:lnTo>
                  <a:pt x="274" y="15"/>
                </a:lnTo>
                <a:cubicBezTo>
                  <a:pt x="274" y="14"/>
                  <a:pt x="274" y="14"/>
                  <a:pt x="274" y="13"/>
                </a:cubicBezTo>
                <a:lnTo>
                  <a:pt x="274" y="13"/>
                </a:lnTo>
                <a:lnTo>
                  <a:pt x="274" y="13"/>
                </a:lnTo>
                <a:lnTo>
                  <a:pt x="274" y="13"/>
                </a:lnTo>
                <a:cubicBezTo>
                  <a:pt x="273" y="12"/>
                  <a:pt x="273" y="12"/>
                  <a:pt x="273" y="11"/>
                </a:cubicBezTo>
                <a:lnTo>
                  <a:pt x="273" y="11"/>
                </a:lnTo>
                <a:lnTo>
                  <a:pt x="273" y="11"/>
                </a:lnTo>
                <a:cubicBezTo>
                  <a:pt x="269" y="4"/>
                  <a:pt x="262" y="0"/>
                  <a:pt x="254" y="0"/>
                </a:cubicBezTo>
                <a:lnTo>
                  <a:pt x="111" y="0"/>
                </a:lnTo>
                <a:lnTo>
                  <a:pt x="111" y="0"/>
                </a:lnTo>
                <a:cubicBezTo>
                  <a:pt x="99" y="0"/>
                  <a:pt x="89" y="9"/>
                  <a:pt x="89" y="21"/>
                </a:cubicBezTo>
                <a:lnTo>
                  <a:pt x="89" y="21"/>
                </a:lnTo>
                <a:cubicBezTo>
                  <a:pt x="89" y="33"/>
                  <a:pt x="99" y="42"/>
                  <a:pt x="111" y="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Freeform 404"/>
          <p:cNvSpPr>
            <a:spLocks noChangeArrowheads="1"/>
          </p:cNvSpPr>
          <p:nvPr/>
        </p:nvSpPr>
        <p:spPr bwMode="auto">
          <a:xfrm>
            <a:off x="5889977" y="3480500"/>
            <a:ext cx="452184" cy="317322"/>
          </a:xfrm>
          <a:custGeom>
            <a:avLst/>
            <a:gdLst>
              <a:gd name="T0" fmla="*/ 473 w 504"/>
              <a:gd name="T1" fmla="*/ 0 h 351"/>
              <a:gd name="T2" fmla="*/ 328 w 504"/>
              <a:gd name="T3" fmla="*/ 0 h 351"/>
              <a:gd name="T4" fmla="*/ 328 w 504"/>
              <a:gd name="T5" fmla="*/ 0 h 351"/>
              <a:gd name="T6" fmla="*/ 307 w 504"/>
              <a:gd name="T7" fmla="*/ 21 h 351"/>
              <a:gd name="T8" fmla="*/ 307 w 504"/>
              <a:gd name="T9" fmla="*/ 21 h 351"/>
              <a:gd name="T10" fmla="*/ 328 w 504"/>
              <a:gd name="T11" fmla="*/ 43 h 351"/>
              <a:gd name="T12" fmla="*/ 460 w 504"/>
              <a:gd name="T13" fmla="*/ 43 h 351"/>
              <a:gd name="T14" fmla="*/ 460 w 504"/>
              <a:gd name="T15" fmla="*/ 308 h 351"/>
              <a:gd name="T16" fmla="*/ 43 w 504"/>
              <a:gd name="T17" fmla="*/ 308 h 351"/>
              <a:gd name="T18" fmla="*/ 43 w 504"/>
              <a:gd name="T19" fmla="*/ 43 h 351"/>
              <a:gd name="T20" fmla="*/ 174 w 504"/>
              <a:gd name="T21" fmla="*/ 43 h 351"/>
              <a:gd name="T22" fmla="*/ 174 w 504"/>
              <a:gd name="T23" fmla="*/ 43 h 351"/>
              <a:gd name="T24" fmla="*/ 196 w 504"/>
              <a:gd name="T25" fmla="*/ 21 h 351"/>
              <a:gd name="T26" fmla="*/ 196 w 504"/>
              <a:gd name="T27" fmla="*/ 21 h 351"/>
              <a:gd name="T28" fmla="*/ 174 w 504"/>
              <a:gd name="T29" fmla="*/ 0 h 351"/>
              <a:gd name="T30" fmla="*/ 30 w 504"/>
              <a:gd name="T31" fmla="*/ 0 h 351"/>
              <a:gd name="T32" fmla="*/ 30 w 504"/>
              <a:gd name="T33" fmla="*/ 0 h 351"/>
              <a:gd name="T34" fmla="*/ 0 w 504"/>
              <a:gd name="T35" fmla="*/ 30 h 351"/>
              <a:gd name="T36" fmla="*/ 0 w 504"/>
              <a:gd name="T37" fmla="*/ 320 h 351"/>
              <a:gd name="T38" fmla="*/ 0 w 504"/>
              <a:gd name="T39" fmla="*/ 320 h 351"/>
              <a:gd name="T40" fmla="*/ 30 w 504"/>
              <a:gd name="T41" fmla="*/ 350 h 351"/>
              <a:gd name="T42" fmla="*/ 473 w 504"/>
              <a:gd name="T43" fmla="*/ 350 h 351"/>
              <a:gd name="T44" fmla="*/ 473 w 504"/>
              <a:gd name="T45" fmla="*/ 350 h 351"/>
              <a:gd name="T46" fmla="*/ 503 w 504"/>
              <a:gd name="T47" fmla="*/ 320 h 351"/>
              <a:gd name="T48" fmla="*/ 503 w 504"/>
              <a:gd name="T49" fmla="*/ 30 h 351"/>
              <a:gd name="T50" fmla="*/ 503 w 504"/>
              <a:gd name="T51" fmla="*/ 30 h 351"/>
              <a:gd name="T52" fmla="*/ 473 w 504"/>
              <a:gd name="T53" fmla="*/ 0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04" h="351">
                <a:moveTo>
                  <a:pt x="473" y="0"/>
                </a:moveTo>
                <a:lnTo>
                  <a:pt x="328" y="0"/>
                </a:lnTo>
                <a:lnTo>
                  <a:pt x="328" y="0"/>
                </a:lnTo>
                <a:cubicBezTo>
                  <a:pt x="317" y="0"/>
                  <a:pt x="307" y="9"/>
                  <a:pt x="307" y="21"/>
                </a:cubicBezTo>
                <a:lnTo>
                  <a:pt x="307" y="21"/>
                </a:lnTo>
                <a:cubicBezTo>
                  <a:pt x="307" y="33"/>
                  <a:pt x="317" y="43"/>
                  <a:pt x="328" y="43"/>
                </a:cubicBezTo>
                <a:lnTo>
                  <a:pt x="460" y="43"/>
                </a:lnTo>
                <a:lnTo>
                  <a:pt x="460" y="308"/>
                </a:lnTo>
                <a:lnTo>
                  <a:pt x="43" y="308"/>
                </a:lnTo>
                <a:lnTo>
                  <a:pt x="43" y="43"/>
                </a:lnTo>
                <a:lnTo>
                  <a:pt x="174" y="43"/>
                </a:lnTo>
                <a:lnTo>
                  <a:pt x="174" y="43"/>
                </a:lnTo>
                <a:cubicBezTo>
                  <a:pt x="186" y="43"/>
                  <a:pt x="196" y="33"/>
                  <a:pt x="196" y="21"/>
                </a:cubicBezTo>
                <a:lnTo>
                  <a:pt x="196" y="21"/>
                </a:lnTo>
                <a:cubicBezTo>
                  <a:pt x="196" y="9"/>
                  <a:pt x="186" y="0"/>
                  <a:pt x="174" y="0"/>
                </a:cubicBezTo>
                <a:lnTo>
                  <a:pt x="30" y="0"/>
                </a:lnTo>
                <a:lnTo>
                  <a:pt x="30" y="0"/>
                </a:lnTo>
                <a:cubicBezTo>
                  <a:pt x="13" y="0"/>
                  <a:pt x="0" y="13"/>
                  <a:pt x="0" y="30"/>
                </a:cubicBezTo>
                <a:lnTo>
                  <a:pt x="0" y="320"/>
                </a:lnTo>
                <a:lnTo>
                  <a:pt x="0" y="320"/>
                </a:lnTo>
                <a:cubicBezTo>
                  <a:pt x="0" y="337"/>
                  <a:pt x="13" y="350"/>
                  <a:pt x="30" y="350"/>
                </a:cubicBezTo>
                <a:lnTo>
                  <a:pt x="473" y="350"/>
                </a:lnTo>
                <a:lnTo>
                  <a:pt x="473" y="350"/>
                </a:lnTo>
                <a:cubicBezTo>
                  <a:pt x="490" y="350"/>
                  <a:pt x="503" y="337"/>
                  <a:pt x="503" y="320"/>
                </a:cubicBezTo>
                <a:lnTo>
                  <a:pt x="503" y="30"/>
                </a:lnTo>
                <a:lnTo>
                  <a:pt x="503" y="30"/>
                </a:lnTo>
                <a:cubicBezTo>
                  <a:pt x="503" y="13"/>
                  <a:pt x="490" y="0"/>
                  <a:pt x="47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Freeform 405"/>
          <p:cNvSpPr>
            <a:spLocks noChangeArrowheads="1"/>
          </p:cNvSpPr>
          <p:nvPr/>
        </p:nvSpPr>
        <p:spPr bwMode="auto">
          <a:xfrm>
            <a:off x="6005007" y="3309940"/>
            <a:ext cx="226091" cy="333188"/>
          </a:xfrm>
          <a:custGeom>
            <a:avLst/>
            <a:gdLst>
              <a:gd name="T0" fmla="*/ 24 w 250"/>
              <a:gd name="T1" fmla="*/ 143 h 369"/>
              <a:gd name="T2" fmla="*/ 24 w 250"/>
              <a:gd name="T3" fmla="*/ 143 h 369"/>
              <a:gd name="T4" fmla="*/ 39 w 250"/>
              <a:gd name="T5" fmla="*/ 137 h 369"/>
              <a:gd name="T6" fmla="*/ 103 w 250"/>
              <a:gd name="T7" fmla="*/ 72 h 369"/>
              <a:gd name="T8" fmla="*/ 103 w 250"/>
              <a:gd name="T9" fmla="*/ 346 h 369"/>
              <a:gd name="T10" fmla="*/ 103 w 250"/>
              <a:gd name="T11" fmla="*/ 346 h 369"/>
              <a:gd name="T12" fmla="*/ 124 w 250"/>
              <a:gd name="T13" fmla="*/ 368 h 369"/>
              <a:gd name="T14" fmla="*/ 124 w 250"/>
              <a:gd name="T15" fmla="*/ 368 h 369"/>
              <a:gd name="T16" fmla="*/ 124 w 250"/>
              <a:gd name="T17" fmla="*/ 368 h 369"/>
              <a:gd name="T18" fmla="*/ 145 w 250"/>
              <a:gd name="T19" fmla="*/ 346 h 369"/>
              <a:gd name="T20" fmla="*/ 146 w 250"/>
              <a:gd name="T21" fmla="*/ 72 h 369"/>
              <a:gd name="T22" fmla="*/ 211 w 250"/>
              <a:gd name="T23" fmla="*/ 137 h 369"/>
              <a:gd name="T24" fmla="*/ 211 w 250"/>
              <a:gd name="T25" fmla="*/ 137 h 369"/>
              <a:gd name="T26" fmla="*/ 226 w 250"/>
              <a:gd name="T27" fmla="*/ 143 h 369"/>
              <a:gd name="T28" fmla="*/ 226 w 250"/>
              <a:gd name="T29" fmla="*/ 143 h 369"/>
              <a:gd name="T30" fmla="*/ 241 w 250"/>
              <a:gd name="T31" fmla="*/ 137 h 369"/>
              <a:gd name="T32" fmla="*/ 241 w 250"/>
              <a:gd name="T33" fmla="*/ 137 h 369"/>
              <a:gd name="T34" fmla="*/ 241 w 250"/>
              <a:gd name="T35" fmla="*/ 107 h 369"/>
              <a:gd name="T36" fmla="*/ 140 w 250"/>
              <a:gd name="T37" fmla="*/ 6 h 369"/>
              <a:gd name="T38" fmla="*/ 140 w 250"/>
              <a:gd name="T39" fmla="*/ 6 h 369"/>
              <a:gd name="T40" fmla="*/ 139 w 250"/>
              <a:gd name="T41" fmla="*/ 5 h 369"/>
              <a:gd name="T42" fmla="*/ 139 w 250"/>
              <a:gd name="T43" fmla="*/ 5 h 369"/>
              <a:gd name="T44" fmla="*/ 138 w 250"/>
              <a:gd name="T45" fmla="*/ 4 h 369"/>
              <a:gd name="T46" fmla="*/ 138 w 250"/>
              <a:gd name="T47" fmla="*/ 4 h 369"/>
              <a:gd name="T48" fmla="*/ 137 w 250"/>
              <a:gd name="T49" fmla="*/ 3 h 369"/>
              <a:gd name="T50" fmla="*/ 137 w 250"/>
              <a:gd name="T51" fmla="*/ 3 h 369"/>
              <a:gd name="T52" fmla="*/ 137 w 250"/>
              <a:gd name="T53" fmla="*/ 3 h 369"/>
              <a:gd name="T54" fmla="*/ 137 w 250"/>
              <a:gd name="T55" fmla="*/ 3 h 369"/>
              <a:gd name="T56" fmla="*/ 135 w 250"/>
              <a:gd name="T57" fmla="*/ 2 h 369"/>
              <a:gd name="T58" fmla="*/ 135 w 250"/>
              <a:gd name="T59" fmla="*/ 2 h 369"/>
              <a:gd name="T60" fmla="*/ 135 w 250"/>
              <a:gd name="T61" fmla="*/ 2 h 369"/>
              <a:gd name="T62" fmla="*/ 135 w 250"/>
              <a:gd name="T63" fmla="*/ 2 h 369"/>
              <a:gd name="T64" fmla="*/ 134 w 250"/>
              <a:gd name="T65" fmla="*/ 2 h 369"/>
              <a:gd name="T66" fmla="*/ 134 w 250"/>
              <a:gd name="T67" fmla="*/ 2 h 369"/>
              <a:gd name="T68" fmla="*/ 133 w 250"/>
              <a:gd name="T69" fmla="*/ 2 h 369"/>
              <a:gd name="T70" fmla="*/ 133 w 250"/>
              <a:gd name="T71" fmla="*/ 2 h 369"/>
              <a:gd name="T72" fmla="*/ 133 w 250"/>
              <a:gd name="T73" fmla="*/ 2 h 369"/>
              <a:gd name="T74" fmla="*/ 133 w 250"/>
              <a:gd name="T75" fmla="*/ 2 h 369"/>
              <a:gd name="T76" fmla="*/ 131 w 250"/>
              <a:gd name="T77" fmla="*/ 1 h 369"/>
              <a:gd name="T78" fmla="*/ 131 w 250"/>
              <a:gd name="T79" fmla="*/ 1 h 369"/>
              <a:gd name="T80" fmla="*/ 131 w 250"/>
              <a:gd name="T81" fmla="*/ 0 h 369"/>
              <a:gd name="T82" fmla="*/ 131 w 250"/>
              <a:gd name="T83" fmla="*/ 0 h 369"/>
              <a:gd name="T84" fmla="*/ 129 w 250"/>
              <a:gd name="T85" fmla="*/ 0 h 369"/>
              <a:gd name="T86" fmla="*/ 129 w 250"/>
              <a:gd name="T87" fmla="*/ 0 h 369"/>
              <a:gd name="T88" fmla="*/ 129 w 250"/>
              <a:gd name="T89" fmla="*/ 0 h 369"/>
              <a:gd name="T90" fmla="*/ 125 w 250"/>
              <a:gd name="T91" fmla="*/ 0 h 369"/>
              <a:gd name="T92" fmla="*/ 125 w 250"/>
              <a:gd name="T93" fmla="*/ 0 h 369"/>
              <a:gd name="T94" fmla="*/ 112 w 250"/>
              <a:gd name="T95" fmla="*/ 4 h 369"/>
              <a:gd name="T96" fmla="*/ 112 w 250"/>
              <a:gd name="T97" fmla="*/ 4 h 369"/>
              <a:gd name="T98" fmla="*/ 109 w 250"/>
              <a:gd name="T99" fmla="*/ 6 h 369"/>
              <a:gd name="T100" fmla="*/ 8 w 250"/>
              <a:gd name="T101" fmla="*/ 107 h 369"/>
              <a:gd name="T102" fmla="*/ 8 w 250"/>
              <a:gd name="T103" fmla="*/ 107 h 369"/>
              <a:gd name="T104" fmla="*/ 8 w 250"/>
              <a:gd name="T105" fmla="*/ 137 h 369"/>
              <a:gd name="T106" fmla="*/ 8 w 250"/>
              <a:gd name="T107" fmla="*/ 137 h 369"/>
              <a:gd name="T108" fmla="*/ 24 w 250"/>
              <a:gd name="T109" fmla="*/ 143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50" h="369">
                <a:moveTo>
                  <a:pt x="24" y="143"/>
                </a:moveTo>
                <a:lnTo>
                  <a:pt x="24" y="143"/>
                </a:lnTo>
                <a:cubicBezTo>
                  <a:pt x="29" y="143"/>
                  <a:pt x="35" y="142"/>
                  <a:pt x="39" y="137"/>
                </a:cubicBezTo>
                <a:lnTo>
                  <a:pt x="103" y="72"/>
                </a:lnTo>
                <a:lnTo>
                  <a:pt x="103" y="346"/>
                </a:lnTo>
                <a:lnTo>
                  <a:pt x="103" y="346"/>
                </a:lnTo>
                <a:cubicBezTo>
                  <a:pt x="103" y="359"/>
                  <a:pt x="112" y="368"/>
                  <a:pt x="124" y="368"/>
                </a:cubicBezTo>
                <a:lnTo>
                  <a:pt x="124" y="368"/>
                </a:lnTo>
                <a:lnTo>
                  <a:pt x="124" y="368"/>
                </a:lnTo>
                <a:cubicBezTo>
                  <a:pt x="136" y="368"/>
                  <a:pt x="145" y="359"/>
                  <a:pt x="145" y="346"/>
                </a:cubicBezTo>
                <a:lnTo>
                  <a:pt x="146" y="72"/>
                </a:lnTo>
                <a:lnTo>
                  <a:pt x="211" y="137"/>
                </a:lnTo>
                <a:lnTo>
                  <a:pt x="211" y="137"/>
                </a:lnTo>
                <a:cubicBezTo>
                  <a:pt x="215" y="142"/>
                  <a:pt x="221" y="143"/>
                  <a:pt x="226" y="143"/>
                </a:cubicBezTo>
                <a:lnTo>
                  <a:pt x="226" y="143"/>
                </a:lnTo>
                <a:cubicBezTo>
                  <a:pt x="232" y="143"/>
                  <a:pt x="236" y="142"/>
                  <a:pt x="241" y="137"/>
                </a:cubicBezTo>
                <a:lnTo>
                  <a:pt x="241" y="137"/>
                </a:lnTo>
                <a:cubicBezTo>
                  <a:pt x="249" y="129"/>
                  <a:pt x="249" y="115"/>
                  <a:pt x="241" y="107"/>
                </a:cubicBezTo>
                <a:lnTo>
                  <a:pt x="140" y="6"/>
                </a:lnTo>
                <a:lnTo>
                  <a:pt x="140" y="6"/>
                </a:lnTo>
                <a:cubicBezTo>
                  <a:pt x="139" y="6"/>
                  <a:pt x="139" y="5"/>
                  <a:pt x="139" y="5"/>
                </a:cubicBezTo>
                <a:lnTo>
                  <a:pt x="139" y="5"/>
                </a:lnTo>
                <a:cubicBezTo>
                  <a:pt x="139" y="4"/>
                  <a:pt x="139" y="4"/>
                  <a:pt x="138" y="4"/>
                </a:cubicBezTo>
                <a:lnTo>
                  <a:pt x="138" y="4"/>
                </a:lnTo>
                <a:cubicBezTo>
                  <a:pt x="138" y="4"/>
                  <a:pt x="137" y="4"/>
                  <a:pt x="137" y="3"/>
                </a:cubicBezTo>
                <a:lnTo>
                  <a:pt x="137" y="3"/>
                </a:lnTo>
                <a:lnTo>
                  <a:pt x="137" y="3"/>
                </a:lnTo>
                <a:lnTo>
                  <a:pt x="137" y="3"/>
                </a:lnTo>
                <a:cubicBezTo>
                  <a:pt x="136" y="3"/>
                  <a:pt x="136" y="3"/>
                  <a:pt x="135" y="2"/>
                </a:cubicBezTo>
                <a:lnTo>
                  <a:pt x="135" y="2"/>
                </a:lnTo>
                <a:lnTo>
                  <a:pt x="135" y="2"/>
                </a:lnTo>
                <a:lnTo>
                  <a:pt x="135" y="2"/>
                </a:lnTo>
                <a:cubicBezTo>
                  <a:pt x="134" y="2"/>
                  <a:pt x="134" y="2"/>
                  <a:pt x="134" y="2"/>
                </a:cubicBezTo>
                <a:lnTo>
                  <a:pt x="134" y="2"/>
                </a:lnTo>
                <a:cubicBezTo>
                  <a:pt x="134" y="2"/>
                  <a:pt x="134" y="2"/>
                  <a:pt x="133" y="2"/>
                </a:cubicBezTo>
                <a:lnTo>
                  <a:pt x="133" y="2"/>
                </a:lnTo>
                <a:lnTo>
                  <a:pt x="133" y="2"/>
                </a:lnTo>
                <a:lnTo>
                  <a:pt x="133" y="2"/>
                </a:lnTo>
                <a:cubicBezTo>
                  <a:pt x="133" y="1"/>
                  <a:pt x="132" y="1"/>
                  <a:pt x="131" y="1"/>
                </a:cubicBezTo>
                <a:lnTo>
                  <a:pt x="131" y="1"/>
                </a:lnTo>
                <a:cubicBezTo>
                  <a:pt x="131" y="0"/>
                  <a:pt x="131" y="0"/>
                  <a:pt x="131" y="0"/>
                </a:cubicBezTo>
                <a:lnTo>
                  <a:pt x="131" y="0"/>
                </a:lnTo>
                <a:cubicBezTo>
                  <a:pt x="130" y="0"/>
                  <a:pt x="130" y="0"/>
                  <a:pt x="129" y="0"/>
                </a:cubicBezTo>
                <a:lnTo>
                  <a:pt x="129" y="0"/>
                </a:lnTo>
                <a:lnTo>
                  <a:pt x="129" y="0"/>
                </a:lnTo>
                <a:cubicBezTo>
                  <a:pt x="128" y="0"/>
                  <a:pt x="126" y="0"/>
                  <a:pt x="125" y="0"/>
                </a:cubicBezTo>
                <a:lnTo>
                  <a:pt x="125" y="0"/>
                </a:lnTo>
                <a:cubicBezTo>
                  <a:pt x="120" y="0"/>
                  <a:pt x="115" y="1"/>
                  <a:pt x="112" y="4"/>
                </a:cubicBezTo>
                <a:lnTo>
                  <a:pt x="112" y="4"/>
                </a:lnTo>
                <a:cubicBezTo>
                  <a:pt x="111" y="4"/>
                  <a:pt x="110" y="5"/>
                  <a:pt x="109" y="6"/>
                </a:cubicBezTo>
                <a:lnTo>
                  <a:pt x="8" y="107"/>
                </a:lnTo>
                <a:lnTo>
                  <a:pt x="8" y="107"/>
                </a:lnTo>
                <a:cubicBezTo>
                  <a:pt x="0" y="115"/>
                  <a:pt x="0" y="129"/>
                  <a:pt x="8" y="137"/>
                </a:cubicBezTo>
                <a:lnTo>
                  <a:pt x="8" y="137"/>
                </a:lnTo>
                <a:cubicBezTo>
                  <a:pt x="13" y="142"/>
                  <a:pt x="18" y="143"/>
                  <a:pt x="24" y="1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" name="Freeform 406"/>
          <p:cNvSpPr>
            <a:spLocks noChangeArrowheads="1"/>
          </p:cNvSpPr>
          <p:nvPr/>
        </p:nvSpPr>
        <p:spPr bwMode="auto">
          <a:xfrm>
            <a:off x="17983925" y="3286141"/>
            <a:ext cx="472016" cy="523582"/>
          </a:xfrm>
          <a:custGeom>
            <a:avLst/>
            <a:gdLst>
              <a:gd name="T0" fmla="*/ 454 w 523"/>
              <a:gd name="T1" fmla="*/ 344 h 583"/>
              <a:gd name="T2" fmla="*/ 426 w 523"/>
              <a:gd name="T3" fmla="*/ 497 h 583"/>
              <a:gd name="T4" fmla="*/ 377 w 523"/>
              <a:gd name="T5" fmla="*/ 527 h 583"/>
              <a:gd name="T6" fmla="*/ 260 w 523"/>
              <a:gd name="T7" fmla="*/ 539 h 583"/>
              <a:gd name="T8" fmla="*/ 147 w 523"/>
              <a:gd name="T9" fmla="*/ 522 h 583"/>
              <a:gd name="T10" fmla="*/ 100 w 523"/>
              <a:gd name="T11" fmla="*/ 491 h 583"/>
              <a:gd name="T12" fmla="*/ 98 w 523"/>
              <a:gd name="T13" fmla="*/ 481 h 583"/>
              <a:gd name="T14" fmla="*/ 47 w 523"/>
              <a:gd name="T15" fmla="*/ 198 h 583"/>
              <a:gd name="T16" fmla="*/ 47 w 523"/>
              <a:gd name="T17" fmla="*/ 198 h 583"/>
              <a:gd name="T18" fmla="*/ 470 w 523"/>
              <a:gd name="T19" fmla="*/ 198 h 583"/>
              <a:gd name="T20" fmla="*/ 477 w 523"/>
              <a:gd name="T21" fmla="*/ 198 h 583"/>
              <a:gd name="T22" fmla="*/ 454 w 523"/>
              <a:gd name="T23" fmla="*/ 344 h 583"/>
              <a:gd name="T24" fmla="*/ 516 w 523"/>
              <a:gd name="T25" fmla="*/ 164 h 583"/>
              <a:gd name="T26" fmla="*/ 479 w 523"/>
              <a:gd name="T27" fmla="*/ 155 h 583"/>
              <a:gd name="T28" fmla="*/ 353 w 523"/>
              <a:gd name="T29" fmla="*/ 10 h 583"/>
              <a:gd name="T30" fmla="*/ 323 w 523"/>
              <a:gd name="T31" fmla="*/ 8 h 583"/>
              <a:gd name="T32" fmla="*/ 423 w 523"/>
              <a:gd name="T33" fmla="*/ 155 h 583"/>
              <a:gd name="T34" fmla="*/ 196 w 523"/>
              <a:gd name="T35" fmla="*/ 38 h 583"/>
              <a:gd name="T36" fmla="*/ 194 w 523"/>
              <a:gd name="T37" fmla="*/ 8 h 583"/>
              <a:gd name="T38" fmla="*/ 164 w 523"/>
              <a:gd name="T39" fmla="*/ 10 h 583"/>
              <a:gd name="T40" fmla="*/ 23 w 523"/>
              <a:gd name="T41" fmla="*/ 155 h 583"/>
              <a:gd name="T42" fmla="*/ 23 w 523"/>
              <a:gd name="T43" fmla="*/ 155 h 583"/>
              <a:gd name="T44" fmla="*/ 7 w 523"/>
              <a:gd name="T45" fmla="*/ 163 h 583"/>
              <a:gd name="T46" fmla="*/ 2 w 523"/>
              <a:gd name="T47" fmla="*/ 192 h 583"/>
              <a:gd name="T48" fmla="*/ 7 w 523"/>
              <a:gd name="T49" fmla="*/ 224 h 583"/>
              <a:gd name="T50" fmla="*/ 23 w 523"/>
              <a:gd name="T51" fmla="*/ 318 h 583"/>
              <a:gd name="T52" fmla="*/ 57 w 523"/>
              <a:gd name="T53" fmla="*/ 490 h 583"/>
              <a:gd name="T54" fmla="*/ 59 w 523"/>
              <a:gd name="T55" fmla="*/ 499 h 583"/>
              <a:gd name="T56" fmla="*/ 133 w 523"/>
              <a:gd name="T57" fmla="*/ 563 h 583"/>
              <a:gd name="T58" fmla="*/ 259 w 523"/>
              <a:gd name="T59" fmla="*/ 582 h 583"/>
              <a:gd name="T60" fmla="*/ 270 w 523"/>
              <a:gd name="T61" fmla="*/ 582 h 583"/>
              <a:gd name="T62" fmla="*/ 388 w 523"/>
              <a:gd name="T63" fmla="*/ 568 h 583"/>
              <a:gd name="T64" fmla="*/ 467 w 523"/>
              <a:gd name="T65" fmla="*/ 507 h 583"/>
              <a:gd name="T66" fmla="*/ 497 w 523"/>
              <a:gd name="T67" fmla="*/ 342 h 583"/>
              <a:gd name="T68" fmla="*/ 515 w 523"/>
              <a:gd name="T69" fmla="*/ 233 h 583"/>
              <a:gd name="T70" fmla="*/ 521 w 523"/>
              <a:gd name="T71" fmla="*/ 19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3" h="583">
                <a:moveTo>
                  <a:pt x="454" y="344"/>
                </a:moveTo>
                <a:lnTo>
                  <a:pt x="454" y="344"/>
                </a:lnTo>
                <a:cubicBezTo>
                  <a:pt x="440" y="422"/>
                  <a:pt x="427" y="491"/>
                  <a:pt x="426" y="497"/>
                </a:cubicBezTo>
                <a:lnTo>
                  <a:pt x="426" y="497"/>
                </a:lnTo>
                <a:cubicBezTo>
                  <a:pt x="424" y="505"/>
                  <a:pt x="410" y="517"/>
                  <a:pt x="377" y="527"/>
                </a:cubicBezTo>
                <a:lnTo>
                  <a:pt x="377" y="527"/>
                </a:lnTo>
                <a:cubicBezTo>
                  <a:pt x="345" y="535"/>
                  <a:pt x="303" y="540"/>
                  <a:pt x="260" y="539"/>
                </a:cubicBezTo>
                <a:lnTo>
                  <a:pt x="260" y="539"/>
                </a:lnTo>
                <a:cubicBezTo>
                  <a:pt x="217" y="538"/>
                  <a:pt x="177" y="532"/>
                  <a:pt x="147" y="522"/>
                </a:cubicBezTo>
                <a:lnTo>
                  <a:pt x="147" y="522"/>
                </a:lnTo>
                <a:cubicBezTo>
                  <a:pt x="107" y="510"/>
                  <a:pt x="102" y="495"/>
                  <a:pt x="100" y="491"/>
                </a:cubicBezTo>
                <a:lnTo>
                  <a:pt x="100" y="491"/>
                </a:lnTo>
                <a:cubicBezTo>
                  <a:pt x="100" y="490"/>
                  <a:pt x="100" y="487"/>
                  <a:pt x="98" y="481"/>
                </a:cubicBezTo>
                <a:lnTo>
                  <a:pt x="98" y="481"/>
                </a:lnTo>
                <a:cubicBezTo>
                  <a:pt x="63" y="301"/>
                  <a:pt x="51" y="228"/>
                  <a:pt x="46" y="198"/>
                </a:cubicBezTo>
                <a:lnTo>
                  <a:pt x="47" y="198"/>
                </a:lnTo>
                <a:lnTo>
                  <a:pt x="47" y="198"/>
                </a:lnTo>
                <a:lnTo>
                  <a:pt x="47" y="198"/>
                </a:lnTo>
                <a:lnTo>
                  <a:pt x="470" y="198"/>
                </a:lnTo>
                <a:lnTo>
                  <a:pt x="470" y="198"/>
                </a:lnTo>
                <a:lnTo>
                  <a:pt x="470" y="198"/>
                </a:lnTo>
                <a:lnTo>
                  <a:pt x="477" y="198"/>
                </a:lnTo>
                <a:lnTo>
                  <a:pt x="477" y="198"/>
                </a:lnTo>
                <a:cubicBezTo>
                  <a:pt x="475" y="218"/>
                  <a:pt x="468" y="259"/>
                  <a:pt x="454" y="344"/>
                </a:cubicBezTo>
                <a:close/>
                <a:moveTo>
                  <a:pt x="516" y="164"/>
                </a:moveTo>
                <a:lnTo>
                  <a:pt x="516" y="164"/>
                </a:lnTo>
                <a:cubicBezTo>
                  <a:pt x="512" y="158"/>
                  <a:pt x="506" y="155"/>
                  <a:pt x="500" y="155"/>
                </a:cubicBezTo>
                <a:lnTo>
                  <a:pt x="479" y="155"/>
                </a:lnTo>
                <a:lnTo>
                  <a:pt x="353" y="10"/>
                </a:lnTo>
                <a:lnTo>
                  <a:pt x="353" y="10"/>
                </a:lnTo>
                <a:cubicBezTo>
                  <a:pt x="345" y="1"/>
                  <a:pt x="332" y="0"/>
                  <a:pt x="323" y="8"/>
                </a:cubicBezTo>
                <a:lnTo>
                  <a:pt x="323" y="8"/>
                </a:lnTo>
                <a:cubicBezTo>
                  <a:pt x="314" y="15"/>
                  <a:pt x="312" y="29"/>
                  <a:pt x="321" y="38"/>
                </a:cubicBezTo>
                <a:lnTo>
                  <a:pt x="423" y="155"/>
                </a:lnTo>
                <a:lnTo>
                  <a:pt x="93" y="155"/>
                </a:lnTo>
                <a:lnTo>
                  <a:pt x="196" y="38"/>
                </a:lnTo>
                <a:lnTo>
                  <a:pt x="196" y="38"/>
                </a:lnTo>
                <a:cubicBezTo>
                  <a:pt x="204" y="29"/>
                  <a:pt x="202" y="15"/>
                  <a:pt x="194" y="8"/>
                </a:cubicBezTo>
                <a:lnTo>
                  <a:pt x="194" y="8"/>
                </a:lnTo>
                <a:cubicBezTo>
                  <a:pt x="185" y="0"/>
                  <a:pt x="171" y="1"/>
                  <a:pt x="164" y="10"/>
                </a:cubicBezTo>
                <a:lnTo>
                  <a:pt x="37" y="155"/>
                </a:lnTo>
                <a:lnTo>
                  <a:pt x="23" y="155"/>
                </a:lnTo>
                <a:lnTo>
                  <a:pt x="23" y="155"/>
                </a:lnTo>
                <a:lnTo>
                  <a:pt x="23" y="155"/>
                </a:lnTo>
                <a:cubicBezTo>
                  <a:pt x="17" y="155"/>
                  <a:pt x="11" y="158"/>
                  <a:pt x="7" y="163"/>
                </a:cubicBezTo>
                <a:lnTo>
                  <a:pt x="7" y="163"/>
                </a:lnTo>
                <a:cubicBezTo>
                  <a:pt x="0" y="171"/>
                  <a:pt x="1" y="181"/>
                  <a:pt x="2" y="192"/>
                </a:cubicBezTo>
                <a:lnTo>
                  <a:pt x="2" y="192"/>
                </a:lnTo>
                <a:cubicBezTo>
                  <a:pt x="3" y="200"/>
                  <a:pt x="5" y="210"/>
                  <a:pt x="7" y="224"/>
                </a:cubicBezTo>
                <a:lnTo>
                  <a:pt x="7" y="224"/>
                </a:lnTo>
                <a:cubicBezTo>
                  <a:pt x="11" y="246"/>
                  <a:pt x="16" y="278"/>
                  <a:pt x="23" y="318"/>
                </a:cubicBezTo>
                <a:lnTo>
                  <a:pt x="23" y="318"/>
                </a:lnTo>
                <a:cubicBezTo>
                  <a:pt x="37" y="388"/>
                  <a:pt x="51" y="465"/>
                  <a:pt x="57" y="490"/>
                </a:cubicBezTo>
                <a:lnTo>
                  <a:pt x="57" y="490"/>
                </a:lnTo>
                <a:cubicBezTo>
                  <a:pt x="58" y="495"/>
                  <a:pt x="58" y="498"/>
                  <a:pt x="59" y="499"/>
                </a:cubicBezTo>
                <a:lnTo>
                  <a:pt x="59" y="499"/>
                </a:lnTo>
                <a:cubicBezTo>
                  <a:pt x="64" y="527"/>
                  <a:pt x="89" y="549"/>
                  <a:pt x="133" y="563"/>
                </a:cubicBezTo>
                <a:lnTo>
                  <a:pt x="133" y="563"/>
                </a:lnTo>
                <a:cubicBezTo>
                  <a:pt x="167" y="575"/>
                  <a:pt x="212" y="581"/>
                  <a:pt x="259" y="582"/>
                </a:cubicBezTo>
                <a:lnTo>
                  <a:pt x="259" y="582"/>
                </a:lnTo>
                <a:cubicBezTo>
                  <a:pt x="262" y="582"/>
                  <a:pt x="266" y="582"/>
                  <a:pt x="270" y="582"/>
                </a:cubicBezTo>
                <a:lnTo>
                  <a:pt x="270" y="582"/>
                </a:lnTo>
                <a:cubicBezTo>
                  <a:pt x="314" y="582"/>
                  <a:pt x="355" y="577"/>
                  <a:pt x="388" y="568"/>
                </a:cubicBezTo>
                <a:lnTo>
                  <a:pt x="388" y="568"/>
                </a:lnTo>
                <a:cubicBezTo>
                  <a:pt x="434" y="554"/>
                  <a:pt x="461" y="534"/>
                  <a:pt x="467" y="507"/>
                </a:cubicBezTo>
                <a:lnTo>
                  <a:pt x="467" y="507"/>
                </a:lnTo>
                <a:cubicBezTo>
                  <a:pt x="469" y="500"/>
                  <a:pt x="484" y="421"/>
                  <a:pt x="497" y="342"/>
                </a:cubicBezTo>
                <a:lnTo>
                  <a:pt x="497" y="342"/>
                </a:lnTo>
                <a:cubicBezTo>
                  <a:pt x="505" y="296"/>
                  <a:pt x="511" y="259"/>
                  <a:pt x="515" y="233"/>
                </a:cubicBezTo>
                <a:lnTo>
                  <a:pt x="515" y="233"/>
                </a:lnTo>
                <a:cubicBezTo>
                  <a:pt x="517" y="217"/>
                  <a:pt x="519" y="204"/>
                  <a:pt x="521" y="195"/>
                </a:cubicBezTo>
                <a:lnTo>
                  <a:pt x="521" y="195"/>
                </a:lnTo>
                <a:cubicBezTo>
                  <a:pt x="522" y="181"/>
                  <a:pt x="522" y="171"/>
                  <a:pt x="516" y="1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Freeform 407"/>
          <p:cNvSpPr>
            <a:spLocks noChangeArrowheads="1"/>
          </p:cNvSpPr>
          <p:nvPr/>
        </p:nvSpPr>
        <p:spPr bwMode="auto">
          <a:xfrm>
            <a:off x="18106886" y="3512232"/>
            <a:ext cx="39665" cy="178495"/>
          </a:xfrm>
          <a:custGeom>
            <a:avLst/>
            <a:gdLst>
              <a:gd name="T0" fmla="*/ 21 w 43"/>
              <a:gd name="T1" fmla="*/ 0 h 199"/>
              <a:gd name="T2" fmla="*/ 21 w 43"/>
              <a:gd name="T3" fmla="*/ 0 h 199"/>
              <a:gd name="T4" fmla="*/ 0 w 43"/>
              <a:gd name="T5" fmla="*/ 21 h 199"/>
              <a:gd name="T6" fmla="*/ 0 w 43"/>
              <a:gd name="T7" fmla="*/ 177 h 199"/>
              <a:gd name="T8" fmla="*/ 0 w 43"/>
              <a:gd name="T9" fmla="*/ 177 h 199"/>
              <a:gd name="T10" fmla="*/ 21 w 43"/>
              <a:gd name="T11" fmla="*/ 198 h 199"/>
              <a:gd name="T12" fmla="*/ 21 w 43"/>
              <a:gd name="T13" fmla="*/ 198 h 199"/>
              <a:gd name="T14" fmla="*/ 42 w 43"/>
              <a:gd name="T15" fmla="*/ 177 h 199"/>
              <a:gd name="T16" fmla="*/ 42 w 43"/>
              <a:gd name="T17" fmla="*/ 21 h 199"/>
              <a:gd name="T18" fmla="*/ 42 w 43"/>
              <a:gd name="T19" fmla="*/ 21 h 199"/>
              <a:gd name="T20" fmla="*/ 21 w 43"/>
              <a:gd name="T21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" h="199">
                <a:moveTo>
                  <a:pt x="21" y="0"/>
                </a:moveTo>
                <a:lnTo>
                  <a:pt x="21" y="0"/>
                </a:lnTo>
                <a:cubicBezTo>
                  <a:pt x="9" y="0"/>
                  <a:pt x="0" y="10"/>
                  <a:pt x="0" y="21"/>
                </a:cubicBezTo>
                <a:lnTo>
                  <a:pt x="0" y="177"/>
                </a:lnTo>
                <a:lnTo>
                  <a:pt x="0" y="177"/>
                </a:lnTo>
                <a:cubicBezTo>
                  <a:pt x="0" y="188"/>
                  <a:pt x="9" y="198"/>
                  <a:pt x="21" y="198"/>
                </a:cubicBezTo>
                <a:lnTo>
                  <a:pt x="21" y="198"/>
                </a:lnTo>
                <a:cubicBezTo>
                  <a:pt x="33" y="198"/>
                  <a:pt x="42" y="188"/>
                  <a:pt x="42" y="177"/>
                </a:cubicBezTo>
                <a:lnTo>
                  <a:pt x="42" y="21"/>
                </a:lnTo>
                <a:lnTo>
                  <a:pt x="42" y="21"/>
                </a:lnTo>
                <a:cubicBezTo>
                  <a:pt x="42" y="10"/>
                  <a:pt x="33" y="0"/>
                  <a:pt x="2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Freeform 408"/>
          <p:cNvSpPr>
            <a:spLocks noChangeArrowheads="1"/>
          </p:cNvSpPr>
          <p:nvPr/>
        </p:nvSpPr>
        <p:spPr bwMode="auto">
          <a:xfrm>
            <a:off x="18198118" y="3532065"/>
            <a:ext cx="39665" cy="178492"/>
          </a:xfrm>
          <a:custGeom>
            <a:avLst/>
            <a:gdLst>
              <a:gd name="T0" fmla="*/ 22 w 44"/>
              <a:gd name="T1" fmla="*/ 0 h 198"/>
              <a:gd name="T2" fmla="*/ 22 w 44"/>
              <a:gd name="T3" fmla="*/ 0 h 198"/>
              <a:gd name="T4" fmla="*/ 0 w 44"/>
              <a:gd name="T5" fmla="*/ 22 h 198"/>
              <a:gd name="T6" fmla="*/ 0 w 44"/>
              <a:gd name="T7" fmla="*/ 177 h 198"/>
              <a:gd name="T8" fmla="*/ 0 w 44"/>
              <a:gd name="T9" fmla="*/ 177 h 198"/>
              <a:gd name="T10" fmla="*/ 22 w 44"/>
              <a:gd name="T11" fmla="*/ 197 h 198"/>
              <a:gd name="T12" fmla="*/ 22 w 44"/>
              <a:gd name="T13" fmla="*/ 197 h 198"/>
              <a:gd name="T14" fmla="*/ 43 w 44"/>
              <a:gd name="T15" fmla="*/ 177 h 198"/>
              <a:gd name="T16" fmla="*/ 43 w 44"/>
              <a:gd name="T17" fmla="*/ 22 h 198"/>
              <a:gd name="T18" fmla="*/ 43 w 44"/>
              <a:gd name="T19" fmla="*/ 22 h 198"/>
              <a:gd name="T20" fmla="*/ 22 w 44"/>
              <a:gd name="T21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98">
                <a:moveTo>
                  <a:pt x="22" y="0"/>
                </a:moveTo>
                <a:lnTo>
                  <a:pt x="22" y="0"/>
                </a:lnTo>
                <a:cubicBezTo>
                  <a:pt x="10" y="0"/>
                  <a:pt x="0" y="10"/>
                  <a:pt x="0" y="22"/>
                </a:cubicBezTo>
                <a:lnTo>
                  <a:pt x="0" y="177"/>
                </a:lnTo>
                <a:lnTo>
                  <a:pt x="0" y="177"/>
                </a:lnTo>
                <a:cubicBezTo>
                  <a:pt x="0" y="189"/>
                  <a:pt x="10" y="197"/>
                  <a:pt x="22" y="197"/>
                </a:cubicBezTo>
                <a:lnTo>
                  <a:pt x="22" y="197"/>
                </a:lnTo>
                <a:cubicBezTo>
                  <a:pt x="33" y="197"/>
                  <a:pt x="43" y="189"/>
                  <a:pt x="43" y="177"/>
                </a:cubicBezTo>
                <a:lnTo>
                  <a:pt x="43" y="22"/>
                </a:lnTo>
                <a:lnTo>
                  <a:pt x="43" y="22"/>
                </a:lnTo>
                <a:cubicBezTo>
                  <a:pt x="43" y="10"/>
                  <a:pt x="33" y="0"/>
                  <a:pt x="2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409"/>
          <p:cNvSpPr>
            <a:spLocks noChangeArrowheads="1"/>
          </p:cNvSpPr>
          <p:nvPr/>
        </p:nvSpPr>
        <p:spPr bwMode="auto">
          <a:xfrm>
            <a:off x="18285381" y="3512232"/>
            <a:ext cx="39665" cy="178495"/>
          </a:xfrm>
          <a:custGeom>
            <a:avLst/>
            <a:gdLst>
              <a:gd name="T0" fmla="*/ 21 w 43"/>
              <a:gd name="T1" fmla="*/ 0 h 199"/>
              <a:gd name="T2" fmla="*/ 21 w 43"/>
              <a:gd name="T3" fmla="*/ 0 h 199"/>
              <a:gd name="T4" fmla="*/ 0 w 43"/>
              <a:gd name="T5" fmla="*/ 21 h 199"/>
              <a:gd name="T6" fmla="*/ 0 w 43"/>
              <a:gd name="T7" fmla="*/ 177 h 199"/>
              <a:gd name="T8" fmla="*/ 0 w 43"/>
              <a:gd name="T9" fmla="*/ 177 h 199"/>
              <a:gd name="T10" fmla="*/ 21 w 43"/>
              <a:gd name="T11" fmla="*/ 198 h 199"/>
              <a:gd name="T12" fmla="*/ 21 w 43"/>
              <a:gd name="T13" fmla="*/ 198 h 199"/>
              <a:gd name="T14" fmla="*/ 42 w 43"/>
              <a:gd name="T15" fmla="*/ 177 h 199"/>
              <a:gd name="T16" fmla="*/ 42 w 43"/>
              <a:gd name="T17" fmla="*/ 21 h 199"/>
              <a:gd name="T18" fmla="*/ 42 w 43"/>
              <a:gd name="T19" fmla="*/ 21 h 199"/>
              <a:gd name="T20" fmla="*/ 21 w 43"/>
              <a:gd name="T21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" h="199">
                <a:moveTo>
                  <a:pt x="21" y="0"/>
                </a:moveTo>
                <a:lnTo>
                  <a:pt x="21" y="0"/>
                </a:lnTo>
                <a:cubicBezTo>
                  <a:pt x="9" y="0"/>
                  <a:pt x="0" y="10"/>
                  <a:pt x="0" y="21"/>
                </a:cubicBezTo>
                <a:lnTo>
                  <a:pt x="0" y="177"/>
                </a:lnTo>
                <a:lnTo>
                  <a:pt x="0" y="177"/>
                </a:lnTo>
                <a:cubicBezTo>
                  <a:pt x="0" y="188"/>
                  <a:pt x="9" y="198"/>
                  <a:pt x="21" y="198"/>
                </a:cubicBezTo>
                <a:lnTo>
                  <a:pt x="21" y="198"/>
                </a:lnTo>
                <a:cubicBezTo>
                  <a:pt x="33" y="198"/>
                  <a:pt x="42" y="188"/>
                  <a:pt x="42" y="177"/>
                </a:cubicBezTo>
                <a:lnTo>
                  <a:pt x="42" y="21"/>
                </a:lnTo>
                <a:lnTo>
                  <a:pt x="42" y="21"/>
                </a:lnTo>
                <a:cubicBezTo>
                  <a:pt x="42" y="10"/>
                  <a:pt x="33" y="0"/>
                  <a:pt x="2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CuadroTexto 493"/>
          <p:cNvSpPr txBox="1"/>
          <p:nvPr/>
        </p:nvSpPr>
        <p:spPr>
          <a:xfrm>
            <a:off x="6776876" y="1310721"/>
            <a:ext cx="174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95" name="Rectángulo 494"/>
          <p:cNvSpPr/>
          <p:nvPr/>
        </p:nvSpPr>
        <p:spPr>
          <a:xfrm>
            <a:off x="6776875" y="1756580"/>
            <a:ext cx="2313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98" name="CuadroTexto 497"/>
          <p:cNvSpPr txBox="1"/>
          <p:nvPr/>
        </p:nvSpPr>
        <p:spPr>
          <a:xfrm>
            <a:off x="15910563" y="1318526"/>
            <a:ext cx="172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99" name="Rectángulo 498"/>
          <p:cNvSpPr/>
          <p:nvPr/>
        </p:nvSpPr>
        <p:spPr>
          <a:xfrm>
            <a:off x="15270479" y="1764385"/>
            <a:ext cx="2338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00" name="CuadroTexto 499"/>
          <p:cNvSpPr txBox="1"/>
          <p:nvPr/>
        </p:nvSpPr>
        <p:spPr>
          <a:xfrm>
            <a:off x="15723004" y="2907501"/>
            <a:ext cx="1908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1" name="Rectángulo 500"/>
          <p:cNvSpPr/>
          <p:nvPr/>
        </p:nvSpPr>
        <p:spPr>
          <a:xfrm>
            <a:off x="15268822" y="3353360"/>
            <a:ext cx="2338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02" name="CuadroTexto 501"/>
          <p:cNvSpPr txBox="1"/>
          <p:nvPr/>
        </p:nvSpPr>
        <p:spPr>
          <a:xfrm>
            <a:off x="6776876" y="2899778"/>
            <a:ext cx="1937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3" name="Rectángulo 502"/>
          <p:cNvSpPr/>
          <p:nvPr/>
        </p:nvSpPr>
        <p:spPr>
          <a:xfrm>
            <a:off x="6776875" y="3345637"/>
            <a:ext cx="2313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4328623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Freeform 338"/>
          <p:cNvSpPr>
            <a:spLocks noChangeArrowheads="1"/>
          </p:cNvSpPr>
          <p:nvPr/>
        </p:nvSpPr>
        <p:spPr bwMode="auto">
          <a:xfrm>
            <a:off x="7555551" y="4001281"/>
            <a:ext cx="8219423" cy="8219423"/>
          </a:xfrm>
          <a:custGeom>
            <a:avLst/>
            <a:gdLst>
              <a:gd name="T0" fmla="*/ 7128 w 7129"/>
              <a:gd name="T1" fmla="*/ 3563 h 7129"/>
              <a:gd name="T2" fmla="*/ 7128 w 7129"/>
              <a:gd name="T3" fmla="*/ 3563 h 7129"/>
              <a:gd name="T4" fmla="*/ 3565 w 7129"/>
              <a:gd name="T5" fmla="*/ 7128 h 7129"/>
              <a:gd name="T6" fmla="*/ 3565 w 7129"/>
              <a:gd name="T7" fmla="*/ 7128 h 7129"/>
              <a:gd name="T8" fmla="*/ 0 w 7129"/>
              <a:gd name="T9" fmla="*/ 3563 h 7129"/>
              <a:gd name="T10" fmla="*/ 0 w 7129"/>
              <a:gd name="T11" fmla="*/ 3563 h 7129"/>
              <a:gd name="T12" fmla="*/ 3565 w 7129"/>
              <a:gd name="T13" fmla="*/ 0 h 7129"/>
              <a:gd name="T14" fmla="*/ 3565 w 7129"/>
              <a:gd name="T15" fmla="*/ 0 h 7129"/>
              <a:gd name="T16" fmla="*/ 7128 w 7129"/>
              <a:gd name="T17" fmla="*/ 3563 h 7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29" h="7129">
                <a:moveTo>
                  <a:pt x="7128" y="3563"/>
                </a:moveTo>
                <a:lnTo>
                  <a:pt x="7128" y="3563"/>
                </a:lnTo>
                <a:cubicBezTo>
                  <a:pt x="7128" y="5532"/>
                  <a:pt x="5533" y="7128"/>
                  <a:pt x="3565" y="7128"/>
                </a:cubicBezTo>
                <a:lnTo>
                  <a:pt x="3565" y="7128"/>
                </a:lnTo>
                <a:cubicBezTo>
                  <a:pt x="1597" y="7128"/>
                  <a:pt x="0" y="5532"/>
                  <a:pt x="0" y="3563"/>
                </a:cubicBezTo>
                <a:lnTo>
                  <a:pt x="0" y="3563"/>
                </a:lnTo>
                <a:cubicBezTo>
                  <a:pt x="0" y="1596"/>
                  <a:pt x="1597" y="0"/>
                  <a:pt x="3565" y="0"/>
                </a:cubicBezTo>
                <a:lnTo>
                  <a:pt x="3565" y="0"/>
                </a:lnTo>
                <a:cubicBezTo>
                  <a:pt x="5533" y="0"/>
                  <a:pt x="7128" y="1596"/>
                  <a:pt x="7128" y="3563"/>
                </a:cubicBezTo>
              </a:path>
            </a:pathLst>
          </a:custGeom>
          <a:noFill/>
          <a:ln w="36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339"/>
          <p:cNvSpPr>
            <a:spLocks noChangeArrowheads="1"/>
          </p:cNvSpPr>
          <p:nvPr/>
        </p:nvSpPr>
        <p:spPr bwMode="auto">
          <a:xfrm>
            <a:off x="8556929" y="4001281"/>
            <a:ext cx="8219420" cy="8219423"/>
          </a:xfrm>
          <a:custGeom>
            <a:avLst/>
            <a:gdLst>
              <a:gd name="T0" fmla="*/ 7128 w 7129"/>
              <a:gd name="T1" fmla="*/ 3563 h 7129"/>
              <a:gd name="T2" fmla="*/ 7128 w 7129"/>
              <a:gd name="T3" fmla="*/ 3563 h 7129"/>
              <a:gd name="T4" fmla="*/ 3563 w 7129"/>
              <a:gd name="T5" fmla="*/ 7128 h 7129"/>
              <a:gd name="T6" fmla="*/ 3563 w 7129"/>
              <a:gd name="T7" fmla="*/ 7128 h 7129"/>
              <a:gd name="T8" fmla="*/ 0 w 7129"/>
              <a:gd name="T9" fmla="*/ 3563 h 7129"/>
              <a:gd name="T10" fmla="*/ 0 w 7129"/>
              <a:gd name="T11" fmla="*/ 3563 h 7129"/>
              <a:gd name="T12" fmla="*/ 3563 w 7129"/>
              <a:gd name="T13" fmla="*/ 0 h 7129"/>
              <a:gd name="T14" fmla="*/ 3563 w 7129"/>
              <a:gd name="T15" fmla="*/ 0 h 7129"/>
              <a:gd name="T16" fmla="*/ 7128 w 7129"/>
              <a:gd name="T17" fmla="*/ 3563 h 7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29" h="7129">
                <a:moveTo>
                  <a:pt x="7128" y="3563"/>
                </a:moveTo>
                <a:lnTo>
                  <a:pt x="7128" y="3563"/>
                </a:lnTo>
                <a:cubicBezTo>
                  <a:pt x="7128" y="5532"/>
                  <a:pt x="5531" y="7128"/>
                  <a:pt x="3563" y="7128"/>
                </a:cubicBezTo>
                <a:lnTo>
                  <a:pt x="3563" y="7128"/>
                </a:lnTo>
                <a:cubicBezTo>
                  <a:pt x="1595" y="7128"/>
                  <a:pt x="0" y="5532"/>
                  <a:pt x="0" y="3563"/>
                </a:cubicBezTo>
                <a:lnTo>
                  <a:pt x="0" y="3563"/>
                </a:lnTo>
                <a:cubicBezTo>
                  <a:pt x="0" y="1596"/>
                  <a:pt x="1595" y="0"/>
                  <a:pt x="3563" y="0"/>
                </a:cubicBezTo>
                <a:lnTo>
                  <a:pt x="3563" y="0"/>
                </a:lnTo>
                <a:cubicBezTo>
                  <a:pt x="5531" y="0"/>
                  <a:pt x="7128" y="1596"/>
                  <a:pt x="7128" y="3563"/>
                </a:cubicBezTo>
              </a:path>
            </a:pathLst>
          </a:custGeom>
          <a:noFill/>
          <a:ln w="36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340"/>
          <p:cNvSpPr>
            <a:spLocks noChangeArrowheads="1"/>
          </p:cNvSpPr>
          <p:nvPr/>
        </p:nvSpPr>
        <p:spPr bwMode="auto">
          <a:xfrm>
            <a:off x="11240822" y="10126455"/>
            <a:ext cx="1982421" cy="2226411"/>
          </a:xfrm>
          <a:custGeom>
            <a:avLst/>
            <a:gdLst>
              <a:gd name="T0" fmla="*/ 845 w 1721"/>
              <a:gd name="T1" fmla="*/ 1930 h 1931"/>
              <a:gd name="T2" fmla="*/ 845 w 1721"/>
              <a:gd name="T3" fmla="*/ 1930 h 1931"/>
              <a:gd name="T4" fmla="*/ 310 w 1721"/>
              <a:gd name="T5" fmla="*/ 1490 h 1931"/>
              <a:gd name="T6" fmla="*/ 310 w 1721"/>
              <a:gd name="T7" fmla="*/ 1490 h 1931"/>
              <a:gd name="T8" fmla="*/ 293 w 1721"/>
              <a:gd name="T9" fmla="*/ 1490 h 1931"/>
              <a:gd name="T10" fmla="*/ 293 w 1721"/>
              <a:gd name="T11" fmla="*/ 1490 h 1931"/>
              <a:gd name="T12" fmla="*/ 0 w 1721"/>
              <a:gd name="T13" fmla="*/ 1197 h 1931"/>
              <a:gd name="T14" fmla="*/ 0 w 1721"/>
              <a:gd name="T15" fmla="*/ 1197 h 1931"/>
              <a:gd name="T16" fmla="*/ 137 w 1721"/>
              <a:gd name="T17" fmla="*/ 949 h 1931"/>
              <a:gd name="T18" fmla="*/ 292 w 1721"/>
              <a:gd name="T19" fmla="*/ 0 h 1931"/>
              <a:gd name="T20" fmla="*/ 1399 w 1721"/>
              <a:gd name="T21" fmla="*/ 0 h 1931"/>
              <a:gd name="T22" fmla="*/ 1551 w 1721"/>
              <a:gd name="T23" fmla="*/ 931 h 1931"/>
              <a:gd name="T24" fmla="*/ 1551 w 1721"/>
              <a:gd name="T25" fmla="*/ 931 h 1931"/>
              <a:gd name="T26" fmla="*/ 1720 w 1721"/>
              <a:gd name="T27" fmla="*/ 1197 h 1931"/>
              <a:gd name="T28" fmla="*/ 1720 w 1721"/>
              <a:gd name="T29" fmla="*/ 1197 h 1931"/>
              <a:gd name="T30" fmla="*/ 1427 w 1721"/>
              <a:gd name="T31" fmla="*/ 1490 h 1931"/>
              <a:gd name="T32" fmla="*/ 1427 w 1721"/>
              <a:gd name="T33" fmla="*/ 1490 h 1931"/>
              <a:gd name="T34" fmla="*/ 1381 w 1721"/>
              <a:gd name="T35" fmla="*/ 1486 h 1931"/>
              <a:gd name="T36" fmla="*/ 1381 w 1721"/>
              <a:gd name="T37" fmla="*/ 1486 h 1931"/>
              <a:gd name="T38" fmla="*/ 845 w 1721"/>
              <a:gd name="T39" fmla="*/ 1930 h 1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21" h="1931">
                <a:moveTo>
                  <a:pt x="845" y="1930"/>
                </a:moveTo>
                <a:lnTo>
                  <a:pt x="845" y="1930"/>
                </a:lnTo>
                <a:cubicBezTo>
                  <a:pt x="581" y="1930"/>
                  <a:pt x="359" y="1744"/>
                  <a:pt x="310" y="1490"/>
                </a:cubicBezTo>
                <a:lnTo>
                  <a:pt x="310" y="1490"/>
                </a:lnTo>
                <a:cubicBezTo>
                  <a:pt x="304" y="1490"/>
                  <a:pt x="299" y="1490"/>
                  <a:pt x="293" y="1490"/>
                </a:cubicBezTo>
                <a:lnTo>
                  <a:pt x="293" y="1490"/>
                </a:lnTo>
                <a:cubicBezTo>
                  <a:pt x="131" y="1490"/>
                  <a:pt x="0" y="1359"/>
                  <a:pt x="0" y="1197"/>
                </a:cubicBezTo>
                <a:lnTo>
                  <a:pt x="0" y="1197"/>
                </a:lnTo>
                <a:cubicBezTo>
                  <a:pt x="0" y="1095"/>
                  <a:pt x="52" y="1002"/>
                  <a:pt x="137" y="949"/>
                </a:cubicBezTo>
                <a:lnTo>
                  <a:pt x="292" y="0"/>
                </a:lnTo>
                <a:lnTo>
                  <a:pt x="1399" y="0"/>
                </a:lnTo>
                <a:lnTo>
                  <a:pt x="1551" y="931"/>
                </a:lnTo>
                <a:lnTo>
                  <a:pt x="1551" y="931"/>
                </a:lnTo>
                <a:cubicBezTo>
                  <a:pt x="1653" y="979"/>
                  <a:pt x="1720" y="1082"/>
                  <a:pt x="1720" y="1197"/>
                </a:cubicBezTo>
                <a:lnTo>
                  <a:pt x="1720" y="1197"/>
                </a:lnTo>
                <a:cubicBezTo>
                  <a:pt x="1720" y="1359"/>
                  <a:pt x="1589" y="1490"/>
                  <a:pt x="1427" y="1490"/>
                </a:cubicBezTo>
                <a:lnTo>
                  <a:pt x="1427" y="1490"/>
                </a:lnTo>
                <a:cubicBezTo>
                  <a:pt x="1411" y="1490"/>
                  <a:pt x="1396" y="1489"/>
                  <a:pt x="1381" y="1486"/>
                </a:cubicBezTo>
                <a:lnTo>
                  <a:pt x="1381" y="1486"/>
                </a:lnTo>
                <a:cubicBezTo>
                  <a:pt x="1333" y="1739"/>
                  <a:pt x="1108" y="1930"/>
                  <a:pt x="845" y="193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42"/>
          <p:cNvSpPr>
            <a:spLocks noChangeArrowheads="1"/>
          </p:cNvSpPr>
          <p:nvPr/>
        </p:nvSpPr>
        <p:spPr bwMode="auto">
          <a:xfrm>
            <a:off x="12775927" y="11956382"/>
            <a:ext cx="223658" cy="223658"/>
          </a:xfrm>
          <a:custGeom>
            <a:avLst/>
            <a:gdLst>
              <a:gd name="T0" fmla="*/ 96 w 193"/>
              <a:gd name="T1" fmla="*/ 192 h 193"/>
              <a:gd name="T2" fmla="*/ 96 w 193"/>
              <a:gd name="T3" fmla="*/ 192 h 193"/>
              <a:gd name="T4" fmla="*/ 0 w 193"/>
              <a:gd name="T5" fmla="*/ 96 h 193"/>
              <a:gd name="T6" fmla="*/ 0 w 193"/>
              <a:gd name="T7" fmla="*/ 96 h 193"/>
              <a:gd name="T8" fmla="*/ 96 w 193"/>
              <a:gd name="T9" fmla="*/ 0 h 193"/>
              <a:gd name="T10" fmla="*/ 96 w 193"/>
              <a:gd name="T11" fmla="*/ 0 h 193"/>
              <a:gd name="T12" fmla="*/ 192 w 193"/>
              <a:gd name="T13" fmla="*/ 96 h 193"/>
              <a:gd name="T14" fmla="*/ 192 w 193"/>
              <a:gd name="T15" fmla="*/ 96 h 193"/>
              <a:gd name="T16" fmla="*/ 96 w 193"/>
              <a:gd name="T17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96" y="192"/>
                </a:moveTo>
                <a:lnTo>
                  <a:pt x="96" y="192"/>
                </a:lnTo>
                <a:cubicBezTo>
                  <a:pt x="43" y="192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3" y="0"/>
                  <a:pt x="96" y="0"/>
                </a:cubicBezTo>
                <a:lnTo>
                  <a:pt x="96" y="0"/>
                </a:lnTo>
                <a:cubicBezTo>
                  <a:pt x="149" y="0"/>
                  <a:pt x="192" y="43"/>
                  <a:pt x="192" y="96"/>
                </a:cubicBezTo>
                <a:lnTo>
                  <a:pt x="192" y="96"/>
                </a:lnTo>
                <a:cubicBezTo>
                  <a:pt x="192" y="149"/>
                  <a:pt x="149" y="192"/>
                  <a:pt x="96" y="19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Freeform 344"/>
          <p:cNvSpPr>
            <a:spLocks noChangeArrowheads="1"/>
          </p:cNvSpPr>
          <p:nvPr/>
        </p:nvSpPr>
        <p:spPr bwMode="auto">
          <a:xfrm>
            <a:off x="11479728" y="11803888"/>
            <a:ext cx="198244" cy="203325"/>
          </a:xfrm>
          <a:custGeom>
            <a:avLst/>
            <a:gdLst>
              <a:gd name="T0" fmla="*/ 87 w 174"/>
              <a:gd name="T1" fmla="*/ 174 h 175"/>
              <a:gd name="T2" fmla="*/ 87 w 174"/>
              <a:gd name="T3" fmla="*/ 174 h 175"/>
              <a:gd name="T4" fmla="*/ 0 w 174"/>
              <a:gd name="T5" fmla="*/ 87 h 175"/>
              <a:gd name="T6" fmla="*/ 0 w 174"/>
              <a:gd name="T7" fmla="*/ 87 h 175"/>
              <a:gd name="T8" fmla="*/ 87 w 174"/>
              <a:gd name="T9" fmla="*/ 0 h 175"/>
              <a:gd name="T10" fmla="*/ 87 w 174"/>
              <a:gd name="T11" fmla="*/ 0 h 175"/>
              <a:gd name="T12" fmla="*/ 173 w 174"/>
              <a:gd name="T13" fmla="*/ 87 h 175"/>
              <a:gd name="T14" fmla="*/ 173 w 174"/>
              <a:gd name="T15" fmla="*/ 87 h 175"/>
              <a:gd name="T16" fmla="*/ 87 w 174"/>
              <a:gd name="T17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" h="175">
                <a:moveTo>
                  <a:pt x="87" y="174"/>
                </a:moveTo>
                <a:lnTo>
                  <a:pt x="87" y="174"/>
                </a:lnTo>
                <a:cubicBezTo>
                  <a:pt x="39" y="174"/>
                  <a:pt x="0" y="135"/>
                  <a:pt x="0" y="8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lnTo>
                  <a:pt x="87" y="0"/>
                </a:lnTo>
                <a:cubicBezTo>
                  <a:pt x="135" y="0"/>
                  <a:pt x="173" y="39"/>
                  <a:pt x="173" y="87"/>
                </a:cubicBezTo>
                <a:lnTo>
                  <a:pt x="173" y="87"/>
                </a:lnTo>
                <a:cubicBezTo>
                  <a:pt x="173" y="135"/>
                  <a:pt x="135" y="174"/>
                  <a:pt x="87" y="17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346"/>
          <p:cNvSpPr>
            <a:spLocks noChangeArrowheads="1"/>
          </p:cNvSpPr>
          <p:nvPr/>
        </p:nvSpPr>
        <p:spPr bwMode="auto">
          <a:xfrm>
            <a:off x="11799966" y="12281702"/>
            <a:ext cx="269404" cy="269404"/>
          </a:xfrm>
          <a:custGeom>
            <a:avLst/>
            <a:gdLst>
              <a:gd name="T0" fmla="*/ 115 w 232"/>
              <a:gd name="T1" fmla="*/ 231 h 232"/>
              <a:gd name="T2" fmla="*/ 115 w 232"/>
              <a:gd name="T3" fmla="*/ 231 h 232"/>
              <a:gd name="T4" fmla="*/ 0 w 232"/>
              <a:gd name="T5" fmla="*/ 116 h 232"/>
              <a:gd name="T6" fmla="*/ 0 w 232"/>
              <a:gd name="T7" fmla="*/ 116 h 232"/>
              <a:gd name="T8" fmla="*/ 115 w 232"/>
              <a:gd name="T9" fmla="*/ 0 h 232"/>
              <a:gd name="T10" fmla="*/ 115 w 232"/>
              <a:gd name="T11" fmla="*/ 0 h 232"/>
              <a:gd name="T12" fmla="*/ 231 w 232"/>
              <a:gd name="T13" fmla="*/ 116 h 232"/>
              <a:gd name="T14" fmla="*/ 231 w 232"/>
              <a:gd name="T15" fmla="*/ 116 h 232"/>
              <a:gd name="T16" fmla="*/ 115 w 232"/>
              <a:gd name="T17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" h="232">
                <a:moveTo>
                  <a:pt x="115" y="231"/>
                </a:moveTo>
                <a:lnTo>
                  <a:pt x="115" y="231"/>
                </a:lnTo>
                <a:cubicBezTo>
                  <a:pt x="52" y="231"/>
                  <a:pt x="0" y="180"/>
                  <a:pt x="0" y="116"/>
                </a:cubicBezTo>
                <a:lnTo>
                  <a:pt x="0" y="116"/>
                </a:lnTo>
                <a:cubicBezTo>
                  <a:pt x="0" y="52"/>
                  <a:pt x="52" y="0"/>
                  <a:pt x="115" y="0"/>
                </a:cubicBezTo>
                <a:lnTo>
                  <a:pt x="115" y="0"/>
                </a:lnTo>
                <a:cubicBezTo>
                  <a:pt x="179" y="0"/>
                  <a:pt x="231" y="52"/>
                  <a:pt x="231" y="116"/>
                </a:cubicBezTo>
                <a:lnTo>
                  <a:pt x="231" y="116"/>
                </a:lnTo>
                <a:cubicBezTo>
                  <a:pt x="231" y="180"/>
                  <a:pt x="179" y="231"/>
                  <a:pt x="115" y="23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348"/>
          <p:cNvSpPr>
            <a:spLocks noChangeArrowheads="1"/>
          </p:cNvSpPr>
          <p:nvPr/>
        </p:nvSpPr>
        <p:spPr bwMode="auto">
          <a:xfrm>
            <a:off x="10081868" y="8052538"/>
            <a:ext cx="2226411" cy="3471776"/>
          </a:xfrm>
          <a:custGeom>
            <a:avLst/>
            <a:gdLst>
              <a:gd name="T0" fmla="*/ 652 w 1933"/>
              <a:gd name="T1" fmla="*/ 2623 h 3013"/>
              <a:gd name="T2" fmla="*/ 652 w 1933"/>
              <a:gd name="T3" fmla="*/ 2623 h 3013"/>
              <a:gd name="T4" fmla="*/ 9 w 1933"/>
              <a:gd name="T5" fmla="*/ 800 h 3013"/>
              <a:gd name="T6" fmla="*/ 0 w 1933"/>
              <a:gd name="T7" fmla="*/ 767 h 3013"/>
              <a:gd name="T8" fmla="*/ 942 w 1933"/>
              <a:gd name="T9" fmla="*/ 0 h 3013"/>
              <a:gd name="T10" fmla="*/ 1932 w 1933"/>
              <a:gd name="T11" fmla="*/ 992 h 3013"/>
              <a:gd name="T12" fmla="*/ 1812 w 1933"/>
              <a:gd name="T13" fmla="*/ 993 h 3013"/>
              <a:gd name="T14" fmla="*/ 1812 w 1933"/>
              <a:gd name="T15" fmla="*/ 993 h 3013"/>
              <a:gd name="T16" fmla="*/ 1201 w 1933"/>
              <a:gd name="T17" fmla="*/ 1175 h 3013"/>
              <a:gd name="T18" fmla="*/ 1201 w 1933"/>
              <a:gd name="T19" fmla="*/ 1175 h 3013"/>
              <a:gd name="T20" fmla="*/ 747 w 1933"/>
              <a:gd name="T21" fmla="*/ 2591 h 3013"/>
              <a:gd name="T22" fmla="*/ 837 w 1933"/>
              <a:gd name="T23" fmla="*/ 3012 h 3013"/>
              <a:gd name="T24" fmla="*/ 652 w 1933"/>
              <a:gd name="T25" fmla="*/ 2623 h 3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33" h="3013">
                <a:moveTo>
                  <a:pt x="652" y="2623"/>
                </a:moveTo>
                <a:lnTo>
                  <a:pt x="652" y="2623"/>
                </a:lnTo>
                <a:cubicBezTo>
                  <a:pt x="368" y="2025"/>
                  <a:pt x="149" y="1296"/>
                  <a:pt x="9" y="800"/>
                </a:cubicBezTo>
                <a:lnTo>
                  <a:pt x="0" y="767"/>
                </a:lnTo>
                <a:lnTo>
                  <a:pt x="942" y="0"/>
                </a:lnTo>
                <a:lnTo>
                  <a:pt x="1932" y="992"/>
                </a:lnTo>
                <a:lnTo>
                  <a:pt x="1812" y="993"/>
                </a:lnTo>
                <a:lnTo>
                  <a:pt x="1812" y="993"/>
                </a:lnTo>
                <a:cubicBezTo>
                  <a:pt x="1582" y="996"/>
                  <a:pt x="1371" y="1059"/>
                  <a:pt x="1201" y="1175"/>
                </a:cubicBezTo>
                <a:lnTo>
                  <a:pt x="1201" y="1175"/>
                </a:lnTo>
                <a:cubicBezTo>
                  <a:pt x="802" y="1448"/>
                  <a:pt x="624" y="2004"/>
                  <a:pt x="747" y="2591"/>
                </a:cubicBezTo>
                <a:lnTo>
                  <a:pt x="837" y="3012"/>
                </a:lnTo>
                <a:lnTo>
                  <a:pt x="652" y="262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Freeform 350"/>
          <p:cNvSpPr>
            <a:spLocks noChangeArrowheads="1"/>
          </p:cNvSpPr>
          <p:nvPr/>
        </p:nvSpPr>
        <p:spPr bwMode="auto">
          <a:xfrm>
            <a:off x="12094788" y="8052538"/>
            <a:ext cx="2226411" cy="3329449"/>
          </a:xfrm>
          <a:custGeom>
            <a:avLst/>
            <a:gdLst>
              <a:gd name="T0" fmla="*/ 1184 w 1933"/>
              <a:gd name="T1" fmla="*/ 2591 h 2889"/>
              <a:gd name="T2" fmla="*/ 1184 w 1933"/>
              <a:gd name="T3" fmla="*/ 2591 h 2889"/>
              <a:gd name="T4" fmla="*/ 731 w 1933"/>
              <a:gd name="T5" fmla="*/ 1175 h 2889"/>
              <a:gd name="T6" fmla="*/ 731 w 1933"/>
              <a:gd name="T7" fmla="*/ 1175 h 2889"/>
              <a:gd name="T8" fmla="*/ 120 w 1933"/>
              <a:gd name="T9" fmla="*/ 993 h 2889"/>
              <a:gd name="T10" fmla="*/ 0 w 1933"/>
              <a:gd name="T11" fmla="*/ 992 h 2889"/>
              <a:gd name="T12" fmla="*/ 991 w 1933"/>
              <a:gd name="T13" fmla="*/ 0 h 2889"/>
              <a:gd name="T14" fmla="*/ 1932 w 1933"/>
              <a:gd name="T15" fmla="*/ 767 h 2889"/>
              <a:gd name="T16" fmla="*/ 1924 w 1933"/>
              <a:gd name="T17" fmla="*/ 798 h 2889"/>
              <a:gd name="T18" fmla="*/ 1924 w 1933"/>
              <a:gd name="T19" fmla="*/ 798 h 2889"/>
              <a:gd name="T20" fmla="*/ 1278 w 1933"/>
              <a:gd name="T21" fmla="*/ 2627 h 2889"/>
              <a:gd name="T22" fmla="*/ 1121 w 1933"/>
              <a:gd name="T23" fmla="*/ 2888 h 2889"/>
              <a:gd name="T24" fmla="*/ 1184 w 1933"/>
              <a:gd name="T25" fmla="*/ 2591 h 2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33" h="2889">
                <a:moveTo>
                  <a:pt x="1184" y="2591"/>
                </a:moveTo>
                <a:lnTo>
                  <a:pt x="1184" y="2591"/>
                </a:lnTo>
                <a:cubicBezTo>
                  <a:pt x="1308" y="2004"/>
                  <a:pt x="1130" y="1448"/>
                  <a:pt x="731" y="1175"/>
                </a:cubicBezTo>
                <a:lnTo>
                  <a:pt x="731" y="1175"/>
                </a:lnTo>
                <a:cubicBezTo>
                  <a:pt x="561" y="1059"/>
                  <a:pt x="350" y="996"/>
                  <a:pt x="120" y="993"/>
                </a:cubicBezTo>
                <a:lnTo>
                  <a:pt x="0" y="992"/>
                </a:lnTo>
                <a:lnTo>
                  <a:pt x="991" y="0"/>
                </a:lnTo>
                <a:lnTo>
                  <a:pt x="1932" y="767"/>
                </a:lnTo>
                <a:lnTo>
                  <a:pt x="1924" y="798"/>
                </a:lnTo>
                <a:lnTo>
                  <a:pt x="1924" y="798"/>
                </a:lnTo>
                <a:cubicBezTo>
                  <a:pt x="1772" y="1403"/>
                  <a:pt x="1600" y="2088"/>
                  <a:pt x="1278" y="2627"/>
                </a:cubicBezTo>
                <a:lnTo>
                  <a:pt x="1121" y="2888"/>
                </a:lnTo>
                <a:lnTo>
                  <a:pt x="1184" y="259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Freeform 352"/>
          <p:cNvSpPr>
            <a:spLocks noChangeArrowheads="1"/>
          </p:cNvSpPr>
          <p:nvPr/>
        </p:nvSpPr>
        <p:spPr bwMode="auto">
          <a:xfrm>
            <a:off x="11317067" y="9480896"/>
            <a:ext cx="894631" cy="599809"/>
          </a:xfrm>
          <a:custGeom>
            <a:avLst/>
            <a:gdLst>
              <a:gd name="T0" fmla="*/ 0 w 778"/>
              <a:gd name="T1" fmla="*/ 519 h 520"/>
              <a:gd name="T2" fmla="*/ 142 w 778"/>
              <a:gd name="T3" fmla="*/ 0 h 520"/>
              <a:gd name="T4" fmla="*/ 637 w 778"/>
              <a:gd name="T5" fmla="*/ 0 h 520"/>
              <a:gd name="T6" fmla="*/ 777 w 778"/>
              <a:gd name="T7" fmla="*/ 519 h 520"/>
              <a:gd name="T8" fmla="*/ 0 w 778"/>
              <a:gd name="T9" fmla="*/ 519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8" h="520">
                <a:moveTo>
                  <a:pt x="0" y="519"/>
                </a:moveTo>
                <a:lnTo>
                  <a:pt x="142" y="0"/>
                </a:lnTo>
                <a:lnTo>
                  <a:pt x="637" y="0"/>
                </a:lnTo>
                <a:lnTo>
                  <a:pt x="777" y="519"/>
                </a:lnTo>
                <a:lnTo>
                  <a:pt x="0" y="51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Freeform 354"/>
          <p:cNvSpPr>
            <a:spLocks noChangeArrowheads="1"/>
          </p:cNvSpPr>
          <p:nvPr/>
        </p:nvSpPr>
        <p:spPr bwMode="auto">
          <a:xfrm>
            <a:off x="12191366" y="9480896"/>
            <a:ext cx="899716" cy="599809"/>
          </a:xfrm>
          <a:custGeom>
            <a:avLst/>
            <a:gdLst>
              <a:gd name="T0" fmla="*/ 0 w 779"/>
              <a:gd name="T1" fmla="*/ 519 h 520"/>
              <a:gd name="T2" fmla="*/ 142 w 779"/>
              <a:gd name="T3" fmla="*/ 0 h 520"/>
              <a:gd name="T4" fmla="*/ 637 w 779"/>
              <a:gd name="T5" fmla="*/ 0 h 520"/>
              <a:gd name="T6" fmla="*/ 778 w 779"/>
              <a:gd name="T7" fmla="*/ 519 h 520"/>
              <a:gd name="T8" fmla="*/ 0 w 779"/>
              <a:gd name="T9" fmla="*/ 519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9" h="520">
                <a:moveTo>
                  <a:pt x="0" y="519"/>
                </a:moveTo>
                <a:lnTo>
                  <a:pt x="142" y="0"/>
                </a:lnTo>
                <a:lnTo>
                  <a:pt x="637" y="0"/>
                </a:lnTo>
                <a:lnTo>
                  <a:pt x="778" y="519"/>
                </a:lnTo>
                <a:lnTo>
                  <a:pt x="0" y="51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Freeform 356"/>
          <p:cNvSpPr>
            <a:spLocks noChangeArrowheads="1"/>
          </p:cNvSpPr>
          <p:nvPr/>
        </p:nvSpPr>
        <p:spPr bwMode="auto">
          <a:xfrm>
            <a:off x="11728803" y="9480896"/>
            <a:ext cx="940377" cy="767554"/>
          </a:xfrm>
          <a:custGeom>
            <a:avLst/>
            <a:gdLst>
              <a:gd name="T0" fmla="*/ 0 w 817"/>
              <a:gd name="T1" fmla="*/ 665 h 666"/>
              <a:gd name="T2" fmla="*/ 81 w 817"/>
              <a:gd name="T3" fmla="*/ 0 h 666"/>
              <a:gd name="T4" fmla="*/ 734 w 817"/>
              <a:gd name="T5" fmla="*/ 0 h 666"/>
              <a:gd name="T6" fmla="*/ 816 w 817"/>
              <a:gd name="T7" fmla="*/ 665 h 666"/>
              <a:gd name="T8" fmla="*/ 0 w 817"/>
              <a:gd name="T9" fmla="*/ 665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7" h="666">
                <a:moveTo>
                  <a:pt x="0" y="665"/>
                </a:moveTo>
                <a:lnTo>
                  <a:pt x="81" y="0"/>
                </a:lnTo>
                <a:lnTo>
                  <a:pt x="734" y="0"/>
                </a:lnTo>
                <a:lnTo>
                  <a:pt x="816" y="665"/>
                </a:lnTo>
                <a:lnTo>
                  <a:pt x="0" y="66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7" name="Freeform 358"/>
          <p:cNvSpPr>
            <a:spLocks noChangeArrowheads="1"/>
          </p:cNvSpPr>
          <p:nvPr/>
        </p:nvSpPr>
        <p:spPr bwMode="auto">
          <a:xfrm>
            <a:off x="10946000" y="5475389"/>
            <a:ext cx="2511066" cy="4122420"/>
          </a:xfrm>
          <a:custGeom>
            <a:avLst/>
            <a:gdLst>
              <a:gd name="T0" fmla="*/ 470 w 2177"/>
              <a:gd name="T1" fmla="*/ 3575 h 3576"/>
              <a:gd name="T2" fmla="*/ 456 w 2177"/>
              <a:gd name="T3" fmla="*/ 3550 h 3576"/>
              <a:gd name="T4" fmla="*/ 456 w 2177"/>
              <a:gd name="T5" fmla="*/ 3550 h 3576"/>
              <a:gd name="T6" fmla="*/ 3 w 2177"/>
              <a:gd name="T7" fmla="*/ 1785 h 3576"/>
              <a:gd name="T8" fmla="*/ 3 w 2177"/>
              <a:gd name="T9" fmla="*/ 1785 h 3576"/>
              <a:gd name="T10" fmla="*/ 476 w 2177"/>
              <a:gd name="T11" fmla="*/ 25 h 3576"/>
              <a:gd name="T12" fmla="*/ 491 w 2177"/>
              <a:gd name="T13" fmla="*/ 0 h 3576"/>
              <a:gd name="T14" fmla="*/ 1685 w 2177"/>
              <a:gd name="T15" fmla="*/ 0 h 3576"/>
              <a:gd name="T16" fmla="*/ 1700 w 2177"/>
              <a:gd name="T17" fmla="*/ 25 h 3576"/>
              <a:gd name="T18" fmla="*/ 1700 w 2177"/>
              <a:gd name="T19" fmla="*/ 25 h 3576"/>
              <a:gd name="T20" fmla="*/ 2172 w 2177"/>
              <a:gd name="T21" fmla="*/ 1785 h 3576"/>
              <a:gd name="T22" fmla="*/ 2172 w 2177"/>
              <a:gd name="T23" fmla="*/ 1785 h 3576"/>
              <a:gd name="T24" fmla="*/ 1720 w 2177"/>
              <a:gd name="T25" fmla="*/ 3550 h 3576"/>
              <a:gd name="T26" fmla="*/ 1706 w 2177"/>
              <a:gd name="T27" fmla="*/ 3575 h 3576"/>
              <a:gd name="T28" fmla="*/ 470 w 2177"/>
              <a:gd name="T29" fmla="*/ 3575 h 3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77" h="3576">
                <a:moveTo>
                  <a:pt x="470" y="3575"/>
                </a:moveTo>
                <a:lnTo>
                  <a:pt x="456" y="3550"/>
                </a:lnTo>
                <a:lnTo>
                  <a:pt x="456" y="3550"/>
                </a:lnTo>
                <a:cubicBezTo>
                  <a:pt x="156" y="3013"/>
                  <a:pt x="0" y="2403"/>
                  <a:pt x="3" y="1785"/>
                </a:cubicBezTo>
                <a:lnTo>
                  <a:pt x="3" y="1785"/>
                </a:lnTo>
                <a:cubicBezTo>
                  <a:pt x="7" y="1167"/>
                  <a:pt x="170" y="559"/>
                  <a:pt x="476" y="25"/>
                </a:cubicBezTo>
                <a:lnTo>
                  <a:pt x="491" y="0"/>
                </a:lnTo>
                <a:lnTo>
                  <a:pt x="1685" y="0"/>
                </a:lnTo>
                <a:lnTo>
                  <a:pt x="1700" y="25"/>
                </a:lnTo>
                <a:lnTo>
                  <a:pt x="1700" y="25"/>
                </a:lnTo>
                <a:cubicBezTo>
                  <a:pt x="2006" y="559"/>
                  <a:pt x="2169" y="1167"/>
                  <a:pt x="2172" y="1785"/>
                </a:cubicBezTo>
                <a:lnTo>
                  <a:pt x="2172" y="1785"/>
                </a:lnTo>
                <a:cubicBezTo>
                  <a:pt x="2176" y="2403"/>
                  <a:pt x="2020" y="3013"/>
                  <a:pt x="1720" y="3550"/>
                </a:cubicBezTo>
                <a:lnTo>
                  <a:pt x="1706" y="3575"/>
                </a:lnTo>
                <a:lnTo>
                  <a:pt x="470" y="357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" name="Freeform 360"/>
          <p:cNvSpPr>
            <a:spLocks noChangeArrowheads="1"/>
          </p:cNvSpPr>
          <p:nvPr/>
        </p:nvSpPr>
        <p:spPr bwMode="auto">
          <a:xfrm>
            <a:off x="11444147" y="3909785"/>
            <a:ext cx="1514773" cy="1682518"/>
          </a:xfrm>
          <a:custGeom>
            <a:avLst/>
            <a:gdLst>
              <a:gd name="T0" fmla="*/ 0 w 1313"/>
              <a:gd name="T1" fmla="*/ 1458 h 1459"/>
              <a:gd name="T2" fmla="*/ 44 w 1313"/>
              <a:gd name="T3" fmla="*/ 1381 h 1459"/>
              <a:gd name="T4" fmla="*/ 44 w 1313"/>
              <a:gd name="T5" fmla="*/ 1381 h 1459"/>
              <a:gd name="T6" fmla="*/ 550 w 1313"/>
              <a:gd name="T7" fmla="*/ 701 h 1459"/>
              <a:gd name="T8" fmla="*/ 607 w 1313"/>
              <a:gd name="T9" fmla="*/ 0 h 1459"/>
              <a:gd name="T10" fmla="*/ 708 w 1313"/>
              <a:gd name="T11" fmla="*/ 0 h 1459"/>
              <a:gd name="T12" fmla="*/ 762 w 1313"/>
              <a:gd name="T13" fmla="*/ 701 h 1459"/>
              <a:gd name="T14" fmla="*/ 762 w 1313"/>
              <a:gd name="T15" fmla="*/ 701 h 1459"/>
              <a:gd name="T16" fmla="*/ 1268 w 1313"/>
              <a:gd name="T17" fmla="*/ 1381 h 1459"/>
              <a:gd name="T18" fmla="*/ 1312 w 1313"/>
              <a:gd name="T19" fmla="*/ 1458 h 1459"/>
              <a:gd name="T20" fmla="*/ 0 w 1313"/>
              <a:gd name="T21" fmla="*/ 1458 h 1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13" h="1459">
                <a:moveTo>
                  <a:pt x="0" y="1458"/>
                </a:moveTo>
                <a:lnTo>
                  <a:pt x="44" y="1381"/>
                </a:lnTo>
                <a:lnTo>
                  <a:pt x="44" y="1381"/>
                </a:lnTo>
                <a:cubicBezTo>
                  <a:pt x="184" y="1136"/>
                  <a:pt x="355" y="907"/>
                  <a:pt x="550" y="701"/>
                </a:cubicBezTo>
                <a:lnTo>
                  <a:pt x="607" y="0"/>
                </a:lnTo>
                <a:lnTo>
                  <a:pt x="708" y="0"/>
                </a:lnTo>
                <a:lnTo>
                  <a:pt x="762" y="701"/>
                </a:lnTo>
                <a:lnTo>
                  <a:pt x="762" y="701"/>
                </a:lnTo>
                <a:cubicBezTo>
                  <a:pt x="957" y="907"/>
                  <a:pt x="1127" y="1136"/>
                  <a:pt x="1268" y="1381"/>
                </a:cubicBezTo>
                <a:lnTo>
                  <a:pt x="1312" y="1458"/>
                </a:lnTo>
                <a:lnTo>
                  <a:pt x="0" y="145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Freeform 362"/>
          <p:cNvSpPr>
            <a:spLocks noChangeArrowheads="1"/>
          </p:cNvSpPr>
          <p:nvPr/>
        </p:nvSpPr>
        <p:spPr bwMode="auto">
          <a:xfrm>
            <a:off x="11703385" y="6126030"/>
            <a:ext cx="991212" cy="991212"/>
          </a:xfrm>
          <a:custGeom>
            <a:avLst/>
            <a:gdLst>
              <a:gd name="T0" fmla="*/ 429 w 859"/>
              <a:gd name="T1" fmla="*/ 858 h 859"/>
              <a:gd name="T2" fmla="*/ 429 w 859"/>
              <a:gd name="T3" fmla="*/ 858 h 859"/>
              <a:gd name="T4" fmla="*/ 0 w 859"/>
              <a:gd name="T5" fmla="*/ 430 h 859"/>
              <a:gd name="T6" fmla="*/ 0 w 859"/>
              <a:gd name="T7" fmla="*/ 430 h 859"/>
              <a:gd name="T8" fmla="*/ 429 w 859"/>
              <a:gd name="T9" fmla="*/ 0 h 859"/>
              <a:gd name="T10" fmla="*/ 429 w 859"/>
              <a:gd name="T11" fmla="*/ 0 h 859"/>
              <a:gd name="T12" fmla="*/ 858 w 859"/>
              <a:gd name="T13" fmla="*/ 430 h 859"/>
              <a:gd name="T14" fmla="*/ 858 w 859"/>
              <a:gd name="T15" fmla="*/ 430 h 859"/>
              <a:gd name="T16" fmla="*/ 429 w 859"/>
              <a:gd name="T17" fmla="*/ 85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9" h="859">
                <a:moveTo>
                  <a:pt x="429" y="858"/>
                </a:moveTo>
                <a:lnTo>
                  <a:pt x="429" y="858"/>
                </a:lnTo>
                <a:cubicBezTo>
                  <a:pt x="192" y="858"/>
                  <a:pt x="0" y="665"/>
                  <a:pt x="0" y="430"/>
                </a:cubicBezTo>
                <a:lnTo>
                  <a:pt x="0" y="430"/>
                </a:lnTo>
                <a:cubicBezTo>
                  <a:pt x="0" y="192"/>
                  <a:pt x="192" y="0"/>
                  <a:pt x="429" y="0"/>
                </a:cubicBezTo>
                <a:lnTo>
                  <a:pt x="429" y="0"/>
                </a:lnTo>
                <a:cubicBezTo>
                  <a:pt x="665" y="0"/>
                  <a:pt x="858" y="192"/>
                  <a:pt x="858" y="430"/>
                </a:cubicBezTo>
                <a:lnTo>
                  <a:pt x="858" y="430"/>
                </a:lnTo>
                <a:cubicBezTo>
                  <a:pt x="858" y="665"/>
                  <a:pt x="665" y="858"/>
                  <a:pt x="429" y="8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9" name="Freeform 364"/>
          <p:cNvSpPr>
            <a:spLocks noChangeArrowheads="1"/>
          </p:cNvSpPr>
          <p:nvPr/>
        </p:nvSpPr>
        <p:spPr bwMode="auto">
          <a:xfrm>
            <a:off x="11794882" y="8306694"/>
            <a:ext cx="838718" cy="1235199"/>
          </a:xfrm>
          <a:custGeom>
            <a:avLst/>
            <a:gdLst>
              <a:gd name="T0" fmla="*/ 364 w 729"/>
              <a:gd name="T1" fmla="*/ 0 h 1070"/>
              <a:gd name="T2" fmla="*/ 364 w 729"/>
              <a:gd name="T3" fmla="*/ 0 h 1070"/>
              <a:gd name="T4" fmla="*/ 364 w 729"/>
              <a:gd name="T5" fmla="*/ 0 h 1070"/>
              <a:gd name="T6" fmla="*/ 0 w 729"/>
              <a:gd name="T7" fmla="*/ 364 h 1070"/>
              <a:gd name="T8" fmla="*/ 0 w 729"/>
              <a:gd name="T9" fmla="*/ 1069 h 1070"/>
              <a:gd name="T10" fmla="*/ 728 w 729"/>
              <a:gd name="T11" fmla="*/ 1069 h 1070"/>
              <a:gd name="T12" fmla="*/ 728 w 729"/>
              <a:gd name="T13" fmla="*/ 364 h 1070"/>
              <a:gd name="T14" fmla="*/ 728 w 729"/>
              <a:gd name="T15" fmla="*/ 364 h 1070"/>
              <a:gd name="T16" fmla="*/ 364 w 729"/>
              <a:gd name="T17" fmla="*/ 0 h 1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9" h="1070">
                <a:moveTo>
                  <a:pt x="364" y="0"/>
                </a:moveTo>
                <a:lnTo>
                  <a:pt x="364" y="0"/>
                </a:lnTo>
                <a:lnTo>
                  <a:pt x="364" y="0"/>
                </a:lnTo>
                <a:cubicBezTo>
                  <a:pt x="163" y="0"/>
                  <a:pt x="0" y="163"/>
                  <a:pt x="0" y="364"/>
                </a:cubicBezTo>
                <a:lnTo>
                  <a:pt x="0" y="1069"/>
                </a:lnTo>
                <a:lnTo>
                  <a:pt x="728" y="1069"/>
                </a:lnTo>
                <a:lnTo>
                  <a:pt x="728" y="364"/>
                </a:lnTo>
                <a:lnTo>
                  <a:pt x="728" y="364"/>
                </a:lnTo>
                <a:cubicBezTo>
                  <a:pt x="728" y="163"/>
                  <a:pt x="565" y="0"/>
                  <a:pt x="364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Freeform 366"/>
          <p:cNvSpPr>
            <a:spLocks noChangeArrowheads="1"/>
          </p:cNvSpPr>
          <p:nvPr/>
        </p:nvSpPr>
        <p:spPr bwMode="auto">
          <a:xfrm>
            <a:off x="14926090" y="4560426"/>
            <a:ext cx="1148787" cy="1148787"/>
          </a:xfrm>
          <a:custGeom>
            <a:avLst/>
            <a:gdLst>
              <a:gd name="T0" fmla="*/ 997 w 998"/>
              <a:gd name="T1" fmla="*/ 498 h 998"/>
              <a:gd name="T2" fmla="*/ 997 w 998"/>
              <a:gd name="T3" fmla="*/ 498 h 998"/>
              <a:gd name="T4" fmla="*/ 499 w 998"/>
              <a:gd name="T5" fmla="*/ 997 h 998"/>
              <a:gd name="T6" fmla="*/ 499 w 998"/>
              <a:gd name="T7" fmla="*/ 997 h 998"/>
              <a:gd name="T8" fmla="*/ 0 w 998"/>
              <a:gd name="T9" fmla="*/ 498 h 998"/>
              <a:gd name="T10" fmla="*/ 0 w 998"/>
              <a:gd name="T11" fmla="*/ 498 h 998"/>
              <a:gd name="T12" fmla="*/ 499 w 998"/>
              <a:gd name="T13" fmla="*/ 0 h 998"/>
              <a:gd name="T14" fmla="*/ 499 w 998"/>
              <a:gd name="T15" fmla="*/ 0 h 998"/>
              <a:gd name="T16" fmla="*/ 997 w 998"/>
              <a:gd name="T17" fmla="*/ 498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8" h="998">
                <a:moveTo>
                  <a:pt x="997" y="498"/>
                </a:moveTo>
                <a:lnTo>
                  <a:pt x="997" y="498"/>
                </a:lnTo>
                <a:cubicBezTo>
                  <a:pt x="997" y="773"/>
                  <a:pt x="774" y="997"/>
                  <a:pt x="499" y="997"/>
                </a:cubicBezTo>
                <a:lnTo>
                  <a:pt x="499" y="997"/>
                </a:lnTo>
                <a:cubicBezTo>
                  <a:pt x="224" y="997"/>
                  <a:pt x="0" y="773"/>
                  <a:pt x="0" y="498"/>
                </a:cubicBezTo>
                <a:lnTo>
                  <a:pt x="0" y="498"/>
                </a:lnTo>
                <a:cubicBezTo>
                  <a:pt x="0" y="223"/>
                  <a:pt x="224" y="0"/>
                  <a:pt x="499" y="0"/>
                </a:cubicBezTo>
                <a:lnTo>
                  <a:pt x="499" y="0"/>
                </a:lnTo>
                <a:cubicBezTo>
                  <a:pt x="774" y="0"/>
                  <a:pt x="997" y="223"/>
                  <a:pt x="997" y="49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Freeform 367"/>
          <p:cNvSpPr>
            <a:spLocks noChangeArrowheads="1"/>
          </p:cNvSpPr>
          <p:nvPr/>
        </p:nvSpPr>
        <p:spPr bwMode="auto">
          <a:xfrm>
            <a:off x="14677018" y="4316435"/>
            <a:ext cx="1641849" cy="1641853"/>
          </a:xfrm>
          <a:custGeom>
            <a:avLst/>
            <a:gdLst>
              <a:gd name="T0" fmla="*/ 1422 w 1423"/>
              <a:gd name="T1" fmla="*/ 711 h 1424"/>
              <a:gd name="T2" fmla="*/ 1422 w 1423"/>
              <a:gd name="T3" fmla="*/ 711 h 1424"/>
              <a:gd name="T4" fmla="*/ 711 w 1423"/>
              <a:gd name="T5" fmla="*/ 1423 h 1424"/>
              <a:gd name="T6" fmla="*/ 711 w 1423"/>
              <a:gd name="T7" fmla="*/ 1423 h 1424"/>
              <a:gd name="T8" fmla="*/ 0 w 1423"/>
              <a:gd name="T9" fmla="*/ 711 h 1424"/>
              <a:gd name="T10" fmla="*/ 0 w 1423"/>
              <a:gd name="T11" fmla="*/ 711 h 1424"/>
              <a:gd name="T12" fmla="*/ 711 w 1423"/>
              <a:gd name="T13" fmla="*/ 0 h 1424"/>
              <a:gd name="T14" fmla="*/ 711 w 1423"/>
              <a:gd name="T15" fmla="*/ 0 h 1424"/>
              <a:gd name="T16" fmla="*/ 1422 w 1423"/>
              <a:gd name="T17" fmla="*/ 711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3" h="1424">
                <a:moveTo>
                  <a:pt x="1422" y="711"/>
                </a:moveTo>
                <a:lnTo>
                  <a:pt x="1422" y="711"/>
                </a:lnTo>
                <a:cubicBezTo>
                  <a:pt x="1422" y="1104"/>
                  <a:pt x="1103" y="1423"/>
                  <a:pt x="711" y="1423"/>
                </a:cubicBezTo>
                <a:lnTo>
                  <a:pt x="711" y="1423"/>
                </a:lnTo>
                <a:cubicBezTo>
                  <a:pt x="318" y="1423"/>
                  <a:pt x="0" y="1104"/>
                  <a:pt x="0" y="711"/>
                </a:cubicBezTo>
                <a:lnTo>
                  <a:pt x="0" y="711"/>
                </a:lnTo>
                <a:cubicBezTo>
                  <a:pt x="0" y="319"/>
                  <a:pt x="318" y="0"/>
                  <a:pt x="711" y="0"/>
                </a:cubicBezTo>
                <a:lnTo>
                  <a:pt x="711" y="0"/>
                </a:lnTo>
                <a:cubicBezTo>
                  <a:pt x="1103" y="0"/>
                  <a:pt x="1422" y="319"/>
                  <a:pt x="1422" y="711"/>
                </a:cubicBezTo>
              </a:path>
            </a:pathLst>
          </a:cu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Freeform 368"/>
          <p:cNvSpPr>
            <a:spLocks noChangeArrowheads="1"/>
          </p:cNvSpPr>
          <p:nvPr/>
        </p:nvSpPr>
        <p:spPr bwMode="auto">
          <a:xfrm>
            <a:off x="15744475" y="9445315"/>
            <a:ext cx="1148787" cy="1148787"/>
          </a:xfrm>
          <a:custGeom>
            <a:avLst/>
            <a:gdLst>
              <a:gd name="T0" fmla="*/ 997 w 998"/>
              <a:gd name="T1" fmla="*/ 498 h 998"/>
              <a:gd name="T2" fmla="*/ 997 w 998"/>
              <a:gd name="T3" fmla="*/ 498 h 998"/>
              <a:gd name="T4" fmla="*/ 498 w 998"/>
              <a:gd name="T5" fmla="*/ 997 h 998"/>
              <a:gd name="T6" fmla="*/ 498 w 998"/>
              <a:gd name="T7" fmla="*/ 997 h 998"/>
              <a:gd name="T8" fmla="*/ 0 w 998"/>
              <a:gd name="T9" fmla="*/ 498 h 998"/>
              <a:gd name="T10" fmla="*/ 0 w 998"/>
              <a:gd name="T11" fmla="*/ 498 h 998"/>
              <a:gd name="T12" fmla="*/ 498 w 998"/>
              <a:gd name="T13" fmla="*/ 0 h 998"/>
              <a:gd name="T14" fmla="*/ 498 w 998"/>
              <a:gd name="T15" fmla="*/ 0 h 998"/>
              <a:gd name="T16" fmla="*/ 997 w 998"/>
              <a:gd name="T17" fmla="*/ 498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8" h="998">
                <a:moveTo>
                  <a:pt x="997" y="498"/>
                </a:moveTo>
                <a:lnTo>
                  <a:pt x="997" y="498"/>
                </a:lnTo>
                <a:cubicBezTo>
                  <a:pt x="997" y="774"/>
                  <a:pt x="773" y="997"/>
                  <a:pt x="498" y="997"/>
                </a:cubicBezTo>
                <a:lnTo>
                  <a:pt x="498" y="997"/>
                </a:lnTo>
                <a:cubicBezTo>
                  <a:pt x="223" y="997"/>
                  <a:pt x="0" y="774"/>
                  <a:pt x="0" y="498"/>
                </a:cubicBezTo>
                <a:lnTo>
                  <a:pt x="0" y="498"/>
                </a:lnTo>
                <a:cubicBezTo>
                  <a:pt x="0" y="223"/>
                  <a:pt x="223" y="0"/>
                  <a:pt x="498" y="0"/>
                </a:cubicBezTo>
                <a:lnTo>
                  <a:pt x="498" y="0"/>
                </a:lnTo>
                <a:cubicBezTo>
                  <a:pt x="773" y="0"/>
                  <a:pt x="997" y="223"/>
                  <a:pt x="997" y="4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Freeform 369"/>
          <p:cNvSpPr>
            <a:spLocks noChangeArrowheads="1"/>
          </p:cNvSpPr>
          <p:nvPr/>
        </p:nvSpPr>
        <p:spPr bwMode="auto">
          <a:xfrm>
            <a:off x="15500485" y="9201325"/>
            <a:ext cx="1641849" cy="1641849"/>
          </a:xfrm>
          <a:custGeom>
            <a:avLst/>
            <a:gdLst>
              <a:gd name="T0" fmla="*/ 1422 w 1423"/>
              <a:gd name="T1" fmla="*/ 710 h 1423"/>
              <a:gd name="T2" fmla="*/ 1422 w 1423"/>
              <a:gd name="T3" fmla="*/ 710 h 1423"/>
              <a:gd name="T4" fmla="*/ 711 w 1423"/>
              <a:gd name="T5" fmla="*/ 1422 h 1423"/>
              <a:gd name="T6" fmla="*/ 711 w 1423"/>
              <a:gd name="T7" fmla="*/ 1422 h 1423"/>
              <a:gd name="T8" fmla="*/ 0 w 1423"/>
              <a:gd name="T9" fmla="*/ 710 h 1423"/>
              <a:gd name="T10" fmla="*/ 0 w 1423"/>
              <a:gd name="T11" fmla="*/ 710 h 1423"/>
              <a:gd name="T12" fmla="*/ 711 w 1423"/>
              <a:gd name="T13" fmla="*/ 0 h 1423"/>
              <a:gd name="T14" fmla="*/ 711 w 1423"/>
              <a:gd name="T15" fmla="*/ 0 h 1423"/>
              <a:gd name="T16" fmla="*/ 1422 w 1423"/>
              <a:gd name="T17" fmla="*/ 710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3" h="1423">
                <a:moveTo>
                  <a:pt x="1422" y="710"/>
                </a:moveTo>
                <a:lnTo>
                  <a:pt x="1422" y="710"/>
                </a:lnTo>
                <a:cubicBezTo>
                  <a:pt x="1422" y="1103"/>
                  <a:pt x="1104" y="1422"/>
                  <a:pt x="711" y="1422"/>
                </a:cubicBezTo>
                <a:lnTo>
                  <a:pt x="711" y="1422"/>
                </a:lnTo>
                <a:cubicBezTo>
                  <a:pt x="318" y="1422"/>
                  <a:pt x="0" y="1103"/>
                  <a:pt x="0" y="710"/>
                </a:cubicBezTo>
                <a:lnTo>
                  <a:pt x="0" y="710"/>
                </a:lnTo>
                <a:cubicBezTo>
                  <a:pt x="0" y="318"/>
                  <a:pt x="318" y="0"/>
                  <a:pt x="711" y="0"/>
                </a:cubicBezTo>
                <a:lnTo>
                  <a:pt x="711" y="0"/>
                </a:lnTo>
                <a:cubicBezTo>
                  <a:pt x="1104" y="0"/>
                  <a:pt x="1422" y="318"/>
                  <a:pt x="1422" y="710"/>
                </a:cubicBezTo>
              </a:path>
            </a:pathLst>
          </a:cu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Freeform 370"/>
          <p:cNvSpPr>
            <a:spLocks noChangeArrowheads="1"/>
          </p:cNvSpPr>
          <p:nvPr/>
        </p:nvSpPr>
        <p:spPr bwMode="auto">
          <a:xfrm>
            <a:off x="8282440" y="4560426"/>
            <a:ext cx="1148787" cy="1148787"/>
          </a:xfrm>
          <a:custGeom>
            <a:avLst/>
            <a:gdLst>
              <a:gd name="T0" fmla="*/ 997 w 998"/>
              <a:gd name="T1" fmla="*/ 498 h 998"/>
              <a:gd name="T2" fmla="*/ 997 w 998"/>
              <a:gd name="T3" fmla="*/ 498 h 998"/>
              <a:gd name="T4" fmla="*/ 498 w 998"/>
              <a:gd name="T5" fmla="*/ 997 h 998"/>
              <a:gd name="T6" fmla="*/ 498 w 998"/>
              <a:gd name="T7" fmla="*/ 997 h 998"/>
              <a:gd name="T8" fmla="*/ 0 w 998"/>
              <a:gd name="T9" fmla="*/ 498 h 998"/>
              <a:gd name="T10" fmla="*/ 0 w 998"/>
              <a:gd name="T11" fmla="*/ 498 h 998"/>
              <a:gd name="T12" fmla="*/ 498 w 998"/>
              <a:gd name="T13" fmla="*/ 0 h 998"/>
              <a:gd name="T14" fmla="*/ 498 w 998"/>
              <a:gd name="T15" fmla="*/ 0 h 998"/>
              <a:gd name="T16" fmla="*/ 997 w 998"/>
              <a:gd name="T17" fmla="*/ 498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8" h="998">
                <a:moveTo>
                  <a:pt x="997" y="498"/>
                </a:moveTo>
                <a:lnTo>
                  <a:pt x="997" y="498"/>
                </a:lnTo>
                <a:cubicBezTo>
                  <a:pt x="997" y="773"/>
                  <a:pt x="774" y="997"/>
                  <a:pt x="498" y="997"/>
                </a:cubicBezTo>
                <a:lnTo>
                  <a:pt x="498" y="997"/>
                </a:lnTo>
                <a:cubicBezTo>
                  <a:pt x="223" y="997"/>
                  <a:pt x="0" y="773"/>
                  <a:pt x="0" y="498"/>
                </a:cubicBezTo>
                <a:lnTo>
                  <a:pt x="0" y="498"/>
                </a:lnTo>
                <a:cubicBezTo>
                  <a:pt x="0" y="223"/>
                  <a:pt x="223" y="0"/>
                  <a:pt x="498" y="0"/>
                </a:cubicBezTo>
                <a:lnTo>
                  <a:pt x="498" y="0"/>
                </a:lnTo>
                <a:cubicBezTo>
                  <a:pt x="774" y="0"/>
                  <a:pt x="997" y="223"/>
                  <a:pt x="997" y="49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371"/>
          <p:cNvSpPr>
            <a:spLocks noChangeArrowheads="1"/>
          </p:cNvSpPr>
          <p:nvPr/>
        </p:nvSpPr>
        <p:spPr bwMode="auto">
          <a:xfrm>
            <a:off x="8038450" y="4316435"/>
            <a:ext cx="1641849" cy="1641853"/>
          </a:xfrm>
          <a:custGeom>
            <a:avLst/>
            <a:gdLst>
              <a:gd name="T0" fmla="*/ 1422 w 1423"/>
              <a:gd name="T1" fmla="*/ 711 h 1424"/>
              <a:gd name="T2" fmla="*/ 1422 w 1423"/>
              <a:gd name="T3" fmla="*/ 711 h 1424"/>
              <a:gd name="T4" fmla="*/ 711 w 1423"/>
              <a:gd name="T5" fmla="*/ 1423 h 1424"/>
              <a:gd name="T6" fmla="*/ 711 w 1423"/>
              <a:gd name="T7" fmla="*/ 1423 h 1424"/>
              <a:gd name="T8" fmla="*/ 0 w 1423"/>
              <a:gd name="T9" fmla="*/ 711 h 1424"/>
              <a:gd name="T10" fmla="*/ 0 w 1423"/>
              <a:gd name="T11" fmla="*/ 711 h 1424"/>
              <a:gd name="T12" fmla="*/ 711 w 1423"/>
              <a:gd name="T13" fmla="*/ 0 h 1424"/>
              <a:gd name="T14" fmla="*/ 711 w 1423"/>
              <a:gd name="T15" fmla="*/ 0 h 1424"/>
              <a:gd name="T16" fmla="*/ 1422 w 1423"/>
              <a:gd name="T17" fmla="*/ 711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3" h="1424">
                <a:moveTo>
                  <a:pt x="1422" y="711"/>
                </a:moveTo>
                <a:lnTo>
                  <a:pt x="1422" y="711"/>
                </a:lnTo>
                <a:cubicBezTo>
                  <a:pt x="1422" y="1104"/>
                  <a:pt x="1104" y="1423"/>
                  <a:pt x="711" y="1423"/>
                </a:cubicBezTo>
                <a:lnTo>
                  <a:pt x="711" y="1423"/>
                </a:lnTo>
                <a:cubicBezTo>
                  <a:pt x="319" y="1423"/>
                  <a:pt x="0" y="1104"/>
                  <a:pt x="0" y="711"/>
                </a:cubicBezTo>
                <a:lnTo>
                  <a:pt x="0" y="711"/>
                </a:lnTo>
                <a:cubicBezTo>
                  <a:pt x="0" y="319"/>
                  <a:pt x="319" y="0"/>
                  <a:pt x="711" y="0"/>
                </a:cubicBezTo>
                <a:lnTo>
                  <a:pt x="711" y="0"/>
                </a:lnTo>
                <a:cubicBezTo>
                  <a:pt x="1104" y="0"/>
                  <a:pt x="1422" y="319"/>
                  <a:pt x="1422" y="711"/>
                </a:cubicBezTo>
              </a:path>
            </a:pathLst>
          </a:cu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Freeform 372"/>
          <p:cNvSpPr>
            <a:spLocks noChangeArrowheads="1"/>
          </p:cNvSpPr>
          <p:nvPr/>
        </p:nvSpPr>
        <p:spPr bwMode="auto">
          <a:xfrm>
            <a:off x="7464055" y="9445315"/>
            <a:ext cx="1148787" cy="1148787"/>
          </a:xfrm>
          <a:custGeom>
            <a:avLst/>
            <a:gdLst>
              <a:gd name="T0" fmla="*/ 997 w 998"/>
              <a:gd name="T1" fmla="*/ 498 h 998"/>
              <a:gd name="T2" fmla="*/ 997 w 998"/>
              <a:gd name="T3" fmla="*/ 498 h 998"/>
              <a:gd name="T4" fmla="*/ 498 w 998"/>
              <a:gd name="T5" fmla="*/ 997 h 998"/>
              <a:gd name="T6" fmla="*/ 498 w 998"/>
              <a:gd name="T7" fmla="*/ 997 h 998"/>
              <a:gd name="T8" fmla="*/ 0 w 998"/>
              <a:gd name="T9" fmla="*/ 498 h 998"/>
              <a:gd name="T10" fmla="*/ 0 w 998"/>
              <a:gd name="T11" fmla="*/ 498 h 998"/>
              <a:gd name="T12" fmla="*/ 498 w 998"/>
              <a:gd name="T13" fmla="*/ 0 h 998"/>
              <a:gd name="T14" fmla="*/ 498 w 998"/>
              <a:gd name="T15" fmla="*/ 0 h 998"/>
              <a:gd name="T16" fmla="*/ 997 w 998"/>
              <a:gd name="T17" fmla="*/ 498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8" h="998">
                <a:moveTo>
                  <a:pt x="997" y="498"/>
                </a:moveTo>
                <a:lnTo>
                  <a:pt x="997" y="498"/>
                </a:lnTo>
                <a:cubicBezTo>
                  <a:pt x="997" y="774"/>
                  <a:pt x="773" y="997"/>
                  <a:pt x="498" y="997"/>
                </a:cubicBezTo>
                <a:lnTo>
                  <a:pt x="498" y="997"/>
                </a:lnTo>
                <a:cubicBezTo>
                  <a:pt x="223" y="997"/>
                  <a:pt x="0" y="774"/>
                  <a:pt x="0" y="498"/>
                </a:cubicBezTo>
                <a:lnTo>
                  <a:pt x="0" y="498"/>
                </a:lnTo>
                <a:cubicBezTo>
                  <a:pt x="0" y="223"/>
                  <a:pt x="223" y="0"/>
                  <a:pt x="498" y="0"/>
                </a:cubicBezTo>
                <a:lnTo>
                  <a:pt x="498" y="0"/>
                </a:lnTo>
                <a:cubicBezTo>
                  <a:pt x="773" y="0"/>
                  <a:pt x="997" y="223"/>
                  <a:pt x="997" y="49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373"/>
          <p:cNvSpPr>
            <a:spLocks noChangeArrowheads="1"/>
          </p:cNvSpPr>
          <p:nvPr/>
        </p:nvSpPr>
        <p:spPr bwMode="auto">
          <a:xfrm>
            <a:off x="7214983" y="9201325"/>
            <a:ext cx="1641849" cy="1641849"/>
          </a:xfrm>
          <a:custGeom>
            <a:avLst/>
            <a:gdLst>
              <a:gd name="T0" fmla="*/ 1422 w 1423"/>
              <a:gd name="T1" fmla="*/ 710 h 1423"/>
              <a:gd name="T2" fmla="*/ 1422 w 1423"/>
              <a:gd name="T3" fmla="*/ 710 h 1423"/>
              <a:gd name="T4" fmla="*/ 711 w 1423"/>
              <a:gd name="T5" fmla="*/ 1422 h 1423"/>
              <a:gd name="T6" fmla="*/ 711 w 1423"/>
              <a:gd name="T7" fmla="*/ 1422 h 1423"/>
              <a:gd name="T8" fmla="*/ 0 w 1423"/>
              <a:gd name="T9" fmla="*/ 710 h 1423"/>
              <a:gd name="T10" fmla="*/ 0 w 1423"/>
              <a:gd name="T11" fmla="*/ 710 h 1423"/>
              <a:gd name="T12" fmla="*/ 711 w 1423"/>
              <a:gd name="T13" fmla="*/ 0 h 1423"/>
              <a:gd name="T14" fmla="*/ 711 w 1423"/>
              <a:gd name="T15" fmla="*/ 0 h 1423"/>
              <a:gd name="T16" fmla="*/ 1422 w 1423"/>
              <a:gd name="T17" fmla="*/ 710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3" h="1423">
                <a:moveTo>
                  <a:pt x="1422" y="710"/>
                </a:moveTo>
                <a:lnTo>
                  <a:pt x="1422" y="710"/>
                </a:lnTo>
                <a:cubicBezTo>
                  <a:pt x="1422" y="1103"/>
                  <a:pt x="1104" y="1422"/>
                  <a:pt x="711" y="1422"/>
                </a:cubicBezTo>
                <a:lnTo>
                  <a:pt x="711" y="1422"/>
                </a:lnTo>
                <a:cubicBezTo>
                  <a:pt x="319" y="1422"/>
                  <a:pt x="0" y="1103"/>
                  <a:pt x="0" y="710"/>
                </a:cubicBezTo>
                <a:lnTo>
                  <a:pt x="0" y="710"/>
                </a:lnTo>
                <a:cubicBezTo>
                  <a:pt x="0" y="318"/>
                  <a:pt x="319" y="0"/>
                  <a:pt x="711" y="0"/>
                </a:cubicBezTo>
                <a:lnTo>
                  <a:pt x="711" y="0"/>
                </a:lnTo>
                <a:cubicBezTo>
                  <a:pt x="1104" y="0"/>
                  <a:pt x="1422" y="318"/>
                  <a:pt x="1422" y="710"/>
                </a:cubicBezTo>
              </a:path>
            </a:pathLst>
          </a:cu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Freeform 374"/>
          <p:cNvSpPr>
            <a:spLocks noChangeArrowheads="1"/>
          </p:cNvSpPr>
          <p:nvPr/>
        </p:nvSpPr>
        <p:spPr bwMode="auto">
          <a:xfrm>
            <a:off x="8506098" y="4900997"/>
            <a:ext cx="701472" cy="472730"/>
          </a:xfrm>
          <a:custGeom>
            <a:avLst/>
            <a:gdLst>
              <a:gd name="T0" fmla="*/ 342 w 609"/>
              <a:gd name="T1" fmla="*/ 51 h 410"/>
              <a:gd name="T2" fmla="*/ 342 w 609"/>
              <a:gd name="T3" fmla="*/ 51 h 410"/>
              <a:gd name="T4" fmla="*/ 40 w 609"/>
              <a:gd name="T5" fmla="*/ 370 h 410"/>
              <a:gd name="T6" fmla="*/ 569 w 609"/>
              <a:gd name="T7" fmla="*/ 370 h 410"/>
              <a:gd name="T8" fmla="*/ 569 w 609"/>
              <a:gd name="T9" fmla="*/ 39 h 410"/>
              <a:gd name="T10" fmla="*/ 391 w 609"/>
              <a:gd name="T11" fmla="*/ 39 h 410"/>
              <a:gd name="T12" fmla="*/ 378 w 609"/>
              <a:gd name="T13" fmla="*/ 67 h 410"/>
              <a:gd name="T14" fmla="*/ 378 w 609"/>
              <a:gd name="T15" fmla="*/ 67 h 410"/>
              <a:gd name="T16" fmla="*/ 353 w 609"/>
              <a:gd name="T17" fmla="*/ 83 h 410"/>
              <a:gd name="T18" fmla="*/ 40 w 609"/>
              <a:gd name="T19" fmla="*/ 83 h 410"/>
              <a:gd name="T20" fmla="*/ 40 w 609"/>
              <a:gd name="T21" fmla="*/ 370 h 410"/>
              <a:gd name="T22" fmla="*/ 579 w 609"/>
              <a:gd name="T23" fmla="*/ 409 h 410"/>
              <a:gd name="T24" fmla="*/ 30 w 609"/>
              <a:gd name="T25" fmla="*/ 409 h 410"/>
              <a:gd name="T26" fmla="*/ 30 w 609"/>
              <a:gd name="T27" fmla="*/ 409 h 410"/>
              <a:gd name="T28" fmla="*/ 0 w 609"/>
              <a:gd name="T29" fmla="*/ 380 h 410"/>
              <a:gd name="T30" fmla="*/ 0 w 609"/>
              <a:gd name="T31" fmla="*/ 76 h 410"/>
              <a:gd name="T32" fmla="*/ 0 w 609"/>
              <a:gd name="T33" fmla="*/ 76 h 410"/>
              <a:gd name="T34" fmla="*/ 32 w 609"/>
              <a:gd name="T35" fmla="*/ 44 h 410"/>
              <a:gd name="T36" fmla="*/ 345 w 609"/>
              <a:gd name="T37" fmla="*/ 44 h 410"/>
              <a:gd name="T38" fmla="*/ 357 w 609"/>
              <a:gd name="T39" fmla="*/ 15 h 410"/>
              <a:gd name="T40" fmla="*/ 357 w 609"/>
              <a:gd name="T41" fmla="*/ 15 h 410"/>
              <a:gd name="T42" fmla="*/ 383 w 609"/>
              <a:gd name="T43" fmla="*/ 0 h 410"/>
              <a:gd name="T44" fmla="*/ 579 w 609"/>
              <a:gd name="T45" fmla="*/ 0 h 410"/>
              <a:gd name="T46" fmla="*/ 579 w 609"/>
              <a:gd name="T47" fmla="*/ 0 h 410"/>
              <a:gd name="T48" fmla="*/ 608 w 609"/>
              <a:gd name="T49" fmla="*/ 29 h 410"/>
              <a:gd name="T50" fmla="*/ 608 w 609"/>
              <a:gd name="T51" fmla="*/ 380 h 410"/>
              <a:gd name="T52" fmla="*/ 608 w 609"/>
              <a:gd name="T53" fmla="*/ 380 h 410"/>
              <a:gd name="T54" fmla="*/ 579 w 609"/>
              <a:gd name="T55" fmla="*/ 409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09" h="410">
                <a:moveTo>
                  <a:pt x="342" y="51"/>
                </a:moveTo>
                <a:lnTo>
                  <a:pt x="342" y="51"/>
                </a:lnTo>
                <a:close/>
                <a:moveTo>
                  <a:pt x="40" y="370"/>
                </a:moveTo>
                <a:lnTo>
                  <a:pt x="569" y="370"/>
                </a:lnTo>
                <a:lnTo>
                  <a:pt x="569" y="39"/>
                </a:lnTo>
                <a:lnTo>
                  <a:pt x="391" y="39"/>
                </a:lnTo>
                <a:lnTo>
                  <a:pt x="378" y="67"/>
                </a:lnTo>
                <a:lnTo>
                  <a:pt x="378" y="67"/>
                </a:lnTo>
                <a:cubicBezTo>
                  <a:pt x="373" y="77"/>
                  <a:pt x="364" y="83"/>
                  <a:pt x="353" y="83"/>
                </a:cubicBezTo>
                <a:lnTo>
                  <a:pt x="40" y="83"/>
                </a:lnTo>
                <a:lnTo>
                  <a:pt x="40" y="370"/>
                </a:lnTo>
                <a:close/>
                <a:moveTo>
                  <a:pt x="579" y="409"/>
                </a:moveTo>
                <a:lnTo>
                  <a:pt x="30" y="409"/>
                </a:lnTo>
                <a:lnTo>
                  <a:pt x="30" y="409"/>
                </a:lnTo>
                <a:cubicBezTo>
                  <a:pt x="14" y="409"/>
                  <a:pt x="0" y="396"/>
                  <a:pt x="0" y="380"/>
                </a:cubicBezTo>
                <a:lnTo>
                  <a:pt x="0" y="76"/>
                </a:lnTo>
                <a:lnTo>
                  <a:pt x="0" y="76"/>
                </a:lnTo>
                <a:cubicBezTo>
                  <a:pt x="0" y="58"/>
                  <a:pt x="15" y="44"/>
                  <a:pt x="32" y="44"/>
                </a:cubicBezTo>
                <a:lnTo>
                  <a:pt x="345" y="44"/>
                </a:lnTo>
                <a:lnTo>
                  <a:pt x="357" y="15"/>
                </a:lnTo>
                <a:lnTo>
                  <a:pt x="357" y="15"/>
                </a:lnTo>
                <a:cubicBezTo>
                  <a:pt x="362" y="6"/>
                  <a:pt x="372" y="0"/>
                  <a:pt x="383" y="0"/>
                </a:cubicBezTo>
                <a:lnTo>
                  <a:pt x="579" y="0"/>
                </a:lnTo>
                <a:lnTo>
                  <a:pt x="579" y="0"/>
                </a:lnTo>
                <a:cubicBezTo>
                  <a:pt x="595" y="0"/>
                  <a:pt x="608" y="12"/>
                  <a:pt x="608" y="29"/>
                </a:cubicBezTo>
                <a:lnTo>
                  <a:pt x="608" y="380"/>
                </a:lnTo>
                <a:lnTo>
                  <a:pt x="608" y="380"/>
                </a:lnTo>
                <a:cubicBezTo>
                  <a:pt x="608" y="396"/>
                  <a:pt x="595" y="409"/>
                  <a:pt x="579" y="4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375"/>
          <p:cNvSpPr>
            <a:spLocks noChangeArrowheads="1"/>
          </p:cNvSpPr>
          <p:nvPr/>
        </p:nvSpPr>
        <p:spPr bwMode="auto">
          <a:xfrm>
            <a:off x="8592510" y="4900997"/>
            <a:ext cx="132161" cy="45747"/>
          </a:xfrm>
          <a:custGeom>
            <a:avLst/>
            <a:gdLst>
              <a:gd name="T0" fmla="*/ 93 w 113"/>
              <a:gd name="T1" fmla="*/ 39 h 40"/>
              <a:gd name="T2" fmla="*/ 20 w 113"/>
              <a:gd name="T3" fmla="*/ 39 h 40"/>
              <a:gd name="T4" fmla="*/ 20 w 113"/>
              <a:gd name="T5" fmla="*/ 39 h 40"/>
              <a:gd name="T6" fmla="*/ 0 w 113"/>
              <a:gd name="T7" fmla="*/ 19 h 40"/>
              <a:gd name="T8" fmla="*/ 0 w 113"/>
              <a:gd name="T9" fmla="*/ 19 h 40"/>
              <a:gd name="T10" fmla="*/ 20 w 113"/>
              <a:gd name="T11" fmla="*/ 0 h 40"/>
              <a:gd name="T12" fmla="*/ 93 w 113"/>
              <a:gd name="T13" fmla="*/ 0 h 40"/>
              <a:gd name="T14" fmla="*/ 93 w 113"/>
              <a:gd name="T15" fmla="*/ 0 h 40"/>
              <a:gd name="T16" fmla="*/ 112 w 113"/>
              <a:gd name="T17" fmla="*/ 19 h 40"/>
              <a:gd name="T18" fmla="*/ 112 w 113"/>
              <a:gd name="T19" fmla="*/ 19 h 40"/>
              <a:gd name="T20" fmla="*/ 93 w 113"/>
              <a:gd name="T21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40">
                <a:moveTo>
                  <a:pt x="93" y="39"/>
                </a:moveTo>
                <a:lnTo>
                  <a:pt x="20" y="39"/>
                </a:lnTo>
                <a:lnTo>
                  <a:pt x="20" y="39"/>
                </a:lnTo>
                <a:cubicBezTo>
                  <a:pt x="10" y="39"/>
                  <a:pt x="0" y="30"/>
                  <a:pt x="0" y="19"/>
                </a:cubicBezTo>
                <a:lnTo>
                  <a:pt x="0" y="19"/>
                </a:lnTo>
                <a:cubicBezTo>
                  <a:pt x="0" y="8"/>
                  <a:pt x="10" y="0"/>
                  <a:pt x="20" y="0"/>
                </a:cubicBezTo>
                <a:lnTo>
                  <a:pt x="93" y="0"/>
                </a:lnTo>
                <a:lnTo>
                  <a:pt x="93" y="0"/>
                </a:lnTo>
                <a:cubicBezTo>
                  <a:pt x="103" y="0"/>
                  <a:pt x="112" y="8"/>
                  <a:pt x="112" y="19"/>
                </a:cubicBezTo>
                <a:lnTo>
                  <a:pt x="112" y="19"/>
                </a:lnTo>
                <a:cubicBezTo>
                  <a:pt x="112" y="30"/>
                  <a:pt x="103" y="39"/>
                  <a:pt x="93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376"/>
          <p:cNvSpPr>
            <a:spLocks noChangeArrowheads="1"/>
          </p:cNvSpPr>
          <p:nvPr/>
        </p:nvSpPr>
        <p:spPr bwMode="auto">
          <a:xfrm>
            <a:off x="8973746" y="4982327"/>
            <a:ext cx="142328" cy="121995"/>
          </a:xfrm>
          <a:custGeom>
            <a:avLst/>
            <a:gdLst>
              <a:gd name="T0" fmla="*/ 39 w 125"/>
              <a:gd name="T1" fmla="*/ 65 h 105"/>
              <a:gd name="T2" fmla="*/ 84 w 125"/>
              <a:gd name="T3" fmla="*/ 65 h 105"/>
              <a:gd name="T4" fmla="*/ 84 w 125"/>
              <a:gd name="T5" fmla="*/ 40 h 105"/>
              <a:gd name="T6" fmla="*/ 39 w 125"/>
              <a:gd name="T7" fmla="*/ 40 h 105"/>
              <a:gd name="T8" fmla="*/ 39 w 125"/>
              <a:gd name="T9" fmla="*/ 65 h 105"/>
              <a:gd name="T10" fmla="*/ 102 w 125"/>
              <a:gd name="T11" fmla="*/ 104 h 105"/>
              <a:gd name="T12" fmla="*/ 22 w 125"/>
              <a:gd name="T13" fmla="*/ 104 h 105"/>
              <a:gd name="T14" fmla="*/ 22 w 125"/>
              <a:gd name="T15" fmla="*/ 104 h 105"/>
              <a:gd name="T16" fmla="*/ 0 w 125"/>
              <a:gd name="T17" fmla="*/ 83 h 105"/>
              <a:gd name="T18" fmla="*/ 0 w 125"/>
              <a:gd name="T19" fmla="*/ 21 h 105"/>
              <a:gd name="T20" fmla="*/ 0 w 125"/>
              <a:gd name="T21" fmla="*/ 21 h 105"/>
              <a:gd name="T22" fmla="*/ 22 w 125"/>
              <a:gd name="T23" fmla="*/ 0 h 105"/>
              <a:gd name="T24" fmla="*/ 102 w 125"/>
              <a:gd name="T25" fmla="*/ 0 h 105"/>
              <a:gd name="T26" fmla="*/ 102 w 125"/>
              <a:gd name="T27" fmla="*/ 0 h 105"/>
              <a:gd name="T28" fmla="*/ 124 w 125"/>
              <a:gd name="T29" fmla="*/ 21 h 105"/>
              <a:gd name="T30" fmla="*/ 124 w 125"/>
              <a:gd name="T31" fmla="*/ 83 h 105"/>
              <a:gd name="T32" fmla="*/ 124 w 125"/>
              <a:gd name="T33" fmla="*/ 83 h 105"/>
              <a:gd name="T34" fmla="*/ 102 w 125"/>
              <a:gd name="T35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5" h="105">
                <a:moveTo>
                  <a:pt x="39" y="65"/>
                </a:moveTo>
                <a:lnTo>
                  <a:pt x="84" y="65"/>
                </a:lnTo>
                <a:lnTo>
                  <a:pt x="84" y="40"/>
                </a:lnTo>
                <a:lnTo>
                  <a:pt x="39" y="40"/>
                </a:lnTo>
                <a:lnTo>
                  <a:pt x="39" y="65"/>
                </a:lnTo>
                <a:close/>
                <a:moveTo>
                  <a:pt x="102" y="104"/>
                </a:moveTo>
                <a:lnTo>
                  <a:pt x="22" y="104"/>
                </a:lnTo>
                <a:lnTo>
                  <a:pt x="22" y="104"/>
                </a:lnTo>
                <a:cubicBezTo>
                  <a:pt x="10" y="104"/>
                  <a:pt x="0" y="95"/>
                  <a:pt x="0" y="83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10" y="0"/>
                  <a:pt x="22" y="0"/>
                </a:cubicBezTo>
                <a:lnTo>
                  <a:pt x="102" y="0"/>
                </a:lnTo>
                <a:lnTo>
                  <a:pt x="102" y="0"/>
                </a:lnTo>
                <a:cubicBezTo>
                  <a:pt x="114" y="0"/>
                  <a:pt x="124" y="10"/>
                  <a:pt x="124" y="21"/>
                </a:cubicBezTo>
                <a:lnTo>
                  <a:pt x="124" y="83"/>
                </a:lnTo>
                <a:lnTo>
                  <a:pt x="124" y="83"/>
                </a:lnTo>
                <a:cubicBezTo>
                  <a:pt x="124" y="95"/>
                  <a:pt x="114" y="104"/>
                  <a:pt x="102" y="1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377"/>
          <p:cNvSpPr>
            <a:spLocks noChangeArrowheads="1"/>
          </p:cNvSpPr>
          <p:nvPr/>
        </p:nvSpPr>
        <p:spPr bwMode="auto">
          <a:xfrm>
            <a:off x="8694172" y="5033158"/>
            <a:ext cx="269408" cy="269404"/>
          </a:xfrm>
          <a:custGeom>
            <a:avLst/>
            <a:gdLst>
              <a:gd name="T0" fmla="*/ 117 w 235"/>
              <a:gd name="T1" fmla="*/ 39 h 234"/>
              <a:gd name="T2" fmla="*/ 117 w 235"/>
              <a:gd name="T3" fmla="*/ 39 h 234"/>
              <a:gd name="T4" fmla="*/ 39 w 235"/>
              <a:gd name="T5" fmla="*/ 117 h 234"/>
              <a:gd name="T6" fmla="*/ 39 w 235"/>
              <a:gd name="T7" fmla="*/ 117 h 234"/>
              <a:gd name="T8" fmla="*/ 117 w 235"/>
              <a:gd name="T9" fmla="*/ 194 h 234"/>
              <a:gd name="T10" fmla="*/ 117 w 235"/>
              <a:gd name="T11" fmla="*/ 194 h 234"/>
              <a:gd name="T12" fmla="*/ 195 w 235"/>
              <a:gd name="T13" fmla="*/ 117 h 234"/>
              <a:gd name="T14" fmla="*/ 195 w 235"/>
              <a:gd name="T15" fmla="*/ 117 h 234"/>
              <a:gd name="T16" fmla="*/ 117 w 235"/>
              <a:gd name="T17" fmla="*/ 39 h 234"/>
              <a:gd name="T18" fmla="*/ 117 w 235"/>
              <a:gd name="T19" fmla="*/ 233 h 234"/>
              <a:gd name="T20" fmla="*/ 117 w 235"/>
              <a:gd name="T21" fmla="*/ 233 h 234"/>
              <a:gd name="T22" fmla="*/ 0 w 235"/>
              <a:gd name="T23" fmla="*/ 117 h 234"/>
              <a:gd name="T24" fmla="*/ 0 w 235"/>
              <a:gd name="T25" fmla="*/ 117 h 234"/>
              <a:gd name="T26" fmla="*/ 117 w 235"/>
              <a:gd name="T27" fmla="*/ 0 h 234"/>
              <a:gd name="T28" fmla="*/ 117 w 235"/>
              <a:gd name="T29" fmla="*/ 0 h 234"/>
              <a:gd name="T30" fmla="*/ 234 w 235"/>
              <a:gd name="T31" fmla="*/ 117 h 234"/>
              <a:gd name="T32" fmla="*/ 234 w 235"/>
              <a:gd name="T33" fmla="*/ 117 h 234"/>
              <a:gd name="T34" fmla="*/ 117 w 235"/>
              <a:gd name="T35" fmla="*/ 233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5" h="234">
                <a:moveTo>
                  <a:pt x="117" y="39"/>
                </a:moveTo>
                <a:lnTo>
                  <a:pt x="117" y="39"/>
                </a:lnTo>
                <a:cubicBezTo>
                  <a:pt x="74" y="39"/>
                  <a:pt x="39" y="74"/>
                  <a:pt x="39" y="117"/>
                </a:cubicBezTo>
                <a:lnTo>
                  <a:pt x="39" y="117"/>
                </a:lnTo>
                <a:cubicBezTo>
                  <a:pt x="39" y="159"/>
                  <a:pt x="74" y="194"/>
                  <a:pt x="117" y="194"/>
                </a:cubicBezTo>
                <a:lnTo>
                  <a:pt x="117" y="194"/>
                </a:lnTo>
                <a:cubicBezTo>
                  <a:pt x="160" y="194"/>
                  <a:pt x="195" y="159"/>
                  <a:pt x="195" y="117"/>
                </a:cubicBezTo>
                <a:lnTo>
                  <a:pt x="195" y="117"/>
                </a:lnTo>
                <a:cubicBezTo>
                  <a:pt x="195" y="74"/>
                  <a:pt x="160" y="39"/>
                  <a:pt x="117" y="39"/>
                </a:cubicBezTo>
                <a:close/>
                <a:moveTo>
                  <a:pt x="117" y="233"/>
                </a:moveTo>
                <a:lnTo>
                  <a:pt x="117" y="233"/>
                </a:lnTo>
                <a:cubicBezTo>
                  <a:pt x="53" y="233"/>
                  <a:pt x="0" y="181"/>
                  <a:pt x="0" y="117"/>
                </a:cubicBezTo>
                <a:lnTo>
                  <a:pt x="0" y="117"/>
                </a:lnTo>
                <a:cubicBezTo>
                  <a:pt x="0" y="53"/>
                  <a:pt x="53" y="0"/>
                  <a:pt x="117" y="0"/>
                </a:cubicBezTo>
                <a:lnTo>
                  <a:pt x="117" y="0"/>
                </a:lnTo>
                <a:cubicBezTo>
                  <a:pt x="182" y="0"/>
                  <a:pt x="234" y="53"/>
                  <a:pt x="234" y="117"/>
                </a:cubicBezTo>
                <a:lnTo>
                  <a:pt x="234" y="117"/>
                </a:lnTo>
                <a:cubicBezTo>
                  <a:pt x="234" y="181"/>
                  <a:pt x="182" y="233"/>
                  <a:pt x="117" y="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378"/>
          <p:cNvSpPr>
            <a:spLocks noChangeArrowheads="1"/>
          </p:cNvSpPr>
          <p:nvPr/>
        </p:nvSpPr>
        <p:spPr bwMode="auto">
          <a:xfrm>
            <a:off x="7667380" y="9729971"/>
            <a:ext cx="742137" cy="579477"/>
          </a:xfrm>
          <a:custGeom>
            <a:avLst/>
            <a:gdLst>
              <a:gd name="T0" fmla="*/ 351 w 644"/>
              <a:gd name="T1" fmla="*/ 207 h 502"/>
              <a:gd name="T2" fmla="*/ 311 w 644"/>
              <a:gd name="T3" fmla="*/ 316 h 502"/>
              <a:gd name="T4" fmla="*/ 271 w 644"/>
              <a:gd name="T5" fmla="*/ 361 h 502"/>
              <a:gd name="T6" fmla="*/ 224 w 644"/>
              <a:gd name="T7" fmla="*/ 139 h 502"/>
              <a:gd name="T8" fmla="*/ 271 w 644"/>
              <a:gd name="T9" fmla="*/ 361 h 502"/>
              <a:gd name="T10" fmla="*/ 97 w 644"/>
              <a:gd name="T11" fmla="*/ 40 h 502"/>
              <a:gd name="T12" fmla="*/ 184 w 644"/>
              <a:gd name="T13" fmla="*/ 461 h 502"/>
              <a:gd name="T14" fmla="*/ 574 w 644"/>
              <a:gd name="T15" fmla="*/ 168 h 502"/>
              <a:gd name="T16" fmla="*/ 603 w 644"/>
              <a:gd name="T17" fmla="*/ 359 h 502"/>
              <a:gd name="T18" fmla="*/ 574 w 644"/>
              <a:gd name="T19" fmla="*/ 168 h 502"/>
              <a:gd name="T20" fmla="*/ 534 w 644"/>
              <a:gd name="T21" fmla="*/ 173 h 502"/>
              <a:gd name="T22" fmla="*/ 390 w 644"/>
              <a:gd name="T23" fmla="*/ 320 h 502"/>
              <a:gd name="T24" fmla="*/ 624 w 644"/>
              <a:gd name="T25" fmla="*/ 129 h 502"/>
              <a:gd name="T26" fmla="*/ 555 w 644"/>
              <a:gd name="T27" fmla="*/ 129 h 502"/>
              <a:gd name="T28" fmla="*/ 553 w 644"/>
              <a:gd name="T29" fmla="*/ 129 h 502"/>
              <a:gd name="T30" fmla="*/ 552 w 644"/>
              <a:gd name="T31" fmla="*/ 129 h 502"/>
              <a:gd name="T32" fmla="*/ 552 w 644"/>
              <a:gd name="T33" fmla="*/ 129 h 502"/>
              <a:gd name="T34" fmla="*/ 368 w 644"/>
              <a:gd name="T35" fmla="*/ 168 h 502"/>
              <a:gd name="T36" fmla="*/ 311 w 644"/>
              <a:gd name="T37" fmla="*/ 124 h 502"/>
              <a:gd name="T38" fmla="*/ 289 w 644"/>
              <a:gd name="T39" fmla="*/ 100 h 502"/>
              <a:gd name="T40" fmla="*/ 224 w 644"/>
              <a:gd name="T41" fmla="*/ 29 h 502"/>
              <a:gd name="T42" fmla="*/ 221 w 644"/>
              <a:gd name="T43" fmla="*/ 15 h 502"/>
              <a:gd name="T44" fmla="*/ 200 w 644"/>
              <a:gd name="T45" fmla="*/ 0 h 502"/>
              <a:gd name="T46" fmla="*/ 82 w 644"/>
              <a:gd name="T47" fmla="*/ 0 h 502"/>
              <a:gd name="T48" fmla="*/ 61 w 644"/>
              <a:gd name="T49" fmla="*/ 15 h 502"/>
              <a:gd name="T50" fmla="*/ 2 w 644"/>
              <a:gd name="T51" fmla="*/ 470 h 502"/>
              <a:gd name="T52" fmla="*/ 8 w 644"/>
              <a:gd name="T53" fmla="*/ 491 h 502"/>
              <a:gd name="T54" fmla="*/ 29 w 644"/>
              <a:gd name="T55" fmla="*/ 501 h 502"/>
              <a:gd name="T56" fmla="*/ 200 w 644"/>
              <a:gd name="T57" fmla="*/ 501 h 502"/>
              <a:gd name="T58" fmla="*/ 221 w 644"/>
              <a:gd name="T59" fmla="*/ 486 h 502"/>
              <a:gd name="T60" fmla="*/ 224 w 644"/>
              <a:gd name="T61" fmla="*/ 401 h 502"/>
              <a:gd name="T62" fmla="*/ 289 w 644"/>
              <a:gd name="T63" fmla="*/ 401 h 502"/>
              <a:gd name="T64" fmla="*/ 311 w 644"/>
              <a:gd name="T65" fmla="*/ 355 h 502"/>
              <a:gd name="T66" fmla="*/ 550 w 644"/>
              <a:gd name="T67" fmla="*/ 398 h 502"/>
              <a:gd name="T68" fmla="*/ 550 w 644"/>
              <a:gd name="T69" fmla="*/ 398 h 502"/>
              <a:gd name="T70" fmla="*/ 551 w 644"/>
              <a:gd name="T71" fmla="*/ 398 h 502"/>
              <a:gd name="T72" fmla="*/ 552 w 644"/>
              <a:gd name="T73" fmla="*/ 398 h 502"/>
              <a:gd name="T74" fmla="*/ 553 w 644"/>
              <a:gd name="T75" fmla="*/ 398 h 502"/>
              <a:gd name="T76" fmla="*/ 555 w 644"/>
              <a:gd name="T77" fmla="*/ 399 h 502"/>
              <a:gd name="T78" fmla="*/ 555 w 644"/>
              <a:gd name="T79" fmla="*/ 399 h 502"/>
              <a:gd name="T80" fmla="*/ 624 w 644"/>
              <a:gd name="T81" fmla="*/ 399 h 502"/>
              <a:gd name="T82" fmla="*/ 643 w 644"/>
              <a:gd name="T83" fmla="*/ 149 h 502"/>
              <a:gd name="T84" fmla="*/ 624 w 644"/>
              <a:gd name="T85" fmla="*/ 129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44" h="502">
                <a:moveTo>
                  <a:pt x="311" y="207"/>
                </a:moveTo>
                <a:lnTo>
                  <a:pt x="351" y="207"/>
                </a:lnTo>
                <a:lnTo>
                  <a:pt x="351" y="316"/>
                </a:lnTo>
                <a:lnTo>
                  <a:pt x="311" y="316"/>
                </a:lnTo>
                <a:lnTo>
                  <a:pt x="311" y="207"/>
                </a:lnTo>
                <a:close/>
                <a:moveTo>
                  <a:pt x="271" y="361"/>
                </a:moveTo>
                <a:lnTo>
                  <a:pt x="224" y="361"/>
                </a:lnTo>
                <a:lnTo>
                  <a:pt x="224" y="139"/>
                </a:lnTo>
                <a:lnTo>
                  <a:pt x="271" y="139"/>
                </a:lnTo>
                <a:lnTo>
                  <a:pt x="271" y="361"/>
                </a:lnTo>
                <a:close/>
                <a:moveTo>
                  <a:pt x="43" y="461"/>
                </a:moveTo>
                <a:lnTo>
                  <a:pt x="97" y="40"/>
                </a:lnTo>
                <a:lnTo>
                  <a:pt x="184" y="40"/>
                </a:lnTo>
                <a:lnTo>
                  <a:pt x="184" y="461"/>
                </a:lnTo>
                <a:lnTo>
                  <a:pt x="43" y="461"/>
                </a:lnTo>
                <a:close/>
                <a:moveTo>
                  <a:pt x="574" y="168"/>
                </a:moveTo>
                <a:lnTo>
                  <a:pt x="603" y="168"/>
                </a:lnTo>
                <a:lnTo>
                  <a:pt x="603" y="359"/>
                </a:lnTo>
                <a:lnTo>
                  <a:pt x="574" y="359"/>
                </a:lnTo>
                <a:lnTo>
                  <a:pt x="574" y="168"/>
                </a:lnTo>
                <a:close/>
                <a:moveTo>
                  <a:pt x="390" y="203"/>
                </a:moveTo>
                <a:lnTo>
                  <a:pt x="534" y="173"/>
                </a:lnTo>
                <a:lnTo>
                  <a:pt x="534" y="354"/>
                </a:lnTo>
                <a:lnTo>
                  <a:pt x="390" y="320"/>
                </a:lnTo>
                <a:lnTo>
                  <a:pt x="390" y="203"/>
                </a:lnTo>
                <a:close/>
                <a:moveTo>
                  <a:pt x="624" y="129"/>
                </a:moveTo>
                <a:lnTo>
                  <a:pt x="555" y="129"/>
                </a:lnTo>
                <a:lnTo>
                  <a:pt x="555" y="129"/>
                </a:lnTo>
                <a:cubicBezTo>
                  <a:pt x="554" y="129"/>
                  <a:pt x="553" y="129"/>
                  <a:pt x="553" y="129"/>
                </a:cubicBezTo>
                <a:lnTo>
                  <a:pt x="553" y="129"/>
                </a:lnTo>
                <a:lnTo>
                  <a:pt x="552" y="129"/>
                </a:lnTo>
                <a:lnTo>
                  <a:pt x="552" y="129"/>
                </a:lnTo>
                <a:lnTo>
                  <a:pt x="552" y="129"/>
                </a:lnTo>
                <a:lnTo>
                  <a:pt x="552" y="129"/>
                </a:lnTo>
                <a:cubicBezTo>
                  <a:pt x="551" y="129"/>
                  <a:pt x="551" y="129"/>
                  <a:pt x="550" y="130"/>
                </a:cubicBezTo>
                <a:lnTo>
                  <a:pt x="368" y="168"/>
                </a:lnTo>
                <a:lnTo>
                  <a:pt x="311" y="168"/>
                </a:lnTo>
                <a:lnTo>
                  <a:pt x="311" y="124"/>
                </a:lnTo>
                <a:lnTo>
                  <a:pt x="311" y="124"/>
                </a:lnTo>
                <a:cubicBezTo>
                  <a:pt x="311" y="110"/>
                  <a:pt x="301" y="100"/>
                  <a:pt x="289" y="100"/>
                </a:cubicBezTo>
                <a:lnTo>
                  <a:pt x="224" y="100"/>
                </a:lnTo>
                <a:lnTo>
                  <a:pt x="224" y="29"/>
                </a:lnTo>
                <a:lnTo>
                  <a:pt x="224" y="29"/>
                </a:lnTo>
                <a:cubicBezTo>
                  <a:pt x="224" y="24"/>
                  <a:pt x="223" y="19"/>
                  <a:pt x="221" y="15"/>
                </a:cubicBezTo>
                <a:lnTo>
                  <a:pt x="221" y="15"/>
                </a:lnTo>
                <a:cubicBezTo>
                  <a:pt x="218" y="6"/>
                  <a:pt x="210" y="0"/>
                  <a:pt x="200" y="0"/>
                </a:cubicBezTo>
                <a:lnTo>
                  <a:pt x="82" y="0"/>
                </a:lnTo>
                <a:lnTo>
                  <a:pt x="82" y="0"/>
                </a:lnTo>
                <a:cubicBezTo>
                  <a:pt x="73" y="0"/>
                  <a:pt x="65" y="6"/>
                  <a:pt x="61" y="15"/>
                </a:cubicBezTo>
                <a:lnTo>
                  <a:pt x="61" y="15"/>
                </a:lnTo>
                <a:cubicBezTo>
                  <a:pt x="60" y="18"/>
                  <a:pt x="58" y="23"/>
                  <a:pt x="58" y="27"/>
                </a:cubicBezTo>
                <a:lnTo>
                  <a:pt x="2" y="470"/>
                </a:lnTo>
                <a:lnTo>
                  <a:pt x="2" y="470"/>
                </a:lnTo>
                <a:cubicBezTo>
                  <a:pt x="0" y="478"/>
                  <a:pt x="3" y="486"/>
                  <a:pt x="8" y="491"/>
                </a:cubicBezTo>
                <a:lnTo>
                  <a:pt x="8" y="491"/>
                </a:lnTo>
                <a:cubicBezTo>
                  <a:pt x="13" y="497"/>
                  <a:pt x="21" y="501"/>
                  <a:pt x="29" y="501"/>
                </a:cubicBezTo>
                <a:lnTo>
                  <a:pt x="200" y="501"/>
                </a:lnTo>
                <a:lnTo>
                  <a:pt x="200" y="501"/>
                </a:lnTo>
                <a:cubicBezTo>
                  <a:pt x="210" y="501"/>
                  <a:pt x="218" y="495"/>
                  <a:pt x="221" y="486"/>
                </a:cubicBezTo>
                <a:lnTo>
                  <a:pt x="221" y="486"/>
                </a:lnTo>
                <a:cubicBezTo>
                  <a:pt x="223" y="482"/>
                  <a:pt x="224" y="477"/>
                  <a:pt x="224" y="472"/>
                </a:cubicBezTo>
                <a:lnTo>
                  <a:pt x="224" y="401"/>
                </a:lnTo>
                <a:lnTo>
                  <a:pt x="289" y="401"/>
                </a:lnTo>
                <a:lnTo>
                  <a:pt x="289" y="401"/>
                </a:lnTo>
                <a:cubicBezTo>
                  <a:pt x="301" y="401"/>
                  <a:pt x="311" y="391"/>
                  <a:pt x="311" y="377"/>
                </a:cubicBezTo>
                <a:lnTo>
                  <a:pt x="311" y="355"/>
                </a:lnTo>
                <a:lnTo>
                  <a:pt x="368" y="355"/>
                </a:lnTo>
                <a:lnTo>
                  <a:pt x="550" y="398"/>
                </a:lnTo>
                <a:lnTo>
                  <a:pt x="550" y="398"/>
                </a:lnTo>
                <a:lnTo>
                  <a:pt x="550" y="398"/>
                </a:lnTo>
                <a:lnTo>
                  <a:pt x="550" y="398"/>
                </a:lnTo>
                <a:cubicBezTo>
                  <a:pt x="550" y="398"/>
                  <a:pt x="550" y="398"/>
                  <a:pt x="551" y="398"/>
                </a:cubicBezTo>
                <a:lnTo>
                  <a:pt x="551" y="398"/>
                </a:lnTo>
                <a:cubicBezTo>
                  <a:pt x="551" y="398"/>
                  <a:pt x="551" y="398"/>
                  <a:pt x="552" y="398"/>
                </a:cubicBezTo>
                <a:lnTo>
                  <a:pt x="552" y="398"/>
                </a:lnTo>
                <a:cubicBezTo>
                  <a:pt x="552" y="398"/>
                  <a:pt x="552" y="398"/>
                  <a:pt x="553" y="398"/>
                </a:cubicBezTo>
                <a:lnTo>
                  <a:pt x="553" y="398"/>
                </a:lnTo>
                <a:cubicBezTo>
                  <a:pt x="553" y="398"/>
                  <a:pt x="554" y="399"/>
                  <a:pt x="555" y="399"/>
                </a:cubicBezTo>
                <a:lnTo>
                  <a:pt x="555" y="399"/>
                </a:lnTo>
                <a:lnTo>
                  <a:pt x="555" y="399"/>
                </a:lnTo>
                <a:lnTo>
                  <a:pt x="624" y="399"/>
                </a:lnTo>
                <a:lnTo>
                  <a:pt x="624" y="399"/>
                </a:lnTo>
                <a:cubicBezTo>
                  <a:pt x="634" y="399"/>
                  <a:pt x="643" y="390"/>
                  <a:pt x="643" y="379"/>
                </a:cubicBezTo>
                <a:lnTo>
                  <a:pt x="643" y="149"/>
                </a:lnTo>
                <a:lnTo>
                  <a:pt x="643" y="149"/>
                </a:lnTo>
                <a:cubicBezTo>
                  <a:pt x="643" y="138"/>
                  <a:pt x="634" y="129"/>
                  <a:pt x="624" y="1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379"/>
          <p:cNvSpPr>
            <a:spLocks noChangeArrowheads="1"/>
          </p:cNvSpPr>
          <p:nvPr/>
        </p:nvSpPr>
        <p:spPr bwMode="auto">
          <a:xfrm>
            <a:off x="15220911" y="4784083"/>
            <a:ext cx="548978" cy="701472"/>
          </a:xfrm>
          <a:custGeom>
            <a:avLst/>
            <a:gdLst>
              <a:gd name="T0" fmla="*/ 428 w 476"/>
              <a:gd name="T1" fmla="*/ 505 h 608"/>
              <a:gd name="T2" fmla="*/ 370 w 476"/>
              <a:gd name="T3" fmla="*/ 566 h 608"/>
              <a:gd name="T4" fmla="*/ 385 w 476"/>
              <a:gd name="T5" fmla="*/ 411 h 608"/>
              <a:gd name="T6" fmla="*/ 407 w 476"/>
              <a:gd name="T7" fmla="*/ 420 h 608"/>
              <a:gd name="T8" fmla="*/ 428 w 476"/>
              <a:gd name="T9" fmla="*/ 505 h 608"/>
              <a:gd name="T10" fmla="*/ 147 w 476"/>
              <a:gd name="T11" fmla="*/ 550 h 608"/>
              <a:gd name="T12" fmla="*/ 110 w 476"/>
              <a:gd name="T13" fmla="*/ 566 h 608"/>
              <a:gd name="T14" fmla="*/ 50 w 476"/>
              <a:gd name="T15" fmla="*/ 505 h 608"/>
              <a:gd name="T16" fmla="*/ 47 w 476"/>
              <a:gd name="T17" fmla="*/ 487 h 608"/>
              <a:gd name="T18" fmla="*/ 49 w 476"/>
              <a:gd name="T19" fmla="*/ 467 h 608"/>
              <a:gd name="T20" fmla="*/ 72 w 476"/>
              <a:gd name="T21" fmla="*/ 420 h 608"/>
              <a:gd name="T22" fmla="*/ 95 w 476"/>
              <a:gd name="T23" fmla="*/ 411 h 608"/>
              <a:gd name="T24" fmla="*/ 466 w 476"/>
              <a:gd name="T25" fmla="*/ 426 h 608"/>
              <a:gd name="T26" fmla="*/ 464 w 476"/>
              <a:gd name="T27" fmla="*/ 313 h 608"/>
              <a:gd name="T28" fmla="*/ 468 w 476"/>
              <a:gd name="T29" fmla="*/ 190 h 608"/>
              <a:gd name="T30" fmla="*/ 422 w 476"/>
              <a:gd name="T31" fmla="*/ 85 h 608"/>
              <a:gd name="T32" fmla="*/ 347 w 476"/>
              <a:gd name="T33" fmla="*/ 24 h 608"/>
              <a:gd name="T34" fmla="*/ 244 w 476"/>
              <a:gd name="T35" fmla="*/ 0 h 608"/>
              <a:gd name="T36" fmla="*/ 238 w 476"/>
              <a:gd name="T37" fmla="*/ 0 h 608"/>
              <a:gd name="T38" fmla="*/ 153 w 476"/>
              <a:gd name="T39" fmla="*/ 14 h 608"/>
              <a:gd name="T40" fmla="*/ 23 w 476"/>
              <a:gd name="T41" fmla="*/ 130 h 608"/>
              <a:gd name="T42" fmla="*/ 14 w 476"/>
              <a:gd name="T43" fmla="*/ 306 h 608"/>
              <a:gd name="T44" fmla="*/ 13 w 476"/>
              <a:gd name="T45" fmla="*/ 432 h 608"/>
              <a:gd name="T46" fmla="*/ 9 w 476"/>
              <a:gd name="T47" fmla="*/ 463 h 608"/>
              <a:gd name="T48" fmla="*/ 8 w 476"/>
              <a:gd name="T49" fmla="*/ 487 h 608"/>
              <a:gd name="T50" fmla="*/ 8 w 476"/>
              <a:gd name="T51" fmla="*/ 489 h 608"/>
              <a:gd name="T52" fmla="*/ 13 w 476"/>
              <a:gd name="T53" fmla="*/ 515 h 608"/>
              <a:gd name="T54" fmla="*/ 104 w 476"/>
              <a:gd name="T55" fmla="*/ 606 h 608"/>
              <a:gd name="T56" fmla="*/ 108 w 476"/>
              <a:gd name="T57" fmla="*/ 607 h 608"/>
              <a:gd name="T58" fmla="*/ 146 w 476"/>
              <a:gd name="T59" fmla="*/ 594 h 608"/>
              <a:gd name="T60" fmla="*/ 183 w 476"/>
              <a:gd name="T61" fmla="*/ 573 h 608"/>
              <a:gd name="T62" fmla="*/ 189 w 476"/>
              <a:gd name="T63" fmla="*/ 552 h 608"/>
              <a:gd name="T64" fmla="*/ 126 w 476"/>
              <a:gd name="T65" fmla="*/ 383 h 608"/>
              <a:gd name="T66" fmla="*/ 112 w 476"/>
              <a:gd name="T67" fmla="*/ 369 h 608"/>
              <a:gd name="T68" fmla="*/ 75 w 476"/>
              <a:gd name="T69" fmla="*/ 376 h 608"/>
              <a:gd name="T70" fmla="*/ 56 w 476"/>
              <a:gd name="T71" fmla="*/ 384 h 608"/>
              <a:gd name="T72" fmla="*/ 52 w 476"/>
              <a:gd name="T73" fmla="*/ 298 h 608"/>
              <a:gd name="T74" fmla="*/ 60 w 476"/>
              <a:gd name="T75" fmla="*/ 145 h 608"/>
              <a:gd name="T76" fmla="*/ 164 w 476"/>
              <a:gd name="T77" fmla="*/ 51 h 608"/>
              <a:gd name="T78" fmla="*/ 238 w 476"/>
              <a:gd name="T79" fmla="*/ 40 h 608"/>
              <a:gd name="T80" fmla="*/ 243 w 476"/>
              <a:gd name="T81" fmla="*/ 40 h 608"/>
              <a:gd name="T82" fmla="*/ 390 w 476"/>
              <a:gd name="T83" fmla="*/ 110 h 608"/>
              <a:gd name="T84" fmla="*/ 429 w 476"/>
              <a:gd name="T85" fmla="*/ 197 h 608"/>
              <a:gd name="T86" fmla="*/ 426 w 476"/>
              <a:gd name="T87" fmla="*/ 303 h 608"/>
              <a:gd name="T88" fmla="*/ 422 w 476"/>
              <a:gd name="T89" fmla="*/ 383 h 608"/>
              <a:gd name="T90" fmla="*/ 405 w 476"/>
              <a:gd name="T91" fmla="*/ 376 h 608"/>
              <a:gd name="T92" fmla="*/ 368 w 476"/>
              <a:gd name="T93" fmla="*/ 369 h 608"/>
              <a:gd name="T94" fmla="*/ 353 w 476"/>
              <a:gd name="T95" fmla="*/ 383 h 608"/>
              <a:gd name="T96" fmla="*/ 290 w 476"/>
              <a:gd name="T97" fmla="*/ 550 h 608"/>
              <a:gd name="T98" fmla="*/ 290 w 476"/>
              <a:gd name="T99" fmla="*/ 552 h 608"/>
              <a:gd name="T100" fmla="*/ 296 w 476"/>
              <a:gd name="T101" fmla="*/ 573 h 608"/>
              <a:gd name="T102" fmla="*/ 334 w 476"/>
              <a:gd name="T103" fmla="*/ 594 h 608"/>
              <a:gd name="T104" fmla="*/ 370 w 476"/>
              <a:gd name="T105" fmla="*/ 607 h 608"/>
              <a:gd name="T106" fmla="*/ 376 w 476"/>
              <a:gd name="T107" fmla="*/ 606 h 608"/>
              <a:gd name="T108" fmla="*/ 467 w 476"/>
              <a:gd name="T109" fmla="*/ 515 h 608"/>
              <a:gd name="T110" fmla="*/ 471 w 476"/>
              <a:gd name="T111" fmla="*/ 480 h 608"/>
              <a:gd name="T112" fmla="*/ 471 w 476"/>
              <a:gd name="T113" fmla="*/ 479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76" h="608">
                <a:moveTo>
                  <a:pt x="428" y="505"/>
                </a:moveTo>
                <a:lnTo>
                  <a:pt x="428" y="505"/>
                </a:lnTo>
                <a:cubicBezTo>
                  <a:pt x="420" y="535"/>
                  <a:pt x="399" y="558"/>
                  <a:pt x="370" y="566"/>
                </a:cubicBezTo>
                <a:lnTo>
                  <a:pt x="370" y="566"/>
                </a:lnTo>
                <a:cubicBezTo>
                  <a:pt x="362" y="564"/>
                  <a:pt x="344" y="556"/>
                  <a:pt x="332" y="550"/>
                </a:cubicBezTo>
                <a:lnTo>
                  <a:pt x="385" y="411"/>
                </a:lnTo>
                <a:lnTo>
                  <a:pt x="385" y="411"/>
                </a:lnTo>
                <a:cubicBezTo>
                  <a:pt x="393" y="413"/>
                  <a:pt x="403" y="418"/>
                  <a:pt x="407" y="420"/>
                </a:cubicBezTo>
                <a:lnTo>
                  <a:pt x="407" y="420"/>
                </a:lnTo>
                <a:cubicBezTo>
                  <a:pt x="428" y="442"/>
                  <a:pt x="437" y="474"/>
                  <a:pt x="428" y="505"/>
                </a:cubicBezTo>
                <a:close/>
                <a:moveTo>
                  <a:pt x="95" y="411"/>
                </a:moveTo>
                <a:lnTo>
                  <a:pt x="147" y="550"/>
                </a:lnTo>
                <a:lnTo>
                  <a:pt x="147" y="550"/>
                </a:lnTo>
                <a:cubicBezTo>
                  <a:pt x="136" y="556"/>
                  <a:pt x="118" y="564"/>
                  <a:pt x="110" y="566"/>
                </a:cubicBezTo>
                <a:lnTo>
                  <a:pt x="110" y="566"/>
                </a:lnTo>
                <a:cubicBezTo>
                  <a:pt x="81" y="558"/>
                  <a:pt x="58" y="535"/>
                  <a:pt x="50" y="505"/>
                </a:cubicBezTo>
                <a:lnTo>
                  <a:pt x="50" y="505"/>
                </a:lnTo>
                <a:cubicBezTo>
                  <a:pt x="49" y="498"/>
                  <a:pt x="48" y="492"/>
                  <a:pt x="47" y="487"/>
                </a:cubicBezTo>
                <a:lnTo>
                  <a:pt x="47" y="487"/>
                </a:lnTo>
                <a:cubicBezTo>
                  <a:pt x="48" y="481"/>
                  <a:pt x="48" y="474"/>
                  <a:pt x="49" y="467"/>
                </a:cubicBezTo>
                <a:lnTo>
                  <a:pt x="49" y="467"/>
                </a:lnTo>
                <a:cubicBezTo>
                  <a:pt x="52" y="450"/>
                  <a:pt x="60" y="433"/>
                  <a:pt x="72" y="420"/>
                </a:cubicBezTo>
                <a:lnTo>
                  <a:pt x="72" y="420"/>
                </a:lnTo>
                <a:cubicBezTo>
                  <a:pt x="76" y="418"/>
                  <a:pt x="86" y="413"/>
                  <a:pt x="95" y="411"/>
                </a:cubicBezTo>
                <a:close/>
                <a:moveTo>
                  <a:pt x="466" y="426"/>
                </a:moveTo>
                <a:lnTo>
                  <a:pt x="466" y="426"/>
                </a:lnTo>
                <a:cubicBezTo>
                  <a:pt x="462" y="390"/>
                  <a:pt x="455" y="348"/>
                  <a:pt x="464" y="313"/>
                </a:cubicBezTo>
                <a:lnTo>
                  <a:pt x="464" y="313"/>
                </a:lnTo>
                <a:cubicBezTo>
                  <a:pt x="474" y="272"/>
                  <a:pt x="475" y="229"/>
                  <a:pt x="468" y="190"/>
                </a:cubicBezTo>
                <a:lnTo>
                  <a:pt x="468" y="190"/>
                </a:lnTo>
                <a:cubicBezTo>
                  <a:pt x="461" y="151"/>
                  <a:pt x="445" y="114"/>
                  <a:pt x="422" y="85"/>
                </a:cubicBezTo>
                <a:lnTo>
                  <a:pt x="422" y="85"/>
                </a:lnTo>
                <a:cubicBezTo>
                  <a:pt x="401" y="59"/>
                  <a:pt x="376" y="38"/>
                  <a:pt x="347" y="24"/>
                </a:cubicBezTo>
                <a:lnTo>
                  <a:pt x="347" y="24"/>
                </a:lnTo>
                <a:cubicBezTo>
                  <a:pt x="316" y="9"/>
                  <a:pt x="282" y="1"/>
                  <a:pt x="244" y="0"/>
                </a:cubicBezTo>
                <a:lnTo>
                  <a:pt x="244" y="0"/>
                </a:lnTo>
                <a:cubicBezTo>
                  <a:pt x="242" y="0"/>
                  <a:pt x="240" y="0"/>
                  <a:pt x="238" y="0"/>
                </a:cubicBezTo>
                <a:lnTo>
                  <a:pt x="238" y="0"/>
                </a:lnTo>
                <a:cubicBezTo>
                  <a:pt x="209" y="0"/>
                  <a:pt x="180" y="4"/>
                  <a:pt x="153" y="14"/>
                </a:cubicBezTo>
                <a:lnTo>
                  <a:pt x="153" y="14"/>
                </a:lnTo>
                <a:cubicBezTo>
                  <a:pt x="91" y="32"/>
                  <a:pt x="47" y="73"/>
                  <a:pt x="23" y="130"/>
                </a:cubicBezTo>
                <a:lnTo>
                  <a:pt x="23" y="130"/>
                </a:lnTo>
                <a:cubicBezTo>
                  <a:pt x="3" y="180"/>
                  <a:pt x="0" y="241"/>
                  <a:pt x="14" y="306"/>
                </a:cubicBezTo>
                <a:lnTo>
                  <a:pt x="14" y="306"/>
                </a:lnTo>
                <a:cubicBezTo>
                  <a:pt x="22" y="343"/>
                  <a:pt x="17" y="393"/>
                  <a:pt x="13" y="432"/>
                </a:cubicBezTo>
                <a:lnTo>
                  <a:pt x="13" y="432"/>
                </a:lnTo>
                <a:cubicBezTo>
                  <a:pt x="11" y="443"/>
                  <a:pt x="10" y="453"/>
                  <a:pt x="9" y="463"/>
                </a:cubicBezTo>
                <a:lnTo>
                  <a:pt x="9" y="463"/>
                </a:lnTo>
                <a:cubicBezTo>
                  <a:pt x="8" y="471"/>
                  <a:pt x="8" y="479"/>
                  <a:pt x="8" y="487"/>
                </a:cubicBezTo>
                <a:lnTo>
                  <a:pt x="8" y="487"/>
                </a:lnTo>
                <a:lnTo>
                  <a:pt x="8" y="487"/>
                </a:lnTo>
                <a:cubicBezTo>
                  <a:pt x="8" y="488"/>
                  <a:pt x="8" y="488"/>
                  <a:pt x="8" y="489"/>
                </a:cubicBezTo>
                <a:lnTo>
                  <a:pt x="8" y="489"/>
                </a:lnTo>
                <a:cubicBezTo>
                  <a:pt x="9" y="497"/>
                  <a:pt x="10" y="507"/>
                  <a:pt x="13" y="515"/>
                </a:cubicBezTo>
                <a:lnTo>
                  <a:pt x="13" y="515"/>
                </a:lnTo>
                <a:cubicBezTo>
                  <a:pt x="25" y="560"/>
                  <a:pt x="60" y="594"/>
                  <a:pt x="104" y="606"/>
                </a:cubicBezTo>
                <a:lnTo>
                  <a:pt x="104" y="606"/>
                </a:lnTo>
                <a:cubicBezTo>
                  <a:pt x="105" y="606"/>
                  <a:pt x="107" y="607"/>
                  <a:pt x="108" y="607"/>
                </a:cubicBezTo>
                <a:lnTo>
                  <a:pt x="108" y="607"/>
                </a:lnTo>
                <a:cubicBezTo>
                  <a:pt x="114" y="607"/>
                  <a:pt x="124" y="604"/>
                  <a:pt x="146" y="594"/>
                </a:cubicBezTo>
                <a:lnTo>
                  <a:pt x="146" y="594"/>
                </a:lnTo>
                <a:cubicBezTo>
                  <a:pt x="165" y="586"/>
                  <a:pt x="178" y="578"/>
                  <a:pt x="183" y="573"/>
                </a:cubicBezTo>
                <a:lnTo>
                  <a:pt x="183" y="573"/>
                </a:lnTo>
                <a:cubicBezTo>
                  <a:pt x="192" y="565"/>
                  <a:pt x="191" y="555"/>
                  <a:pt x="189" y="552"/>
                </a:cubicBezTo>
                <a:lnTo>
                  <a:pt x="189" y="550"/>
                </a:lnTo>
                <a:lnTo>
                  <a:pt x="126" y="383"/>
                </a:lnTo>
                <a:lnTo>
                  <a:pt x="126" y="383"/>
                </a:lnTo>
                <a:cubicBezTo>
                  <a:pt x="124" y="376"/>
                  <a:pt x="118" y="371"/>
                  <a:pt x="112" y="369"/>
                </a:cubicBezTo>
                <a:lnTo>
                  <a:pt x="112" y="369"/>
                </a:lnTo>
                <a:cubicBezTo>
                  <a:pt x="106" y="368"/>
                  <a:pt x="99" y="367"/>
                  <a:pt x="75" y="376"/>
                </a:cubicBezTo>
                <a:lnTo>
                  <a:pt x="75" y="376"/>
                </a:lnTo>
                <a:cubicBezTo>
                  <a:pt x="68" y="379"/>
                  <a:pt x="61" y="382"/>
                  <a:pt x="56" y="384"/>
                </a:cubicBezTo>
                <a:lnTo>
                  <a:pt x="56" y="384"/>
                </a:lnTo>
                <a:cubicBezTo>
                  <a:pt x="58" y="355"/>
                  <a:pt x="58" y="325"/>
                  <a:pt x="52" y="298"/>
                </a:cubicBezTo>
                <a:lnTo>
                  <a:pt x="52" y="298"/>
                </a:lnTo>
                <a:cubicBezTo>
                  <a:pt x="40" y="240"/>
                  <a:pt x="43" y="188"/>
                  <a:pt x="60" y="145"/>
                </a:cubicBezTo>
                <a:lnTo>
                  <a:pt x="60" y="145"/>
                </a:lnTo>
                <a:cubicBezTo>
                  <a:pt x="79" y="99"/>
                  <a:pt x="114" y="67"/>
                  <a:pt x="164" y="51"/>
                </a:cubicBezTo>
                <a:lnTo>
                  <a:pt x="164" y="51"/>
                </a:lnTo>
                <a:cubicBezTo>
                  <a:pt x="188" y="43"/>
                  <a:pt x="213" y="40"/>
                  <a:pt x="238" y="40"/>
                </a:cubicBezTo>
                <a:lnTo>
                  <a:pt x="238" y="40"/>
                </a:lnTo>
                <a:cubicBezTo>
                  <a:pt x="240" y="40"/>
                  <a:pt x="241" y="40"/>
                  <a:pt x="243" y="40"/>
                </a:cubicBezTo>
                <a:lnTo>
                  <a:pt x="243" y="40"/>
                </a:lnTo>
                <a:cubicBezTo>
                  <a:pt x="305" y="41"/>
                  <a:pt x="356" y="65"/>
                  <a:pt x="390" y="110"/>
                </a:cubicBezTo>
                <a:lnTo>
                  <a:pt x="390" y="110"/>
                </a:lnTo>
                <a:cubicBezTo>
                  <a:pt x="410" y="134"/>
                  <a:pt x="423" y="164"/>
                  <a:pt x="429" y="197"/>
                </a:cubicBezTo>
                <a:lnTo>
                  <a:pt x="429" y="197"/>
                </a:lnTo>
                <a:cubicBezTo>
                  <a:pt x="435" y="231"/>
                  <a:pt x="434" y="267"/>
                  <a:pt x="426" y="303"/>
                </a:cubicBezTo>
                <a:lnTo>
                  <a:pt x="426" y="303"/>
                </a:lnTo>
                <a:cubicBezTo>
                  <a:pt x="420" y="330"/>
                  <a:pt x="419" y="357"/>
                  <a:pt x="422" y="383"/>
                </a:cubicBezTo>
                <a:lnTo>
                  <a:pt x="422" y="383"/>
                </a:lnTo>
                <a:cubicBezTo>
                  <a:pt x="417" y="381"/>
                  <a:pt x="411" y="379"/>
                  <a:pt x="405" y="376"/>
                </a:cubicBezTo>
                <a:lnTo>
                  <a:pt x="405" y="376"/>
                </a:lnTo>
                <a:cubicBezTo>
                  <a:pt x="381" y="367"/>
                  <a:pt x="373" y="368"/>
                  <a:pt x="368" y="369"/>
                </a:cubicBezTo>
                <a:lnTo>
                  <a:pt x="368" y="369"/>
                </a:lnTo>
                <a:cubicBezTo>
                  <a:pt x="360" y="371"/>
                  <a:pt x="355" y="376"/>
                  <a:pt x="353" y="383"/>
                </a:cubicBezTo>
                <a:lnTo>
                  <a:pt x="291" y="550"/>
                </a:lnTo>
                <a:lnTo>
                  <a:pt x="290" y="550"/>
                </a:lnTo>
                <a:lnTo>
                  <a:pt x="290" y="552"/>
                </a:lnTo>
                <a:lnTo>
                  <a:pt x="290" y="552"/>
                </a:lnTo>
                <a:cubicBezTo>
                  <a:pt x="289" y="555"/>
                  <a:pt x="288" y="565"/>
                  <a:pt x="296" y="573"/>
                </a:cubicBezTo>
                <a:lnTo>
                  <a:pt x="296" y="573"/>
                </a:lnTo>
                <a:cubicBezTo>
                  <a:pt x="302" y="578"/>
                  <a:pt x="315" y="586"/>
                  <a:pt x="334" y="594"/>
                </a:cubicBezTo>
                <a:lnTo>
                  <a:pt x="334" y="594"/>
                </a:lnTo>
                <a:cubicBezTo>
                  <a:pt x="355" y="604"/>
                  <a:pt x="365" y="607"/>
                  <a:pt x="370" y="607"/>
                </a:cubicBezTo>
                <a:lnTo>
                  <a:pt x="370" y="607"/>
                </a:lnTo>
                <a:cubicBezTo>
                  <a:pt x="373" y="607"/>
                  <a:pt x="374" y="606"/>
                  <a:pt x="376" y="606"/>
                </a:cubicBezTo>
                <a:lnTo>
                  <a:pt x="376" y="606"/>
                </a:lnTo>
                <a:cubicBezTo>
                  <a:pt x="420" y="594"/>
                  <a:pt x="455" y="560"/>
                  <a:pt x="467" y="515"/>
                </a:cubicBezTo>
                <a:lnTo>
                  <a:pt x="467" y="515"/>
                </a:lnTo>
                <a:cubicBezTo>
                  <a:pt x="470" y="503"/>
                  <a:pt x="471" y="492"/>
                  <a:pt x="471" y="480"/>
                </a:cubicBezTo>
                <a:lnTo>
                  <a:pt x="471" y="480"/>
                </a:lnTo>
                <a:cubicBezTo>
                  <a:pt x="471" y="479"/>
                  <a:pt x="471" y="479"/>
                  <a:pt x="471" y="479"/>
                </a:cubicBezTo>
                <a:lnTo>
                  <a:pt x="471" y="479"/>
                </a:lnTo>
                <a:cubicBezTo>
                  <a:pt x="471" y="463"/>
                  <a:pt x="469" y="445"/>
                  <a:pt x="466" y="4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380"/>
          <p:cNvSpPr>
            <a:spLocks noChangeArrowheads="1"/>
          </p:cNvSpPr>
          <p:nvPr/>
        </p:nvSpPr>
        <p:spPr bwMode="auto">
          <a:xfrm>
            <a:off x="16151126" y="9750303"/>
            <a:ext cx="340568" cy="538812"/>
          </a:xfrm>
          <a:custGeom>
            <a:avLst/>
            <a:gdLst>
              <a:gd name="T0" fmla="*/ 254 w 295"/>
              <a:gd name="T1" fmla="*/ 406 h 467"/>
              <a:gd name="T2" fmla="*/ 110 w 295"/>
              <a:gd name="T3" fmla="*/ 296 h 467"/>
              <a:gd name="T4" fmla="*/ 110 w 295"/>
              <a:gd name="T5" fmla="*/ 167 h 467"/>
              <a:gd name="T6" fmla="*/ 254 w 295"/>
              <a:gd name="T7" fmla="*/ 60 h 467"/>
              <a:gd name="T8" fmla="*/ 254 w 295"/>
              <a:gd name="T9" fmla="*/ 406 h 467"/>
              <a:gd name="T10" fmla="*/ 70 w 295"/>
              <a:gd name="T11" fmla="*/ 285 h 467"/>
              <a:gd name="T12" fmla="*/ 39 w 295"/>
              <a:gd name="T13" fmla="*/ 285 h 467"/>
              <a:gd name="T14" fmla="*/ 39 w 295"/>
              <a:gd name="T15" fmla="*/ 177 h 467"/>
              <a:gd name="T16" fmla="*/ 70 w 295"/>
              <a:gd name="T17" fmla="*/ 177 h 467"/>
              <a:gd name="T18" fmla="*/ 70 w 295"/>
              <a:gd name="T19" fmla="*/ 285 h 467"/>
              <a:gd name="T20" fmla="*/ 283 w 295"/>
              <a:gd name="T21" fmla="*/ 3 h 467"/>
              <a:gd name="T22" fmla="*/ 283 w 295"/>
              <a:gd name="T23" fmla="*/ 3 h 467"/>
              <a:gd name="T24" fmla="*/ 262 w 295"/>
              <a:gd name="T25" fmla="*/ 5 h 467"/>
              <a:gd name="T26" fmla="*/ 84 w 295"/>
              <a:gd name="T27" fmla="*/ 137 h 467"/>
              <a:gd name="T28" fmla="*/ 21 w 295"/>
              <a:gd name="T29" fmla="*/ 137 h 467"/>
              <a:gd name="T30" fmla="*/ 21 w 295"/>
              <a:gd name="T31" fmla="*/ 137 h 467"/>
              <a:gd name="T32" fmla="*/ 3 w 295"/>
              <a:gd name="T33" fmla="*/ 148 h 467"/>
              <a:gd name="T34" fmla="*/ 2 w 295"/>
              <a:gd name="T35" fmla="*/ 151 h 467"/>
              <a:gd name="T36" fmla="*/ 2 w 295"/>
              <a:gd name="T37" fmla="*/ 151 h 467"/>
              <a:gd name="T38" fmla="*/ 0 w 295"/>
              <a:gd name="T39" fmla="*/ 159 h 467"/>
              <a:gd name="T40" fmla="*/ 0 w 295"/>
              <a:gd name="T41" fmla="*/ 303 h 467"/>
              <a:gd name="T42" fmla="*/ 0 w 295"/>
              <a:gd name="T43" fmla="*/ 303 h 467"/>
              <a:gd name="T44" fmla="*/ 2 w 295"/>
              <a:gd name="T45" fmla="*/ 311 h 467"/>
              <a:gd name="T46" fmla="*/ 3 w 295"/>
              <a:gd name="T47" fmla="*/ 314 h 467"/>
              <a:gd name="T48" fmla="*/ 3 w 295"/>
              <a:gd name="T49" fmla="*/ 314 h 467"/>
              <a:gd name="T50" fmla="*/ 21 w 295"/>
              <a:gd name="T51" fmla="*/ 325 h 467"/>
              <a:gd name="T52" fmla="*/ 84 w 295"/>
              <a:gd name="T53" fmla="*/ 325 h 467"/>
              <a:gd name="T54" fmla="*/ 262 w 295"/>
              <a:gd name="T55" fmla="*/ 462 h 467"/>
              <a:gd name="T56" fmla="*/ 262 w 295"/>
              <a:gd name="T57" fmla="*/ 462 h 467"/>
              <a:gd name="T58" fmla="*/ 274 w 295"/>
              <a:gd name="T59" fmla="*/ 466 h 467"/>
              <a:gd name="T60" fmla="*/ 274 w 295"/>
              <a:gd name="T61" fmla="*/ 466 h 467"/>
              <a:gd name="T62" fmla="*/ 283 w 295"/>
              <a:gd name="T63" fmla="*/ 464 h 467"/>
              <a:gd name="T64" fmla="*/ 283 w 295"/>
              <a:gd name="T65" fmla="*/ 464 h 467"/>
              <a:gd name="T66" fmla="*/ 294 w 295"/>
              <a:gd name="T67" fmla="*/ 446 h 467"/>
              <a:gd name="T68" fmla="*/ 294 w 295"/>
              <a:gd name="T69" fmla="*/ 21 h 467"/>
              <a:gd name="T70" fmla="*/ 294 w 295"/>
              <a:gd name="T71" fmla="*/ 21 h 467"/>
              <a:gd name="T72" fmla="*/ 283 w 295"/>
              <a:gd name="T73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95" h="467">
                <a:moveTo>
                  <a:pt x="254" y="406"/>
                </a:moveTo>
                <a:lnTo>
                  <a:pt x="110" y="296"/>
                </a:lnTo>
                <a:lnTo>
                  <a:pt x="110" y="167"/>
                </a:lnTo>
                <a:lnTo>
                  <a:pt x="254" y="60"/>
                </a:lnTo>
                <a:lnTo>
                  <a:pt x="254" y="406"/>
                </a:lnTo>
                <a:close/>
                <a:moveTo>
                  <a:pt x="70" y="285"/>
                </a:moveTo>
                <a:lnTo>
                  <a:pt x="39" y="285"/>
                </a:lnTo>
                <a:lnTo>
                  <a:pt x="39" y="177"/>
                </a:lnTo>
                <a:lnTo>
                  <a:pt x="70" y="177"/>
                </a:lnTo>
                <a:lnTo>
                  <a:pt x="70" y="285"/>
                </a:lnTo>
                <a:close/>
                <a:moveTo>
                  <a:pt x="283" y="3"/>
                </a:moveTo>
                <a:lnTo>
                  <a:pt x="283" y="3"/>
                </a:lnTo>
                <a:cubicBezTo>
                  <a:pt x="276" y="0"/>
                  <a:pt x="268" y="1"/>
                  <a:pt x="262" y="5"/>
                </a:cubicBezTo>
                <a:lnTo>
                  <a:pt x="84" y="137"/>
                </a:lnTo>
                <a:lnTo>
                  <a:pt x="21" y="137"/>
                </a:lnTo>
                <a:lnTo>
                  <a:pt x="21" y="137"/>
                </a:lnTo>
                <a:cubicBezTo>
                  <a:pt x="13" y="137"/>
                  <a:pt x="6" y="142"/>
                  <a:pt x="3" y="148"/>
                </a:cubicBezTo>
                <a:lnTo>
                  <a:pt x="2" y="151"/>
                </a:lnTo>
                <a:lnTo>
                  <a:pt x="2" y="151"/>
                </a:lnTo>
                <a:cubicBezTo>
                  <a:pt x="1" y="154"/>
                  <a:pt x="0" y="156"/>
                  <a:pt x="0" y="159"/>
                </a:cubicBezTo>
                <a:lnTo>
                  <a:pt x="0" y="303"/>
                </a:lnTo>
                <a:lnTo>
                  <a:pt x="0" y="303"/>
                </a:lnTo>
                <a:cubicBezTo>
                  <a:pt x="0" y="305"/>
                  <a:pt x="1" y="309"/>
                  <a:pt x="2" y="311"/>
                </a:cubicBezTo>
                <a:lnTo>
                  <a:pt x="3" y="314"/>
                </a:lnTo>
                <a:lnTo>
                  <a:pt x="3" y="314"/>
                </a:lnTo>
                <a:cubicBezTo>
                  <a:pt x="6" y="321"/>
                  <a:pt x="13" y="325"/>
                  <a:pt x="21" y="325"/>
                </a:cubicBezTo>
                <a:lnTo>
                  <a:pt x="84" y="325"/>
                </a:lnTo>
                <a:lnTo>
                  <a:pt x="262" y="462"/>
                </a:lnTo>
                <a:lnTo>
                  <a:pt x="262" y="462"/>
                </a:lnTo>
                <a:cubicBezTo>
                  <a:pt x="266" y="464"/>
                  <a:pt x="270" y="466"/>
                  <a:pt x="274" y="466"/>
                </a:cubicBezTo>
                <a:lnTo>
                  <a:pt x="274" y="466"/>
                </a:lnTo>
                <a:cubicBezTo>
                  <a:pt x="277" y="466"/>
                  <a:pt x="280" y="465"/>
                  <a:pt x="283" y="464"/>
                </a:cubicBezTo>
                <a:lnTo>
                  <a:pt x="283" y="464"/>
                </a:lnTo>
                <a:cubicBezTo>
                  <a:pt x="290" y="460"/>
                  <a:pt x="294" y="453"/>
                  <a:pt x="294" y="446"/>
                </a:cubicBezTo>
                <a:lnTo>
                  <a:pt x="294" y="21"/>
                </a:lnTo>
                <a:lnTo>
                  <a:pt x="294" y="21"/>
                </a:lnTo>
                <a:cubicBezTo>
                  <a:pt x="294" y="14"/>
                  <a:pt x="290" y="7"/>
                  <a:pt x="283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CuadroTexto 511"/>
          <p:cNvSpPr txBox="1"/>
          <p:nvPr/>
        </p:nvSpPr>
        <p:spPr>
          <a:xfrm>
            <a:off x="8316611" y="591968"/>
            <a:ext cx="7744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Diagram</a:t>
            </a:r>
          </a:p>
        </p:txBody>
      </p:sp>
      <p:sp>
        <p:nvSpPr>
          <p:cNvPr id="513" name="CuadroTexto 512"/>
          <p:cNvSpPr txBox="1"/>
          <p:nvPr/>
        </p:nvSpPr>
        <p:spPr>
          <a:xfrm>
            <a:off x="2451398" y="210739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14" name="CuadroTexto 513"/>
          <p:cNvSpPr txBox="1"/>
          <p:nvPr/>
        </p:nvSpPr>
        <p:spPr>
          <a:xfrm>
            <a:off x="16786514" y="4509938"/>
            <a:ext cx="2033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5" name="Rectángulo 514"/>
          <p:cNvSpPr/>
          <p:nvPr/>
        </p:nvSpPr>
        <p:spPr>
          <a:xfrm>
            <a:off x="16786514" y="4955797"/>
            <a:ext cx="2313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16" name="CuadroTexto 515"/>
          <p:cNvSpPr txBox="1"/>
          <p:nvPr/>
        </p:nvSpPr>
        <p:spPr>
          <a:xfrm>
            <a:off x="17608364" y="9367596"/>
            <a:ext cx="1864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7" name="Rectángulo 516"/>
          <p:cNvSpPr/>
          <p:nvPr/>
        </p:nvSpPr>
        <p:spPr>
          <a:xfrm>
            <a:off x="17608363" y="9813455"/>
            <a:ext cx="2313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18" name="CuadroTexto 517"/>
          <p:cNvSpPr txBox="1"/>
          <p:nvPr/>
        </p:nvSpPr>
        <p:spPr>
          <a:xfrm>
            <a:off x="5875499" y="4533537"/>
            <a:ext cx="172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19" name="Rectángulo 518"/>
          <p:cNvSpPr/>
          <p:nvPr/>
        </p:nvSpPr>
        <p:spPr>
          <a:xfrm>
            <a:off x="5235415" y="4979396"/>
            <a:ext cx="2338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20" name="CuadroTexto 519"/>
          <p:cNvSpPr txBox="1"/>
          <p:nvPr/>
        </p:nvSpPr>
        <p:spPr>
          <a:xfrm>
            <a:off x="5049535" y="9353948"/>
            <a:ext cx="172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21" name="Rectángulo 520"/>
          <p:cNvSpPr/>
          <p:nvPr/>
        </p:nvSpPr>
        <p:spPr>
          <a:xfrm>
            <a:off x="4409451" y="9799807"/>
            <a:ext cx="2338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4895315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56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E34932"/>
      </a:accent1>
      <a:accent2>
        <a:srgbClr val="EC8C46"/>
      </a:accent2>
      <a:accent3>
        <a:srgbClr val="A8D4D5"/>
      </a:accent3>
      <a:accent4>
        <a:srgbClr val="02ADC3"/>
      </a:accent4>
      <a:accent5>
        <a:srgbClr val="E7ECDD"/>
      </a:accent5>
      <a:accent6>
        <a:srgbClr val="797979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89103</TotalTime>
  <Words>594</Words>
  <Application>Microsoft Macintosh PowerPoint</Application>
  <PresentationFormat>Custom</PresentationFormat>
  <Paragraphs>127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15637</cp:revision>
  <dcterms:created xsi:type="dcterms:W3CDTF">2014-11-12T21:47:38Z</dcterms:created>
  <dcterms:modified xsi:type="dcterms:W3CDTF">2019-06-16T16:20:22Z</dcterms:modified>
  <cp:category/>
</cp:coreProperties>
</file>