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3737"/>
    <a:srgbClr val="5A5A66"/>
    <a:srgbClr val="F2F2F2"/>
    <a:srgbClr val="000000"/>
    <a:srgbClr val="EFF1F8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18" autoAdjust="0"/>
    <p:restoredTop sz="63401" autoAdjust="0"/>
  </p:normalViewPr>
  <p:slideViewPr>
    <p:cSldViewPr snapToGrid="0" snapToObjects="1">
      <p:cViewPr varScale="1">
        <p:scale>
          <a:sx n="64" d="100"/>
          <a:sy n="64" d="100"/>
        </p:scale>
        <p:origin x="216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59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456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47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992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47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76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335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871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Freeform 179"/>
          <p:cNvSpPr>
            <a:spLocks noChangeArrowheads="1"/>
          </p:cNvSpPr>
          <p:nvPr/>
        </p:nvSpPr>
        <p:spPr bwMode="auto">
          <a:xfrm>
            <a:off x="12963262" y="5739073"/>
            <a:ext cx="7220953" cy="2323308"/>
          </a:xfrm>
          <a:custGeom>
            <a:avLst/>
            <a:gdLst>
              <a:gd name="T0" fmla="*/ 627 w 5963"/>
              <a:gd name="T1" fmla="*/ 1917 h 1918"/>
              <a:gd name="T2" fmla="*/ 627 w 5963"/>
              <a:gd name="T3" fmla="*/ 1917 h 1918"/>
              <a:gd name="T4" fmla="*/ 5334 w 5963"/>
              <a:gd name="T5" fmla="*/ 1917 h 1918"/>
              <a:gd name="T6" fmla="*/ 5334 w 5963"/>
              <a:gd name="T7" fmla="*/ 1917 h 1918"/>
              <a:gd name="T8" fmla="*/ 5962 w 5963"/>
              <a:gd name="T9" fmla="*/ 313 h 1918"/>
              <a:gd name="T10" fmla="*/ 5962 w 5963"/>
              <a:gd name="T11" fmla="*/ 313 h 1918"/>
              <a:gd name="T12" fmla="*/ 0 w 5963"/>
              <a:gd name="T13" fmla="*/ 313 h 1918"/>
              <a:gd name="T14" fmla="*/ 0 w 5963"/>
              <a:gd name="T15" fmla="*/ 313 h 1918"/>
              <a:gd name="T16" fmla="*/ 627 w 5963"/>
              <a:gd name="T17" fmla="*/ 1917 h 1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63" h="1918">
                <a:moveTo>
                  <a:pt x="627" y="1917"/>
                </a:moveTo>
                <a:lnTo>
                  <a:pt x="627" y="1917"/>
                </a:lnTo>
                <a:cubicBezTo>
                  <a:pt x="2189" y="1704"/>
                  <a:pt x="3772" y="1704"/>
                  <a:pt x="5334" y="1917"/>
                </a:cubicBezTo>
                <a:lnTo>
                  <a:pt x="5334" y="1917"/>
                </a:lnTo>
                <a:cubicBezTo>
                  <a:pt x="5532" y="1379"/>
                  <a:pt x="5741" y="845"/>
                  <a:pt x="5962" y="313"/>
                </a:cubicBezTo>
                <a:lnTo>
                  <a:pt x="5962" y="313"/>
                </a:lnTo>
                <a:cubicBezTo>
                  <a:pt x="3987" y="0"/>
                  <a:pt x="1974" y="0"/>
                  <a:pt x="0" y="313"/>
                </a:cubicBezTo>
                <a:lnTo>
                  <a:pt x="0" y="313"/>
                </a:lnTo>
                <a:cubicBezTo>
                  <a:pt x="221" y="845"/>
                  <a:pt x="430" y="1379"/>
                  <a:pt x="627" y="191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7"/>
          <p:cNvSpPr>
            <a:spLocks noChangeArrowheads="1"/>
          </p:cNvSpPr>
          <p:nvPr/>
        </p:nvSpPr>
        <p:spPr bwMode="auto">
          <a:xfrm>
            <a:off x="12519962" y="3661445"/>
            <a:ext cx="8112892" cy="2371378"/>
          </a:xfrm>
          <a:custGeom>
            <a:avLst/>
            <a:gdLst>
              <a:gd name="T0" fmla="*/ 627 w 6697"/>
              <a:gd name="T1" fmla="*/ 1957 h 1958"/>
              <a:gd name="T2" fmla="*/ 627 w 6697"/>
              <a:gd name="T3" fmla="*/ 1957 h 1958"/>
              <a:gd name="T4" fmla="*/ 6068 w 6697"/>
              <a:gd name="T5" fmla="*/ 1957 h 1958"/>
              <a:gd name="T6" fmla="*/ 6068 w 6697"/>
              <a:gd name="T7" fmla="*/ 1957 h 1958"/>
              <a:gd name="T8" fmla="*/ 6696 w 6697"/>
              <a:gd name="T9" fmla="*/ 352 h 1958"/>
              <a:gd name="T10" fmla="*/ 6696 w 6697"/>
              <a:gd name="T11" fmla="*/ 352 h 1958"/>
              <a:gd name="T12" fmla="*/ 0 w 6697"/>
              <a:gd name="T13" fmla="*/ 352 h 1958"/>
              <a:gd name="T14" fmla="*/ 0 w 6697"/>
              <a:gd name="T15" fmla="*/ 352 h 1958"/>
              <a:gd name="T16" fmla="*/ 627 w 6697"/>
              <a:gd name="T17" fmla="*/ 1957 h 1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97" h="1958">
                <a:moveTo>
                  <a:pt x="627" y="1957"/>
                </a:moveTo>
                <a:lnTo>
                  <a:pt x="627" y="1957"/>
                </a:lnTo>
                <a:cubicBezTo>
                  <a:pt x="2432" y="1705"/>
                  <a:pt x="4263" y="1705"/>
                  <a:pt x="6068" y="1957"/>
                </a:cubicBezTo>
                <a:lnTo>
                  <a:pt x="6068" y="1957"/>
                </a:lnTo>
                <a:cubicBezTo>
                  <a:pt x="6267" y="1419"/>
                  <a:pt x="6476" y="884"/>
                  <a:pt x="6696" y="352"/>
                </a:cubicBezTo>
                <a:lnTo>
                  <a:pt x="6696" y="352"/>
                </a:lnTo>
                <a:cubicBezTo>
                  <a:pt x="4478" y="0"/>
                  <a:pt x="2218" y="0"/>
                  <a:pt x="0" y="352"/>
                </a:cubicBezTo>
                <a:lnTo>
                  <a:pt x="0" y="352"/>
                </a:lnTo>
                <a:cubicBezTo>
                  <a:pt x="219" y="884"/>
                  <a:pt x="429" y="1419"/>
                  <a:pt x="627" y="195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75"/>
          <p:cNvSpPr>
            <a:spLocks noChangeArrowheads="1"/>
          </p:cNvSpPr>
          <p:nvPr/>
        </p:nvSpPr>
        <p:spPr bwMode="auto">
          <a:xfrm>
            <a:off x="12071323" y="1578478"/>
            <a:ext cx="8999489" cy="2414106"/>
          </a:xfrm>
          <a:custGeom>
            <a:avLst/>
            <a:gdLst>
              <a:gd name="T0" fmla="*/ 6802 w 7431"/>
              <a:gd name="T1" fmla="*/ 1994 h 1995"/>
              <a:gd name="T2" fmla="*/ 6802 w 7431"/>
              <a:gd name="T3" fmla="*/ 1994 h 1995"/>
              <a:gd name="T4" fmla="*/ 7430 w 7431"/>
              <a:gd name="T5" fmla="*/ 389 h 1995"/>
              <a:gd name="T6" fmla="*/ 7430 w 7431"/>
              <a:gd name="T7" fmla="*/ 389 h 1995"/>
              <a:gd name="T8" fmla="*/ 0 w 7431"/>
              <a:gd name="T9" fmla="*/ 389 h 1995"/>
              <a:gd name="T10" fmla="*/ 0 w 7431"/>
              <a:gd name="T11" fmla="*/ 389 h 1995"/>
              <a:gd name="T12" fmla="*/ 627 w 7431"/>
              <a:gd name="T13" fmla="*/ 1994 h 1995"/>
              <a:gd name="T14" fmla="*/ 627 w 7431"/>
              <a:gd name="T15" fmla="*/ 1994 h 1995"/>
              <a:gd name="T16" fmla="*/ 6802 w 7431"/>
              <a:gd name="T17" fmla="*/ 1994 h 1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31" h="1995">
                <a:moveTo>
                  <a:pt x="6802" y="1994"/>
                </a:moveTo>
                <a:lnTo>
                  <a:pt x="6802" y="1994"/>
                </a:lnTo>
                <a:cubicBezTo>
                  <a:pt x="7002" y="1457"/>
                  <a:pt x="7212" y="922"/>
                  <a:pt x="7430" y="389"/>
                </a:cubicBezTo>
                <a:lnTo>
                  <a:pt x="7430" y="389"/>
                </a:lnTo>
                <a:cubicBezTo>
                  <a:pt x="4968" y="0"/>
                  <a:pt x="2461" y="0"/>
                  <a:pt x="0" y="389"/>
                </a:cubicBezTo>
                <a:lnTo>
                  <a:pt x="0" y="389"/>
                </a:lnTo>
                <a:cubicBezTo>
                  <a:pt x="218" y="922"/>
                  <a:pt x="428" y="1457"/>
                  <a:pt x="627" y="1994"/>
                </a:cubicBezTo>
                <a:lnTo>
                  <a:pt x="627" y="1994"/>
                </a:lnTo>
                <a:cubicBezTo>
                  <a:pt x="2675" y="1705"/>
                  <a:pt x="4754" y="1705"/>
                  <a:pt x="6802" y="199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1"/>
          <p:cNvSpPr>
            <a:spLocks noChangeArrowheads="1"/>
          </p:cNvSpPr>
          <p:nvPr/>
        </p:nvSpPr>
        <p:spPr bwMode="auto">
          <a:xfrm>
            <a:off x="11147341" y="2262119"/>
            <a:ext cx="1484782" cy="2958882"/>
          </a:xfrm>
          <a:custGeom>
            <a:avLst/>
            <a:gdLst>
              <a:gd name="T0" fmla="*/ 1079 w 1224"/>
              <a:gd name="T1" fmla="*/ 2441 h 2442"/>
              <a:gd name="T2" fmla="*/ 1079 w 1224"/>
              <a:gd name="T3" fmla="*/ 2441 h 2442"/>
              <a:gd name="T4" fmla="*/ 0 w 1224"/>
              <a:gd name="T5" fmla="*/ 1224 h 2442"/>
              <a:gd name="T6" fmla="*/ 0 w 1224"/>
              <a:gd name="T7" fmla="*/ 1224 h 2442"/>
              <a:gd name="T8" fmla="*/ 1223 w 1224"/>
              <a:gd name="T9" fmla="*/ 0 h 2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4" h="2442">
                <a:moveTo>
                  <a:pt x="1079" y="2441"/>
                </a:moveTo>
                <a:lnTo>
                  <a:pt x="1079" y="2441"/>
                </a:lnTo>
                <a:cubicBezTo>
                  <a:pt x="472" y="2369"/>
                  <a:pt x="0" y="1852"/>
                  <a:pt x="0" y="1224"/>
                </a:cubicBezTo>
                <a:lnTo>
                  <a:pt x="0" y="1224"/>
                </a:lnTo>
                <a:cubicBezTo>
                  <a:pt x="0" y="548"/>
                  <a:pt x="548" y="0"/>
                  <a:pt x="1223" y="0"/>
                </a:cubicBezTo>
              </a:path>
            </a:pathLst>
          </a:custGeom>
          <a:noFill/>
          <a:ln w="18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2"/>
          <p:cNvSpPr>
            <a:spLocks noChangeArrowheads="1"/>
          </p:cNvSpPr>
          <p:nvPr/>
        </p:nvSpPr>
        <p:spPr bwMode="auto">
          <a:xfrm>
            <a:off x="12055301" y="4953953"/>
            <a:ext cx="576822" cy="389890"/>
          </a:xfrm>
          <a:custGeom>
            <a:avLst/>
            <a:gdLst>
              <a:gd name="T0" fmla="*/ 58 w 475"/>
              <a:gd name="T1" fmla="*/ 0 h 322"/>
              <a:gd name="T2" fmla="*/ 34 w 475"/>
              <a:gd name="T3" fmla="*/ 45 h 322"/>
              <a:gd name="T4" fmla="*/ 327 w 475"/>
              <a:gd name="T5" fmla="*/ 205 h 322"/>
              <a:gd name="T6" fmla="*/ 0 w 475"/>
              <a:gd name="T7" fmla="*/ 271 h 322"/>
              <a:gd name="T8" fmla="*/ 10 w 475"/>
              <a:gd name="T9" fmla="*/ 321 h 322"/>
              <a:gd name="T10" fmla="*/ 474 w 475"/>
              <a:gd name="T11" fmla="*/ 227 h 322"/>
              <a:gd name="T12" fmla="*/ 58 w 475"/>
              <a:gd name="T13" fmla="*/ 0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5" h="322">
                <a:moveTo>
                  <a:pt x="58" y="0"/>
                </a:moveTo>
                <a:lnTo>
                  <a:pt x="34" y="45"/>
                </a:lnTo>
                <a:lnTo>
                  <a:pt x="327" y="205"/>
                </a:lnTo>
                <a:lnTo>
                  <a:pt x="0" y="271"/>
                </a:lnTo>
                <a:lnTo>
                  <a:pt x="10" y="321"/>
                </a:lnTo>
                <a:lnTo>
                  <a:pt x="474" y="227"/>
                </a:lnTo>
                <a:lnTo>
                  <a:pt x="58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3"/>
          <p:cNvSpPr>
            <a:spLocks noChangeArrowheads="1"/>
          </p:cNvSpPr>
          <p:nvPr/>
        </p:nvSpPr>
        <p:spPr bwMode="auto">
          <a:xfrm>
            <a:off x="19885122" y="4478611"/>
            <a:ext cx="1484782" cy="2958882"/>
          </a:xfrm>
          <a:custGeom>
            <a:avLst/>
            <a:gdLst>
              <a:gd name="T0" fmla="*/ 143 w 1225"/>
              <a:gd name="T1" fmla="*/ 2440 h 2441"/>
              <a:gd name="T2" fmla="*/ 143 w 1225"/>
              <a:gd name="T3" fmla="*/ 2440 h 2441"/>
              <a:gd name="T4" fmla="*/ 1224 w 1225"/>
              <a:gd name="T5" fmla="*/ 1224 h 2441"/>
              <a:gd name="T6" fmla="*/ 1224 w 1225"/>
              <a:gd name="T7" fmla="*/ 1224 h 2441"/>
              <a:gd name="T8" fmla="*/ 0 w 1225"/>
              <a:gd name="T9" fmla="*/ 0 h 2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5" h="2441">
                <a:moveTo>
                  <a:pt x="143" y="2440"/>
                </a:moveTo>
                <a:lnTo>
                  <a:pt x="143" y="2440"/>
                </a:lnTo>
                <a:cubicBezTo>
                  <a:pt x="752" y="2368"/>
                  <a:pt x="1224" y="1852"/>
                  <a:pt x="1224" y="1224"/>
                </a:cubicBezTo>
                <a:lnTo>
                  <a:pt x="1224" y="1224"/>
                </a:lnTo>
                <a:cubicBezTo>
                  <a:pt x="1224" y="549"/>
                  <a:pt x="676" y="0"/>
                  <a:pt x="0" y="0"/>
                </a:cubicBezTo>
              </a:path>
            </a:pathLst>
          </a:custGeom>
          <a:noFill/>
          <a:ln w="18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4"/>
          <p:cNvSpPr>
            <a:spLocks noChangeArrowheads="1"/>
          </p:cNvSpPr>
          <p:nvPr/>
        </p:nvSpPr>
        <p:spPr bwMode="auto">
          <a:xfrm>
            <a:off x="19885122" y="7170446"/>
            <a:ext cx="576822" cy="389887"/>
          </a:xfrm>
          <a:custGeom>
            <a:avLst/>
            <a:gdLst>
              <a:gd name="T0" fmla="*/ 465 w 475"/>
              <a:gd name="T1" fmla="*/ 321 h 322"/>
              <a:gd name="T2" fmla="*/ 474 w 475"/>
              <a:gd name="T3" fmla="*/ 271 h 322"/>
              <a:gd name="T4" fmla="*/ 147 w 475"/>
              <a:gd name="T5" fmla="*/ 205 h 322"/>
              <a:gd name="T6" fmla="*/ 441 w 475"/>
              <a:gd name="T7" fmla="*/ 45 h 322"/>
              <a:gd name="T8" fmla="*/ 416 w 475"/>
              <a:gd name="T9" fmla="*/ 0 h 322"/>
              <a:gd name="T10" fmla="*/ 0 w 475"/>
              <a:gd name="T11" fmla="*/ 227 h 322"/>
              <a:gd name="T12" fmla="*/ 465 w 475"/>
              <a:gd name="T13" fmla="*/ 321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5" h="322">
                <a:moveTo>
                  <a:pt x="465" y="321"/>
                </a:moveTo>
                <a:lnTo>
                  <a:pt x="474" y="271"/>
                </a:lnTo>
                <a:lnTo>
                  <a:pt x="147" y="205"/>
                </a:lnTo>
                <a:lnTo>
                  <a:pt x="441" y="45"/>
                </a:lnTo>
                <a:lnTo>
                  <a:pt x="416" y="0"/>
                </a:lnTo>
                <a:lnTo>
                  <a:pt x="0" y="227"/>
                </a:lnTo>
                <a:lnTo>
                  <a:pt x="465" y="321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5"/>
          <p:cNvSpPr>
            <a:spLocks noChangeArrowheads="1"/>
          </p:cNvSpPr>
          <p:nvPr/>
        </p:nvSpPr>
        <p:spPr bwMode="auto">
          <a:xfrm>
            <a:off x="12135414" y="6460099"/>
            <a:ext cx="1484782" cy="2953543"/>
          </a:xfrm>
          <a:custGeom>
            <a:avLst/>
            <a:gdLst>
              <a:gd name="T0" fmla="*/ 1081 w 1226"/>
              <a:gd name="T1" fmla="*/ 2439 h 2440"/>
              <a:gd name="T2" fmla="*/ 1081 w 1226"/>
              <a:gd name="T3" fmla="*/ 2439 h 2440"/>
              <a:gd name="T4" fmla="*/ 0 w 1226"/>
              <a:gd name="T5" fmla="*/ 1223 h 2440"/>
              <a:gd name="T6" fmla="*/ 0 w 1226"/>
              <a:gd name="T7" fmla="*/ 1223 h 2440"/>
              <a:gd name="T8" fmla="*/ 1225 w 1226"/>
              <a:gd name="T9" fmla="*/ 0 h 2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6" h="2440">
                <a:moveTo>
                  <a:pt x="1081" y="2439"/>
                </a:moveTo>
                <a:lnTo>
                  <a:pt x="1081" y="2439"/>
                </a:lnTo>
                <a:cubicBezTo>
                  <a:pt x="472" y="2368"/>
                  <a:pt x="0" y="1850"/>
                  <a:pt x="0" y="1223"/>
                </a:cubicBezTo>
                <a:lnTo>
                  <a:pt x="0" y="1223"/>
                </a:lnTo>
                <a:cubicBezTo>
                  <a:pt x="0" y="547"/>
                  <a:pt x="548" y="0"/>
                  <a:pt x="1225" y="0"/>
                </a:cubicBezTo>
              </a:path>
            </a:pathLst>
          </a:custGeom>
          <a:noFill/>
          <a:ln w="18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6"/>
          <p:cNvSpPr>
            <a:spLocks noChangeArrowheads="1"/>
          </p:cNvSpPr>
          <p:nvPr/>
        </p:nvSpPr>
        <p:spPr bwMode="auto">
          <a:xfrm>
            <a:off x="13043374" y="9146594"/>
            <a:ext cx="576822" cy="389887"/>
          </a:xfrm>
          <a:custGeom>
            <a:avLst/>
            <a:gdLst>
              <a:gd name="T0" fmla="*/ 58 w 476"/>
              <a:gd name="T1" fmla="*/ 0 h 322"/>
              <a:gd name="T2" fmla="*/ 34 w 476"/>
              <a:gd name="T3" fmla="*/ 45 h 322"/>
              <a:gd name="T4" fmla="*/ 327 w 476"/>
              <a:gd name="T5" fmla="*/ 204 h 322"/>
              <a:gd name="T6" fmla="*/ 0 w 476"/>
              <a:gd name="T7" fmla="*/ 270 h 322"/>
              <a:gd name="T8" fmla="*/ 11 w 476"/>
              <a:gd name="T9" fmla="*/ 321 h 322"/>
              <a:gd name="T10" fmla="*/ 475 w 476"/>
              <a:gd name="T11" fmla="*/ 226 h 322"/>
              <a:gd name="T12" fmla="*/ 58 w 476"/>
              <a:gd name="T13" fmla="*/ 0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6" h="322">
                <a:moveTo>
                  <a:pt x="58" y="0"/>
                </a:moveTo>
                <a:lnTo>
                  <a:pt x="34" y="45"/>
                </a:lnTo>
                <a:lnTo>
                  <a:pt x="327" y="204"/>
                </a:lnTo>
                <a:lnTo>
                  <a:pt x="0" y="270"/>
                </a:lnTo>
                <a:lnTo>
                  <a:pt x="11" y="321"/>
                </a:lnTo>
                <a:lnTo>
                  <a:pt x="475" y="226"/>
                </a:lnTo>
                <a:lnTo>
                  <a:pt x="58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7"/>
          <p:cNvSpPr>
            <a:spLocks noChangeArrowheads="1"/>
          </p:cNvSpPr>
          <p:nvPr/>
        </p:nvSpPr>
        <p:spPr bwMode="auto">
          <a:xfrm>
            <a:off x="19025229" y="8425566"/>
            <a:ext cx="1484782" cy="2958882"/>
          </a:xfrm>
          <a:custGeom>
            <a:avLst/>
            <a:gdLst>
              <a:gd name="T0" fmla="*/ 143 w 1225"/>
              <a:gd name="T1" fmla="*/ 2440 h 2441"/>
              <a:gd name="T2" fmla="*/ 143 w 1225"/>
              <a:gd name="T3" fmla="*/ 2440 h 2441"/>
              <a:gd name="T4" fmla="*/ 1224 w 1225"/>
              <a:gd name="T5" fmla="*/ 1224 h 2441"/>
              <a:gd name="T6" fmla="*/ 1224 w 1225"/>
              <a:gd name="T7" fmla="*/ 1224 h 2441"/>
              <a:gd name="T8" fmla="*/ 0 w 1225"/>
              <a:gd name="T9" fmla="*/ 0 h 2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5" h="2441">
                <a:moveTo>
                  <a:pt x="143" y="2440"/>
                </a:moveTo>
                <a:lnTo>
                  <a:pt x="143" y="2440"/>
                </a:lnTo>
                <a:cubicBezTo>
                  <a:pt x="752" y="2369"/>
                  <a:pt x="1224" y="1852"/>
                  <a:pt x="1224" y="1224"/>
                </a:cubicBezTo>
                <a:lnTo>
                  <a:pt x="1224" y="1224"/>
                </a:lnTo>
                <a:cubicBezTo>
                  <a:pt x="1224" y="548"/>
                  <a:pt x="675" y="0"/>
                  <a:pt x="0" y="0"/>
                </a:cubicBezTo>
              </a:path>
            </a:pathLst>
          </a:custGeom>
          <a:noFill/>
          <a:ln w="18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8"/>
          <p:cNvSpPr>
            <a:spLocks noChangeArrowheads="1"/>
          </p:cNvSpPr>
          <p:nvPr/>
        </p:nvSpPr>
        <p:spPr bwMode="auto">
          <a:xfrm>
            <a:off x="19025229" y="11117400"/>
            <a:ext cx="576822" cy="389890"/>
          </a:xfrm>
          <a:custGeom>
            <a:avLst/>
            <a:gdLst>
              <a:gd name="T0" fmla="*/ 464 w 475"/>
              <a:gd name="T1" fmla="*/ 321 h 322"/>
              <a:gd name="T2" fmla="*/ 474 w 475"/>
              <a:gd name="T3" fmla="*/ 271 h 322"/>
              <a:gd name="T4" fmla="*/ 147 w 475"/>
              <a:gd name="T5" fmla="*/ 205 h 322"/>
              <a:gd name="T6" fmla="*/ 440 w 475"/>
              <a:gd name="T7" fmla="*/ 45 h 322"/>
              <a:gd name="T8" fmla="*/ 415 w 475"/>
              <a:gd name="T9" fmla="*/ 0 h 322"/>
              <a:gd name="T10" fmla="*/ 0 w 475"/>
              <a:gd name="T11" fmla="*/ 227 h 322"/>
              <a:gd name="T12" fmla="*/ 464 w 475"/>
              <a:gd name="T13" fmla="*/ 321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5" h="322">
                <a:moveTo>
                  <a:pt x="464" y="321"/>
                </a:moveTo>
                <a:lnTo>
                  <a:pt x="474" y="271"/>
                </a:lnTo>
                <a:lnTo>
                  <a:pt x="147" y="205"/>
                </a:lnTo>
                <a:lnTo>
                  <a:pt x="440" y="45"/>
                </a:lnTo>
                <a:lnTo>
                  <a:pt x="415" y="0"/>
                </a:lnTo>
                <a:lnTo>
                  <a:pt x="0" y="227"/>
                </a:lnTo>
                <a:lnTo>
                  <a:pt x="464" y="321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81"/>
          <p:cNvSpPr>
            <a:spLocks noChangeArrowheads="1"/>
          </p:cNvSpPr>
          <p:nvPr/>
        </p:nvSpPr>
        <p:spPr bwMode="auto">
          <a:xfrm>
            <a:off x="13406558" y="7822041"/>
            <a:ext cx="6334357" cy="2280581"/>
          </a:xfrm>
          <a:custGeom>
            <a:avLst/>
            <a:gdLst>
              <a:gd name="T0" fmla="*/ 627 w 5229"/>
              <a:gd name="T1" fmla="*/ 1880 h 1881"/>
              <a:gd name="T2" fmla="*/ 627 w 5229"/>
              <a:gd name="T3" fmla="*/ 1880 h 1881"/>
              <a:gd name="T4" fmla="*/ 4600 w 5229"/>
              <a:gd name="T5" fmla="*/ 1880 h 1881"/>
              <a:gd name="T6" fmla="*/ 4600 w 5229"/>
              <a:gd name="T7" fmla="*/ 1880 h 1881"/>
              <a:gd name="T8" fmla="*/ 5228 w 5229"/>
              <a:gd name="T9" fmla="*/ 274 h 1881"/>
              <a:gd name="T10" fmla="*/ 5228 w 5229"/>
              <a:gd name="T11" fmla="*/ 274 h 1881"/>
              <a:gd name="T12" fmla="*/ 0 w 5229"/>
              <a:gd name="T13" fmla="*/ 274 h 1881"/>
              <a:gd name="T14" fmla="*/ 0 w 5229"/>
              <a:gd name="T15" fmla="*/ 274 h 1881"/>
              <a:gd name="T16" fmla="*/ 627 w 5229"/>
              <a:gd name="T17" fmla="*/ 188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29" h="1881">
                <a:moveTo>
                  <a:pt x="627" y="1880"/>
                </a:moveTo>
                <a:lnTo>
                  <a:pt x="627" y="1880"/>
                </a:lnTo>
                <a:cubicBezTo>
                  <a:pt x="1946" y="1704"/>
                  <a:pt x="3282" y="1704"/>
                  <a:pt x="4600" y="1880"/>
                </a:cubicBezTo>
                <a:lnTo>
                  <a:pt x="4600" y="1880"/>
                </a:lnTo>
                <a:cubicBezTo>
                  <a:pt x="4796" y="1342"/>
                  <a:pt x="5005" y="806"/>
                  <a:pt x="5228" y="274"/>
                </a:cubicBezTo>
                <a:lnTo>
                  <a:pt x="5228" y="274"/>
                </a:lnTo>
                <a:cubicBezTo>
                  <a:pt x="3496" y="0"/>
                  <a:pt x="1732" y="0"/>
                  <a:pt x="0" y="274"/>
                </a:cubicBezTo>
                <a:lnTo>
                  <a:pt x="0" y="274"/>
                </a:lnTo>
                <a:cubicBezTo>
                  <a:pt x="222" y="806"/>
                  <a:pt x="431" y="1342"/>
                  <a:pt x="627" y="188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83"/>
          <p:cNvSpPr>
            <a:spLocks noChangeArrowheads="1"/>
          </p:cNvSpPr>
          <p:nvPr/>
        </p:nvSpPr>
        <p:spPr bwMode="auto">
          <a:xfrm>
            <a:off x="13849858" y="9905008"/>
            <a:ext cx="5442418" cy="2232514"/>
          </a:xfrm>
          <a:custGeom>
            <a:avLst/>
            <a:gdLst>
              <a:gd name="T0" fmla="*/ 0 w 4495"/>
              <a:gd name="T1" fmla="*/ 236 h 1844"/>
              <a:gd name="T2" fmla="*/ 0 w 4495"/>
              <a:gd name="T3" fmla="*/ 236 h 1844"/>
              <a:gd name="T4" fmla="*/ 628 w 4495"/>
              <a:gd name="T5" fmla="*/ 1843 h 1844"/>
              <a:gd name="T6" fmla="*/ 628 w 4495"/>
              <a:gd name="T7" fmla="*/ 1843 h 1844"/>
              <a:gd name="T8" fmla="*/ 3866 w 4495"/>
              <a:gd name="T9" fmla="*/ 1843 h 1844"/>
              <a:gd name="T10" fmla="*/ 3866 w 4495"/>
              <a:gd name="T11" fmla="*/ 1843 h 1844"/>
              <a:gd name="T12" fmla="*/ 4494 w 4495"/>
              <a:gd name="T13" fmla="*/ 236 h 1844"/>
              <a:gd name="T14" fmla="*/ 4494 w 4495"/>
              <a:gd name="T15" fmla="*/ 236 h 1844"/>
              <a:gd name="T16" fmla="*/ 0 w 4495"/>
              <a:gd name="T17" fmla="*/ 236 h 1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95" h="1844">
                <a:moveTo>
                  <a:pt x="0" y="236"/>
                </a:moveTo>
                <a:lnTo>
                  <a:pt x="0" y="236"/>
                </a:lnTo>
                <a:cubicBezTo>
                  <a:pt x="225" y="768"/>
                  <a:pt x="434" y="1303"/>
                  <a:pt x="628" y="1843"/>
                </a:cubicBezTo>
                <a:lnTo>
                  <a:pt x="628" y="1843"/>
                </a:lnTo>
                <a:cubicBezTo>
                  <a:pt x="1703" y="1705"/>
                  <a:pt x="2791" y="1705"/>
                  <a:pt x="3866" y="1843"/>
                </a:cubicBezTo>
                <a:lnTo>
                  <a:pt x="3866" y="1843"/>
                </a:lnTo>
                <a:cubicBezTo>
                  <a:pt x="4060" y="1303"/>
                  <a:pt x="4269" y="768"/>
                  <a:pt x="4494" y="236"/>
                </a:cubicBezTo>
                <a:lnTo>
                  <a:pt x="4494" y="236"/>
                </a:lnTo>
                <a:cubicBezTo>
                  <a:pt x="3006" y="0"/>
                  <a:pt x="1488" y="0"/>
                  <a:pt x="0" y="23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CuadroTexto 511"/>
          <p:cNvSpPr txBox="1"/>
          <p:nvPr/>
        </p:nvSpPr>
        <p:spPr>
          <a:xfrm>
            <a:off x="3315527" y="3710258"/>
            <a:ext cx="50925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Purchase Funnel</a:t>
            </a:r>
          </a:p>
        </p:txBody>
      </p:sp>
      <p:sp>
        <p:nvSpPr>
          <p:cNvPr id="513" name="CuadroTexto 512"/>
          <p:cNvSpPr txBox="1"/>
          <p:nvPr/>
        </p:nvSpPr>
        <p:spPr>
          <a:xfrm>
            <a:off x="3326274" y="6526492"/>
            <a:ext cx="60622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14" name="CuadroTexto 513"/>
          <p:cNvSpPr txBox="1"/>
          <p:nvPr/>
        </p:nvSpPr>
        <p:spPr>
          <a:xfrm>
            <a:off x="15141056" y="2568875"/>
            <a:ext cx="3102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15" name="CuadroTexto 514"/>
          <p:cNvSpPr txBox="1"/>
          <p:nvPr/>
        </p:nvSpPr>
        <p:spPr>
          <a:xfrm>
            <a:off x="15705003" y="2115066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16" name="CuadroTexto 515"/>
          <p:cNvSpPr txBox="1"/>
          <p:nvPr/>
        </p:nvSpPr>
        <p:spPr>
          <a:xfrm>
            <a:off x="15141056" y="4549233"/>
            <a:ext cx="3102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17" name="CuadroTexto 516"/>
          <p:cNvSpPr txBox="1"/>
          <p:nvPr/>
        </p:nvSpPr>
        <p:spPr>
          <a:xfrm>
            <a:off x="15690576" y="4095424"/>
            <a:ext cx="192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18" name="CuadroTexto 517"/>
          <p:cNvSpPr txBox="1"/>
          <p:nvPr/>
        </p:nvSpPr>
        <p:spPr>
          <a:xfrm>
            <a:off x="15141056" y="6606862"/>
            <a:ext cx="3102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19" name="CuadroTexto 518"/>
          <p:cNvSpPr txBox="1"/>
          <p:nvPr/>
        </p:nvSpPr>
        <p:spPr>
          <a:xfrm>
            <a:off x="15561535" y="6153053"/>
            <a:ext cx="217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20" name="CuadroTexto 519"/>
          <p:cNvSpPr txBox="1"/>
          <p:nvPr/>
        </p:nvSpPr>
        <p:spPr>
          <a:xfrm>
            <a:off x="15141114" y="8690591"/>
            <a:ext cx="3102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21" name="CuadroTexto 520"/>
          <p:cNvSpPr txBox="1"/>
          <p:nvPr/>
        </p:nvSpPr>
        <p:spPr>
          <a:xfrm>
            <a:off x="15670598" y="8236782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22" name="CuadroTexto 521"/>
          <p:cNvSpPr txBox="1"/>
          <p:nvPr/>
        </p:nvSpPr>
        <p:spPr>
          <a:xfrm>
            <a:off x="15032051" y="10754808"/>
            <a:ext cx="3102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23" name="CuadroTexto 522"/>
          <p:cNvSpPr txBox="1"/>
          <p:nvPr/>
        </p:nvSpPr>
        <p:spPr>
          <a:xfrm>
            <a:off x="15600808" y="10300999"/>
            <a:ext cx="1882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</p:spTree>
    <p:extLst>
      <p:ext uri="{BB962C8B-B14F-4D97-AF65-F5344CB8AC3E}">
        <p14:creationId xmlns:p14="http://schemas.microsoft.com/office/powerpoint/2010/main" val="9917469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1"/>
          <p:cNvSpPr>
            <a:spLocks noChangeArrowheads="1"/>
          </p:cNvSpPr>
          <p:nvPr/>
        </p:nvSpPr>
        <p:spPr bwMode="auto">
          <a:xfrm>
            <a:off x="6575207" y="8221493"/>
            <a:ext cx="3595857" cy="3595857"/>
          </a:xfrm>
          <a:custGeom>
            <a:avLst/>
            <a:gdLst>
              <a:gd name="T0" fmla="*/ 3028 w 3029"/>
              <a:gd name="T1" fmla="*/ 1514 h 3029"/>
              <a:gd name="T2" fmla="*/ 3028 w 3029"/>
              <a:gd name="T3" fmla="*/ 1514 h 3029"/>
              <a:gd name="T4" fmla="*/ 1514 w 3029"/>
              <a:gd name="T5" fmla="*/ 3028 h 3029"/>
              <a:gd name="T6" fmla="*/ 1514 w 3029"/>
              <a:gd name="T7" fmla="*/ 3028 h 3029"/>
              <a:gd name="T8" fmla="*/ 0 w 3029"/>
              <a:gd name="T9" fmla="*/ 1514 h 3029"/>
              <a:gd name="T10" fmla="*/ 0 w 3029"/>
              <a:gd name="T11" fmla="*/ 1514 h 3029"/>
              <a:gd name="T12" fmla="*/ 1514 w 3029"/>
              <a:gd name="T13" fmla="*/ 0 h 3029"/>
              <a:gd name="T14" fmla="*/ 1514 w 3029"/>
              <a:gd name="T15" fmla="*/ 0 h 3029"/>
              <a:gd name="T16" fmla="*/ 3028 w 3029"/>
              <a:gd name="T17" fmla="*/ 1514 h 3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9" h="3029">
                <a:moveTo>
                  <a:pt x="3028" y="1514"/>
                </a:moveTo>
                <a:lnTo>
                  <a:pt x="3028" y="1514"/>
                </a:lnTo>
                <a:cubicBezTo>
                  <a:pt x="3028" y="2350"/>
                  <a:pt x="2350" y="3028"/>
                  <a:pt x="1514" y="3028"/>
                </a:cubicBezTo>
                <a:lnTo>
                  <a:pt x="1514" y="3028"/>
                </a:lnTo>
                <a:cubicBezTo>
                  <a:pt x="677" y="3028"/>
                  <a:pt x="0" y="2350"/>
                  <a:pt x="0" y="1514"/>
                </a:cubicBezTo>
                <a:lnTo>
                  <a:pt x="0" y="1514"/>
                </a:lnTo>
                <a:cubicBezTo>
                  <a:pt x="0" y="677"/>
                  <a:pt x="677" y="0"/>
                  <a:pt x="1514" y="0"/>
                </a:cubicBezTo>
                <a:lnTo>
                  <a:pt x="1514" y="0"/>
                </a:lnTo>
                <a:cubicBezTo>
                  <a:pt x="2350" y="0"/>
                  <a:pt x="3028" y="677"/>
                  <a:pt x="3028" y="1514"/>
                </a:cubicBezTo>
              </a:path>
            </a:pathLst>
          </a:custGeom>
          <a:solidFill>
            <a:schemeClr val="accent3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4" name="CuadroTexto 503"/>
          <p:cNvSpPr txBox="1"/>
          <p:nvPr/>
        </p:nvSpPr>
        <p:spPr>
          <a:xfrm>
            <a:off x="7354077" y="9915504"/>
            <a:ext cx="2093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atin typeface="Lato" charset="0"/>
                <a:ea typeface="Lato" charset="0"/>
                <a:cs typeface="Lato" charset="0"/>
              </a:rPr>
              <a:t>$10,000</a:t>
            </a:r>
            <a:endParaRPr lang="en-US" sz="40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31" name="Freeform 190"/>
          <p:cNvSpPr>
            <a:spLocks noChangeArrowheads="1"/>
          </p:cNvSpPr>
          <p:nvPr/>
        </p:nvSpPr>
        <p:spPr bwMode="auto">
          <a:xfrm>
            <a:off x="6580443" y="7399734"/>
            <a:ext cx="3580153" cy="1805777"/>
          </a:xfrm>
          <a:custGeom>
            <a:avLst/>
            <a:gdLst>
              <a:gd name="T0" fmla="*/ 441 w 3017"/>
              <a:gd name="T1" fmla="*/ 1394 h 1523"/>
              <a:gd name="T2" fmla="*/ 441 w 3017"/>
              <a:gd name="T3" fmla="*/ 1522 h 1523"/>
              <a:gd name="T4" fmla="*/ 2551 w 3017"/>
              <a:gd name="T5" fmla="*/ 1522 h 1523"/>
              <a:gd name="T6" fmla="*/ 2551 w 3017"/>
              <a:gd name="T7" fmla="*/ 1394 h 1523"/>
              <a:gd name="T8" fmla="*/ 2551 w 3017"/>
              <a:gd name="T9" fmla="*/ 1394 h 1523"/>
              <a:gd name="T10" fmla="*/ 3016 w 3017"/>
              <a:gd name="T11" fmla="*/ 0 h 1523"/>
              <a:gd name="T12" fmla="*/ 0 w 3017"/>
              <a:gd name="T13" fmla="*/ 0 h 1523"/>
              <a:gd name="T14" fmla="*/ 441 w 3017"/>
              <a:gd name="T15" fmla="*/ 1394 h 1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17" h="1523">
                <a:moveTo>
                  <a:pt x="441" y="1394"/>
                </a:moveTo>
                <a:lnTo>
                  <a:pt x="441" y="1522"/>
                </a:lnTo>
                <a:lnTo>
                  <a:pt x="2551" y="1522"/>
                </a:lnTo>
                <a:lnTo>
                  <a:pt x="2551" y="1394"/>
                </a:lnTo>
                <a:lnTo>
                  <a:pt x="2551" y="1394"/>
                </a:lnTo>
                <a:lnTo>
                  <a:pt x="3016" y="0"/>
                </a:lnTo>
                <a:lnTo>
                  <a:pt x="0" y="0"/>
                </a:lnTo>
                <a:lnTo>
                  <a:pt x="441" y="1394"/>
                </a:lnTo>
              </a:path>
            </a:pathLst>
          </a:custGeom>
          <a:solidFill>
            <a:schemeClr val="accent2"/>
          </a:solidFill>
          <a:ln w="76200"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188"/>
          <p:cNvSpPr>
            <a:spLocks noChangeArrowheads="1"/>
          </p:cNvSpPr>
          <p:nvPr/>
        </p:nvSpPr>
        <p:spPr bwMode="auto">
          <a:xfrm>
            <a:off x="5999452" y="5567785"/>
            <a:ext cx="4773537" cy="1805777"/>
          </a:xfrm>
          <a:custGeom>
            <a:avLst/>
            <a:gdLst>
              <a:gd name="T0" fmla="*/ 482 w 4020"/>
              <a:gd name="T1" fmla="*/ 1521 h 1522"/>
              <a:gd name="T2" fmla="*/ 3512 w 4020"/>
              <a:gd name="T3" fmla="*/ 1521 h 1522"/>
              <a:gd name="T4" fmla="*/ 4019 w 4020"/>
              <a:gd name="T5" fmla="*/ 0 h 1522"/>
              <a:gd name="T6" fmla="*/ 0 w 4020"/>
              <a:gd name="T7" fmla="*/ 0 h 1522"/>
              <a:gd name="T8" fmla="*/ 482 w 4020"/>
              <a:gd name="T9" fmla="*/ 1521 h 1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0" h="1522">
                <a:moveTo>
                  <a:pt x="482" y="1521"/>
                </a:moveTo>
                <a:lnTo>
                  <a:pt x="3512" y="1521"/>
                </a:lnTo>
                <a:lnTo>
                  <a:pt x="4019" y="0"/>
                </a:lnTo>
                <a:lnTo>
                  <a:pt x="0" y="0"/>
                </a:lnTo>
                <a:lnTo>
                  <a:pt x="482" y="1521"/>
                </a:lnTo>
              </a:path>
            </a:pathLst>
          </a:custGeom>
          <a:solidFill>
            <a:schemeClr val="accent1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84"/>
          <p:cNvSpPr>
            <a:spLocks noChangeArrowheads="1"/>
          </p:cNvSpPr>
          <p:nvPr/>
        </p:nvSpPr>
        <p:spPr bwMode="auto">
          <a:xfrm>
            <a:off x="4837472" y="1898650"/>
            <a:ext cx="7155073" cy="1811013"/>
          </a:xfrm>
          <a:custGeom>
            <a:avLst/>
            <a:gdLst>
              <a:gd name="T0" fmla="*/ 6028 w 6029"/>
              <a:gd name="T1" fmla="*/ 0 h 1527"/>
              <a:gd name="T2" fmla="*/ 0 w 6029"/>
              <a:gd name="T3" fmla="*/ 0 h 1527"/>
              <a:gd name="T4" fmla="*/ 484 w 6029"/>
              <a:gd name="T5" fmla="*/ 1526 h 1527"/>
              <a:gd name="T6" fmla="*/ 5519 w 6029"/>
              <a:gd name="T7" fmla="*/ 1526 h 1527"/>
              <a:gd name="T8" fmla="*/ 6028 w 6029"/>
              <a:gd name="T9" fmla="*/ 0 h 1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29" h="1527">
                <a:moveTo>
                  <a:pt x="6028" y="0"/>
                </a:moveTo>
                <a:lnTo>
                  <a:pt x="0" y="0"/>
                </a:lnTo>
                <a:lnTo>
                  <a:pt x="484" y="1526"/>
                </a:lnTo>
                <a:lnTo>
                  <a:pt x="5519" y="1526"/>
                </a:lnTo>
                <a:lnTo>
                  <a:pt x="6028" y="0"/>
                </a:lnTo>
              </a:path>
            </a:pathLst>
          </a:custGeom>
          <a:solidFill>
            <a:schemeClr val="accent4"/>
          </a:solidFill>
          <a:ln w="76200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Freeform 186"/>
          <p:cNvSpPr>
            <a:spLocks noChangeArrowheads="1"/>
          </p:cNvSpPr>
          <p:nvPr/>
        </p:nvSpPr>
        <p:spPr bwMode="auto">
          <a:xfrm>
            <a:off x="5418464" y="3735835"/>
            <a:ext cx="5961686" cy="1811013"/>
          </a:xfrm>
          <a:custGeom>
            <a:avLst/>
            <a:gdLst>
              <a:gd name="T0" fmla="*/ 481 w 5023"/>
              <a:gd name="T1" fmla="*/ 1523 h 1524"/>
              <a:gd name="T2" fmla="*/ 4514 w 5023"/>
              <a:gd name="T3" fmla="*/ 1523 h 1524"/>
              <a:gd name="T4" fmla="*/ 5022 w 5023"/>
              <a:gd name="T5" fmla="*/ 0 h 1524"/>
              <a:gd name="T6" fmla="*/ 0 w 5023"/>
              <a:gd name="T7" fmla="*/ 0 h 1524"/>
              <a:gd name="T8" fmla="*/ 481 w 5023"/>
              <a:gd name="T9" fmla="*/ 1523 h 1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23" h="1524">
                <a:moveTo>
                  <a:pt x="481" y="1523"/>
                </a:moveTo>
                <a:lnTo>
                  <a:pt x="4514" y="1523"/>
                </a:lnTo>
                <a:lnTo>
                  <a:pt x="5022" y="0"/>
                </a:lnTo>
                <a:lnTo>
                  <a:pt x="0" y="0"/>
                </a:lnTo>
                <a:lnTo>
                  <a:pt x="481" y="1523"/>
                </a:lnTo>
              </a:path>
            </a:pathLst>
          </a:custGeom>
          <a:solidFill>
            <a:schemeClr val="accent5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3"/>
          <p:cNvSpPr>
            <a:spLocks noChangeArrowheads="1"/>
          </p:cNvSpPr>
          <p:nvPr/>
        </p:nvSpPr>
        <p:spPr bwMode="auto">
          <a:xfrm>
            <a:off x="11333044" y="2039973"/>
            <a:ext cx="4511830" cy="1523134"/>
          </a:xfrm>
          <a:custGeom>
            <a:avLst/>
            <a:gdLst>
              <a:gd name="T0" fmla="*/ 3236 w 3800"/>
              <a:gd name="T1" fmla="*/ 1283 h 1284"/>
              <a:gd name="T2" fmla="*/ 0 w 3800"/>
              <a:gd name="T3" fmla="*/ 1283 h 1284"/>
              <a:gd name="T4" fmla="*/ 0 w 3800"/>
              <a:gd name="T5" fmla="*/ 0 h 1284"/>
              <a:gd name="T6" fmla="*/ 3236 w 3800"/>
              <a:gd name="T7" fmla="*/ 0 h 1284"/>
              <a:gd name="T8" fmla="*/ 3236 w 3800"/>
              <a:gd name="T9" fmla="*/ 0 h 1284"/>
              <a:gd name="T10" fmla="*/ 3799 w 3800"/>
              <a:gd name="T11" fmla="*/ 563 h 1284"/>
              <a:gd name="T12" fmla="*/ 3799 w 3800"/>
              <a:gd name="T13" fmla="*/ 721 h 1284"/>
              <a:gd name="T14" fmla="*/ 3799 w 3800"/>
              <a:gd name="T15" fmla="*/ 721 h 1284"/>
              <a:gd name="T16" fmla="*/ 3236 w 3800"/>
              <a:gd name="T17" fmla="*/ 1283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00" h="1284">
                <a:moveTo>
                  <a:pt x="3236" y="1283"/>
                </a:moveTo>
                <a:lnTo>
                  <a:pt x="0" y="1283"/>
                </a:lnTo>
                <a:lnTo>
                  <a:pt x="0" y="0"/>
                </a:lnTo>
                <a:lnTo>
                  <a:pt x="3236" y="0"/>
                </a:lnTo>
                <a:lnTo>
                  <a:pt x="3236" y="0"/>
                </a:lnTo>
                <a:cubicBezTo>
                  <a:pt x="3547" y="0"/>
                  <a:pt x="3799" y="252"/>
                  <a:pt x="3799" y="563"/>
                </a:cubicBezTo>
                <a:lnTo>
                  <a:pt x="3799" y="721"/>
                </a:lnTo>
                <a:lnTo>
                  <a:pt x="3799" y="721"/>
                </a:lnTo>
                <a:cubicBezTo>
                  <a:pt x="3799" y="1031"/>
                  <a:pt x="3547" y="1283"/>
                  <a:pt x="3236" y="128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5"/>
          <p:cNvSpPr>
            <a:spLocks noChangeArrowheads="1"/>
          </p:cNvSpPr>
          <p:nvPr/>
        </p:nvSpPr>
        <p:spPr bwMode="auto">
          <a:xfrm>
            <a:off x="1691755" y="3877156"/>
            <a:ext cx="4511830" cy="1523137"/>
          </a:xfrm>
          <a:custGeom>
            <a:avLst/>
            <a:gdLst>
              <a:gd name="T0" fmla="*/ 562 w 3800"/>
              <a:gd name="T1" fmla="*/ 1283 h 1284"/>
              <a:gd name="T2" fmla="*/ 3799 w 3800"/>
              <a:gd name="T3" fmla="*/ 1283 h 1284"/>
              <a:gd name="T4" fmla="*/ 3799 w 3800"/>
              <a:gd name="T5" fmla="*/ 0 h 1284"/>
              <a:gd name="T6" fmla="*/ 562 w 3800"/>
              <a:gd name="T7" fmla="*/ 0 h 1284"/>
              <a:gd name="T8" fmla="*/ 562 w 3800"/>
              <a:gd name="T9" fmla="*/ 0 h 1284"/>
              <a:gd name="T10" fmla="*/ 0 w 3800"/>
              <a:gd name="T11" fmla="*/ 562 h 1284"/>
              <a:gd name="T12" fmla="*/ 0 w 3800"/>
              <a:gd name="T13" fmla="*/ 720 h 1284"/>
              <a:gd name="T14" fmla="*/ 0 w 3800"/>
              <a:gd name="T15" fmla="*/ 720 h 1284"/>
              <a:gd name="T16" fmla="*/ 562 w 3800"/>
              <a:gd name="T17" fmla="*/ 1283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00" h="1284">
                <a:moveTo>
                  <a:pt x="562" y="1283"/>
                </a:moveTo>
                <a:lnTo>
                  <a:pt x="3799" y="1283"/>
                </a:lnTo>
                <a:lnTo>
                  <a:pt x="3799" y="0"/>
                </a:lnTo>
                <a:lnTo>
                  <a:pt x="562" y="0"/>
                </a:lnTo>
                <a:lnTo>
                  <a:pt x="562" y="0"/>
                </a:lnTo>
                <a:cubicBezTo>
                  <a:pt x="251" y="0"/>
                  <a:pt x="0" y="252"/>
                  <a:pt x="0" y="562"/>
                </a:cubicBezTo>
                <a:lnTo>
                  <a:pt x="0" y="720"/>
                </a:lnTo>
                <a:lnTo>
                  <a:pt x="0" y="720"/>
                </a:lnTo>
                <a:cubicBezTo>
                  <a:pt x="0" y="1031"/>
                  <a:pt x="251" y="1283"/>
                  <a:pt x="562" y="128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7"/>
          <p:cNvSpPr>
            <a:spLocks noChangeArrowheads="1"/>
          </p:cNvSpPr>
          <p:nvPr/>
        </p:nvSpPr>
        <p:spPr bwMode="auto">
          <a:xfrm>
            <a:off x="9987868" y="5709105"/>
            <a:ext cx="4511830" cy="1523137"/>
          </a:xfrm>
          <a:custGeom>
            <a:avLst/>
            <a:gdLst>
              <a:gd name="T0" fmla="*/ 3235 w 3799"/>
              <a:gd name="T1" fmla="*/ 1282 h 1283"/>
              <a:gd name="T2" fmla="*/ 0 w 3799"/>
              <a:gd name="T3" fmla="*/ 1282 h 1283"/>
              <a:gd name="T4" fmla="*/ 0 w 3799"/>
              <a:gd name="T5" fmla="*/ 0 h 1283"/>
              <a:gd name="T6" fmla="*/ 3235 w 3799"/>
              <a:gd name="T7" fmla="*/ 0 h 1283"/>
              <a:gd name="T8" fmla="*/ 3235 w 3799"/>
              <a:gd name="T9" fmla="*/ 0 h 1283"/>
              <a:gd name="T10" fmla="*/ 3798 w 3799"/>
              <a:gd name="T11" fmla="*/ 562 h 1283"/>
              <a:gd name="T12" fmla="*/ 3798 w 3799"/>
              <a:gd name="T13" fmla="*/ 721 h 1283"/>
              <a:gd name="T14" fmla="*/ 3798 w 3799"/>
              <a:gd name="T15" fmla="*/ 721 h 1283"/>
              <a:gd name="T16" fmla="*/ 3235 w 3799"/>
              <a:gd name="T17" fmla="*/ 1282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99" h="1283">
                <a:moveTo>
                  <a:pt x="3235" y="1282"/>
                </a:moveTo>
                <a:lnTo>
                  <a:pt x="0" y="1282"/>
                </a:lnTo>
                <a:lnTo>
                  <a:pt x="0" y="0"/>
                </a:lnTo>
                <a:lnTo>
                  <a:pt x="3235" y="0"/>
                </a:lnTo>
                <a:lnTo>
                  <a:pt x="3235" y="0"/>
                </a:lnTo>
                <a:cubicBezTo>
                  <a:pt x="3546" y="0"/>
                  <a:pt x="3798" y="252"/>
                  <a:pt x="3798" y="562"/>
                </a:cubicBezTo>
                <a:lnTo>
                  <a:pt x="3798" y="721"/>
                </a:lnTo>
                <a:lnTo>
                  <a:pt x="3798" y="721"/>
                </a:lnTo>
                <a:cubicBezTo>
                  <a:pt x="3798" y="1030"/>
                  <a:pt x="3546" y="1282"/>
                  <a:pt x="3235" y="12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9"/>
          <p:cNvSpPr>
            <a:spLocks noChangeArrowheads="1"/>
          </p:cNvSpPr>
          <p:nvPr/>
        </p:nvSpPr>
        <p:spPr bwMode="auto">
          <a:xfrm>
            <a:off x="2785689" y="7572460"/>
            <a:ext cx="4511830" cy="1523137"/>
          </a:xfrm>
          <a:custGeom>
            <a:avLst/>
            <a:gdLst>
              <a:gd name="T0" fmla="*/ 562 w 3800"/>
              <a:gd name="T1" fmla="*/ 1283 h 1284"/>
              <a:gd name="T2" fmla="*/ 3799 w 3800"/>
              <a:gd name="T3" fmla="*/ 1283 h 1284"/>
              <a:gd name="T4" fmla="*/ 3799 w 3800"/>
              <a:gd name="T5" fmla="*/ 0 h 1284"/>
              <a:gd name="T6" fmla="*/ 562 w 3800"/>
              <a:gd name="T7" fmla="*/ 0 h 1284"/>
              <a:gd name="T8" fmla="*/ 562 w 3800"/>
              <a:gd name="T9" fmla="*/ 0 h 1284"/>
              <a:gd name="T10" fmla="*/ 0 w 3800"/>
              <a:gd name="T11" fmla="*/ 563 h 1284"/>
              <a:gd name="T12" fmla="*/ 0 w 3800"/>
              <a:gd name="T13" fmla="*/ 721 h 1284"/>
              <a:gd name="T14" fmla="*/ 0 w 3800"/>
              <a:gd name="T15" fmla="*/ 721 h 1284"/>
              <a:gd name="T16" fmla="*/ 562 w 3800"/>
              <a:gd name="T17" fmla="*/ 1283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00" h="1284">
                <a:moveTo>
                  <a:pt x="562" y="1283"/>
                </a:moveTo>
                <a:lnTo>
                  <a:pt x="3799" y="1283"/>
                </a:lnTo>
                <a:lnTo>
                  <a:pt x="3799" y="0"/>
                </a:lnTo>
                <a:lnTo>
                  <a:pt x="562" y="0"/>
                </a:lnTo>
                <a:lnTo>
                  <a:pt x="562" y="0"/>
                </a:lnTo>
                <a:cubicBezTo>
                  <a:pt x="252" y="0"/>
                  <a:pt x="0" y="252"/>
                  <a:pt x="0" y="563"/>
                </a:cubicBezTo>
                <a:lnTo>
                  <a:pt x="0" y="721"/>
                </a:lnTo>
                <a:lnTo>
                  <a:pt x="0" y="721"/>
                </a:lnTo>
                <a:cubicBezTo>
                  <a:pt x="0" y="1032"/>
                  <a:pt x="252" y="1283"/>
                  <a:pt x="562" y="128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Freeform 357"/>
          <p:cNvSpPr>
            <a:spLocks noChangeArrowheads="1"/>
          </p:cNvSpPr>
          <p:nvPr/>
        </p:nvSpPr>
        <p:spPr bwMode="auto">
          <a:xfrm>
            <a:off x="9427816" y="6211583"/>
            <a:ext cx="62810" cy="151792"/>
          </a:xfrm>
          <a:custGeom>
            <a:avLst/>
            <a:gdLst>
              <a:gd name="T0" fmla="*/ 53 w 54"/>
              <a:gd name="T1" fmla="*/ 122 h 128"/>
              <a:gd name="T2" fmla="*/ 53 w 54"/>
              <a:gd name="T3" fmla="*/ 122 h 128"/>
              <a:gd name="T4" fmla="*/ 50 w 54"/>
              <a:gd name="T5" fmla="*/ 123 h 128"/>
              <a:gd name="T6" fmla="*/ 50 w 54"/>
              <a:gd name="T7" fmla="*/ 123 h 128"/>
              <a:gd name="T8" fmla="*/ 46 w 54"/>
              <a:gd name="T9" fmla="*/ 124 h 128"/>
              <a:gd name="T10" fmla="*/ 46 w 54"/>
              <a:gd name="T11" fmla="*/ 124 h 128"/>
              <a:gd name="T12" fmla="*/ 39 w 54"/>
              <a:gd name="T13" fmla="*/ 126 h 128"/>
              <a:gd name="T14" fmla="*/ 39 w 54"/>
              <a:gd name="T15" fmla="*/ 126 h 128"/>
              <a:gd name="T16" fmla="*/ 33 w 54"/>
              <a:gd name="T17" fmla="*/ 127 h 128"/>
              <a:gd name="T18" fmla="*/ 33 w 54"/>
              <a:gd name="T19" fmla="*/ 127 h 128"/>
              <a:gd name="T20" fmla="*/ 25 w 54"/>
              <a:gd name="T21" fmla="*/ 126 h 128"/>
              <a:gd name="T22" fmla="*/ 25 w 54"/>
              <a:gd name="T23" fmla="*/ 126 h 128"/>
              <a:gd name="T24" fmla="*/ 19 w 54"/>
              <a:gd name="T25" fmla="*/ 123 h 128"/>
              <a:gd name="T26" fmla="*/ 19 w 54"/>
              <a:gd name="T27" fmla="*/ 123 h 128"/>
              <a:gd name="T28" fmla="*/ 14 w 54"/>
              <a:gd name="T29" fmla="*/ 117 h 128"/>
              <a:gd name="T30" fmla="*/ 14 w 54"/>
              <a:gd name="T31" fmla="*/ 117 h 128"/>
              <a:gd name="T32" fmla="*/ 13 w 54"/>
              <a:gd name="T33" fmla="*/ 109 h 128"/>
              <a:gd name="T34" fmla="*/ 13 w 54"/>
              <a:gd name="T35" fmla="*/ 41 h 128"/>
              <a:gd name="T36" fmla="*/ 0 w 54"/>
              <a:gd name="T37" fmla="*/ 41 h 128"/>
              <a:gd name="T38" fmla="*/ 0 w 54"/>
              <a:gd name="T39" fmla="*/ 31 h 128"/>
              <a:gd name="T40" fmla="*/ 13 w 54"/>
              <a:gd name="T41" fmla="*/ 31 h 128"/>
              <a:gd name="T42" fmla="*/ 13 w 54"/>
              <a:gd name="T43" fmla="*/ 0 h 128"/>
              <a:gd name="T44" fmla="*/ 25 w 54"/>
              <a:gd name="T45" fmla="*/ 0 h 128"/>
              <a:gd name="T46" fmla="*/ 25 w 54"/>
              <a:gd name="T47" fmla="*/ 31 h 128"/>
              <a:gd name="T48" fmla="*/ 47 w 54"/>
              <a:gd name="T49" fmla="*/ 31 h 128"/>
              <a:gd name="T50" fmla="*/ 47 w 54"/>
              <a:gd name="T51" fmla="*/ 41 h 128"/>
              <a:gd name="T52" fmla="*/ 25 w 54"/>
              <a:gd name="T53" fmla="*/ 41 h 128"/>
              <a:gd name="T54" fmla="*/ 25 w 54"/>
              <a:gd name="T55" fmla="*/ 106 h 128"/>
              <a:gd name="T56" fmla="*/ 25 w 54"/>
              <a:gd name="T57" fmla="*/ 106 h 128"/>
              <a:gd name="T58" fmla="*/ 28 w 54"/>
              <a:gd name="T59" fmla="*/ 113 h 128"/>
              <a:gd name="T60" fmla="*/ 28 w 54"/>
              <a:gd name="T61" fmla="*/ 113 h 128"/>
              <a:gd name="T62" fmla="*/ 36 w 54"/>
              <a:gd name="T63" fmla="*/ 115 h 128"/>
              <a:gd name="T64" fmla="*/ 36 w 54"/>
              <a:gd name="T65" fmla="*/ 115 h 128"/>
              <a:gd name="T66" fmla="*/ 46 w 54"/>
              <a:gd name="T67" fmla="*/ 114 h 128"/>
              <a:gd name="T68" fmla="*/ 46 w 54"/>
              <a:gd name="T69" fmla="*/ 114 h 128"/>
              <a:gd name="T70" fmla="*/ 50 w 54"/>
              <a:gd name="T71" fmla="*/ 112 h 128"/>
              <a:gd name="T72" fmla="*/ 53 w 54"/>
              <a:gd name="T73" fmla="*/ 12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4" h="128">
                <a:moveTo>
                  <a:pt x="53" y="122"/>
                </a:moveTo>
                <a:lnTo>
                  <a:pt x="53" y="122"/>
                </a:lnTo>
                <a:cubicBezTo>
                  <a:pt x="53" y="122"/>
                  <a:pt x="52" y="122"/>
                  <a:pt x="50" y="123"/>
                </a:cubicBezTo>
                <a:lnTo>
                  <a:pt x="50" y="123"/>
                </a:lnTo>
                <a:cubicBezTo>
                  <a:pt x="49" y="123"/>
                  <a:pt x="47" y="124"/>
                  <a:pt x="46" y="124"/>
                </a:cubicBezTo>
                <a:lnTo>
                  <a:pt x="46" y="124"/>
                </a:lnTo>
                <a:cubicBezTo>
                  <a:pt x="44" y="125"/>
                  <a:pt x="42" y="126"/>
                  <a:pt x="39" y="126"/>
                </a:cubicBezTo>
                <a:lnTo>
                  <a:pt x="39" y="126"/>
                </a:lnTo>
                <a:cubicBezTo>
                  <a:pt x="37" y="127"/>
                  <a:pt x="35" y="127"/>
                  <a:pt x="33" y="127"/>
                </a:cubicBezTo>
                <a:lnTo>
                  <a:pt x="33" y="127"/>
                </a:lnTo>
                <a:cubicBezTo>
                  <a:pt x="30" y="127"/>
                  <a:pt x="27" y="126"/>
                  <a:pt x="25" y="126"/>
                </a:cubicBezTo>
                <a:lnTo>
                  <a:pt x="25" y="126"/>
                </a:lnTo>
                <a:cubicBezTo>
                  <a:pt x="22" y="125"/>
                  <a:pt x="20" y="124"/>
                  <a:pt x="19" y="123"/>
                </a:cubicBezTo>
                <a:lnTo>
                  <a:pt x="19" y="123"/>
                </a:lnTo>
                <a:cubicBezTo>
                  <a:pt x="17" y="121"/>
                  <a:pt x="15" y="119"/>
                  <a:pt x="14" y="117"/>
                </a:cubicBezTo>
                <a:lnTo>
                  <a:pt x="14" y="117"/>
                </a:lnTo>
                <a:cubicBezTo>
                  <a:pt x="13" y="115"/>
                  <a:pt x="13" y="112"/>
                  <a:pt x="13" y="109"/>
                </a:cubicBezTo>
                <a:lnTo>
                  <a:pt x="13" y="41"/>
                </a:lnTo>
                <a:lnTo>
                  <a:pt x="0" y="41"/>
                </a:lnTo>
                <a:lnTo>
                  <a:pt x="0" y="31"/>
                </a:lnTo>
                <a:lnTo>
                  <a:pt x="13" y="31"/>
                </a:lnTo>
                <a:lnTo>
                  <a:pt x="13" y="0"/>
                </a:lnTo>
                <a:lnTo>
                  <a:pt x="25" y="0"/>
                </a:lnTo>
                <a:lnTo>
                  <a:pt x="25" y="31"/>
                </a:lnTo>
                <a:lnTo>
                  <a:pt x="47" y="31"/>
                </a:lnTo>
                <a:lnTo>
                  <a:pt x="47" y="41"/>
                </a:lnTo>
                <a:lnTo>
                  <a:pt x="25" y="41"/>
                </a:lnTo>
                <a:lnTo>
                  <a:pt x="25" y="106"/>
                </a:lnTo>
                <a:lnTo>
                  <a:pt x="25" y="106"/>
                </a:lnTo>
                <a:cubicBezTo>
                  <a:pt x="25" y="109"/>
                  <a:pt x="26" y="112"/>
                  <a:pt x="28" y="113"/>
                </a:cubicBezTo>
                <a:lnTo>
                  <a:pt x="28" y="113"/>
                </a:lnTo>
                <a:cubicBezTo>
                  <a:pt x="31" y="115"/>
                  <a:pt x="33" y="115"/>
                  <a:pt x="36" y="115"/>
                </a:cubicBezTo>
                <a:lnTo>
                  <a:pt x="36" y="115"/>
                </a:lnTo>
                <a:cubicBezTo>
                  <a:pt x="39" y="115"/>
                  <a:pt x="42" y="115"/>
                  <a:pt x="46" y="114"/>
                </a:cubicBezTo>
                <a:lnTo>
                  <a:pt x="46" y="114"/>
                </a:lnTo>
                <a:cubicBezTo>
                  <a:pt x="48" y="113"/>
                  <a:pt x="50" y="112"/>
                  <a:pt x="50" y="112"/>
                </a:cubicBezTo>
                <a:lnTo>
                  <a:pt x="53" y="122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0" name="CuadroTexto 499"/>
          <p:cNvSpPr txBox="1"/>
          <p:nvPr/>
        </p:nvSpPr>
        <p:spPr>
          <a:xfrm>
            <a:off x="12782899" y="2447597"/>
            <a:ext cx="2093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$30,000</a:t>
            </a:r>
          </a:p>
        </p:txBody>
      </p:sp>
      <p:sp>
        <p:nvSpPr>
          <p:cNvPr id="501" name="CuadroTexto 500"/>
          <p:cNvSpPr txBox="1"/>
          <p:nvPr/>
        </p:nvSpPr>
        <p:spPr>
          <a:xfrm>
            <a:off x="2663456" y="4284143"/>
            <a:ext cx="2392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$130,000</a:t>
            </a:r>
          </a:p>
        </p:txBody>
      </p:sp>
      <p:sp>
        <p:nvSpPr>
          <p:cNvPr id="502" name="CuadroTexto 501"/>
          <p:cNvSpPr txBox="1"/>
          <p:nvPr/>
        </p:nvSpPr>
        <p:spPr>
          <a:xfrm>
            <a:off x="3853457" y="7998405"/>
            <a:ext cx="2392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$230,000</a:t>
            </a:r>
          </a:p>
        </p:txBody>
      </p:sp>
      <p:sp>
        <p:nvSpPr>
          <p:cNvPr id="503" name="CuadroTexto 502"/>
          <p:cNvSpPr txBox="1"/>
          <p:nvPr/>
        </p:nvSpPr>
        <p:spPr>
          <a:xfrm>
            <a:off x="11196031" y="6146486"/>
            <a:ext cx="2392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$150,000</a:t>
            </a:r>
            <a:endParaRPr lang="en-US" sz="4000" b="1" dirty="0">
              <a:solidFill>
                <a:schemeClr val="bg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05" name="CuadroTexto 504"/>
          <p:cNvSpPr txBox="1"/>
          <p:nvPr/>
        </p:nvSpPr>
        <p:spPr>
          <a:xfrm>
            <a:off x="7082800" y="2637950"/>
            <a:ext cx="3102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06" name="CuadroTexto 505"/>
          <p:cNvSpPr txBox="1"/>
          <p:nvPr/>
        </p:nvSpPr>
        <p:spPr>
          <a:xfrm>
            <a:off x="7646747" y="2184141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07" name="CuadroTexto 506"/>
          <p:cNvSpPr txBox="1"/>
          <p:nvPr/>
        </p:nvSpPr>
        <p:spPr>
          <a:xfrm>
            <a:off x="6972004" y="4387474"/>
            <a:ext cx="3102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08" name="CuadroTexto 507"/>
          <p:cNvSpPr txBox="1"/>
          <p:nvPr/>
        </p:nvSpPr>
        <p:spPr>
          <a:xfrm>
            <a:off x="7521524" y="3933665"/>
            <a:ext cx="192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09" name="CuadroTexto 508"/>
          <p:cNvSpPr txBox="1"/>
          <p:nvPr/>
        </p:nvSpPr>
        <p:spPr>
          <a:xfrm>
            <a:off x="6899729" y="6232408"/>
            <a:ext cx="3102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10" name="CuadroTexto 509"/>
          <p:cNvSpPr txBox="1"/>
          <p:nvPr/>
        </p:nvSpPr>
        <p:spPr>
          <a:xfrm>
            <a:off x="7320208" y="5778599"/>
            <a:ext cx="217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511" name="CuadroTexto 510"/>
          <p:cNvSpPr txBox="1"/>
          <p:nvPr/>
        </p:nvSpPr>
        <p:spPr>
          <a:xfrm>
            <a:off x="7082507" y="8106231"/>
            <a:ext cx="2613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24" name="CuadroTexto 523"/>
          <p:cNvSpPr txBox="1"/>
          <p:nvPr/>
        </p:nvSpPr>
        <p:spPr>
          <a:xfrm>
            <a:off x="7478138" y="7652422"/>
            <a:ext cx="1739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25" name="CuadroTexto 524"/>
          <p:cNvSpPr txBox="1"/>
          <p:nvPr/>
        </p:nvSpPr>
        <p:spPr>
          <a:xfrm>
            <a:off x="16952014" y="4503460"/>
            <a:ext cx="50925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Purchase Funnel</a:t>
            </a:r>
          </a:p>
        </p:txBody>
      </p:sp>
      <p:sp>
        <p:nvSpPr>
          <p:cNvPr id="526" name="CuadroTexto 525"/>
          <p:cNvSpPr txBox="1"/>
          <p:nvPr/>
        </p:nvSpPr>
        <p:spPr>
          <a:xfrm>
            <a:off x="16962761" y="7319694"/>
            <a:ext cx="60622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19046407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Freeform 413"/>
          <p:cNvSpPr>
            <a:spLocks noChangeArrowheads="1"/>
          </p:cNvSpPr>
          <p:nvPr/>
        </p:nvSpPr>
        <p:spPr bwMode="auto">
          <a:xfrm>
            <a:off x="13112721" y="1430418"/>
            <a:ext cx="2823429" cy="2823426"/>
          </a:xfrm>
          <a:custGeom>
            <a:avLst/>
            <a:gdLst>
              <a:gd name="T0" fmla="*/ 2525 w 2526"/>
              <a:gd name="T1" fmla="*/ 1262 h 2525"/>
              <a:gd name="T2" fmla="*/ 2525 w 2526"/>
              <a:gd name="T3" fmla="*/ 1262 h 2525"/>
              <a:gd name="T4" fmla="*/ 1263 w 2526"/>
              <a:gd name="T5" fmla="*/ 2524 h 2525"/>
              <a:gd name="T6" fmla="*/ 1263 w 2526"/>
              <a:gd name="T7" fmla="*/ 2524 h 2525"/>
              <a:gd name="T8" fmla="*/ 0 w 2526"/>
              <a:gd name="T9" fmla="*/ 1262 h 2525"/>
              <a:gd name="T10" fmla="*/ 0 w 2526"/>
              <a:gd name="T11" fmla="*/ 1262 h 2525"/>
              <a:gd name="T12" fmla="*/ 1263 w 2526"/>
              <a:gd name="T13" fmla="*/ 0 h 2525"/>
              <a:gd name="T14" fmla="*/ 1263 w 2526"/>
              <a:gd name="T15" fmla="*/ 0 h 2525"/>
              <a:gd name="T16" fmla="*/ 2525 w 2526"/>
              <a:gd name="T17" fmla="*/ 1262 h 2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26" h="2525">
                <a:moveTo>
                  <a:pt x="2525" y="1262"/>
                </a:moveTo>
                <a:lnTo>
                  <a:pt x="2525" y="1262"/>
                </a:lnTo>
                <a:cubicBezTo>
                  <a:pt x="2525" y="1959"/>
                  <a:pt x="1960" y="2524"/>
                  <a:pt x="1263" y="2524"/>
                </a:cubicBezTo>
                <a:lnTo>
                  <a:pt x="1263" y="2524"/>
                </a:lnTo>
                <a:cubicBezTo>
                  <a:pt x="566" y="2524"/>
                  <a:pt x="0" y="1959"/>
                  <a:pt x="0" y="1262"/>
                </a:cubicBezTo>
                <a:lnTo>
                  <a:pt x="0" y="1262"/>
                </a:lnTo>
                <a:cubicBezTo>
                  <a:pt x="0" y="565"/>
                  <a:pt x="566" y="0"/>
                  <a:pt x="1263" y="0"/>
                </a:cubicBezTo>
                <a:lnTo>
                  <a:pt x="1263" y="0"/>
                </a:lnTo>
                <a:cubicBezTo>
                  <a:pt x="1960" y="0"/>
                  <a:pt x="2525" y="565"/>
                  <a:pt x="2525" y="12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" name="Freeform 414"/>
          <p:cNvSpPr>
            <a:spLocks noChangeArrowheads="1"/>
          </p:cNvSpPr>
          <p:nvPr/>
        </p:nvSpPr>
        <p:spPr bwMode="auto">
          <a:xfrm>
            <a:off x="10570158" y="3199370"/>
            <a:ext cx="2296190" cy="2301119"/>
          </a:xfrm>
          <a:custGeom>
            <a:avLst/>
            <a:gdLst>
              <a:gd name="T0" fmla="*/ 2056 w 2057"/>
              <a:gd name="T1" fmla="*/ 1029 h 2059"/>
              <a:gd name="T2" fmla="*/ 2056 w 2057"/>
              <a:gd name="T3" fmla="*/ 1029 h 2059"/>
              <a:gd name="T4" fmla="*/ 1028 w 2057"/>
              <a:gd name="T5" fmla="*/ 2058 h 2059"/>
              <a:gd name="T6" fmla="*/ 1028 w 2057"/>
              <a:gd name="T7" fmla="*/ 2058 h 2059"/>
              <a:gd name="T8" fmla="*/ 0 w 2057"/>
              <a:gd name="T9" fmla="*/ 1029 h 2059"/>
              <a:gd name="T10" fmla="*/ 0 w 2057"/>
              <a:gd name="T11" fmla="*/ 1029 h 2059"/>
              <a:gd name="T12" fmla="*/ 1028 w 2057"/>
              <a:gd name="T13" fmla="*/ 0 h 2059"/>
              <a:gd name="T14" fmla="*/ 1028 w 2057"/>
              <a:gd name="T15" fmla="*/ 0 h 2059"/>
              <a:gd name="T16" fmla="*/ 2056 w 2057"/>
              <a:gd name="T17" fmla="*/ 1029 h 2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57" h="2059">
                <a:moveTo>
                  <a:pt x="2056" y="1029"/>
                </a:moveTo>
                <a:lnTo>
                  <a:pt x="2056" y="1029"/>
                </a:lnTo>
                <a:cubicBezTo>
                  <a:pt x="2056" y="1597"/>
                  <a:pt x="1596" y="2058"/>
                  <a:pt x="1028" y="2058"/>
                </a:cubicBezTo>
                <a:lnTo>
                  <a:pt x="1028" y="2058"/>
                </a:lnTo>
                <a:cubicBezTo>
                  <a:pt x="461" y="2058"/>
                  <a:pt x="0" y="1597"/>
                  <a:pt x="0" y="1029"/>
                </a:cubicBezTo>
                <a:lnTo>
                  <a:pt x="0" y="1029"/>
                </a:lnTo>
                <a:cubicBezTo>
                  <a:pt x="0" y="461"/>
                  <a:pt x="461" y="0"/>
                  <a:pt x="1028" y="0"/>
                </a:cubicBezTo>
                <a:lnTo>
                  <a:pt x="1028" y="0"/>
                </a:lnTo>
                <a:cubicBezTo>
                  <a:pt x="1596" y="0"/>
                  <a:pt x="2056" y="461"/>
                  <a:pt x="2056" y="102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" name="Freeform 415"/>
          <p:cNvSpPr>
            <a:spLocks noChangeArrowheads="1"/>
          </p:cNvSpPr>
          <p:nvPr/>
        </p:nvSpPr>
        <p:spPr bwMode="auto">
          <a:xfrm>
            <a:off x="13073301" y="4830357"/>
            <a:ext cx="1892140" cy="1892140"/>
          </a:xfrm>
          <a:custGeom>
            <a:avLst/>
            <a:gdLst>
              <a:gd name="T0" fmla="*/ 1692 w 1693"/>
              <a:gd name="T1" fmla="*/ 846 h 1693"/>
              <a:gd name="T2" fmla="*/ 1692 w 1693"/>
              <a:gd name="T3" fmla="*/ 846 h 1693"/>
              <a:gd name="T4" fmla="*/ 845 w 1693"/>
              <a:gd name="T5" fmla="*/ 1692 h 1693"/>
              <a:gd name="T6" fmla="*/ 845 w 1693"/>
              <a:gd name="T7" fmla="*/ 1692 h 1693"/>
              <a:gd name="T8" fmla="*/ 0 w 1693"/>
              <a:gd name="T9" fmla="*/ 846 h 1693"/>
              <a:gd name="T10" fmla="*/ 0 w 1693"/>
              <a:gd name="T11" fmla="*/ 846 h 1693"/>
              <a:gd name="T12" fmla="*/ 845 w 1693"/>
              <a:gd name="T13" fmla="*/ 0 h 1693"/>
              <a:gd name="T14" fmla="*/ 845 w 1693"/>
              <a:gd name="T15" fmla="*/ 0 h 1693"/>
              <a:gd name="T16" fmla="*/ 1692 w 1693"/>
              <a:gd name="T17" fmla="*/ 846 h 1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3" h="1693">
                <a:moveTo>
                  <a:pt x="1692" y="846"/>
                </a:moveTo>
                <a:lnTo>
                  <a:pt x="1692" y="846"/>
                </a:lnTo>
                <a:cubicBezTo>
                  <a:pt x="1692" y="1313"/>
                  <a:pt x="1313" y="1692"/>
                  <a:pt x="845" y="1692"/>
                </a:cubicBezTo>
                <a:lnTo>
                  <a:pt x="845" y="1692"/>
                </a:lnTo>
                <a:cubicBezTo>
                  <a:pt x="378" y="1692"/>
                  <a:pt x="0" y="1313"/>
                  <a:pt x="0" y="846"/>
                </a:cubicBezTo>
                <a:lnTo>
                  <a:pt x="0" y="846"/>
                </a:lnTo>
                <a:cubicBezTo>
                  <a:pt x="0" y="379"/>
                  <a:pt x="378" y="0"/>
                  <a:pt x="845" y="0"/>
                </a:cubicBezTo>
                <a:lnTo>
                  <a:pt x="845" y="0"/>
                </a:lnTo>
                <a:cubicBezTo>
                  <a:pt x="1313" y="0"/>
                  <a:pt x="1692" y="379"/>
                  <a:pt x="1692" y="84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2" name="Freeform 416"/>
          <p:cNvSpPr>
            <a:spLocks noChangeArrowheads="1"/>
          </p:cNvSpPr>
          <p:nvPr/>
        </p:nvSpPr>
        <p:spPr bwMode="auto">
          <a:xfrm>
            <a:off x="12265200" y="7318716"/>
            <a:ext cx="1566928" cy="1566928"/>
          </a:xfrm>
          <a:custGeom>
            <a:avLst/>
            <a:gdLst>
              <a:gd name="T0" fmla="*/ 1400 w 1401"/>
              <a:gd name="T1" fmla="*/ 701 h 1402"/>
              <a:gd name="T2" fmla="*/ 1400 w 1401"/>
              <a:gd name="T3" fmla="*/ 701 h 1402"/>
              <a:gd name="T4" fmla="*/ 700 w 1401"/>
              <a:gd name="T5" fmla="*/ 1401 h 1402"/>
              <a:gd name="T6" fmla="*/ 700 w 1401"/>
              <a:gd name="T7" fmla="*/ 1401 h 1402"/>
              <a:gd name="T8" fmla="*/ 0 w 1401"/>
              <a:gd name="T9" fmla="*/ 701 h 1402"/>
              <a:gd name="T10" fmla="*/ 0 w 1401"/>
              <a:gd name="T11" fmla="*/ 701 h 1402"/>
              <a:gd name="T12" fmla="*/ 700 w 1401"/>
              <a:gd name="T13" fmla="*/ 0 h 1402"/>
              <a:gd name="T14" fmla="*/ 700 w 1401"/>
              <a:gd name="T15" fmla="*/ 0 h 1402"/>
              <a:gd name="T16" fmla="*/ 1400 w 1401"/>
              <a:gd name="T17" fmla="*/ 701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1" h="1402">
                <a:moveTo>
                  <a:pt x="1400" y="701"/>
                </a:moveTo>
                <a:lnTo>
                  <a:pt x="1400" y="701"/>
                </a:lnTo>
                <a:cubicBezTo>
                  <a:pt x="1400" y="1088"/>
                  <a:pt x="1086" y="1401"/>
                  <a:pt x="700" y="1401"/>
                </a:cubicBezTo>
                <a:lnTo>
                  <a:pt x="700" y="1401"/>
                </a:lnTo>
                <a:cubicBezTo>
                  <a:pt x="312" y="1401"/>
                  <a:pt x="0" y="1088"/>
                  <a:pt x="0" y="701"/>
                </a:cubicBezTo>
                <a:lnTo>
                  <a:pt x="0" y="701"/>
                </a:lnTo>
                <a:cubicBezTo>
                  <a:pt x="0" y="314"/>
                  <a:pt x="312" y="0"/>
                  <a:pt x="700" y="0"/>
                </a:cubicBezTo>
                <a:lnTo>
                  <a:pt x="700" y="0"/>
                </a:lnTo>
                <a:cubicBezTo>
                  <a:pt x="1086" y="0"/>
                  <a:pt x="1400" y="314"/>
                  <a:pt x="1400" y="7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3" name="Freeform 417"/>
          <p:cNvSpPr>
            <a:spLocks noChangeArrowheads="1"/>
          </p:cNvSpPr>
          <p:nvPr/>
        </p:nvSpPr>
        <p:spPr bwMode="auto">
          <a:xfrm>
            <a:off x="13038810" y="9757804"/>
            <a:ext cx="6469737" cy="2527779"/>
          </a:xfrm>
          <a:custGeom>
            <a:avLst/>
            <a:gdLst>
              <a:gd name="T0" fmla="*/ 0 w 5789"/>
              <a:gd name="T1" fmla="*/ 1520 h 2260"/>
              <a:gd name="T2" fmla="*/ 0 w 5789"/>
              <a:gd name="T3" fmla="*/ 2259 h 2260"/>
              <a:gd name="T4" fmla="*/ 5788 w 5789"/>
              <a:gd name="T5" fmla="*/ 2259 h 2260"/>
              <a:gd name="T6" fmla="*/ 5788 w 5789"/>
              <a:gd name="T7" fmla="*/ 0 h 2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89" h="2260">
                <a:moveTo>
                  <a:pt x="0" y="1520"/>
                </a:moveTo>
                <a:lnTo>
                  <a:pt x="0" y="2259"/>
                </a:lnTo>
                <a:lnTo>
                  <a:pt x="5788" y="2259"/>
                </a:lnTo>
                <a:lnTo>
                  <a:pt x="5788" y="0"/>
                </a:lnTo>
              </a:path>
            </a:pathLst>
          </a:custGeom>
          <a:noFill/>
          <a:ln w="18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4" name="Freeform 418"/>
          <p:cNvSpPr>
            <a:spLocks noChangeArrowheads="1"/>
          </p:cNvSpPr>
          <p:nvPr/>
        </p:nvSpPr>
        <p:spPr bwMode="auto">
          <a:xfrm>
            <a:off x="19326233" y="9600126"/>
            <a:ext cx="364631" cy="517380"/>
          </a:xfrm>
          <a:custGeom>
            <a:avLst/>
            <a:gdLst>
              <a:gd name="T0" fmla="*/ 324 w 325"/>
              <a:gd name="T1" fmla="*/ 445 h 463"/>
              <a:gd name="T2" fmla="*/ 276 w 325"/>
              <a:gd name="T3" fmla="*/ 462 h 463"/>
              <a:gd name="T4" fmla="*/ 162 w 325"/>
              <a:gd name="T5" fmla="*/ 150 h 463"/>
              <a:gd name="T6" fmla="*/ 48 w 325"/>
              <a:gd name="T7" fmla="*/ 462 h 463"/>
              <a:gd name="T8" fmla="*/ 0 w 325"/>
              <a:gd name="T9" fmla="*/ 445 h 463"/>
              <a:gd name="T10" fmla="*/ 162 w 325"/>
              <a:gd name="T11" fmla="*/ 0 h 463"/>
              <a:gd name="T12" fmla="*/ 324 w 325"/>
              <a:gd name="T13" fmla="*/ 445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5" h="463">
                <a:moveTo>
                  <a:pt x="324" y="445"/>
                </a:moveTo>
                <a:lnTo>
                  <a:pt x="276" y="462"/>
                </a:lnTo>
                <a:lnTo>
                  <a:pt x="162" y="150"/>
                </a:lnTo>
                <a:lnTo>
                  <a:pt x="48" y="462"/>
                </a:lnTo>
                <a:lnTo>
                  <a:pt x="0" y="445"/>
                </a:lnTo>
                <a:lnTo>
                  <a:pt x="162" y="0"/>
                </a:lnTo>
                <a:lnTo>
                  <a:pt x="324" y="44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5" name="CuadroTexto 464"/>
          <p:cNvSpPr txBox="1"/>
          <p:nvPr/>
        </p:nvSpPr>
        <p:spPr>
          <a:xfrm>
            <a:off x="15142653" y="11173719"/>
            <a:ext cx="2473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>
                <a:latin typeface="Lato" charset="0"/>
                <a:ea typeface="Lato" charset="0"/>
                <a:cs typeface="Lato" charset="0"/>
              </a:rPr>
              <a:t>$10,000</a:t>
            </a:r>
            <a:endParaRPr lang="en-US" sz="4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6" name="CuadroTexto 465"/>
          <p:cNvSpPr txBox="1"/>
          <p:nvPr/>
        </p:nvSpPr>
        <p:spPr>
          <a:xfrm>
            <a:off x="13810146" y="1449289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  <a:endParaRPr lang="en-US" sz="16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7" name="CuadroTexto 466"/>
          <p:cNvSpPr txBox="1"/>
          <p:nvPr/>
        </p:nvSpPr>
        <p:spPr>
          <a:xfrm>
            <a:off x="11131005" y="3190196"/>
            <a:ext cx="121058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  <a:endParaRPr lang="en-US" sz="13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8" name="CuadroTexto 467"/>
          <p:cNvSpPr txBox="1"/>
          <p:nvPr/>
        </p:nvSpPr>
        <p:spPr>
          <a:xfrm>
            <a:off x="13505448" y="4781082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  <a:endParaRPr lang="en-US" sz="11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9" name="CuadroTexto 468"/>
          <p:cNvSpPr txBox="1"/>
          <p:nvPr/>
        </p:nvSpPr>
        <p:spPr>
          <a:xfrm>
            <a:off x="12588834" y="7259586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  <a:endParaRPr lang="en-US" sz="9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3" name="Freeform 427"/>
          <p:cNvSpPr>
            <a:spLocks noChangeArrowheads="1"/>
          </p:cNvSpPr>
          <p:nvPr/>
        </p:nvSpPr>
        <p:spPr bwMode="auto">
          <a:xfrm>
            <a:off x="9683217" y="3189515"/>
            <a:ext cx="6730893" cy="8287966"/>
          </a:xfrm>
          <a:custGeom>
            <a:avLst/>
            <a:gdLst>
              <a:gd name="T0" fmla="*/ 0 w 6025"/>
              <a:gd name="T1" fmla="*/ 0 h 7419"/>
              <a:gd name="T2" fmla="*/ 831 w 6025"/>
              <a:gd name="T3" fmla="*/ 1859 h 7419"/>
              <a:gd name="T4" fmla="*/ 831 w 6025"/>
              <a:gd name="T5" fmla="*/ 1861 h 7419"/>
              <a:gd name="T6" fmla="*/ 1661 w 6025"/>
              <a:gd name="T7" fmla="*/ 3716 h 7419"/>
              <a:gd name="T8" fmla="*/ 1662 w 6025"/>
              <a:gd name="T9" fmla="*/ 3718 h 7419"/>
              <a:gd name="T10" fmla="*/ 2210 w 6025"/>
              <a:gd name="T11" fmla="*/ 4943 h 7419"/>
              <a:gd name="T12" fmla="*/ 2210 w 6025"/>
              <a:gd name="T13" fmla="*/ 5574 h 7419"/>
              <a:gd name="T14" fmla="*/ 2210 w 6025"/>
              <a:gd name="T15" fmla="*/ 5576 h 7419"/>
              <a:gd name="T16" fmla="*/ 2210 w 6025"/>
              <a:gd name="T17" fmla="*/ 6842 h 7419"/>
              <a:gd name="T18" fmla="*/ 3906 w 6025"/>
              <a:gd name="T19" fmla="*/ 7418 h 7419"/>
              <a:gd name="T20" fmla="*/ 3906 w 6025"/>
              <a:gd name="T21" fmla="*/ 5576 h 7419"/>
              <a:gd name="T22" fmla="*/ 3906 w 6025"/>
              <a:gd name="T23" fmla="*/ 5574 h 7419"/>
              <a:gd name="T24" fmla="*/ 3906 w 6025"/>
              <a:gd name="T25" fmla="*/ 4943 h 7419"/>
              <a:gd name="T26" fmla="*/ 3911 w 6025"/>
              <a:gd name="T27" fmla="*/ 4943 h 7419"/>
              <a:gd name="T28" fmla="*/ 4434 w 6025"/>
              <a:gd name="T29" fmla="*/ 3718 h 7419"/>
              <a:gd name="T30" fmla="*/ 4435 w 6025"/>
              <a:gd name="T31" fmla="*/ 3716 h 7419"/>
              <a:gd name="T32" fmla="*/ 5229 w 6025"/>
              <a:gd name="T33" fmla="*/ 1861 h 7419"/>
              <a:gd name="T34" fmla="*/ 5230 w 6025"/>
              <a:gd name="T35" fmla="*/ 1859 h 7419"/>
              <a:gd name="T36" fmla="*/ 6024 w 6025"/>
              <a:gd name="T37" fmla="*/ 0 h 7419"/>
              <a:gd name="T38" fmla="*/ 0 w 6025"/>
              <a:gd name="T39" fmla="*/ 0 h 7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25" h="7419">
                <a:moveTo>
                  <a:pt x="0" y="0"/>
                </a:moveTo>
                <a:lnTo>
                  <a:pt x="831" y="1859"/>
                </a:lnTo>
                <a:lnTo>
                  <a:pt x="831" y="1861"/>
                </a:lnTo>
                <a:lnTo>
                  <a:pt x="1661" y="3716"/>
                </a:lnTo>
                <a:lnTo>
                  <a:pt x="1662" y="3718"/>
                </a:lnTo>
                <a:lnTo>
                  <a:pt x="2210" y="4943"/>
                </a:lnTo>
                <a:lnTo>
                  <a:pt x="2210" y="5574"/>
                </a:lnTo>
                <a:lnTo>
                  <a:pt x="2210" y="5576"/>
                </a:lnTo>
                <a:lnTo>
                  <a:pt x="2210" y="6842"/>
                </a:lnTo>
                <a:lnTo>
                  <a:pt x="3906" y="7418"/>
                </a:lnTo>
                <a:lnTo>
                  <a:pt x="3906" y="5576"/>
                </a:lnTo>
                <a:lnTo>
                  <a:pt x="3906" y="5574"/>
                </a:lnTo>
                <a:lnTo>
                  <a:pt x="3906" y="4943"/>
                </a:lnTo>
                <a:lnTo>
                  <a:pt x="3911" y="4943"/>
                </a:lnTo>
                <a:lnTo>
                  <a:pt x="4434" y="3718"/>
                </a:lnTo>
                <a:lnTo>
                  <a:pt x="4435" y="3716"/>
                </a:lnTo>
                <a:lnTo>
                  <a:pt x="5229" y="1861"/>
                </a:lnTo>
                <a:lnTo>
                  <a:pt x="5230" y="1859"/>
                </a:lnTo>
                <a:lnTo>
                  <a:pt x="6024" y="0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0" name="CuadroTexto 469"/>
          <p:cNvSpPr txBox="1"/>
          <p:nvPr/>
        </p:nvSpPr>
        <p:spPr>
          <a:xfrm>
            <a:off x="18420200" y="2878262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471" name="CuadroTexto 470"/>
          <p:cNvSpPr txBox="1"/>
          <p:nvPr/>
        </p:nvSpPr>
        <p:spPr>
          <a:xfrm>
            <a:off x="18420200" y="2270786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to Medium" charset="0"/>
                <a:ea typeface="Lato Medium" charset="0"/>
                <a:cs typeface="Lato Medium" charset="0"/>
              </a:rPr>
              <a:t>Title One</a:t>
            </a:r>
          </a:p>
        </p:txBody>
      </p:sp>
      <p:sp>
        <p:nvSpPr>
          <p:cNvPr id="472" name="CuadroTexto 471"/>
          <p:cNvSpPr txBox="1"/>
          <p:nvPr/>
        </p:nvSpPr>
        <p:spPr>
          <a:xfrm>
            <a:off x="18433174" y="4609009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473" name="CuadroTexto 472"/>
          <p:cNvSpPr txBox="1"/>
          <p:nvPr/>
        </p:nvSpPr>
        <p:spPr>
          <a:xfrm>
            <a:off x="18433174" y="4001533"/>
            <a:ext cx="16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Lato Medium" charset="0"/>
                <a:ea typeface="Lato Medium" charset="0"/>
                <a:cs typeface="Lato Medium" charset="0"/>
              </a:rPr>
              <a:t>Title Two</a:t>
            </a:r>
            <a:endParaRPr lang="en-US" sz="2800" dirty="0"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474" name="CuadroTexto 473"/>
          <p:cNvSpPr txBox="1"/>
          <p:nvPr/>
        </p:nvSpPr>
        <p:spPr>
          <a:xfrm>
            <a:off x="18413788" y="6345268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475" name="CuadroTexto 474"/>
          <p:cNvSpPr txBox="1"/>
          <p:nvPr/>
        </p:nvSpPr>
        <p:spPr>
          <a:xfrm>
            <a:off x="18413788" y="5737792"/>
            <a:ext cx="1911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Lato Medium" charset="0"/>
                <a:ea typeface="Lato Medium" charset="0"/>
                <a:cs typeface="Lato Medium" charset="0"/>
              </a:rPr>
              <a:t>Title Three</a:t>
            </a:r>
            <a:endParaRPr lang="en-US" sz="2800" dirty="0"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476" name="CuadroTexto 475"/>
          <p:cNvSpPr txBox="1"/>
          <p:nvPr/>
        </p:nvSpPr>
        <p:spPr>
          <a:xfrm>
            <a:off x="18420200" y="8121360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477" name="CuadroTexto 476"/>
          <p:cNvSpPr txBox="1"/>
          <p:nvPr/>
        </p:nvSpPr>
        <p:spPr>
          <a:xfrm>
            <a:off x="18420200" y="7513884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to Medium" charset="0"/>
                <a:ea typeface="Lato Medium" charset="0"/>
                <a:cs typeface="Lato Medium" charset="0"/>
              </a:rPr>
              <a:t>Title Four</a:t>
            </a:r>
          </a:p>
        </p:txBody>
      </p:sp>
      <p:sp>
        <p:nvSpPr>
          <p:cNvPr id="478" name="CuadroTexto 477"/>
          <p:cNvSpPr txBox="1"/>
          <p:nvPr/>
        </p:nvSpPr>
        <p:spPr>
          <a:xfrm>
            <a:off x="2840130" y="4460519"/>
            <a:ext cx="50925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Purchase Funnel</a:t>
            </a:r>
          </a:p>
        </p:txBody>
      </p:sp>
      <p:sp>
        <p:nvSpPr>
          <p:cNvPr id="479" name="CuadroTexto 478"/>
          <p:cNvSpPr txBox="1"/>
          <p:nvPr/>
        </p:nvSpPr>
        <p:spPr>
          <a:xfrm>
            <a:off x="2850877" y="7276753"/>
            <a:ext cx="60622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17552549" y="2293086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17564395" y="3947289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  <a:endParaRPr lang="en-US" sz="8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17552549" y="5718034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  <a:endParaRPr lang="en-US" sz="8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17552548" y="7476808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383905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"/>
          <p:cNvSpPr>
            <a:spLocks noChangeShapeType="1"/>
          </p:cNvSpPr>
          <p:nvPr/>
        </p:nvSpPr>
        <p:spPr bwMode="auto">
          <a:xfrm>
            <a:off x="12983530" y="2877115"/>
            <a:ext cx="5508975" cy="4904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2"/>
          <p:cNvSpPr>
            <a:spLocks noChangeArrowheads="1"/>
          </p:cNvSpPr>
          <p:nvPr/>
        </p:nvSpPr>
        <p:spPr bwMode="auto">
          <a:xfrm>
            <a:off x="18379678" y="2774097"/>
            <a:ext cx="215846" cy="215846"/>
          </a:xfrm>
          <a:custGeom>
            <a:avLst/>
            <a:gdLst>
              <a:gd name="T0" fmla="*/ 96 w 193"/>
              <a:gd name="T1" fmla="*/ 191 h 192"/>
              <a:gd name="T2" fmla="*/ 96 w 193"/>
              <a:gd name="T3" fmla="*/ 191 h 192"/>
              <a:gd name="T4" fmla="*/ 192 w 193"/>
              <a:gd name="T5" fmla="*/ 95 h 192"/>
              <a:gd name="T6" fmla="*/ 192 w 193"/>
              <a:gd name="T7" fmla="*/ 95 h 192"/>
              <a:gd name="T8" fmla="*/ 96 w 193"/>
              <a:gd name="T9" fmla="*/ 0 h 192"/>
              <a:gd name="T10" fmla="*/ 96 w 193"/>
              <a:gd name="T11" fmla="*/ 0 h 192"/>
              <a:gd name="T12" fmla="*/ 0 w 193"/>
              <a:gd name="T13" fmla="*/ 95 h 192"/>
              <a:gd name="T14" fmla="*/ 0 w 193"/>
              <a:gd name="T15" fmla="*/ 95 h 192"/>
              <a:gd name="T16" fmla="*/ 96 w 193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2">
                <a:moveTo>
                  <a:pt x="96" y="191"/>
                </a:moveTo>
                <a:lnTo>
                  <a:pt x="96" y="191"/>
                </a:lnTo>
                <a:cubicBezTo>
                  <a:pt x="149" y="191"/>
                  <a:pt x="192" y="148"/>
                  <a:pt x="192" y="95"/>
                </a:cubicBezTo>
                <a:lnTo>
                  <a:pt x="192" y="95"/>
                </a:lnTo>
                <a:cubicBezTo>
                  <a:pt x="192" y="42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2"/>
                  <a:pt x="0" y="95"/>
                </a:cubicBezTo>
                <a:lnTo>
                  <a:pt x="0" y="95"/>
                </a:lnTo>
                <a:cubicBezTo>
                  <a:pt x="0" y="148"/>
                  <a:pt x="43" y="191"/>
                  <a:pt x="96" y="191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"/>
          <p:cNvSpPr>
            <a:spLocks noChangeShapeType="1"/>
          </p:cNvSpPr>
          <p:nvPr/>
        </p:nvSpPr>
        <p:spPr bwMode="auto">
          <a:xfrm>
            <a:off x="12983530" y="5432926"/>
            <a:ext cx="5508975" cy="4907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4"/>
          <p:cNvSpPr>
            <a:spLocks noChangeArrowheads="1"/>
          </p:cNvSpPr>
          <p:nvPr/>
        </p:nvSpPr>
        <p:spPr bwMode="auto">
          <a:xfrm>
            <a:off x="18379678" y="5325003"/>
            <a:ext cx="215846" cy="215846"/>
          </a:xfrm>
          <a:custGeom>
            <a:avLst/>
            <a:gdLst>
              <a:gd name="T0" fmla="*/ 96 w 193"/>
              <a:gd name="T1" fmla="*/ 191 h 192"/>
              <a:gd name="T2" fmla="*/ 96 w 193"/>
              <a:gd name="T3" fmla="*/ 191 h 192"/>
              <a:gd name="T4" fmla="*/ 192 w 193"/>
              <a:gd name="T5" fmla="*/ 95 h 192"/>
              <a:gd name="T6" fmla="*/ 192 w 193"/>
              <a:gd name="T7" fmla="*/ 95 h 192"/>
              <a:gd name="T8" fmla="*/ 96 w 193"/>
              <a:gd name="T9" fmla="*/ 0 h 192"/>
              <a:gd name="T10" fmla="*/ 96 w 193"/>
              <a:gd name="T11" fmla="*/ 0 h 192"/>
              <a:gd name="T12" fmla="*/ 0 w 193"/>
              <a:gd name="T13" fmla="*/ 95 h 192"/>
              <a:gd name="T14" fmla="*/ 0 w 193"/>
              <a:gd name="T15" fmla="*/ 95 h 192"/>
              <a:gd name="T16" fmla="*/ 96 w 193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2">
                <a:moveTo>
                  <a:pt x="96" y="191"/>
                </a:moveTo>
                <a:lnTo>
                  <a:pt x="96" y="191"/>
                </a:lnTo>
                <a:cubicBezTo>
                  <a:pt x="149" y="191"/>
                  <a:pt x="192" y="149"/>
                  <a:pt x="192" y="95"/>
                </a:cubicBezTo>
                <a:lnTo>
                  <a:pt x="192" y="95"/>
                </a:lnTo>
                <a:cubicBezTo>
                  <a:pt x="192" y="43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3"/>
                  <a:pt x="0" y="95"/>
                </a:cubicBezTo>
                <a:lnTo>
                  <a:pt x="0" y="95"/>
                </a:lnTo>
                <a:cubicBezTo>
                  <a:pt x="0" y="149"/>
                  <a:pt x="43" y="191"/>
                  <a:pt x="96" y="191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5"/>
          <p:cNvSpPr>
            <a:spLocks noChangeShapeType="1"/>
          </p:cNvSpPr>
          <p:nvPr/>
        </p:nvSpPr>
        <p:spPr bwMode="auto">
          <a:xfrm>
            <a:off x="12983530" y="7983832"/>
            <a:ext cx="5508975" cy="4907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6"/>
          <p:cNvSpPr>
            <a:spLocks noChangeArrowheads="1"/>
          </p:cNvSpPr>
          <p:nvPr/>
        </p:nvSpPr>
        <p:spPr bwMode="auto">
          <a:xfrm>
            <a:off x="18379678" y="7880816"/>
            <a:ext cx="215846" cy="215846"/>
          </a:xfrm>
          <a:custGeom>
            <a:avLst/>
            <a:gdLst>
              <a:gd name="T0" fmla="*/ 96 w 193"/>
              <a:gd name="T1" fmla="*/ 192 h 193"/>
              <a:gd name="T2" fmla="*/ 96 w 193"/>
              <a:gd name="T3" fmla="*/ 192 h 193"/>
              <a:gd name="T4" fmla="*/ 192 w 193"/>
              <a:gd name="T5" fmla="*/ 96 h 193"/>
              <a:gd name="T6" fmla="*/ 192 w 193"/>
              <a:gd name="T7" fmla="*/ 96 h 193"/>
              <a:gd name="T8" fmla="*/ 96 w 193"/>
              <a:gd name="T9" fmla="*/ 0 h 193"/>
              <a:gd name="T10" fmla="*/ 96 w 193"/>
              <a:gd name="T11" fmla="*/ 0 h 193"/>
              <a:gd name="T12" fmla="*/ 0 w 193"/>
              <a:gd name="T13" fmla="*/ 96 h 193"/>
              <a:gd name="T14" fmla="*/ 0 w 193"/>
              <a:gd name="T15" fmla="*/ 96 h 193"/>
              <a:gd name="T16" fmla="*/ 96 w 193"/>
              <a:gd name="T17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3">
                <a:moveTo>
                  <a:pt x="96" y="192"/>
                </a:moveTo>
                <a:lnTo>
                  <a:pt x="96" y="192"/>
                </a:lnTo>
                <a:cubicBezTo>
                  <a:pt x="149" y="192"/>
                  <a:pt x="192" y="149"/>
                  <a:pt x="192" y="96"/>
                </a:cubicBezTo>
                <a:lnTo>
                  <a:pt x="192" y="96"/>
                </a:lnTo>
                <a:cubicBezTo>
                  <a:pt x="192" y="43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3"/>
                  <a:pt x="0" y="96"/>
                </a:cubicBezTo>
                <a:lnTo>
                  <a:pt x="0" y="96"/>
                </a:lnTo>
                <a:cubicBezTo>
                  <a:pt x="0" y="149"/>
                  <a:pt x="43" y="192"/>
                  <a:pt x="96" y="19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>
            <a:off x="12983530" y="10539645"/>
            <a:ext cx="5508975" cy="4904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8"/>
          <p:cNvSpPr>
            <a:spLocks noChangeArrowheads="1"/>
          </p:cNvSpPr>
          <p:nvPr/>
        </p:nvSpPr>
        <p:spPr bwMode="auto">
          <a:xfrm>
            <a:off x="18379678" y="10431722"/>
            <a:ext cx="215846" cy="215846"/>
          </a:xfrm>
          <a:custGeom>
            <a:avLst/>
            <a:gdLst>
              <a:gd name="T0" fmla="*/ 96 w 193"/>
              <a:gd name="T1" fmla="*/ 192 h 193"/>
              <a:gd name="T2" fmla="*/ 96 w 193"/>
              <a:gd name="T3" fmla="*/ 192 h 193"/>
              <a:gd name="T4" fmla="*/ 192 w 193"/>
              <a:gd name="T5" fmla="*/ 96 h 193"/>
              <a:gd name="T6" fmla="*/ 192 w 193"/>
              <a:gd name="T7" fmla="*/ 96 h 193"/>
              <a:gd name="T8" fmla="*/ 96 w 193"/>
              <a:gd name="T9" fmla="*/ 0 h 193"/>
              <a:gd name="T10" fmla="*/ 96 w 193"/>
              <a:gd name="T11" fmla="*/ 0 h 193"/>
              <a:gd name="T12" fmla="*/ 0 w 193"/>
              <a:gd name="T13" fmla="*/ 96 h 193"/>
              <a:gd name="T14" fmla="*/ 0 w 193"/>
              <a:gd name="T15" fmla="*/ 96 h 193"/>
              <a:gd name="T16" fmla="*/ 96 w 193"/>
              <a:gd name="T17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3">
                <a:moveTo>
                  <a:pt x="96" y="192"/>
                </a:moveTo>
                <a:lnTo>
                  <a:pt x="96" y="192"/>
                </a:lnTo>
                <a:cubicBezTo>
                  <a:pt x="149" y="192"/>
                  <a:pt x="192" y="149"/>
                  <a:pt x="192" y="96"/>
                </a:cubicBezTo>
                <a:lnTo>
                  <a:pt x="192" y="96"/>
                </a:lnTo>
                <a:cubicBezTo>
                  <a:pt x="192" y="43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3"/>
                  <a:pt x="0" y="96"/>
                </a:cubicBezTo>
                <a:lnTo>
                  <a:pt x="0" y="96"/>
                </a:lnTo>
                <a:cubicBezTo>
                  <a:pt x="0" y="149"/>
                  <a:pt x="43" y="192"/>
                  <a:pt x="96" y="19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9"/>
          <p:cNvSpPr>
            <a:spLocks noChangeShapeType="1"/>
          </p:cNvSpPr>
          <p:nvPr/>
        </p:nvSpPr>
        <p:spPr bwMode="auto">
          <a:xfrm>
            <a:off x="12983530" y="1307327"/>
            <a:ext cx="4904" cy="10978708"/>
          </a:xfrm>
          <a:prstGeom prst="line">
            <a:avLst/>
          </a:prstGeom>
          <a:noFill/>
          <a:ln w="36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0"/>
          <p:cNvSpPr>
            <a:spLocks noChangeArrowheads="1"/>
          </p:cNvSpPr>
          <p:nvPr/>
        </p:nvSpPr>
        <p:spPr bwMode="auto">
          <a:xfrm>
            <a:off x="12556272" y="11829814"/>
            <a:ext cx="927155" cy="578859"/>
          </a:xfrm>
          <a:custGeom>
            <a:avLst/>
            <a:gdLst>
              <a:gd name="T0" fmla="*/ 0 w 835"/>
              <a:gd name="T1" fmla="*/ 70 h 520"/>
              <a:gd name="T2" fmla="*/ 75 w 835"/>
              <a:gd name="T3" fmla="*/ 0 h 520"/>
              <a:gd name="T4" fmla="*/ 417 w 835"/>
              <a:gd name="T5" fmla="*/ 369 h 520"/>
              <a:gd name="T6" fmla="*/ 759 w 835"/>
              <a:gd name="T7" fmla="*/ 0 h 520"/>
              <a:gd name="T8" fmla="*/ 834 w 835"/>
              <a:gd name="T9" fmla="*/ 70 h 520"/>
              <a:gd name="T10" fmla="*/ 417 w 835"/>
              <a:gd name="T11" fmla="*/ 519 h 520"/>
              <a:gd name="T12" fmla="*/ 0 w 835"/>
              <a:gd name="T13" fmla="*/ 7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5" h="520">
                <a:moveTo>
                  <a:pt x="0" y="70"/>
                </a:moveTo>
                <a:lnTo>
                  <a:pt x="75" y="0"/>
                </a:lnTo>
                <a:lnTo>
                  <a:pt x="417" y="369"/>
                </a:lnTo>
                <a:lnTo>
                  <a:pt x="759" y="0"/>
                </a:lnTo>
                <a:lnTo>
                  <a:pt x="834" y="70"/>
                </a:lnTo>
                <a:lnTo>
                  <a:pt x="417" y="519"/>
                </a:lnTo>
                <a:lnTo>
                  <a:pt x="0" y="7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" name="Freeform 416"/>
          <p:cNvSpPr>
            <a:spLocks noChangeArrowheads="1"/>
          </p:cNvSpPr>
          <p:nvPr/>
        </p:nvSpPr>
        <p:spPr bwMode="auto">
          <a:xfrm>
            <a:off x="10020555" y="4280114"/>
            <a:ext cx="5925951" cy="2300720"/>
          </a:xfrm>
          <a:custGeom>
            <a:avLst/>
            <a:gdLst>
              <a:gd name="T0" fmla="*/ 182 w 5327"/>
              <a:gd name="T1" fmla="*/ 1439 h 2067"/>
              <a:gd name="T2" fmla="*/ 182 w 5327"/>
              <a:gd name="T3" fmla="*/ 1439 h 2067"/>
              <a:gd name="T4" fmla="*/ 221 w 5327"/>
              <a:gd name="T5" fmla="*/ 1659 h 2067"/>
              <a:gd name="T6" fmla="*/ 221 w 5327"/>
              <a:gd name="T7" fmla="*/ 1659 h 2067"/>
              <a:gd name="T8" fmla="*/ 521 w 5327"/>
              <a:gd name="T9" fmla="*/ 1919 h 2067"/>
              <a:gd name="T10" fmla="*/ 4720 w 5327"/>
              <a:gd name="T11" fmla="*/ 2061 h 2067"/>
              <a:gd name="T12" fmla="*/ 4720 w 5327"/>
              <a:gd name="T13" fmla="*/ 2061 h 2067"/>
              <a:gd name="T14" fmla="*/ 5041 w 5327"/>
              <a:gd name="T15" fmla="*/ 1801 h 2067"/>
              <a:gd name="T16" fmla="*/ 5160 w 5327"/>
              <a:gd name="T17" fmla="*/ 1124 h 2067"/>
              <a:gd name="T18" fmla="*/ 5160 w 5327"/>
              <a:gd name="T19" fmla="*/ 1124 h 2067"/>
              <a:gd name="T20" fmla="*/ 5291 w 5327"/>
              <a:gd name="T21" fmla="*/ 378 h 2067"/>
              <a:gd name="T22" fmla="*/ 5291 w 5327"/>
              <a:gd name="T23" fmla="*/ 378 h 2067"/>
              <a:gd name="T24" fmla="*/ 4967 w 5327"/>
              <a:gd name="T25" fmla="*/ 9 h 2067"/>
              <a:gd name="T26" fmla="*/ 329 w 5327"/>
              <a:gd name="T27" fmla="*/ 217 h 2067"/>
              <a:gd name="T28" fmla="*/ 329 w 5327"/>
              <a:gd name="T29" fmla="*/ 217 h 2067"/>
              <a:gd name="T30" fmla="*/ 32 w 5327"/>
              <a:gd name="T31" fmla="*/ 586 h 2067"/>
              <a:gd name="T32" fmla="*/ 182 w 5327"/>
              <a:gd name="T33" fmla="*/ 1439 h 2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27" h="2067">
                <a:moveTo>
                  <a:pt x="182" y="1439"/>
                </a:moveTo>
                <a:lnTo>
                  <a:pt x="182" y="1439"/>
                </a:lnTo>
                <a:lnTo>
                  <a:pt x="221" y="1659"/>
                </a:lnTo>
                <a:lnTo>
                  <a:pt x="221" y="1659"/>
                </a:lnTo>
                <a:cubicBezTo>
                  <a:pt x="247" y="1805"/>
                  <a:pt x="372" y="1914"/>
                  <a:pt x="521" y="1919"/>
                </a:cubicBezTo>
                <a:lnTo>
                  <a:pt x="4720" y="2061"/>
                </a:lnTo>
                <a:lnTo>
                  <a:pt x="4720" y="2061"/>
                </a:lnTo>
                <a:cubicBezTo>
                  <a:pt x="4877" y="2066"/>
                  <a:pt x="5014" y="1955"/>
                  <a:pt x="5041" y="1801"/>
                </a:cubicBezTo>
                <a:lnTo>
                  <a:pt x="5160" y="1124"/>
                </a:lnTo>
                <a:lnTo>
                  <a:pt x="5160" y="1124"/>
                </a:lnTo>
                <a:lnTo>
                  <a:pt x="5291" y="378"/>
                </a:lnTo>
                <a:lnTo>
                  <a:pt x="5291" y="378"/>
                </a:lnTo>
                <a:cubicBezTo>
                  <a:pt x="5326" y="180"/>
                  <a:pt x="5168" y="0"/>
                  <a:pt x="4967" y="9"/>
                </a:cubicBezTo>
                <a:lnTo>
                  <a:pt x="329" y="217"/>
                </a:lnTo>
                <a:lnTo>
                  <a:pt x="329" y="217"/>
                </a:lnTo>
                <a:cubicBezTo>
                  <a:pt x="139" y="226"/>
                  <a:pt x="0" y="400"/>
                  <a:pt x="32" y="586"/>
                </a:cubicBezTo>
                <a:lnTo>
                  <a:pt x="182" y="143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4" name="Freeform 417"/>
          <p:cNvSpPr>
            <a:spLocks noChangeArrowheads="1"/>
          </p:cNvSpPr>
          <p:nvPr/>
        </p:nvSpPr>
        <p:spPr bwMode="auto">
          <a:xfrm>
            <a:off x="10776015" y="9269096"/>
            <a:ext cx="4419934" cy="2006387"/>
          </a:xfrm>
          <a:custGeom>
            <a:avLst/>
            <a:gdLst>
              <a:gd name="T0" fmla="*/ 54 w 3972"/>
              <a:gd name="T1" fmla="*/ 601 h 1803"/>
              <a:gd name="T2" fmla="*/ 59 w 3972"/>
              <a:gd name="T3" fmla="*/ 601 h 1803"/>
              <a:gd name="T4" fmla="*/ 216 w 3972"/>
              <a:gd name="T5" fmla="*/ 1493 h 1803"/>
              <a:gd name="T6" fmla="*/ 216 w 3972"/>
              <a:gd name="T7" fmla="*/ 1493 h 1803"/>
              <a:gd name="T8" fmla="*/ 511 w 3972"/>
              <a:gd name="T9" fmla="*/ 1802 h 1803"/>
              <a:gd name="T10" fmla="*/ 3439 w 3972"/>
              <a:gd name="T11" fmla="*/ 1802 h 1803"/>
              <a:gd name="T12" fmla="*/ 3439 w 3972"/>
              <a:gd name="T13" fmla="*/ 1802 h 1803"/>
              <a:gd name="T14" fmla="*/ 3733 w 3972"/>
              <a:gd name="T15" fmla="*/ 1493 h 1803"/>
              <a:gd name="T16" fmla="*/ 3934 w 3972"/>
              <a:gd name="T17" fmla="*/ 355 h 1803"/>
              <a:gd name="T18" fmla="*/ 3939 w 3972"/>
              <a:gd name="T19" fmla="*/ 355 h 1803"/>
              <a:gd name="T20" fmla="*/ 3939 w 3972"/>
              <a:gd name="T21" fmla="*/ 355 h 1803"/>
              <a:gd name="T22" fmla="*/ 3635 w 3972"/>
              <a:gd name="T23" fmla="*/ 6 h 1803"/>
              <a:gd name="T24" fmla="*/ 314 w 3972"/>
              <a:gd name="T25" fmla="*/ 118 h 1803"/>
              <a:gd name="T26" fmla="*/ 314 w 3972"/>
              <a:gd name="T27" fmla="*/ 118 h 1803"/>
              <a:gd name="T28" fmla="*/ 31 w 3972"/>
              <a:gd name="T29" fmla="*/ 467 h 1803"/>
              <a:gd name="T30" fmla="*/ 54 w 3972"/>
              <a:gd name="T31" fmla="*/ 601 h 1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72" h="1803">
                <a:moveTo>
                  <a:pt x="54" y="601"/>
                </a:moveTo>
                <a:lnTo>
                  <a:pt x="59" y="601"/>
                </a:lnTo>
                <a:lnTo>
                  <a:pt x="216" y="1493"/>
                </a:lnTo>
                <a:lnTo>
                  <a:pt x="216" y="1493"/>
                </a:lnTo>
                <a:cubicBezTo>
                  <a:pt x="248" y="1674"/>
                  <a:pt x="370" y="1802"/>
                  <a:pt x="511" y="1802"/>
                </a:cubicBezTo>
                <a:lnTo>
                  <a:pt x="3439" y="1802"/>
                </a:lnTo>
                <a:lnTo>
                  <a:pt x="3439" y="1802"/>
                </a:lnTo>
                <a:cubicBezTo>
                  <a:pt x="3580" y="1802"/>
                  <a:pt x="3703" y="1674"/>
                  <a:pt x="3733" y="1493"/>
                </a:cubicBezTo>
                <a:lnTo>
                  <a:pt x="3934" y="355"/>
                </a:lnTo>
                <a:lnTo>
                  <a:pt x="3939" y="355"/>
                </a:lnTo>
                <a:lnTo>
                  <a:pt x="3939" y="355"/>
                </a:lnTo>
                <a:cubicBezTo>
                  <a:pt x="3971" y="169"/>
                  <a:pt x="3824" y="0"/>
                  <a:pt x="3635" y="6"/>
                </a:cubicBezTo>
                <a:lnTo>
                  <a:pt x="314" y="118"/>
                </a:lnTo>
                <a:lnTo>
                  <a:pt x="314" y="118"/>
                </a:lnTo>
                <a:cubicBezTo>
                  <a:pt x="133" y="124"/>
                  <a:pt x="0" y="289"/>
                  <a:pt x="31" y="467"/>
                </a:cubicBezTo>
                <a:lnTo>
                  <a:pt x="54" y="60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5" name="Freeform 418"/>
          <p:cNvSpPr>
            <a:spLocks noChangeArrowheads="1"/>
          </p:cNvSpPr>
          <p:nvPr/>
        </p:nvSpPr>
        <p:spPr bwMode="auto">
          <a:xfrm>
            <a:off x="10393379" y="6757435"/>
            <a:ext cx="5195017" cy="2300723"/>
          </a:xfrm>
          <a:custGeom>
            <a:avLst/>
            <a:gdLst>
              <a:gd name="T0" fmla="*/ 4587 w 4669"/>
              <a:gd name="T1" fmla="*/ 775 h 2069"/>
              <a:gd name="T2" fmla="*/ 4637 w 4669"/>
              <a:gd name="T3" fmla="*/ 490 h 2069"/>
              <a:gd name="T4" fmla="*/ 4637 w 4669"/>
              <a:gd name="T5" fmla="*/ 490 h 2069"/>
              <a:gd name="T6" fmla="*/ 4354 w 4669"/>
              <a:gd name="T7" fmla="*/ 141 h 2069"/>
              <a:gd name="T8" fmla="*/ 337 w 4669"/>
              <a:gd name="T9" fmla="*/ 6 h 2069"/>
              <a:gd name="T10" fmla="*/ 337 w 4669"/>
              <a:gd name="T11" fmla="*/ 6 h 2069"/>
              <a:gd name="T12" fmla="*/ 33 w 4669"/>
              <a:gd name="T13" fmla="*/ 354 h 2069"/>
              <a:gd name="T14" fmla="*/ 156 w 4669"/>
              <a:gd name="T15" fmla="*/ 1055 h 2069"/>
              <a:gd name="T16" fmla="*/ 164 w 4669"/>
              <a:gd name="T17" fmla="*/ 1054 h 2069"/>
              <a:gd name="T18" fmla="*/ 297 w 4669"/>
              <a:gd name="T19" fmla="*/ 1816 h 2069"/>
              <a:gd name="T20" fmla="*/ 297 w 4669"/>
              <a:gd name="T21" fmla="*/ 1816 h 2069"/>
              <a:gd name="T22" fmla="*/ 601 w 4669"/>
              <a:gd name="T23" fmla="*/ 2062 h 2069"/>
              <a:gd name="T24" fmla="*/ 4134 w 4669"/>
              <a:gd name="T25" fmla="*/ 1943 h 2069"/>
              <a:gd name="T26" fmla="*/ 4134 w 4669"/>
              <a:gd name="T27" fmla="*/ 1943 h 2069"/>
              <a:gd name="T28" fmla="*/ 4417 w 4669"/>
              <a:gd name="T29" fmla="*/ 1697 h 2069"/>
              <a:gd name="T30" fmla="*/ 4579 w 4669"/>
              <a:gd name="T31" fmla="*/ 775 h 2069"/>
              <a:gd name="T32" fmla="*/ 4587 w 4669"/>
              <a:gd name="T33" fmla="*/ 775 h 2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669" h="2069">
                <a:moveTo>
                  <a:pt x="4587" y="775"/>
                </a:moveTo>
                <a:lnTo>
                  <a:pt x="4637" y="490"/>
                </a:lnTo>
                <a:lnTo>
                  <a:pt x="4637" y="490"/>
                </a:lnTo>
                <a:cubicBezTo>
                  <a:pt x="4668" y="312"/>
                  <a:pt x="4535" y="147"/>
                  <a:pt x="4354" y="141"/>
                </a:cubicBezTo>
                <a:lnTo>
                  <a:pt x="337" y="6"/>
                </a:lnTo>
                <a:lnTo>
                  <a:pt x="337" y="6"/>
                </a:lnTo>
                <a:cubicBezTo>
                  <a:pt x="148" y="0"/>
                  <a:pt x="0" y="168"/>
                  <a:pt x="33" y="354"/>
                </a:cubicBezTo>
                <a:lnTo>
                  <a:pt x="156" y="1055"/>
                </a:lnTo>
                <a:lnTo>
                  <a:pt x="164" y="1054"/>
                </a:lnTo>
                <a:lnTo>
                  <a:pt x="297" y="1816"/>
                </a:lnTo>
                <a:lnTo>
                  <a:pt x="297" y="1816"/>
                </a:lnTo>
                <a:cubicBezTo>
                  <a:pt x="323" y="1963"/>
                  <a:pt x="453" y="2068"/>
                  <a:pt x="601" y="2062"/>
                </a:cubicBezTo>
                <a:lnTo>
                  <a:pt x="4134" y="1943"/>
                </a:lnTo>
                <a:lnTo>
                  <a:pt x="4134" y="1943"/>
                </a:lnTo>
                <a:cubicBezTo>
                  <a:pt x="4275" y="1939"/>
                  <a:pt x="4393" y="1836"/>
                  <a:pt x="4417" y="1697"/>
                </a:cubicBezTo>
                <a:lnTo>
                  <a:pt x="4579" y="775"/>
                </a:lnTo>
                <a:lnTo>
                  <a:pt x="4587" y="77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6" name="Freeform 419"/>
          <p:cNvSpPr>
            <a:spLocks noChangeArrowheads="1"/>
          </p:cNvSpPr>
          <p:nvPr/>
        </p:nvSpPr>
        <p:spPr bwMode="auto">
          <a:xfrm>
            <a:off x="9686975" y="2082410"/>
            <a:ext cx="6598016" cy="2114307"/>
          </a:xfrm>
          <a:custGeom>
            <a:avLst/>
            <a:gdLst>
              <a:gd name="T0" fmla="*/ 44 w 5933"/>
              <a:gd name="T1" fmla="*/ 487 h 1899"/>
              <a:gd name="T2" fmla="*/ 231 w 5933"/>
              <a:gd name="T3" fmla="*/ 1552 h 1899"/>
              <a:gd name="T4" fmla="*/ 231 w 5933"/>
              <a:gd name="T5" fmla="*/ 1552 h 1899"/>
              <a:gd name="T6" fmla="*/ 650 w 5933"/>
              <a:gd name="T7" fmla="*/ 1888 h 1899"/>
              <a:gd name="T8" fmla="*/ 5355 w 5933"/>
              <a:gd name="T9" fmla="*/ 1676 h 1899"/>
              <a:gd name="T10" fmla="*/ 5355 w 5933"/>
              <a:gd name="T11" fmla="*/ 1676 h 1899"/>
              <a:gd name="T12" fmla="*/ 5738 w 5933"/>
              <a:gd name="T13" fmla="*/ 1340 h 1899"/>
              <a:gd name="T14" fmla="*/ 5762 w 5933"/>
              <a:gd name="T15" fmla="*/ 1202 h 1899"/>
              <a:gd name="T16" fmla="*/ 5888 w 5933"/>
              <a:gd name="T17" fmla="*/ 487 h 1899"/>
              <a:gd name="T18" fmla="*/ 5888 w 5933"/>
              <a:gd name="T19" fmla="*/ 487 h 1899"/>
              <a:gd name="T20" fmla="*/ 5593 w 5933"/>
              <a:gd name="T21" fmla="*/ 0 h 1899"/>
              <a:gd name="T22" fmla="*/ 338 w 5933"/>
              <a:gd name="T23" fmla="*/ 0 h 1899"/>
              <a:gd name="T24" fmla="*/ 338 w 5933"/>
              <a:gd name="T25" fmla="*/ 0 h 1899"/>
              <a:gd name="T26" fmla="*/ 44 w 5933"/>
              <a:gd name="T27" fmla="*/ 487 h 1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933" h="1899">
                <a:moveTo>
                  <a:pt x="44" y="487"/>
                </a:moveTo>
                <a:lnTo>
                  <a:pt x="231" y="1552"/>
                </a:lnTo>
                <a:lnTo>
                  <a:pt x="231" y="1552"/>
                </a:lnTo>
                <a:cubicBezTo>
                  <a:pt x="266" y="1753"/>
                  <a:pt x="446" y="1898"/>
                  <a:pt x="650" y="1888"/>
                </a:cubicBezTo>
                <a:lnTo>
                  <a:pt x="5355" y="1676"/>
                </a:lnTo>
                <a:lnTo>
                  <a:pt x="5355" y="1676"/>
                </a:lnTo>
                <a:cubicBezTo>
                  <a:pt x="5546" y="1668"/>
                  <a:pt x="5705" y="1528"/>
                  <a:pt x="5738" y="1340"/>
                </a:cubicBezTo>
                <a:lnTo>
                  <a:pt x="5762" y="1202"/>
                </a:lnTo>
                <a:lnTo>
                  <a:pt x="5888" y="487"/>
                </a:lnTo>
                <a:lnTo>
                  <a:pt x="5888" y="487"/>
                </a:lnTo>
                <a:cubicBezTo>
                  <a:pt x="5932" y="238"/>
                  <a:pt x="5788" y="0"/>
                  <a:pt x="5593" y="0"/>
                </a:cubicBezTo>
                <a:lnTo>
                  <a:pt x="338" y="0"/>
                </a:lnTo>
                <a:lnTo>
                  <a:pt x="338" y="0"/>
                </a:lnTo>
                <a:cubicBezTo>
                  <a:pt x="144" y="0"/>
                  <a:pt x="0" y="238"/>
                  <a:pt x="44" y="48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0" name="CuadroTexto 499"/>
          <p:cNvSpPr txBox="1"/>
          <p:nvPr/>
        </p:nvSpPr>
        <p:spPr>
          <a:xfrm>
            <a:off x="11939060" y="2704680"/>
            <a:ext cx="2093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$30,000</a:t>
            </a:r>
          </a:p>
        </p:txBody>
      </p:sp>
      <p:sp>
        <p:nvSpPr>
          <p:cNvPr id="501" name="CuadroTexto 500"/>
          <p:cNvSpPr txBox="1"/>
          <p:nvPr/>
        </p:nvSpPr>
        <p:spPr>
          <a:xfrm>
            <a:off x="11796379" y="5057694"/>
            <a:ext cx="2392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$130,000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02" name="CuadroTexto 501"/>
          <p:cNvSpPr txBox="1"/>
          <p:nvPr/>
        </p:nvSpPr>
        <p:spPr>
          <a:xfrm>
            <a:off x="11767746" y="7477077"/>
            <a:ext cx="2392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$150,000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03" name="CuadroTexto 502"/>
          <p:cNvSpPr txBox="1"/>
          <p:nvPr/>
        </p:nvSpPr>
        <p:spPr>
          <a:xfrm>
            <a:off x="11782624" y="9892935"/>
            <a:ext cx="2392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$230,000</a:t>
            </a:r>
          </a:p>
        </p:txBody>
      </p:sp>
      <p:sp>
        <p:nvSpPr>
          <p:cNvPr id="504" name="CuadroTexto 503"/>
          <p:cNvSpPr txBox="1"/>
          <p:nvPr/>
        </p:nvSpPr>
        <p:spPr>
          <a:xfrm>
            <a:off x="18875142" y="2877115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05" name="CuadroTexto 504"/>
          <p:cNvSpPr txBox="1"/>
          <p:nvPr/>
        </p:nvSpPr>
        <p:spPr>
          <a:xfrm>
            <a:off x="18875142" y="2269639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to Medium" charset="0"/>
                <a:ea typeface="Lato Medium" charset="0"/>
                <a:cs typeface="Lato Medium" charset="0"/>
              </a:rPr>
              <a:t>Title One</a:t>
            </a:r>
          </a:p>
        </p:txBody>
      </p:sp>
      <p:sp>
        <p:nvSpPr>
          <p:cNvPr id="506" name="CuadroTexto 505"/>
          <p:cNvSpPr txBox="1"/>
          <p:nvPr/>
        </p:nvSpPr>
        <p:spPr>
          <a:xfrm>
            <a:off x="18861292" y="5328428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07" name="CuadroTexto 506"/>
          <p:cNvSpPr txBox="1"/>
          <p:nvPr/>
        </p:nvSpPr>
        <p:spPr>
          <a:xfrm>
            <a:off x="18861292" y="4720952"/>
            <a:ext cx="16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to Medium" charset="0"/>
                <a:ea typeface="Lato Medium" charset="0"/>
                <a:cs typeface="Lato Medium" charset="0"/>
              </a:rPr>
              <a:t>Title Two</a:t>
            </a:r>
          </a:p>
        </p:txBody>
      </p:sp>
      <p:sp>
        <p:nvSpPr>
          <p:cNvPr id="508" name="CuadroTexto 507"/>
          <p:cNvSpPr txBox="1"/>
          <p:nvPr/>
        </p:nvSpPr>
        <p:spPr>
          <a:xfrm>
            <a:off x="18869011" y="7975271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09" name="CuadroTexto 508"/>
          <p:cNvSpPr txBox="1"/>
          <p:nvPr/>
        </p:nvSpPr>
        <p:spPr>
          <a:xfrm>
            <a:off x="18869011" y="7367795"/>
            <a:ext cx="1911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to Medium" charset="0"/>
                <a:ea typeface="Lato Medium" charset="0"/>
                <a:cs typeface="Lato Medium" charset="0"/>
              </a:rPr>
              <a:t>Title Three</a:t>
            </a:r>
          </a:p>
        </p:txBody>
      </p:sp>
      <p:sp>
        <p:nvSpPr>
          <p:cNvPr id="510" name="CuadroTexto 509"/>
          <p:cNvSpPr txBox="1"/>
          <p:nvPr/>
        </p:nvSpPr>
        <p:spPr>
          <a:xfrm>
            <a:off x="18847537" y="10500411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11" name="CuadroTexto 510"/>
          <p:cNvSpPr txBox="1"/>
          <p:nvPr/>
        </p:nvSpPr>
        <p:spPr>
          <a:xfrm>
            <a:off x="18847537" y="9892935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to Medium" charset="0"/>
                <a:ea typeface="Lato Medium" charset="0"/>
                <a:cs typeface="Lato Medium" charset="0"/>
              </a:rPr>
              <a:t>Title Four</a:t>
            </a:r>
          </a:p>
        </p:txBody>
      </p:sp>
      <p:sp>
        <p:nvSpPr>
          <p:cNvPr id="512" name="CuadroTexto 511"/>
          <p:cNvSpPr txBox="1"/>
          <p:nvPr/>
        </p:nvSpPr>
        <p:spPr>
          <a:xfrm>
            <a:off x="2372246" y="3585001"/>
            <a:ext cx="50925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Purchase Funnel</a:t>
            </a:r>
          </a:p>
        </p:txBody>
      </p:sp>
      <p:sp>
        <p:nvSpPr>
          <p:cNvPr id="513" name="CuadroTexto 512"/>
          <p:cNvSpPr txBox="1"/>
          <p:nvPr/>
        </p:nvSpPr>
        <p:spPr>
          <a:xfrm>
            <a:off x="2382993" y="6401235"/>
            <a:ext cx="60622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15146725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1"/>
          <p:cNvSpPr>
            <a:spLocks noChangeArrowheads="1"/>
          </p:cNvSpPr>
          <p:nvPr/>
        </p:nvSpPr>
        <p:spPr bwMode="auto">
          <a:xfrm>
            <a:off x="10439030" y="4750725"/>
            <a:ext cx="3555659" cy="411167"/>
          </a:xfrm>
          <a:custGeom>
            <a:avLst/>
            <a:gdLst>
              <a:gd name="T0" fmla="*/ 3160 w 3355"/>
              <a:gd name="T1" fmla="*/ 341 h 388"/>
              <a:gd name="T2" fmla="*/ 3160 w 3355"/>
              <a:gd name="T3" fmla="*/ 341 h 388"/>
              <a:gd name="T4" fmla="*/ 3012 w 3355"/>
              <a:gd name="T5" fmla="*/ 194 h 388"/>
              <a:gd name="T6" fmla="*/ 3012 w 3355"/>
              <a:gd name="T7" fmla="*/ 194 h 388"/>
              <a:gd name="T8" fmla="*/ 3160 w 3355"/>
              <a:gd name="T9" fmla="*/ 46 h 388"/>
              <a:gd name="T10" fmla="*/ 3160 w 3355"/>
              <a:gd name="T11" fmla="*/ 46 h 388"/>
              <a:gd name="T12" fmla="*/ 3308 w 3355"/>
              <a:gd name="T13" fmla="*/ 194 h 388"/>
              <a:gd name="T14" fmla="*/ 3308 w 3355"/>
              <a:gd name="T15" fmla="*/ 194 h 388"/>
              <a:gd name="T16" fmla="*/ 3160 w 3355"/>
              <a:gd name="T17" fmla="*/ 341 h 388"/>
              <a:gd name="T18" fmla="*/ 3160 w 3355"/>
              <a:gd name="T19" fmla="*/ 0 h 388"/>
              <a:gd name="T20" fmla="*/ 3160 w 3355"/>
              <a:gd name="T21" fmla="*/ 0 h 388"/>
              <a:gd name="T22" fmla="*/ 2968 w 3355"/>
              <a:gd name="T23" fmla="*/ 171 h 388"/>
              <a:gd name="T24" fmla="*/ 0 w 3355"/>
              <a:gd name="T25" fmla="*/ 171 h 388"/>
              <a:gd name="T26" fmla="*/ 0 w 3355"/>
              <a:gd name="T27" fmla="*/ 216 h 388"/>
              <a:gd name="T28" fmla="*/ 2968 w 3355"/>
              <a:gd name="T29" fmla="*/ 216 h 388"/>
              <a:gd name="T30" fmla="*/ 2968 w 3355"/>
              <a:gd name="T31" fmla="*/ 216 h 388"/>
              <a:gd name="T32" fmla="*/ 3160 w 3355"/>
              <a:gd name="T33" fmla="*/ 387 h 388"/>
              <a:gd name="T34" fmla="*/ 3160 w 3355"/>
              <a:gd name="T35" fmla="*/ 387 h 388"/>
              <a:gd name="T36" fmla="*/ 3354 w 3355"/>
              <a:gd name="T37" fmla="*/ 194 h 388"/>
              <a:gd name="T38" fmla="*/ 3354 w 3355"/>
              <a:gd name="T39" fmla="*/ 194 h 388"/>
              <a:gd name="T40" fmla="*/ 3160 w 3355"/>
              <a:gd name="T41" fmla="*/ 0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55" h="388">
                <a:moveTo>
                  <a:pt x="3160" y="341"/>
                </a:moveTo>
                <a:lnTo>
                  <a:pt x="3160" y="341"/>
                </a:lnTo>
                <a:cubicBezTo>
                  <a:pt x="3078" y="341"/>
                  <a:pt x="3012" y="276"/>
                  <a:pt x="3012" y="194"/>
                </a:cubicBezTo>
                <a:lnTo>
                  <a:pt x="3012" y="194"/>
                </a:lnTo>
                <a:cubicBezTo>
                  <a:pt x="3012" y="112"/>
                  <a:pt x="3078" y="46"/>
                  <a:pt x="3160" y="46"/>
                </a:cubicBezTo>
                <a:lnTo>
                  <a:pt x="3160" y="46"/>
                </a:lnTo>
                <a:cubicBezTo>
                  <a:pt x="3242" y="46"/>
                  <a:pt x="3308" y="112"/>
                  <a:pt x="3308" y="194"/>
                </a:cubicBezTo>
                <a:lnTo>
                  <a:pt x="3308" y="194"/>
                </a:lnTo>
                <a:cubicBezTo>
                  <a:pt x="3308" y="276"/>
                  <a:pt x="3242" y="341"/>
                  <a:pt x="3160" y="341"/>
                </a:cubicBezTo>
                <a:close/>
                <a:moveTo>
                  <a:pt x="3160" y="0"/>
                </a:moveTo>
                <a:lnTo>
                  <a:pt x="3160" y="0"/>
                </a:lnTo>
                <a:cubicBezTo>
                  <a:pt x="3061" y="0"/>
                  <a:pt x="2979" y="75"/>
                  <a:pt x="2968" y="171"/>
                </a:cubicBezTo>
                <a:lnTo>
                  <a:pt x="0" y="171"/>
                </a:lnTo>
                <a:lnTo>
                  <a:pt x="0" y="216"/>
                </a:lnTo>
                <a:lnTo>
                  <a:pt x="2968" y="216"/>
                </a:lnTo>
                <a:lnTo>
                  <a:pt x="2968" y="216"/>
                </a:lnTo>
                <a:cubicBezTo>
                  <a:pt x="2979" y="312"/>
                  <a:pt x="3061" y="387"/>
                  <a:pt x="3160" y="387"/>
                </a:cubicBezTo>
                <a:lnTo>
                  <a:pt x="3160" y="387"/>
                </a:lnTo>
                <a:cubicBezTo>
                  <a:pt x="3267" y="387"/>
                  <a:pt x="3354" y="300"/>
                  <a:pt x="3354" y="194"/>
                </a:cubicBezTo>
                <a:lnTo>
                  <a:pt x="3354" y="194"/>
                </a:lnTo>
                <a:cubicBezTo>
                  <a:pt x="3354" y="87"/>
                  <a:pt x="3267" y="0"/>
                  <a:pt x="316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2"/>
          <p:cNvSpPr>
            <a:spLocks noChangeArrowheads="1"/>
          </p:cNvSpPr>
          <p:nvPr/>
        </p:nvSpPr>
        <p:spPr bwMode="auto">
          <a:xfrm>
            <a:off x="10247465" y="6984108"/>
            <a:ext cx="3555656" cy="411167"/>
          </a:xfrm>
          <a:custGeom>
            <a:avLst/>
            <a:gdLst>
              <a:gd name="T0" fmla="*/ 3161 w 3355"/>
              <a:gd name="T1" fmla="*/ 340 h 387"/>
              <a:gd name="T2" fmla="*/ 3161 w 3355"/>
              <a:gd name="T3" fmla="*/ 340 h 387"/>
              <a:gd name="T4" fmla="*/ 3012 w 3355"/>
              <a:gd name="T5" fmla="*/ 192 h 387"/>
              <a:gd name="T6" fmla="*/ 3012 w 3355"/>
              <a:gd name="T7" fmla="*/ 192 h 387"/>
              <a:gd name="T8" fmla="*/ 3161 w 3355"/>
              <a:gd name="T9" fmla="*/ 44 h 387"/>
              <a:gd name="T10" fmla="*/ 3161 w 3355"/>
              <a:gd name="T11" fmla="*/ 44 h 387"/>
              <a:gd name="T12" fmla="*/ 3308 w 3355"/>
              <a:gd name="T13" fmla="*/ 192 h 387"/>
              <a:gd name="T14" fmla="*/ 3308 w 3355"/>
              <a:gd name="T15" fmla="*/ 192 h 387"/>
              <a:gd name="T16" fmla="*/ 3161 w 3355"/>
              <a:gd name="T17" fmla="*/ 340 h 387"/>
              <a:gd name="T18" fmla="*/ 3161 w 3355"/>
              <a:gd name="T19" fmla="*/ 0 h 387"/>
              <a:gd name="T20" fmla="*/ 3161 w 3355"/>
              <a:gd name="T21" fmla="*/ 0 h 387"/>
              <a:gd name="T22" fmla="*/ 2968 w 3355"/>
              <a:gd name="T23" fmla="*/ 170 h 387"/>
              <a:gd name="T24" fmla="*/ 0 w 3355"/>
              <a:gd name="T25" fmla="*/ 170 h 387"/>
              <a:gd name="T26" fmla="*/ 0 w 3355"/>
              <a:gd name="T27" fmla="*/ 215 h 387"/>
              <a:gd name="T28" fmla="*/ 2968 w 3355"/>
              <a:gd name="T29" fmla="*/ 215 h 387"/>
              <a:gd name="T30" fmla="*/ 2968 w 3355"/>
              <a:gd name="T31" fmla="*/ 215 h 387"/>
              <a:gd name="T32" fmla="*/ 3161 w 3355"/>
              <a:gd name="T33" fmla="*/ 386 h 387"/>
              <a:gd name="T34" fmla="*/ 3161 w 3355"/>
              <a:gd name="T35" fmla="*/ 386 h 387"/>
              <a:gd name="T36" fmla="*/ 3354 w 3355"/>
              <a:gd name="T37" fmla="*/ 192 h 387"/>
              <a:gd name="T38" fmla="*/ 3354 w 3355"/>
              <a:gd name="T39" fmla="*/ 192 h 387"/>
              <a:gd name="T40" fmla="*/ 3161 w 3355"/>
              <a:gd name="T41" fmla="*/ 0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55" h="387">
                <a:moveTo>
                  <a:pt x="3161" y="340"/>
                </a:moveTo>
                <a:lnTo>
                  <a:pt x="3161" y="340"/>
                </a:lnTo>
                <a:cubicBezTo>
                  <a:pt x="3078" y="340"/>
                  <a:pt x="3012" y="274"/>
                  <a:pt x="3012" y="192"/>
                </a:cubicBezTo>
                <a:lnTo>
                  <a:pt x="3012" y="192"/>
                </a:lnTo>
                <a:cubicBezTo>
                  <a:pt x="3012" y="110"/>
                  <a:pt x="3078" y="44"/>
                  <a:pt x="3161" y="44"/>
                </a:cubicBezTo>
                <a:lnTo>
                  <a:pt x="3161" y="44"/>
                </a:lnTo>
                <a:cubicBezTo>
                  <a:pt x="3242" y="44"/>
                  <a:pt x="3308" y="110"/>
                  <a:pt x="3308" y="192"/>
                </a:cubicBezTo>
                <a:lnTo>
                  <a:pt x="3308" y="192"/>
                </a:lnTo>
                <a:cubicBezTo>
                  <a:pt x="3308" y="274"/>
                  <a:pt x="3242" y="340"/>
                  <a:pt x="3161" y="340"/>
                </a:cubicBezTo>
                <a:close/>
                <a:moveTo>
                  <a:pt x="3161" y="0"/>
                </a:moveTo>
                <a:lnTo>
                  <a:pt x="3161" y="0"/>
                </a:lnTo>
                <a:cubicBezTo>
                  <a:pt x="3061" y="0"/>
                  <a:pt x="2979" y="74"/>
                  <a:pt x="2968" y="170"/>
                </a:cubicBezTo>
                <a:lnTo>
                  <a:pt x="0" y="170"/>
                </a:lnTo>
                <a:lnTo>
                  <a:pt x="0" y="215"/>
                </a:lnTo>
                <a:lnTo>
                  <a:pt x="2968" y="215"/>
                </a:lnTo>
                <a:lnTo>
                  <a:pt x="2968" y="215"/>
                </a:lnTo>
                <a:cubicBezTo>
                  <a:pt x="2979" y="311"/>
                  <a:pt x="3061" y="386"/>
                  <a:pt x="3161" y="386"/>
                </a:cubicBezTo>
                <a:lnTo>
                  <a:pt x="3161" y="386"/>
                </a:lnTo>
                <a:cubicBezTo>
                  <a:pt x="3267" y="386"/>
                  <a:pt x="3354" y="299"/>
                  <a:pt x="3354" y="192"/>
                </a:cubicBezTo>
                <a:lnTo>
                  <a:pt x="3354" y="192"/>
                </a:lnTo>
                <a:cubicBezTo>
                  <a:pt x="3354" y="85"/>
                  <a:pt x="3267" y="0"/>
                  <a:pt x="3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3"/>
          <p:cNvSpPr>
            <a:spLocks noChangeArrowheads="1"/>
          </p:cNvSpPr>
          <p:nvPr/>
        </p:nvSpPr>
        <p:spPr bwMode="auto">
          <a:xfrm>
            <a:off x="9957780" y="9198801"/>
            <a:ext cx="3555656" cy="411167"/>
          </a:xfrm>
          <a:custGeom>
            <a:avLst/>
            <a:gdLst>
              <a:gd name="T0" fmla="*/ 3161 w 3356"/>
              <a:gd name="T1" fmla="*/ 342 h 388"/>
              <a:gd name="T2" fmla="*/ 3161 w 3356"/>
              <a:gd name="T3" fmla="*/ 342 h 388"/>
              <a:gd name="T4" fmla="*/ 3013 w 3356"/>
              <a:gd name="T5" fmla="*/ 194 h 388"/>
              <a:gd name="T6" fmla="*/ 3013 w 3356"/>
              <a:gd name="T7" fmla="*/ 194 h 388"/>
              <a:gd name="T8" fmla="*/ 3161 w 3356"/>
              <a:gd name="T9" fmla="*/ 45 h 388"/>
              <a:gd name="T10" fmla="*/ 3161 w 3356"/>
              <a:gd name="T11" fmla="*/ 45 h 388"/>
              <a:gd name="T12" fmla="*/ 3309 w 3356"/>
              <a:gd name="T13" fmla="*/ 194 h 388"/>
              <a:gd name="T14" fmla="*/ 3309 w 3356"/>
              <a:gd name="T15" fmla="*/ 194 h 388"/>
              <a:gd name="T16" fmla="*/ 3161 w 3356"/>
              <a:gd name="T17" fmla="*/ 342 h 388"/>
              <a:gd name="T18" fmla="*/ 3161 w 3356"/>
              <a:gd name="T19" fmla="*/ 0 h 388"/>
              <a:gd name="T20" fmla="*/ 3161 w 3356"/>
              <a:gd name="T21" fmla="*/ 0 h 388"/>
              <a:gd name="T22" fmla="*/ 2969 w 3356"/>
              <a:gd name="T23" fmla="*/ 171 h 388"/>
              <a:gd name="T24" fmla="*/ 0 w 3356"/>
              <a:gd name="T25" fmla="*/ 171 h 388"/>
              <a:gd name="T26" fmla="*/ 0 w 3356"/>
              <a:gd name="T27" fmla="*/ 216 h 388"/>
              <a:gd name="T28" fmla="*/ 2969 w 3356"/>
              <a:gd name="T29" fmla="*/ 216 h 388"/>
              <a:gd name="T30" fmla="*/ 2969 w 3356"/>
              <a:gd name="T31" fmla="*/ 216 h 388"/>
              <a:gd name="T32" fmla="*/ 3161 w 3356"/>
              <a:gd name="T33" fmla="*/ 387 h 388"/>
              <a:gd name="T34" fmla="*/ 3161 w 3356"/>
              <a:gd name="T35" fmla="*/ 387 h 388"/>
              <a:gd name="T36" fmla="*/ 3355 w 3356"/>
              <a:gd name="T37" fmla="*/ 194 h 388"/>
              <a:gd name="T38" fmla="*/ 3355 w 3356"/>
              <a:gd name="T39" fmla="*/ 194 h 388"/>
              <a:gd name="T40" fmla="*/ 3161 w 3356"/>
              <a:gd name="T41" fmla="*/ 0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56" h="388">
                <a:moveTo>
                  <a:pt x="3161" y="342"/>
                </a:moveTo>
                <a:lnTo>
                  <a:pt x="3161" y="342"/>
                </a:lnTo>
                <a:cubicBezTo>
                  <a:pt x="3079" y="342"/>
                  <a:pt x="3013" y="275"/>
                  <a:pt x="3013" y="194"/>
                </a:cubicBezTo>
                <a:lnTo>
                  <a:pt x="3013" y="194"/>
                </a:lnTo>
                <a:cubicBezTo>
                  <a:pt x="3013" y="112"/>
                  <a:pt x="3079" y="45"/>
                  <a:pt x="3161" y="45"/>
                </a:cubicBezTo>
                <a:lnTo>
                  <a:pt x="3161" y="45"/>
                </a:lnTo>
                <a:cubicBezTo>
                  <a:pt x="3243" y="45"/>
                  <a:pt x="3309" y="112"/>
                  <a:pt x="3309" y="194"/>
                </a:cubicBezTo>
                <a:lnTo>
                  <a:pt x="3309" y="194"/>
                </a:lnTo>
                <a:cubicBezTo>
                  <a:pt x="3309" y="275"/>
                  <a:pt x="3243" y="342"/>
                  <a:pt x="3161" y="342"/>
                </a:cubicBezTo>
                <a:close/>
                <a:moveTo>
                  <a:pt x="3161" y="0"/>
                </a:moveTo>
                <a:lnTo>
                  <a:pt x="3161" y="0"/>
                </a:lnTo>
                <a:cubicBezTo>
                  <a:pt x="3062" y="0"/>
                  <a:pt x="2980" y="75"/>
                  <a:pt x="2969" y="171"/>
                </a:cubicBezTo>
                <a:lnTo>
                  <a:pt x="0" y="171"/>
                </a:lnTo>
                <a:lnTo>
                  <a:pt x="0" y="216"/>
                </a:lnTo>
                <a:lnTo>
                  <a:pt x="2969" y="216"/>
                </a:lnTo>
                <a:lnTo>
                  <a:pt x="2969" y="216"/>
                </a:lnTo>
                <a:cubicBezTo>
                  <a:pt x="2980" y="313"/>
                  <a:pt x="3062" y="387"/>
                  <a:pt x="3161" y="387"/>
                </a:cubicBezTo>
                <a:lnTo>
                  <a:pt x="3161" y="387"/>
                </a:lnTo>
                <a:cubicBezTo>
                  <a:pt x="3268" y="387"/>
                  <a:pt x="3355" y="300"/>
                  <a:pt x="3355" y="194"/>
                </a:cubicBezTo>
                <a:lnTo>
                  <a:pt x="3355" y="194"/>
                </a:lnTo>
                <a:cubicBezTo>
                  <a:pt x="3355" y="87"/>
                  <a:pt x="3268" y="0"/>
                  <a:pt x="316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4"/>
          <p:cNvSpPr>
            <a:spLocks noChangeArrowheads="1"/>
          </p:cNvSpPr>
          <p:nvPr/>
        </p:nvSpPr>
        <p:spPr bwMode="auto">
          <a:xfrm>
            <a:off x="9724162" y="11418168"/>
            <a:ext cx="3555656" cy="411167"/>
          </a:xfrm>
          <a:custGeom>
            <a:avLst/>
            <a:gdLst>
              <a:gd name="T0" fmla="*/ 3161 w 3355"/>
              <a:gd name="T1" fmla="*/ 341 h 388"/>
              <a:gd name="T2" fmla="*/ 3161 w 3355"/>
              <a:gd name="T3" fmla="*/ 341 h 388"/>
              <a:gd name="T4" fmla="*/ 3013 w 3355"/>
              <a:gd name="T5" fmla="*/ 193 h 388"/>
              <a:gd name="T6" fmla="*/ 3013 w 3355"/>
              <a:gd name="T7" fmla="*/ 193 h 388"/>
              <a:gd name="T8" fmla="*/ 3161 w 3355"/>
              <a:gd name="T9" fmla="*/ 45 h 388"/>
              <a:gd name="T10" fmla="*/ 3161 w 3355"/>
              <a:gd name="T11" fmla="*/ 45 h 388"/>
              <a:gd name="T12" fmla="*/ 3309 w 3355"/>
              <a:gd name="T13" fmla="*/ 193 h 388"/>
              <a:gd name="T14" fmla="*/ 3309 w 3355"/>
              <a:gd name="T15" fmla="*/ 193 h 388"/>
              <a:gd name="T16" fmla="*/ 3161 w 3355"/>
              <a:gd name="T17" fmla="*/ 341 h 388"/>
              <a:gd name="T18" fmla="*/ 3161 w 3355"/>
              <a:gd name="T19" fmla="*/ 0 h 388"/>
              <a:gd name="T20" fmla="*/ 3161 w 3355"/>
              <a:gd name="T21" fmla="*/ 0 h 388"/>
              <a:gd name="T22" fmla="*/ 2969 w 3355"/>
              <a:gd name="T23" fmla="*/ 170 h 388"/>
              <a:gd name="T24" fmla="*/ 0 w 3355"/>
              <a:gd name="T25" fmla="*/ 170 h 388"/>
              <a:gd name="T26" fmla="*/ 0 w 3355"/>
              <a:gd name="T27" fmla="*/ 216 h 388"/>
              <a:gd name="T28" fmla="*/ 2969 w 3355"/>
              <a:gd name="T29" fmla="*/ 216 h 388"/>
              <a:gd name="T30" fmla="*/ 2969 w 3355"/>
              <a:gd name="T31" fmla="*/ 216 h 388"/>
              <a:gd name="T32" fmla="*/ 3161 w 3355"/>
              <a:gd name="T33" fmla="*/ 387 h 388"/>
              <a:gd name="T34" fmla="*/ 3161 w 3355"/>
              <a:gd name="T35" fmla="*/ 387 h 388"/>
              <a:gd name="T36" fmla="*/ 3354 w 3355"/>
              <a:gd name="T37" fmla="*/ 193 h 388"/>
              <a:gd name="T38" fmla="*/ 3354 w 3355"/>
              <a:gd name="T39" fmla="*/ 193 h 388"/>
              <a:gd name="T40" fmla="*/ 3161 w 3355"/>
              <a:gd name="T41" fmla="*/ 0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55" h="388">
                <a:moveTo>
                  <a:pt x="3161" y="341"/>
                </a:moveTo>
                <a:lnTo>
                  <a:pt x="3161" y="341"/>
                </a:lnTo>
                <a:cubicBezTo>
                  <a:pt x="3079" y="341"/>
                  <a:pt x="3013" y="275"/>
                  <a:pt x="3013" y="193"/>
                </a:cubicBezTo>
                <a:lnTo>
                  <a:pt x="3013" y="193"/>
                </a:lnTo>
                <a:cubicBezTo>
                  <a:pt x="3013" y="111"/>
                  <a:pt x="3079" y="45"/>
                  <a:pt x="3161" y="45"/>
                </a:cubicBezTo>
                <a:lnTo>
                  <a:pt x="3161" y="45"/>
                </a:lnTo>
                <a:cubicBezTo>
                  <a:pt x="3242" y="45"/>
                  <a:pt x="3309" y="111"/>
                  <a:pt x="3309" y="193"/>
                </a:cubicBezTo>
                <a:lnTo>
                  <a:pt x="3309" y="193"/>
                </a:lnTo>
                <a:cubicBezTo>
                  <a:pt x="3309" y="275"/>
                  <a:pt x="3242" y="341"/>
                  <a:pt x="3161" y="341"/>
                </a:cubicBezTo>
                <a:close/>
                <a:moveTo>
                  <a:pt x="3161" y="0"/>
                </a:moveTo>
                <a:lnTo>
                  <a:pt x="3161" y="0"/>
                </a:lnTo>
                <a:cubicBezTo>
                  <a:pt x="3062" y="0"/>
                  <a:pt x="2980" y="74"/>
                  <a:pt x="2969" y="170"/>
                </a:cubicBezTo>
                <a:lnTo>
                  <a:pt x="0" y="170"/>
                </a:lnTo>
                <a:lnTo>
                  <a:pt x="0" y="216"/>
                </a:lnTo>
                <a:lnTo>
                  <a:pt x="2969" y="216"/>
                </a:lnTo>
                <a:lnTo>
                  <a:pt x="2969" y="216"/>
                </a:lnTo>
                <a:cubicBezTo>
                  <a:pt x="2980" y="312"/>
                  <a:pt x="3062" y="387"/>
                  <a:pt x="3161" y="387"/>
                </a:cubicBezTo>
                <a:lnTo>
                  <a:pt x="3161" y="387"/>
                </a:lnTo>
                <a:cubicBezTo>
                  <a:pt x="3267" y="387"/>
                  <a:pt x="3354" y="300"/>
                  <a:pt x="3354" y="193"/>
                </a:cubicBezTo>
                <a:lnTo>
                  <a:pt x="3354" y="193"/>
                </a:lnTo>
                <a:cubicBezTo>
                  <a:pt x="3354" y="87"/>
                  <a:pt x="3267" y="0"/>
                  <a:pt x="316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5"/>
          <p:cNvSpPr>
            <a:spLocks noChangeArrowheads="1"/>
          </p:cNvSpPr>
          <p:nvPr/>
        </p:nvSpPr>
        <p:spPr bwMode="auto">
          <a:xfrm>
            <a:off x="5444290" y="4152664"/>
            <a:ext cx="6270292" cy="3859360"/>
          </a:xfrm>
          <a:custGeom>
            <a:avLst/>
            <a:gdLst>
              <a:gd name="T0" fmla="*/ 0 w 5917"/>
              <a:gd name="T1" fmla="*/ 2092 h 3641"/>
              <a:gd name="T2" fmla="*/ 5916 w 5917"/>
              <a:gd name="T3" fmla="*/ 0 h 3641"/>
              <a:gd name="T4" fmla="*/ 5916 w 5917"/>
              <a:gd name="T5" fmla="*/ 1550 h 3641"/>
              <a:gd name="T6" fmla="*/ 0 w 5917"/>
              <a:gd name="T7" fmla="*/ 3640 h 3641"/>
              <a:gd name="T8" fmla="*/ 0 w 5917"/>
              <a:gd name="T9" fmla="*/ 2092 h 3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17" h="3641">
                <a:moveTo>
                  <a:pt x="0" y="2092"/>
                </a:moveTo>
                <a:lnTo>
                  <a:pt x="5916" y="0"/>
                </a:lnTo>
                <a:lnTo>
                  <a:pt x="5916" y="1550"/>
                </a:lnTo>
                <a:lnTo>
                  <a:pt x="0" y="3640"/>
                </a:lnTo>
                <a:lnTo>
                  <a:pt x="0" y="2092"/>
                </a:lnTo>
              </a:path>
            </a:pathLst>
          </a:custGeom>
          <a:solidFill>
            <a:schemeClr val="bg1">
              <a:lumMod val="50000"/>
              <a:alpha val="12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6"/>
          <p:cNvSpPr>
            <a:spLocks noChangeArrowheads="1"/>
          </p:cNvSpPr>
          <p:nvPr/>
        </p:nvSpPr>
        <p:spPr bwMode="auto">
          <a:xfrm>
            <a:off x="5715287" y="6367357"/>
            <a:ext cx="5625508" cy="3854689"/>
          </a:xfrm>
          <a:custGeom>
            <a:avLst/>
            <a:gdLst>
              <a:gd name="T0" fmla="*/ 0 w 5308"/>
              <a:gd name="T1" fmla="*/ 2090 h 3640"/>
              <a:gd name="T2" fmla="*/ 5307 w 5308"/>
              <a:gd name="T3" fmla="*/ 0 h 3640"/>
              <a:gd name="T4" fmla="*/ 5307 w 5308"/>
              <a:gd name="T5" fmla="*/ 1548 h 3640"/>
              <a:gd name="T6" fmla="*/ 0 w 5308"/>
              <a:gd name="T7" fmla="*/ 3639 h 3640"/>
              <a:gd name="T8" fmla="*/ 0 w 5308"/>
              <a:gd name="T9" fmla="*/ 2090 h 3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08" h="3640">
                <a:moveTo>
                  <a:pt x="0" y="2090"/>
                </a:moveTo>
                <a:lnTo>
                  <a:pt x="5307" y="0"/>
                </a:lnTo>
                <a:lnTo>
                  <a:pt x="5307" y="1548"/>
                </a:lnTo>
                <a:lnTo>
                  <a:pt x="0" y="3639"/>
                </a:lnTo>
                <a:lnTo>
                  <a:pt x="0" y="2090"/>
                </a:lnTo>
              </a:path>
            </a:pathLst>
          </a:custGeom>
          <a:solidFill>
            <a:schemeClr val="bg1">
              <a:lumMod val="50000"/>
              <a:alpha val="12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7"/>
          <p:cNvSpPr>
            <a:spLocks noChangeArrowheads="1"/>
          </p:cNvSpPr>
          <p:nvPr/>
        </p:nvSpPr>
        <p:spPr bwMode="auto">
          <a:xfrm>
            <a:off x="6000298" y="8582051"/>
            <a:ext cx="5069500" cy="3859360"/>
          </a:xfrm>
          <a:custGeom>
            <a:avLst/>
            <a:gdLst>
              <a:gd name="T0" fmla="*/ 0 w 4785"/>
              <a:gd name="T1" fmla="*/ 2092 h 3642"/>
              <a:gd name="T2" fmla="*/ 4784 w 4785"/>
              <a:gd name="T3" fmla="*/ 0 h 3642"/>
              <a:gd name="T4" fmla="*/ 4784 w 4785"/>
              <a:gd name="T5" fmla="*/ 1549 h 3642"/>
              <a:gd name="T6" fmla="*/ 0 w 4785"/>
              <a:gd name="T7" fmla="*/ 3641 h 3642"/>
              <a:gd name="T8" fmla="*/ 0 w 4785"/>
              <a:gd name="T9" fmla="*/ 2092 h 3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85" h="3642">
                <a:moveTo>
                  <a:pt x="0" y="2092"/>
                </a:moveTo>
                <a:lnTo>
                  <a:pt x="4784" y="0"/>
                </a:lnTo>
                <a:lnTo>
                  <a:pt x="4784" y="1549"/>
                </a:lnTo>
                <a:lnTo>
                  <a:pt x="0" y="3641"/>
                </a:lnTo>
                <a:lnTo>
                  <a:pt x="0" y="2092"/>
                </a:lnTo>
              </a:path>
            </a:pathLst>
          </a:custGeom>
          <a:solidFill>
            <a:schemeClr val="bg1">
              <a:lumMod val="50000"/>
              <a:alpha val="12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4"/>
          <p:cNvSpPr>
            <a:spLocks noChangeArrowheads="1"/>
          </p:cNvSpPr>
          <p:nvPr/>
        </p:nvSpPr>
        <p:spPr bwMode="auto">
          <a:xfrm>
            <a:off x="5075173" y="4152664"/>
            <a:ext cx="6644080" cy="1644667"/>
          </a:xfrm>
          <a:custGeom>
            <a:avLst/>
            <a:gdLst>
              <a:gd name="T0" fmla="*/ 6268 w 6269"/>
              <a:gd name="T1" fmla="*/ 1550 h 1551"/>
              <a:gd name="T2" fmla="*/ 0 w 6269"/>
              <a:gd name="T3" fmla="*/ 1550 h 1551"/>
              <a:gd name="T4" fmla="*/ 0 w 6269"/>
              <a:gd name="T5" fmla="*/ 0 h 1551"/>
              <a:gd name="T6" fmla="*/ 6268 w 6269"/>
              <a:gd name="T7" fmla="*/ 0 h 1551"/>
              <a:gd name="T8" fmla="*/ 6268 w 6269"/>
              <a:gd name="T9" fmla="*/ 1550 h 1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9" h="1551">
                <a:moveTo>
                  <a:pt x="6268" y="1550"/>
                </a:moveTo>
                <a:lnTo>
                  <a:pt x="0" y="1550"/>
                </a:lnTo>
                <a:lnTo>
                  <a:pt x="0" y="0"/>
                </a:lnTo>
                <a:lnTo>
                  <a:pt x="6268" y="0"/>
                </a:lnTo>
                <a:lnTo>
                  <a:pt x="6268" y="155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75"/>
          <p:cNvSpPr>
            <a:spLocks noChangeArrowheads="1"/>
          </p:cNvSpPr>
          <p:nvPr/>
        </p:nvSpPr>
        <p:spPr bwMode="auto">
          <a:xfrm>
            <a:off x="5444290" y="6367357"/>
            <a:ext cx="5896505" cy="1639996"/>
          </a:xfrm>
          <a:custGeom>
            <a:avLst/>
            <a:gdLst>
              <a:gd name="T0" fmla="*/ 5563 w 5564"/>
              <a:gd name="T1" fmla="*/ 1548 h 1549"/>
              <a:gd name="T2" fmla="*/ 0 w 5564"/>
              <a:gd name="T3" fmla="*/ 1548 h 1549"/>
              <a:gd name="T4" fmla="*/ 0 w 5564"/>
              <a:gd name="T5" fmla="*/ 0 h 1549"/>
              <a:gd name="T6" fmla="*/ 5563 w 5564"/>
              <a:gd name="T7" fmla="*/ 0 h 1549"/>
              <a:gd name="T8" fmla="*/ 5563 w 5564"/>
              <a:gd name="T9" fmla="*/ 1548 h 1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64" h="1549">
                <a:moveTo>
                  <a:pt x="5563" y="1548"/>
                </a:moveTo>
                <a:lnTo>
                  <a:pt x="0" y="1548"/>
                </a:lnTo>
                <a:lnTo>
                  <a:pt x="0" y="0"/>
                </a:lnTo>
                <a:lnTo>
                  <a:pt x="5563" y="0"/>
                </a:lnTo>
                <a:lnTo>
                  <a:pt x="5563" y="154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76"/>
          <p:cNvSpPr>
            <a:spLocks noChangeArrowheads="1"/>
          </p:cNvSpPr>
          <p:nvPr/>
        </p:nvSpPr>
        <p:spPr bwMode="auto">
          <a:xfrm>
            <a:off x="5715287" y="8582051"/>
            <a:ext cx="5354512" cy="1639996"/>
          </a:xfrm>
          <a:custGeom>
            <a:avLst/>
            <a:gdLst>
              <a:gd name="T0" fmla="*/ 5052 w 5053"/>
              <a:gd name="T1" fmla="*/ 1549 h 1550"/>
              <a:gd name="T2" fmla="*/ 0 w 5053"/>
              <a:gd name="T3" fmla="*/ 1549 h 1550"/>
              <a:gd name="T4" fmla="*/ 0 w 5053"/>
              <a:gd name="T5" fmla="*/ 0 h 1550"/>
              <a:gd name="T6" fmla="*/ 5052 w 5053"/>
              <a:gd name="T7" fmla="*/ 0 h 1550"/>
              <a:gd name="T8" fmla="*/ 5052 w 5053"/>
              <a:gd name="T9" fmla="*/ 1549 h 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53" h="1550">
                <a:moveTo>
                  <a:pt x="5052" y="1549"/>
                </a:moveTo>
                <a:lnTo>
                  <a:pt x="0" y="1549"/>
                </a:lnTo>
                <a:lnTo>
                  <a:pt x="0" y="0"/>
                </a:lnTo>
                <a:lnTo>
                  <a:pt x="5052" y="0"/>
                </a:lnTo>
                <a:lnTo>
                  <a:pt x="5052" y="154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77"/>
          <p:cNvSpPr>
            <a:spLocks noChangeArrowheads="1"/>
          </p:cNvSpPr>
          <p:nvPr/>
        </p:nvSpPr>
        <p:spPr bwMode="auto">
          <a:xfrm>
            <a:off x="6000298" y="10801418"/>
            <a:ext cx="4784485" cy="1639993"/>
          </a:xfrm>
          <a:custGeom>
            <a:avLst/>
            <a:gdLst>
              <a:gd name="T0" fmla="*/ 4515 w 4516"/>
              <a:gd name="T1" fmla="*/ 1549 h 1550"/>
              <a:gd name="T2" fmla="*/ 0 w 4516"/>
              <a:gd name="T3" fmla="*/ 1549 h 1550"/>
              <a:gd name="T4" fmla="*/ 0 w 4516"/>
              <a:gd name="T5" fmla="*/ 0 h 1550"/>
              <a:gd name="T6" fmla="*/ 4515 w 4516"/>
              <a:gd name="T7" fmla="*/ 0 h 1550"/>
              <a:gd name="T8" fmla="*/ 4515 w 4516"/>
              <a:gd name="T9" fmla="*/ 1549 h 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16" h="1550">
                <a:moveTo>
                  <a:pt x="4515" y="1549"/>
                </a:moveTo>
                <a:lnTo>
                  <a:pt x="0" y="1549"/>
                </a:lnTo>
                <a:lnTo>
                  <a:pt x="0" y="0"/>
                </a:lnTo>
                <a:lnTo>
                  <a:pt x="4515" y="0"/>
                </a:lnTo>
                <a:lnTo>
                  <a:pt x="4515" y="154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" name="Freeform 417"/>
          <p:cNvSpPr>
            <a:spLocks noChangeArrowheads="1"/>
          </p:cNvSpPr>
          <p:nvPr/>
        </p:nvSpPr>
        <p:spPr bwMode="auto">
          <a:xfrm>
            <a:off x="14475940" y="4404971"/>
            <a:ext cx="4321924" cy="1102674"/>
          </a:xfrm>
          <a:custGeom>
            <a:avLst/>
            <a:gdLst>
              <a:gd name="T0" fmla="*/ 3559 w 4080"/>
              <a:gd name="T1" fmla="*/ 1039 h 1040"/>
              <a:gd name="T2" fmla="*/ 520 w 4080"/>
              <a:gd name="T3" fmla="*/ 1039 h 1040"/>
              <a:gd name="T4" fmla="*/ 520 w 4080"/>
              <a:gd name="T5" fmla="*/ 1039 h 1040"/>
              <a:gd name="T6" fmla="*/ 0 w 4080"/>
              <a:gd name="T7" fmla="*/ 520 h 1040"/>
              <a:gd name="T8" fmla="*/ 0 w 4080"/>
              <a:gd name="T9" fmla="*/ 520 h 1040"/>
              <a:gd name="T10" fmla="*/ 0 w 4080"/>
              <a:gd name="T11" fmla="*/ 520 h 1040"/>
              <a:gd name="T12" fmla="*/ 520 w 4080"/>
              <a:gd name="T13" fmla="*/ 0 h 1040"/>
              <a:gd name="T14" fmla="*/ 3559 w 4080"/>
              <a:gd name="T15" fmla="*/ 0 h 1040"/>
              <a:gd name="T16" fmla="*/ 3559 w 4080"/>
              <a:gd name="T17" fmla="*/ 0 h 1040"/>
              <a:gd name="T18" fmla="*/ 4079 w 4080"/>
              <a:gd name="T19" fmla="*/ 520 h 1040"/>
              <a:gd name="T20" fmla="*/ 4079 w 4080"/>
              <a:gd name="T21" fmla="*/ 520 h 1040"/>
              <a:gd name="T22" fmla="*/ 4079 w 4080"/>
              <a:gd name="T23" fmla="*/ 520 h 1040"/>
              <a:gd name="T24" fmla="*/ 3559 w 4080"/>
              <a:gd name="T25" fmla="*/ 1039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80" h="1040">
                <a:moveTo>
                  <a:pt x="3559" y="1039"/>
                </a:moveTo>
                <a:lnTo>
                  <a:pt x="520" y="1039"/>
                </a:lnTo>
                <a:lnTo>
                  <a:pt x="520" y="1039"/>
                </a:lnTo>
                <a:cubicBezTo>
                  <a:pt x="233" y="1039"/>
                  <a:pt x="0" y="806"/>
                  <a:pt x="0" y="520"/>
                </a:cubicBezTo>
                <a:lnTo>
                  <a:pt x="0" y="520"/>
                </a:lnTo>
                <a:lnTo>
                  <a:pt x="0" y="520"/>
                </a:lnTo>
                <a:cubicBezTo>
                  <a:pt x="0" y="233"/>
                  <a:pt x="233" y="0"/>
                  <a:pt x="520" y="0"/>
                </a:cubicBezTo>
                <a:lnTo>
                  <a:pt x="3559" y="0"/>
                </a:lnTo>
                <a:lnTo>
                  <a:pt x="3559" y="0"/>
                </a:lnTo>
                <a:cubicBezTo>
                  <a:pt x="3846" y="0"/>
                  <a:pt x="4079" y="233"/>
                  <a:pt x="4079" y="520"/>
                </a:cubicBezTo>
                <a:lnTo>
                  <a:pt x="4079" y="520"/>
                </a:lnTo>
                <a:lnTo>
                  <a:pt x="4079" y="520"/>
                </a:lnTo>
                <a:cubicBezTo>
                  <a:pt x="4079" y="806"/>
                  <a:pt x="3846" y="1039"/>
                  <a:pt x="3559" y="10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9" name="Freeform 418"/>
          <p:cNvSpPr>
            <a:spLocks noChangeArrowheads="1"/>
          </p:cNvSpPr>
          <p:nvPr/>
        </p:nvSpPr>
        <p:spPr bwMode="auto">
          <a:xfrm>
            <a:off x="14289046" y="6638354"/>
            <a:ext cx="4321924" cy="1102674"/>
          </a:xfrm>
          <a:custGeom>
            <a:avLst/>
            <a:gdLst>
              <a:gd name="T0" fmla="*/ 3559 w 4080"/>
              <a:gd name="T1" fmla="*/ 1038 h 1039"/>
              <a:gd name="T2" fmla="*/ 520 w 4080"/>
              <a:gd name="T3" fmla="*/ 1038 h 1039"/>
              <a:gd name="T4" fmla="*/ 520 w 4080"/>
              <a:gd name="T5" fmla="*/ 1038 h 1039"/>
              <a:gd name="T6" fmla="*/ 0 w 4080"/>
              <a:gd name="T7" fmla="*/ 518 h 1039"/>
              <a:gd name="T8" fmla="*/ 0 w 4080"/>
              <a:gd name="T9" fmla="*/ 518 h 1039"/>
              <a:gd name="T10" fmla="*/ 520 w 4080"/>
              <a:gd name="T11" fmla="*/ 0 h 1039"/>
              <a:gd name="T12" fmla="*/ 3559 w 4080"/>
              <a:gd name="T13" fmla="*/ 0 h 1039"/>
              <a:gd name="T14" fmla="*/ 3559 w 4080"/>
              <a:gd name="T15" fmla="*/ 0 h 1039"/>
              <a:gd name="T16" fmla="*/ 4079 w 4080"/>
              <a:gd name="T17" fmla="*/ 518 h 1039"/>
              <a:gd name="T18" fmla="*/ 4079 w 4080"/>
              <a:gd name="T19" fmla="*/ 518 h 1039"/>
              <a:gd name="T20" fmla="*/ 3559 w 4080"/>
              <a:gd name="T21" fmla="*/ 1038 h 1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80" h="1039">
                <a:moveTo>
                  <a:pt x="3559" y="1038"/>
                </a:moveTo>
                <a:lnTo>
                  <a:pt x="520" y="1038"/>
                </a:lnTo>
                <a:lnTo>
                  <a:pt x="520" y="1038"/>
                </a:lnTo>
                <a:cubicBezTo>
                  <a:pt x="233" y="1038"/>
                  <a:pt x="0" y="805"/>
                  <a:pt x="0" y="518"/>
                </a:cubicBezTo>
                <a:lnTo>
                  <a:pt x="0" y="518"/>
                </a:lnTo>
                <a:cubicBezTo>
                  <a:pt x="0" y="232"/>
                  <a:pt x="233" y="0"/>
                  <a:pt x="520" y="0"/>
                </a:cubicBezTo>
                <a:lnTo>
                  <a:pt x="3559" y="0"/>
                </a:lnTo>
                <a:lnTo>
                  <a:pt x="3559" y="0"/>
                </a:lnTo>
                <a:cubicBezTo>
                  <a:pt x="3846" y="0"/>
                  <a:pt x="4079" y="232"/>
                  <a:pt x="4079" y="518"/>
                </a:cubicBezTo>
                <a:lnTo>
                  <a:pt x="4079" y="518"/>
                </a:lnTo>
                <a:cubicBezTo>
                  <a:pt x="4079" y="805"/>
                  <a:pt x="3846" y="1038"/>
                  <a:pt x="3559" y="103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" name="Freeform 419"/>
          <p:cNvSpPr>
            <a:spLocks noChangeArrowheads="1"/>
          </p:cNvSpPr>
          <p:nvPr/>
        </p:nvSpPr>
        <p:spPr bwMode="auto">
          <a:xfrm>
            <a:off x="14004034" y="8843702"/>
            <a:ext cx="4321921" cy="1102674"/>
          </a:xfrm>
          <a:custGeom>
            <a:avLst/>
            <a:gdLst>
              <a:gd name="T0" fmla="*/ 3559 w 4080"/>
              <a:gd name="T1" fmla="*/ 1040 h 1041"/>
              <a:gd name="T2" fmla="*/ 520 w 4080"/>
              <a:gd name="T3" fmla="*/ 1040 h 1041"/>
              <a:gd name="T4" fmla="*/ 520 w 4080"/>
              <a:gd name="T5" fmla="*/ 1040 h 1041"/>
              <a:gd name="T6" fmla="*/ 0 w 4080"/>
              <a:gd name="T7" fmla="*/ 520 h 1041"/>
              <a:gd name="T8" fmla="*/ 0 w 4080"/>
              <a:gd name="T9" fmla="*/ 520 h 1041"/>
              <a:gd name="T10" fmla="*/ 520 w 4080"/>
              <a:gd name="T11" fmla="*/ 0 h 1041"/>
              <a:gd name="T12" fmla="*/ 3559 w 4080"/>
              <a:gd name="T13" fmla="*/ 0 h 1041"/>
              <a:gd name="T14" fmla="*/ 3559 w 4080"/>
              <a:gd name="T15" fmla="*/ 0 h 1041"/>
              <a:gd name="T16" fmla="*/ 4079 w 4080"/>
              <a:gd name="T17" fmla="*/ 520 h 1041"/>
              <a:gd name="T18" fmla="*/ 4079 w 4080"/>
              <a:gd name="T19" fmla="*/ 520 h 1041"/>
              <a:gd name="T20" fmla="*/ 3559 w 4080"/>
              <a:gd name="T21" fmla="*/ 1040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80" h="1041">
                <a:moveTo>
                  <a:pt x="3559" y="1040"/>
                </a:moveTo>
                <a:lnTo>
                  <a:pt x="520" y="1040"/>
                </a:lnTo>
                <a:lnTo>
                  <a:pt x="520" y="1040"/>
                </a:lnTo>
                <a:cubicBezTo>
                  <a:pt x="233" y="1040"/>
                  <a:pt x="0" y="807"/>
                  <a:pt x="0" y="520"/>
                </a:cubicBezTo>
                <a:lnTo>
                  <a:pt x="0" y="520"/>
                </a:lnTo>
                <a:cubicBezTo>
                  <a:pt x="0" y="233"/>
                  <a:pt x="233" y="0"/>
                  <a:pt x="520" y="0"/>
                </a:cubicBezTo>
                <a:lnTo>
                  <a:pt x="3559" y="0"/>
                </a:lnTo>
                <a:lnTo>
                  <a:pt x="3559" y="0"/>
                </a:lnTo>
                <a:cubicBezTo>
                  <a:pt x="3846" y="0"/>
                  <a:pt x="4079" y="233"/>
                  <a:pt x="4079" y="520"/>
                </a:cubicBezTo>
                <a:lnTo>
                  <a:pt x="4079" y="520"/>
                </a:lnTo>
                <a:cubicBezTo>
                  <a:pt x="4079" y="807"/>
                  <a:pt x="3846" y="1040"/>
                  <a:pt x="3559" y="104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" name="Freeform 420"/>
          <p:cNvSpPr>
            <a:spLocks noChangeArrowheads="1"/>
          </p:cNvSpPr>
          <p:nvPr/>
        </p:nvSpPr>
        <p:spPr bwMode="auto">
          <a:xfrm>
            <a:off x="13821811" y="11077085"/>
            <a:ext cx="4321924" cy="1102674"/>
          </a:xfrm>
          <a:custGeom>
            <a:avLst/>
            <a:gdLst>
              <a:gd name="T0" fmla="*/ 3558 w 4079"/>
              <a:gd name="T1" fmla="*/ 1040 h 1041"/>
              <a:gd name="T2" fmla="*/ 520 w 4079"/>
              <a:gd name="T3" fmla="*/ 1040 h 1041"/>
              <a:gd name="T4" fmla="*/ 520 w 4079"/>
              <a:gd name="T5" fmla="*/ 1040 h 1041"/>
              <a:gd name="T6" fmla="*/ 0 w 4079"/>
              <a:gd name="T7" fmla="*/ 520 h 1041"/>
              <a:gd name="T8" fmla="*/ 0 w 4079"/>
              <a:gd name="T9" fmla="*/ 520 h 1041"/>
              <a:gd name="T10" fmla="*/ 520 w 4079"/>
              <a:gd name="T11" fmla="*/ 0 h 1041"/>
              <a:gd name="T12" fmla="*/ 3558 w 4079"/>
              <a:gd name="T13" fmla="*/ 0 h 1041"/>
              <a:gd name="T14" fmla="*/ 3558 w 4079"/>
              <a:gd name="T15" fmla="*/ 0 h 1041"/>
              <a:gd name="T16" fmla="*/ 4078 w 4079"/>
              <a:gd name="T17" fmla="*/ 520 h 1041"/>
              <a:gd name="T18" fmla="*/ 4078 w 4079"/>
              <a:gd name="T19" fmla="*/ 520 h 1041"/>
              <a:gd name="T20" fmla="*/ 3558 w 4079"/>
              <a:gd name="T21" fmla="*/ 1040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79" h="1041">
                <a:moveTo>
                  <a:pt x="3558" y="1040"/>
                </a:moveTo>
                <a:lnTo>
                  <a:pt x="520" y="1040"/>
                </a:lnTo>
                <a:lnTo>
                  <a:pt x="520" y="1040"/>
                </a:lnTo>
                <a:cubicBezTo>
                  <a:pt x="233" y="1040"/>
                  <a:pt x="0" y="807"/>
                  <a:pt x="0" y="520"/>
                </a:cubicBezTo>
                <a:lnTo>
                  <a:pt x="0" y="520"/>
                </a:lnTo>
                <a:cubicBezTo>
                  <a:pt x="0" y="233"/>
                  <a:pt x="233" y="0"/>
                  <a:pt x="520" y="0"/>
                </a:cubicBezTo>
                <a:lnTo>
                  <a:pt x="3558" y="0"/>
                </a:lnTo>
                <a:lnTo>
                  <a:pt x="3558" y="0"/>
                </a:lnTo>
                <a:cubicBezTo>
                  <a:pt x="3846" y="0"/>
                  <a:pt x="4078" y="233"/>
                  <a:pt x="4078" y="520"/>
                </a:cubicBezTo>
                <a:lnTo>
                  <a:pt x="4078" y="520"/>
                </a:lnTo>
                <a:cubicBezTo>
                  <a:pt x="4078" y="807"/>
                  <a:pt x="3846" y="1040"/>
                  <a:pt x="3558" y="104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" name="CuadroTexto 488"/>
          <p:cNvSpPr txBox="1"/>
          <p:nvPr/>
        </p:nvSpPr>
        <p:spPr>
          <a:xfrm>
            <a:off x="8203558" y="731988"/>
            <a:ext cx="77537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Purchase Funnel</a:t>
            </a:r>
          </a:p>
        </p:txBody>
      </p:sp>
      <p:sp>
        <p:nvSpPr>
          <p:cNvPr id="490" name="CuadroTexto 489"/>
          <p:cNvSpPr txBox="1"/>
          <p:nvPr/>
        </p:nvSpPr>
        <p:spPr>
          <a:xfrm>
            <a:off x="3466408" y="2311775"/>
            <a:ext cx="174448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91" name="CuadroTexto 490"/>
          <p:cNvSpPr txBox="1"/>
          <p:nvPr/>
        </p:nvSpPr>
        <p:spPr>
          <a:xfrm>
            <a:off x="6945674" y="4689845"/>
            <a:ext cx="3102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92" name="CuadroTexto 491"/>
          <p:cNvSpPr txBox="1"/>
          <p:nvPr/>
        </p:nvSpPr>
        <p:spPr>
          <a:xfrm>
            <a:off x="7509621" y="4236036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93" name="CuadroTexto 492"/>
          <p:cNvSpPr txBox="1"/>
          <p:nvPr/>
        </p:nvSpPr>
        <p:spPr>
          <a:xfrm>
            <a:off x="6943137" y="6911430"/>
            <a:ext cx="3102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94" name="CuadroTexto 493"/>
          <p:cNvSpPr txBox="1"/>
          <p:nvPr/>
        </p:nvSpPr>
        <p:spPr>
          <a:xfrm>
            <a:off x="7492657" y="6457621"/>
            <a:ext cx="192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95" name="CuadroTexto 494"/>
          <p:cNvSpPr txBox="1"/>
          <p:nvPr/>
        </p:nvSpPr>
        <p:spPr>
          <a:xfrm>
            <a:off x="6950574" y="9142592"/>
            <a:ext cx="3102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96" name="CuadroTexto 495"/>
          <p:cNvSpPr txBox="1"/>
          <p:nvPr/>
        </p:nvSpPr>
        <p:spPr>
          <a:xfrm>
            <a:off x="7371053" y="8688783"/>
            <a:ext cx="217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97" name="CuadroTexto 496"/>
          <p:cNvSpPr txBox="1"/>
          <p:nvPr/>
        </p:nvSpPr>
        <p:spPr>
          <a:xfrm>
            <a:off x="6942812" y="11371304"/>
            <a:ext cx="3102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98" name="CuadroTexto 497"/>
          <p:cNvSpPr txBox="1"/>
          <p:nvPr/>
        </p:nvSpPr>
        <p:spPr>
          <a:xfrm>
            <a:off x="7472296" y="10917495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99" name="CuadroTexto 498"/>
          <p:cNvSpPr txBox="1"/>
          <p:nvPr/>
        </p:nvSpPr>
        <p:spPr>
          <a:xfrm>
            <a:off x="15589980" y="4602365"/>
            <a:ext cx="2093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$30,000</a:t>
            </a:r>
          </a:p>
        </p:txBody>
      </p:sp>
      <p:sp>
        <p:nvSpPr>
          <p:cNvPr id="514" name="CuadroTexto 513"/>
          <p:cNvSpPr txBox="1"/>
          <p:nvPr/>
        </p:nvSpPr>
        <p:spPr>
          <a:xfrm>
            <a:off x="15254007" y="6813092"/>
            <a:ext cx="2392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$130,000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15" name="CuadroTexto 514"/>
          <p:cNvSpPr txBox="1"/>
          <p:nvPr/>
        </p:nvSpPr>
        <p:spPr>
          <a:xfrm>
            <a:off x="14968993" y="9007466"/>
            <a:ext cx="2392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$150,000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16" name="CuadroTexto 515"/>
          <p:cNvSpPr txBox="1"/>
          <p:nvPr/>
        </p:nvSpPr>
        <p:spPr>
          <a:xfrm>
            <a:off x="14786772" y="11267471"/>
            <a:ext cx="2392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$230,000</a:t>
            </a:r>
          </a:p>
        </p:txBody>
      </p:sp>
    </p:spTree>
    <p:extLst>
      <p:ext uri="{BB962C8B-B14F-4D97-AF65-F5344CB8AC3E}">
        <p14:creationId xmlns:p14="http://schemas.microsoft.com/office/powerpoint/2010/main" val="17851225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Freeform 406"/>
          <p:cNvSpPr>
            <a:spLocks noChangeArrowheads="1"/>
          </p:cNvSpPr>
          <p:nvPr/>
        </p:nvSpPr>
        <p:spPr bwMode="auto">
          <a:xfrm>
            <a:off x="15027236" y="7324590"/>
            <a:ext cx="5628218" cy="4641577"/>
          </a:xfrm>
          <a:custGeom>
            <a:avLst/>
            <a:gdLst>
              <a:gd name="T0" fmla="*/ 0 w 5106"/>
              <a:gd name="T1" fmla="*/ 3532 h 4210"/>
              <a:gd name="T2" fmla="*/ 0 w 5106"/>
              <a:gd name="T3" fmla="*/ 4209 h 4210"/>
              <a:gd name="T4" fmla="*/ 5105 w 5106"/>
              <a:gd name="T5" fmla="*/ 4209 h 4210"/>
              <a:gd name="T6" fmla="*/ 5105 w 5106"/>
              <a:gd name="T7" fmla="*/ 0 h 4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06" h="4210">
                <a:moveTo>
                  <a:pt x="0" y="3532"/>
                </a:moveTo>
                <a:lnTo>
                  <a:pt x="0" y="4209"/>
                </a:lnTo>
                <a:lnTo>
                  <a:pt x="5105" y="4209"/>
                </a:lnTo>
                <a:lnTo>
                  <a:pt x="5105" y="0"/>
                </a:lnTo>
              </a:path>
            </a:pathLst>
          </a:custGeom>
          <a:noFill/>
          <a:ln w="18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8" name="Freeform 407"/>
          <p:cNvSpPr>
            <a:spLocks noChangeArrowheads="1"/>
          </p:cNvSpPr>
          <p:nvPr/>
        </p:nvSpPr>
        <p:spPr bwMode="auto">
          <a:xfrm>
            <a:off x="20475621" y="7169061"/>
            <a:ext cx="359662" cy="510329"/>
          </a:xfrm>
          <a:custGeom>
            <a:avLst/>
            <a:gdLst>
              <a:gd name="T0" fmla="*/ 324 w 325"/>
              <a:gd name="T1" fmla="*/ 445 h 464"/>
              <a:gd name="T2" fmla="*/ 276 w 325"/>
              <a:gd name="T3" fmla="*/ 463 h 464"/>
              <a:gd name="T4" fmla="*/ 162 w 325"/>
              <a:gd name="T5" fmla="*/ 149 h 464"/>
              <a:gd name="T6" fmla="*/ 48 w 325"/>
              <a:gd name="T7" fmla="*/ 463 h 464"/>
              <a:gd name="T8" fmla="*/ 0 w 325"/>
              <a:gd name="T9" fmla="*/ 445 h 464"/>
              <a:gd name="T10" fmla="*/ 162 w 325"/>
              <a:gd name="T11" fmla="*/ 0 h 464"/>
              <a:gd name="T12" fmla="*/ 324 w 325"/>
              <a:gd name="T13" fmla="*/ 445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5" h="464">
                <a:moveTo>
                  <a:pt x="324" y="445"/>
                </a:moveTo>
                <a:lnTo>
                  <a:pt x="276" y="463"/>
                </a:lnTo>
                <a:lnTo>
                  <a:pt x="162" y="149"/>
                </a:lnTo>
                <a:lnTo>
                  <a:pt x="48" y="463"/>
                </a:lnTo>
                <a:lnTo>
                  <a:pt x="0" y="445"/>
                </a:lnTo>
                <a:lnTo>
                  <a:pt x="162" y="0"/>
                </a:lnTo>
                <a:lnTo>
                  <a:pt x="324" y="44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Freeform 408"/>
          <p:cNvSpPr>
            <a:spLocks noChangeArrowheads="1"/>
          </p:cNvSpPr>
          <p:nvPr/>
        </p:nvSpPr>
        <p:spPr bwMode="auto">
          <a:xfrm>
            <a:off x="18973793" y="4374391"/>
            <a:ext cx="3353601" cy="2575955"/>
          </a:xfrm>
          <a:custGeom>
            <a:avLst/>
            <a:gdLst>
              <a:gd name="T0" fmla="*/ 2413 w 3044"/>
              <a:gd name="T1" fmla="*/ 2335 h 2336"/>
              <a:gd name="T2" fmla="*/ 631 w 3044"/>
              <a:gd name="T3" fmla="*/ 2335 h 2336"/>
              <a:gd name="T4" fmla="*/ 631 w 3044"/>
              <a:gd name="T5" fmla="*/ 2335 h 2336"/>
              <a:gd name="T6" fmla="*/ 0 w 3044"/>
              <a:gd name="T7" fmla="*/ 1705 h 2336"/>
              <a:gd name="T8" fmla="*/ 0 w 3044"/>
              <a:gd name="T9" fmla="*/ 631 h 2336"/>
              <a:gd name="T10" fmla="*/ 0 w 3044"/>
              <a:gd name="T11" fmla="*/ 631 h 2336"/>
              <a:gd name="T12" fmla="*/ 631 w 3044"/>
              <a:gd name="T13" fmla="*/ 0 h 2336"/>
              <a:gd name="T14" fmla="*/ 2413 w 3044"/>
              <a:gd name="T15" fmla="*/ 0 h 2336"/>
              <a:gd name="T16" fmla="*/ 2413 w 3044"/>
              <a:gd name="T17" fmla="*/ 0 h 2336"/>
              <a:gd name="T18" fmla="*/ 3043 w 3044"/>
              <a:gd name="T19" fmla="*/ 631 h 2336"/>
              <a:gd name="T20" fmla="*/ 3043 w 3044"/>
              <a:gd name="T21" fmla="*/ 1705 h 2336"/>
              <a:gd name="T22" fmla="*/ 3043 w 3044"/>
              <a:gd name="T23" fmla="*/ 1705 h 2336"/>
              <a:gd name="T24" fmla="*/ 2413 w 3044"/>
              <a:gd name="T25" fmla="*/ 2335 h 2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44" h="2336">
                <a:moveTo>
                  <a:pt x="2413" y="2335"/>
                </a:moveTo>
                <a:lnTo>
                  <a:pt x="631" y="2335"/>
                </a:lnTo>
                <a:lnTo>
                  <a:pt x="631" y="2335"/>
                </a:lnTo>
                <a:cubicBezTo>
                  <a:pt x="283" y="2335"/>
                  <a:pt x="0" y="2053"/>
                  <a:pt x="0" y="1705"/>
                </a:cubicBezTo>
                <a:lnTo>
                  <a:pt x="0" y="631"/>
                </a:lnTo>
                <a:lnTo>
                  <a:pt x="0" y="631"/>
                </a:lnTo>
                <a:cubicBezTo>
                  <a:pt x="0" y="283"/>
                  <a:pt x="283" y="0"/>
                  <a:pt x="631" y="0"/>
                </a:cubicBezTo>
                <a:lnTo>
                  <a:pt x="2413" y="0"/>
                </a:lnTo>
                <a:lnTo>
                  <a:pt x="2413" y="0"/>
                </a:lnTo>
                <a:cubicBezTo>
                  <a:pt x="2761" y="0"/>
                  <a:pt x="3043" y="283"/>
                  <a:pt x="3043" y="631"/>
                </a:cubicBezTo>
                <a:lnTo>
                  <a:pt x="3043" y="1705"/>
                </a:lnTo>
                <a:lnTo>
                  <a:pt x="3043" y="1705"/>
                </a:lnTo>
                <a:cubicBezTo>
                  <a:pt x="3043" y="2053"/>
                  <a:pt x="2761" y="2335"/>
                  <a:pt x="2413" y="2335"/>
                </a:cubicBezTo>
              </a:path>
            </a:pathLst>
          </a:custGeom>
          <a:noFill/>
          <a:ln w="18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" name="Freeform 480"/>
          <p:cNvSpPr>
            <a:spLocks noChangeArrowheads="1"/>
          </p:cNvSpPr>
          <p:nvPr/>
        </p:nvSpPr>
        <p:spPr bwMode="auto">
          <a:xfrm>
            <a:off x="11250788" y="1890784"/>
            <a:ext cx="7543173" cy="1987858"/>
          </a:xfrm>
          <a:custGeom>
            <a:avLst/>
            <a:gdLst>
              <a:gd name="T0" fmla="*/ 6730 w 6842"/>
              <a:gd name="T1" fmla="*/ 1803 h 1804"/>
              <a:gd name="T2" fmla="*/ 0 w 6842"/>
              <a:gd name="T3" fmla="*/ 1692 h 1804"/>
              <a:gd name="T4" fmla="*/ 111 w 6842"/>
              <a:gd name="T5" fmla="*/ 111 h 1804"/>
              <a:gd name="T6" fmla="*/ 6841 w 6842"/>
              <a:gd name="T7" fmla="*/ 0 h 1804"/>
              <a:gd name="T8" fmla="*/ 6730 w 6842"/>
              <a:gd name="T9" fmla="*/ 1803 h 1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42" h="1804">
                <a:moveTo>
                  <a:pt x="6730" y="1803"/>
                </a:moveTo>
                <a:lnTo>
                  <a:pt x="0" y="1692"/>
                </a:lnTo>
                <a:lnTo>
                  <a:pt x="111" y="111"/>
                </a:lnTo>
                <a:lnTo>
                  <a:pt x="6841" y="0"/>
                </a:lnTo>
                <a:lnTo>
                  <a:pt x="6730" y="180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2" name="Freeform 481"/>
          <p:cNvSpPr>
            <a:spLocks noChangeArrowheads="1"/>
          </p:cNvSpPr>
          <p:nvPr/>
        </p:nvSpPr>
        <p:spPr bwMode="auto">
          <a:xfrm>
            <a:off x="11673635" y="4408415"/>
            <a:ext cx="6692620" cy="1987858"/>
          </a:xfrm>
          <a:custGeom>
            <a:avLst/>
            <a:gdLst>
              <a:gd name="T0" fmla="*/ 5849 w 6072"/>
              <a:gd name="T1" fmla="*/ 1803 h 1804"/>
              <a:gd name="T2" fmla="*/ 0 w 6072"/>
              <a:gd name="T3" fmla="*/ 1692 h 1804"/>
              <a:gd name="T4" fmla="*/ 222 w 6072"/>
              <a:gd name="T5" fmla="*/ 111 h 1804"/>
              <a:gd name="T6" fmla="*/ 6071 w 6072"/>
              <a:gd name="T7" fmla="*/ 0 h 1804"/>
              <a:gd name="T8" fmla="*/ 5849 w 6072"/>
              <a:gd name="T9" fmla="*/ 1803 h 1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72" h="1804">
                <a:moveTo>
                  <a:pt x="5849" y="1803"/>
                </a:moveTo>
                <a:lnTo>
                  <a:pt x="0" y="1692"/>
                </a:lnTo>
                <a:lnTo>
                  <a:pt x="222" y="111"/>
                </a:lnTo>
                <a:lnTo>
                  <a:pt x="6071" y="0"/>
                </a:lnTo>
                <a:lnTo>
                  <a:pt x="5849" y="180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" name="Freeform 482"/>
          <p:cNvSpPr>
            <a:spLocks noChangeArrowheads="1"/>
          </p:cNvSpPr>
          <p:nvPr/>
        </p:nvSpPr>
        <p:spPr bwMode="auto">
          <a:xfrm>
            <a:off x="12106199" y="6799679"/>
            <a:ext cx="5822629" cy="1987858"/>
          </a:xfrm>
          <a:custGeom>
            <a:avLst/>
            <a:gdLst>
              <a:gd name="T0" fmla="*/ 0 w 5283"/>
              <a:gd name="T1" fmla="*/ 1803 h 1804"/>
              <a:gd name="T2" fmla="*/ 5069 w 5283"/>
              <a:gd name="T3" fmla="*/ 1580 h 1804"/>
              <a:gd name="T4" fmla="*/ 5282 w 5283"/>
              <a:gd name="T5" fmla="*/ 0 h 1804"/>
              <a:gd name="T6" fmla="*/ 106 w 5283"/>
              <a:gd name="T7" fmla="*/ 112 h 1804"/>
              <a:gd name="T8" fmla="*/ 0 w 5283"/>
              <a:gd name="T9" fmla="*/ 1803 h 1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83" h="1804">
                <a:moveTo>
                  <a:pt x="0" y="1803"/>
                </a:moveTo>
                <a:lnTo>
                  <a:pt x="5069" y="1580"/>
                </a:lnTo>
                <a:lnTo>
                  <a:pt x="5282" y="0"/>
                </a:lnTo>
                <a:lnTo>
                  <a:pt x="106" y="112"/>
                </a:lnTo>
                <a:lnTo>
                  <a:pt x="0" y="180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" name="Freeform 483"/>
          <p:cNvSpPr>
            <a:spLocks noChangeArrowheads="1"/>
          </p:cNvSpPr>
          <p:nvPr/>
        </p:nvSpPr>
        <p:spPr bwMode="auto">
          <a:xfrm>
            <a:off x="12806081" y="9443677"/>
            <a:ext cx="4422865" cy="1866352"/>
          </a:xfrm>
          <a:custGeom>
            <a:avLst/>
            <a:gdLst>
              <a:gd name="T0" fmla="*/ 4014 w 4015"/>
              <a:gd name="T1" fmla="*/ 1691 h 1692"/>
              <a:gd name="T2" fmla="*/ 0 w 4015"/>
              <a:gd name="T3" fmla="*/ 1357 h 1692"/>
              <a:gd name="T4" fmla="*/ 95 w 4015"/>
              <a:gd name="T5" fmla="*/ 0 h 1692"/>
              <a:gd name="T6" fmla="*/ 4014 w 4015"/>
              <a:gd name="T7" fmla="*/ 0 h 1692"/>
              <a:gd name="T8" fmla="*/ 4014 w 4015"/>
              <a:gd name="T9" fmla="*/ 1691 h 1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15" h="1692">
                <a:moveTo>
                  <a:pt x="4014" y="1691"/>
                </a:moveTo>
                <a:lnTo>
                  <a:pt x="0" y="1357"/>
                </a:lnTo>
                <a:lnTo>
                  <a:pt x="95" y="0"/>
                </a:lnTo>
                <a:lnTo>
                  <a:pt x="4014" y="0"/>
                </a:lnTo>
                <a:lnTo>
                  <a:pt x="4014" y="169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5" name="Freeform 484"/>
          <p:cNvSpPr>
            <a:spLocks noChangeArrowheads="1"/>
          </p:cNvSpPr>
          <p:nvPr/>
        </p:nvSpPr>
        <p:spPr bwMode="auto">
          <a:xfrm>
            <a:off x="13885066" y="1749834"/>
            <a:ext cx="2269758" cy="2269758"/>
          </a:xfrm>
          <a:custGeom>
            <a:avLst/>
            <a:gdLst>
              <a:gd name="T0" fmla="*/ 1908 w 2061"/>
              <a:gd name="T1" fmla="*/ 1304 h 2061"/>
              <a:gd name="T2" fmla="*/ 1304 w 2061"/>
              <a:gd name="T3" fmla="*/ 1908 h 2061"/>
              <a:gd name="T4" fmla="*/ 1304 w 2061"/>
              <a:gd name="T5" fmla="*/ 1908 h 2061"/>
              <a:gd name="T6" fmla="*/ 756 w 2061"/>
              <a:gd name="T7" fmla="*/ 1908 h 2061"/>
              <a:gd name="T8" fmla="*/ 151 w 2061"/>
              <a:gd name="T9" fmla="*/ 1304 h 2061"/>
              <a:gd name="T10" fmla="*/ 151 w 2061"/>
              <a:gd name="T11" fmla="*/ 1304 h 2061"/>
              <a:gd name="T12" fmla="*/ 151 w 2061"/>
              <a:gd name="T13" fmla="*/ 756 h 2061"/>
              <a:gd name="T14" fmla="*/ 756 w 2061"/>
              <a:gd name="T15" fmla="*/ 151 h 2061"/>
              <a:gd name="T16" fmla="*/ 756 w 2061"/>
              <a:gd name="T17" fmla="*/ 151 h 2061"/>
              <a:gd name="T18" fmla="*/ 1304 w 2061"/>
              <a:gd name="T19" fmla="*/ 151 h 2061"/>
              <a:gd name="T20" fmla="*/ 1908 w 2061"/>
              <a:gd name="T21" fmla="*/ 756 h 2061"/>
              <a:gd name="T22" fmla="*/ 1908 w 2061"/>
              <a:gd name="T23" fmla="*/ 756 h 2061"/>
              <a:gd name="T24" fmla="*/ 1908 w 2061"/>
              <a:gd name="T25" fmla="*/ 1304 h 2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1" h="2061">
                <a:moveTo>
                  <a:pt x="1908" y="1304"/>
                </a:moveTo>
                <a:lnTo>
                  <a:pt x="1304" y="1908"/>
                </a:lnTo>
                <a:lnTo>
                  <a:pt x="1304" y="1908"/>
                </a:lnTo>
                <a:cubicBezTo>
                  <a:pt x="1152" y="2060"/>
                  <a:pt x="907" y="2060"/>
                  <a:pt x="756" y="1908"/>
                </a:cubicBezTo>
                <a:lnTo>
                  <a:pt x="151" y="1304"/>
                </a:lnTo>
                <a:lnTo>
                  <a:pt x="151" y="1304"/>
                </a:lnTo>
                <a:cubicBezTo>
                  <a:pt x="0" y="1152"/>
                  <a:pt x="0" y="907"/>
                  <a:pt x="151" y="756"/>
                </a:cubicBezTo>
                <a:lnTo>
                  <a:pt x="756" y="151"/>
                </a:lnTo>
                <a:lnTo>
                  <a:pt x="756" y="151"/>
                </a:lnTo>
                <a:cubicBezTo>
                  <a:pt x="907" y="0"/>
                  <a:pt x="1152" y="0"/>
                  <a:pt x="1304" y="151"/>
                </a:cubicBezTo>
                <a:lnTo>
                  <a:pt x="1908" y="756"/>
                </a:lnTo>
                <a:lnTo>
                  <a:pt x="1908" y="756"/>
                </a:lnTo>
                <a:cubicBezTo>
                  <a:pt x="2060" y="907"/>
                  <a:pt x="2060" y="1152"/>
                  <a:pt x="1908" y="130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7" name="Freeform 486"/>
          <p:cNvSpPr>
            <a:spLocks noChangeArrowheads="1"/>
          </p:cNvSpPr>
          <p:nvPr/>
        </p:nvSpPr>
        <p:spPr bwMode="auto">
          <a:xfrm>
            <a:off x="13885066" y="6663590"/>
            <a:ext cx="2269758" cy="2269755"/>
          </a:xfrm>
          <a:custGeom>
            <a:avLst/>
            <a:gdLst>
              <a:gd name="T0" fmla="*/ 1908 w 2061"/>
              <a:gd name="T1" fmla="*/ 1302 h 2059"/>
              <a:gd name="T2" fmla="*/ 1304 w 2061"/>
              <a:gd name="T3" fmla="*/ 1907 h 2059"/>
              <a:gd name="T4" fmla="*/ 1304 w 2061"/>
              <a:gd name="T5" fmla="*/ 1907 h 2059"/>
              <a:gd name="T6" fmla="*/ 756 w 2061"/>
              <a:gd name="T7" fmla="*/ 1907 h 2059"/>
              <a:gd name="T8" fmla="*/ 151 w 2061"/>
              <a:gd name="T9" fmla="*/ 1302 h 2059"/>
              <a:gd name="T10" fmla="*/ 151 w 2061"/>
              <a:gd name="T11" fmla="*/ 1302 h 2059"/>
              <a:gd name="T12" fmla="*/ 151 w 2061"/>
              <a:gd name="T13" fmla="*/ 755 h 2059"/>
              <a:gd name="T14" fmla="*/ 756 w 2061"/>
              <a:gd name="T15" fmla="*/ 150 h 2059"/>
              <a:gd name="T16" fmla="*/ 756 w 2061"/>
              <a:gd name="T17" fmla="*/ 150 h 2059"/>
              <a:gd name="T18" fmla="*/ 1304 w 2061"/>
              <a:gd name="T19" fmla="*/ 150 h 2059"/>
              <a:gd name="T20" fmla="*/ 1908 w 2061"/>
              <a:gd name="T21" fmla="*/ 755 h 2059"/>
              <a:gd name="T22" fmla="*/ 1908 w 2061"/>
              <a:gd name="T23" fmla="*/ 755 h 2059"/>
              <a:gd name="T24" fmla="*/ 1908 w 2061"/>
              <a:gd name="T25" fmla="*/ 1302 h 2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1" h="2059">
                <a:moveTo>
                  <a:pt x="1908" y="1302"/>
                </a:moveTo>
                <a:lnTo>
                  <a:pt x="1304" y="1907"/>
                </a:lnTo>
                <a:lnTo>
                  <a:pt x="1304" y="1907"/>
                </a:lnTo>
                <a:cubicBezTo>
                  <a:pt x="1152" y="2058"/>
                  <a:pt x="907" y="2058"/>
                  <a:pt x="756" y="1907"/>
                </a:cubicBezTo>
                <a:lnTo>
                  <a:pt x="151" y="1302"/>
                </a:lnTo>
                <a:lnTo>
                  <a:pt x="151" y="1302"/>
                </a:lnTo>
                <a:cubicBezTo>
                  <a:pt x="0" y="1151"/>
                  <a:pt x="0" y="906"/>
                  <a:pt x="151" y="755"/>
                </a:cubicBezTo>
                <a:lnTo>
                  <a:pt x="756" y="150"/>
                </a:lnTo>
                <a:lnTo>
                  <a:pt x="756" y="150"/>
                </a:lnTo>
                <a:cubicBezTo>
                  <a:pt x="907" y="0"/>
                  <a:pt x="1152" y="0"/>
                  <a:pt x="1304" y="150"/>
                </a:cubicBezTo>
                <a:lnTo>
                  <a:pt x="1908" y="755"/>
                </a:lnTo>
                <a:lnTo>
                  <a:pt x="1908" y="755"/>
                </a:lnTo>
                <a:cubicBezTo>
                  <a:pt x="2060" y="906"/>
                  <a:pt x="2060" y="1151"/>
                  <a:pt x="1908" y="1302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" name="Freeform 488"/>
          <p:cNvSpPr>
            <a:spLocks noChangeArrowheads="1"/>
          </p:cNvSpPr>
          <p:nvPr/>
        </p:nvSpPr>
        <p:spPr bwMode="auto">
          <a:xfrm>
            <a:off x="13885066" y="9239545"/>
            <a:ext cx="2269758" cy="2269755"/>
          </a:xfrm>
          <a:custGeom>
            <a:avLst/>
            <a:gdLst>
              <a:gd name="T0" fmla="*/ 1908 w 2061"/>
              <a:gd name="T1" fmla="*/ 1303 h 2060"/>
              <a:gd name="T2" fmla="*/ 1304 w 2061"/>
              <a:gd name="T3" fmla="*/ 1908 h 2060"/>
              <a:gd name="T4" fmla="*/ 1304 w 2061"/>
              <a:gd name="T5" fmla="*/ 1908 h 2060"/>
              <a:gd name="T6" fmla="*/ 756 w 2061"/>
              <a:gd name="T7" fmla="*/ 1908 h 2060"/>
              <a:gd name="T8" fmla="*/ 151 w 2061"/>
              <a:gd name="T9" fmla="*/ 1303 h 2060"/>
              <a:gd name="T10" fmla="*/ 151 w 2061"/>
              <a:gd name="T11" fmla="*/ 1303 h 2060"/>
              <a:gd name="T12" fmla="*/ 151 w 2061"/>
              <a:gd name="T13" fmla="*/ 755 h 2060"/>
              <a:gd name="T14" fmla="*/ 756 w 2061"/>
              <a:gd name="T15" fmla="*/ 151 h 2060"/>
              <a:gd name="T16" fmla="*/ 756 w 2061"/>
              <a:gd name="T17" fmla="*/ 151 h 2060"/>
              <a:gd name="T18" fmla="*/ 1304 w 2061"/>
              <a:gd name="T19" fmla="*/ 151 h 2060"/>
              <a:gd name="T20" fmla="*/ 1908 w 2061"/>
              <a:gd name="T21" fmla="*/ 755 h 2060"/>
              <a:gd name="T22" fmla="*/ 1908 w 2061"/>
              <a:gd name="T23" fmla="*/ 755 h 2060"/>
              <a:gd name="T24" fmla="*/ 1908 w 2061"/>
              <a:gd name="T25" fmla="*/ 1303 h 2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1" h="2060">
                <a:moveTo>
                  <a:pt x="1908" y="1303"/>
                </a:moveTo>
                <a:lnTo>
                  <a:pt x="1304" y="1908"/>
                </a:lnTo>
                <a:lnTo>
                  <a:pt x="1304" y="1908"/>
                </a:lnTo>
                <a:cubicBezTo>
                  <a:pt x="1152" y="2059"/>
                  <a:pt x="907" y="2059"/>
                  <a:pt x="756" y="1908"/>
                </a:cubicBezTo>
                <a:lnTo>
                  <a:pt x="151" y="1303"/>
                </a:lnTo>
                <a:lnTo>
                  <a:pt x="151" y="1303"/>
                </a:lnTo>
                <a:cubicBezTo>
                  <a:pt x="0" y="1152"/>
                  <a:pt x="0" y="906"/>
                  <a:pt x="151" y="755"/>
                </a:cubicBezTo>
                <a:lnTo>
                  <a:pt x="756" y="151"/>
                </a:lnTo>
                <a:lnTo>
                  <a:pt x="756" y="151"/>
                </a:lnTo>
                <a:cubicBezTo>
                  <a:pt x="907" y="0"/>
                  <a:pt x="1152" y="0"/>
                  <a:pt x="1304" y="151"/>
                </a:cubicBezTo>
                <a:lnTo>
                  <a:pt x="1908" y="755"/>
                </a:lnTo>
                <a:lnTo>
                  <a:pt x="1908" y="755"/>
                </a:lnTo>
                <a:cubicBezTo>
                  <a:pt x="2060" y="906"/>
                  <a:pt x="2060" y="1152"/>
                  <a:pt x="1908" y="1303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" name="Freeform 490"/>
          <p:cNvSpPr>
            <a:spLocks noChangeArrowheads="1"/>
          </p:cNvSpPr>
          <p:nvPr/>
        </p:nvSpPr>
        <p:spPr bwMode="auto">
          <a:xfrm>
            <a:off x="13885066" y="4267465"/>
            <a:ext cx="2269758" cy="2269758"/>
          </a:xfrm>
          <a:custGeom>
            <a:avLst/>
            <a:gdLst>
              <a:gd name="T0" fmla="*/ 1908 w 2061"/>
              <a:gd name="T1" fmla="*/ 1303 h 2060"/>
              <a:gd name="T2" fmla="*/ 1304 w 2061"/>
              <a:gd name="T3" fmla="*/ 1908 h 2060"/>
              <a:gd name="T4" fmla="*/ 1304 w 2061"/>
              <a:gd name="T5" fmla="*/ 1908 h 2060"/>
              <a:gd name="T6" fmla="*/ 756 w 2061"/>
              <a:gd name="T7" fmla="*/ 1908 h 2060"/>
              <a:gd name="T8" fmla="*/ 151 w 2061"/>
              <a:gd name="T9" fmla="*/ 1303 h 2060"/>
              <a:gd name="T10" fmla="*/ 151 w 2061"/>
              <a:gd name="T11" fmla="*/ 1303 h 2060"/>
              <a:gd name="T12" fmla="*/ 151 w 2061"/>
              <a:gd name="T13" fmla="*/ 756 h 2060"/>
              <a:gd name="T14" fmla="*/ 756 w 2061"/>
              <a:gd name="T15" fmla="*/ 151 h 2060"/>
              <a:gd name="T16" fmla="*/ 756 w 2061"/>
              <a:gd name="T17" fmla="*/ 151 h 2060"/>
              <a:gd name="T18" fmla="*/ 1304 w 2061"/>
              <a:gd name="T19" fmla="*/ 151 h 2060"/>
              <a:gd name="T20" fmla="*/ 1908 w 2061"/>
              <a:gd name="T21" fmla="*/ 756 h 2060"/>
              <a:gd name="T22" fmla="*/ 1908 w 2061"/>
              <a:gd name="T23" fmla="*/ 756 h 2060"/>
              <a:gd name="T24" fmla="*/ 1908 w 2061"/>
              <a:gd name="T25" fmla="*/ 1303 h 2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1" h="2060">
                <a:moveTo>
                  <a:pt x="1908" y="1303"/>
                </a:moveTo>
                <a:lnTo>
                  <a:pt x="1304" y="1908"/>
                </a:lnTo>
                <a:lnTo>
                  <a:pt x="1304" y="1908"/>
                </a:lnTo>
                <a:cubicBezTo>
                  <a:pt x="1152" y="2059"/>
                  <a:pt x="907" y="2059"/>
                  <a:pt x="756" y="1908"/>
                </a:cubicBezTo>
                <a:lnTo>
                  <a:pt x="151" y="1303"/>
                </a:lnTo>
                <a:lnTo>
                  <a:pt x="151" y="1303"/>
                </a:lnTo>
                <a:cubicBezTo>
                  <a:pt x="0" y="1152"/>
                  <a:pt x="0" y="907"/>
                  <a:pt x="151" y="756"/>
                </a:cubicBezTo>
                <a:lnTo>
                  <a:pt x="756" y="151"/>
                </a:lnTo>
                <a:lnTo>
                  <a:pt x="756" y="151"/>
                </a:lnTo>
                <a:cubicBezTo>
                  <a:pt x="907" y="0"/>
                  <a:pt x="1152" y="0"/>
                  <a:pt x="1304" y="151"/>
                </a:cubicBezTo>
                <a:lnTo>
                  <a:pt x="1908" y="756"/>
                </a:lnTo>
                <a:lnTo>
                  <a:pt x="1908" y="756"/>
                </a:lnTo>
                <a:cubicBezTo>
                  <a:pt x="2060" y="907"/>
                  <a:pt x="2060" y="1152"/>
                  <a:pt x="1908" y="1303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8" name="CuadroTexto 497"/>
          <p:cNvSpPr txBox="1"/>
          <p:nvPr/>
        </p:nvSpPr>
        <p:spPr>
          <a:xfrm>
            <a:off x="14555604" y="2110455"/>
            <a:ext cx="9238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99" name="CuadroTexto 498"/>
          <p:cNvSpPr txBox="1"/>
          <p:nvPr/>
        </p:nvSpPr>
        <p:spPr>
          <a:xfrm>
            <a:off x="14550566" y="4634393"/>
            <a:ext cx="9238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501" name="CuadroTexto 500"/>
          <p:cNvSpPr txBox="1"/>
          <p:nvPr/>
        </p:nvSpPr>
        <p:spPr>
          <a:xfrm>
            <a:off x="14484164" y="9622571"/>
            <a:ext cx="9238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sp>
        <p:nvSpPr>
          <p:cNvPr id="500" name="CuadroTexto 499"/>
          <p:cNvSpPr txBox="1"/>
          <p:nvPr/>
        </p:nvSpPr>
        <p:spPr>
          <a:xfrm>
            <a:off x="14560031" y="7056389"/>
            <a:ext cx="9238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502" name="CuadroTexto 501"/>
          <p:cNvSpPr txBox="1"/>
          <p:nvPr/>
        </p:nvSpPr>
        <p:spPr>
          <a:xfrm>
            <a:off x="1336308" y="3428605"/>
            <a:ext cx="50925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Purchase Funnel</a:t>
            </a:r>
          </a:p>
        </p:txBody>
      </p:sp>
      <p:sp>
        <p:nvSpPr>
          <p:cNvPr id="503" name="CuadroTexto 502"/>
          <p:cNvSpPr txBox="1"/>
          <p:nvPr/>
        </p:nvSpPr>
        <p:spPr>
          <a:xfrm>
            <a:off x="1347055" y="6244839"/>
            <a:ext cx="60622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04" name="CuadroTexto 503"/>
          <p:cNvSpPr txBox="1"/>
          <p:nvPr/>
        </p:nvSpPr>
        <p:spPr>
          <a:xfrm>
            <a:off x="19348159" y="5272165"/>
            <a:ext cx="26965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good or service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505" name="CuadroTexto 504"/>
          <p:cNvSpPr txBox="1"/>
          <p:nvPr/>
        </p:nvSpPr>
        <p:spPr>
          <a:xfrm>
            <a:off x="19602922" y="4625834"/>
            <a:ext cx="2105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06" name="CuadroTexto 505"/>
          <p:cNvSpPr txBox="1"/>
          <p:nvPr/>
        </p:nvSpPr>
        <p:spPr>
          <a:xfrm>
            <a:off x="8002245" y="2720719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07" name="CuadroTexto 506"/>
          <p:cNvSpPr txBox="1"/>
          <p:nvPr/>
        </p:nvSpPr>
        <p:spPr>
          <a:xfrm>
            <a:off x="8317616" y="2197499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Lato Medium" charset="0"/>
                <a:ea typeface="Lato Medium" charset="0"/>
                <a:cs typeface="Lato Medium" charset="0"/>
              </a:rPr>
              <a:t>Title One</a:t>
            </a:r>
          </a:p>
        </p:txBody>
      </p:sp>
      <p:sp>
        <p:nvSpPr>
          <p:cNvPr id="508" name="CuadroTexto 507"/>
          <p:cNvSpPr txBox="1"/>
          <p:nvPr/>
        </p:nvSpPr>
        <p:spPr>
          <a:xfrm>
            <a:off x="7999933" y="5316572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09" name="CuadroTexto 508"/>
          <p:cNvSpPr txBox="1"/>
          <p:nvPr/>
        </p:nvSpPr>
        <p:spPr>
          <a:xfrm>
            <a:off x="8304883" y="4793352"/>
            <a:ext cx="168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solidFill>
                  <a:schemeClr val="tx2"/>
                </a:solidFill>
                <a:latin typeface="Lato Medium" charset="0"/>
                <a:ea typeface="Lato Medium" charset="0"/>
                <a:cs typeface="Lato Medium" charset="0"/>
              </a:rPr>
              <a:t>Title Two</a:t>
            </a:r>
            <a:endParaRPr lang="en-US" sz="2800" dirty="0">
              <a:solidFill>
                <a:schemeClr val="tx2"/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514" name="CuadroTexto 513"/>
          <p:cNvSpPr txBox="1"/>
          <p:nvPr/>
        </p:nvSpPr>
        <p:spPr>
          <a:xfrm>
            <a:off x="8064425" y="7727759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15" name="CuadroTexto 514"/>
          <p:cNvSpPr txBox="1"/>
          <p:nvPr/>
        </p:nvSpPr>
        <p:spPr>
          <a:xfrm>
            <a:off x="8330392" y="7204539"/>
            <a:ext cx="1911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solidFill>
                  <a:schemeClr val="tx2"/>
                </a:solidFill>
                <a:latin typeface="Lato Medium" charset="0"/>
                <a:ea typeface="Lato Medium" charset="0"/>
                <a:cs typeface="Lato Medium" charset="0"/>
              </a:rPr>
              <a:t>Title Three</a:t>
            </a:r>
            <a:endParaRPr lang="en-US" sz="2800" dirty="0">
              <a:solidFill>
                <a:schemeClr val="tx2"/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516" name="CuadroTexto 515"/>
          <p:cNvSpPr txBox="1"/>
          <p:nvPr/>
        </p:nvSpPr>
        <p:spPr>
          <a:xfrm>
            <a:off x="8029919" y="9966897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17" name="CuadroTexto 516"/>
          <p:cNvSpPr txBox="1"/>
          <p:nvPr/>
        </p:nvSpPr>
        <p:spPr>
          <a:xfrm>
            <a:off x="8389661" y="9443677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Lato Medium" charset="0"/>
                <a:ea typeface="Lato Medium" charset="0"/>
                <a:cs typeface="Lato Medium" charset="0"/>
              </a:rPr>
              <a:t>Title Four</a:t>
            </a:r>
          </a:p>
        </p:txBody>
      </p:sp>
    </p:spTree>
    <p:extLst>
      <p:ext uri="{BB962C8B-B14F-4D97-AF65-F5344CB8AC3E}">
        <p14:creationId xmlns:p14="http://schemas.microsoft.com/office/powerpoint/2010/main" val="18698659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Freeform 1"/>
          <p:cNvSpPr>
            <a:spLocks noChangeArrowheads="1"/>
          </p:cNvSpPr>
          <p:nvPr/>
        </p:nvSpPr>
        <p:spPr bwMode="auto">
          <a:xfrm>
            <a:off x="6115276" y="4365216"/>
            <a:ext cx="9926925" cy="1100263"/>
          </a:xfrm>
          <a:custGeom>
            <a:avLst/>
            <a:gdLst>
              <a:gd name="T0" fmla="*/ 8616 w 8914"/>
              <a:gd name="T1" fmla="*/ 0 h 986"/>
              <a:gd name="T2" fmla="*/ 0 w 8914"/>
              <a:gd name="T3" fmla="*/ 0 h 986"/>
              <a:gd name="T4" fmla="*/ 0 w 8914"/>
              <a:gd name="T5" fmla="*/ 78 h 986"/>
              <a:gd name="T6" fmla="*/ 0 w 8914"/>
              <a:gd name="T7" fmla="*/ 78 h 986"/>
              <a:gd name="T8" fmla="*/ 38 w 8914"/>
              <a:gd name="T9" fmla="*/ 49 h 986"/>
              <a:gd name="T10" fmla="*/ 38 w 8914"/>
              <a:gd name="T11" fmla="*/ 49 h 986"/>
              <a:gd name="T12" fmla="*/ 78 w 8914"/>
              <a:gd name="T13" fmla="*/ 7 h 986"/>
              <a:gd name="T14" fmla="*/ 313 w 8914"/>
              <a:gd name="T15" fmla="*/ 7 h 986"/>
              <a:gd name="T16" fmla="*/ 313 w 8914"/>
              <a:gd name="T17" fmla="*/ 778 h 986"/>
              <a:gd name="T18" fmla="*/ 531 w 8914"/>
              <a:gd name="T19" fmla="*/ 778 h 986"/>
              <a:gd name="T20" fmla="*/ 531 w 8914"/>
              <a:gd name="T21" fmla="*/ 985 h 986"/>
              <a:gd name="T22" fmla="*/ 8616 w 8914"/>
              <a:gd name="T23" fmla="*/ 985 h 986"/>
              <a:gd name="T24" fmla="*/ 8913 w 8914"/>
              <a:gd name="T25" fmla="*/ 472 h 986"/>
              <a:gd name="T26" fmla="*/ 8616 w 8914"/>
              <a:gd name="T2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914" h="986">
                <a:moveTo>
                  <a:pt x="8616" y="0"/>
                </a:moveTo>
                <a:lnTo>
                  <a:pt x="0" y="0"/>
                </a:lnTo>
                <a:lnTo>
                  <a:pt x="0" y="78"/>
                </a:lnTo>
                <a:lnTo>
                  <a:pt x="0" y="78"/>
                </a:lnTo>
                <a:cubicBezTo>
                  <a:pt x="13" y="69"/>
                  <a:pt x="26" y="59"/>
                  <a:pt x="38" y="49"/>
                </a:cubicBezTo>
                <a:lnTo>
                  <a:pt x="38" y="49"/>
                </a:lnTo>
                <a:cubicBezTo>
                  <a:pt x="59" y="31"/>
                  <a:pt x="73" y="17"/>
                  <a:pt x="78" y="7"/>
                </a:cubicBezTo>
                <a:lnTo>
                  <a:pt x="313" y="7"/>
                </a:lnTo>
                <a:lnTo>
                  <a:pt x="313" y="778"/>
                </a:lnTo>
                <a:lnTo>
                  <a:pt x="531" y="778"/>
                </a:lnTo>
                <a:lnTo>
                  <a:pt x="531" y="985"/>
                </a:lnTo>
                <a:lnTo>
                  <a:pt x="8616" y="985"/>
                </a:lnTo>
                <a:lnTo>
                  <a:pt x="8913" y="472"/>
                </a:lnTo>
                <a:lnTo>
                  <a:pt x="8616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9" name="Freeform 3"/>
          <p:cNvSpPr>
            <a:spLocks noChangeArrowheads="1"/>
          </p:cNvSpPr>
          <p:nvPr/>
        </p:nvSpPr>
        <p:spPr bwMode="auto">
          <a:xfrm>
            <a:off x="6154571" y="6040172"/>
            <a:ext cx="8983843" cy="1100263"/>
          </a:xfrm>
          <a:custGeom>
            <a:avLst/>
            <a:gdLst>
              <a:gd name="T0" fmla="*/ 244 w 8066"/>
              <a:gd name="T1" fmla="*/ 0 h 986"/>
              <a:gd name="T2" fmla="*/ 244 w 8066"/>
              <a:gd name="T3" fmla="*/ 0 h 986"/>
              <a:gd name="T4" fmla="*/ 289 w 8066"/>
              <a:gd name="T5" fmla="*/ 11 h 986"/>
              <a:gd name="T6" fmla="*/ 289 w 8066"/>
              <a:gd name="T7" fmla="*/ 11 h 986"/>
              <a:gd name="T8" fmla="*/ 404 w 8066"/>
              <a:gd name="T9" fmla="*/ 71 h 986"/>
              <a:gd name="T10" fmla="*/ 404 w 8066"/>
              <a:gd name="T11" fmla="*/ 71 h 986"/>
              <a:gd name="T12" fmla="*/ 476 w 8066"/>
              <a:gd name="T13" fmla="*/ 164 h 986"/>
              <a:gd name="T14" fmla="*/ 476 w 8066"/>
              <a:gd name="T15" fmla="*/ 164 h 986"/>
              <a:gd name="T16" fmla="*/ 501 w 8066"/>
              <a:gd name="T17" fmla="*/ 281 h 986"/>
              <a:gd name="T18" fmla="*/ 501 w 8066"/>
              <a:gd name="T19" fmla="*/ 281 h 986"/>
              <a:gd name="T20" fmla="*/ 479 w 8066"/>
              <a:gd name="T21" fmla="*/ 387 h 986"/>
              <a:gd name="T22" fmla="*/ 479 w 8066"/>
              <a:gd name="T23" fmla="*/ 387 h 986"/>
              <a:gd name="T24" fmla="*/ 422 w 8066"/>
              <a:gd name="T25" fmla="*/ 470 h 986"/>
              <a:gd name="T26" fmla="*/ 422 w 8066"/>
              <a:gd name="T27" fmla="*/ 470 h 986"/>
              <a:gd name="T28" fmla="*/ 347 w 8066"/>
              <a:gd name="T29" fmla="*/ 532 h 986"/>
              <a:gd name="T30" fmla="*/ 347 w 8066"/>
              <a:gd name="T31" fmla="*/ 532 h 986"/>
              <a:gd name="T32" fmla="*/ 269 w 8066"/>
              <a:gd name="T33" fmla="*/ 579 h 986"/>
              <a:gd name="T34" fmla="*/ 269 w 8066"/>
              <a:gd name="T35" fmla="*/ 579 h 986"/>
              <a:gd name="T36" fmla="*/ 199 w 8066"/>
              <a:gd name="T37" fmla="*/ 619 h 986"/>
              <a:gd name="T38" fmla="*/ 199 w 8066"/>
              <a:gd name="T39" fmla="*/ 619 h 986"/>
              <a:gd name="T40" fmla="*/ 121 w 8066"/>
              <a:gd name="T41" fmla="*/ 668 h 986"/>
              <a:gd name="T42" fmla="*/ 121 w 8066"/>
              <a:gd name="T43" fmla="*/ 668 h 986"/>
              <a:gd name="T44" fmla="*/ 50 w 8066"/>
              <a:gd name="T45" fmla="*/ 722 h 986"/>
              <a:gd name="T46" fmla="*/ 50 w 8066"/>
              <a:gd name="T47" fmla="*/ 722 h 986"/>
              <a:gd name="T48" fmla="*/ 0 w 8066"/>
              <a:gd name="T49" fmla="*/ 778 h 986"/>
              <a:gd name="T50" fmla="*/ 520 w 8066"/>
              <a:gd name="T51" fmla="*/ 778 h 986"/>
              <a:gd name="T52" fmla="*/ 520 w 8066"/>
              <a:gd name="T53" fmla="*/ 985 h 986"/>
              <a:gd name="T54" fmla="*/ 7821 w 8066"/>
              <a:gd name="T55" fmla="*/ 985 h 986"/>
              <a:gd name="T56" fmla="*/ 8065 w 8066"/>
              <a:gd name="T57" fmla="*/ 473 h 986"/>
              <a:gd name="T58" fmla="*/ 7821 w 8066"/>
              <a:gd name="T59" fmla="*/ 0 h 986"/>
              <a:gd name="T60" fmla="*/ 244 w 8066"/>
              <a:gd name="T61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066" h="986">
                <a:moveTo>
                  <a:pt x="244" y="0"/>
                </a:moveTo>
                <a:lnTo>
                  <a:pt x="244" y="0"/>
                </a:lnTo>
                <a:cubicBezTo>
                  <a:pt x="259" y="3"/>
                  <a:pt x="274" y="7"/>
                  <a:pt x="289" y="11"/>
                </a:cubicBezTo>
                <a:lnTo>
                  <a:pt x="289" y="11"/>
                </a:lnTo>
                <a:cubicBezTo>
                  <a:pt x="334" y="26"/>
                  <a:pt x="372" y="46"/>
                  <a:pt x="404" y="71"/>
                </a:cubicBezTo>
                <a:lnTo>
                  <a:pt x="404" y="71"/>
                </a:lnTo>
                <a:cubicBezTo>
                  <a:pt x="435" y="97"/>
                  <a:pt x="459" y="128"/>
                  <a:pt x="476" y="164"/>
                </a:cubicBezTo>
                <a:lnTo>
                  <a:pt x="476" y="164"/>
                </a:lnTo>
                <a:cubicBezTo>
                  <a:pt x="493" y="200"/>
                  <a:pt x="501" y="239"/>
                  <a:pt x="501" y="281"/>
                </a:cubicBezTo>
                <a:lnTo>
                  <a:pt x="501" y="281"/>
                </a:lnTo>
                <a:cubicBezTo>
                  <a:pt x="501" y="321"/>
                  <a:pt x="493" y="357"/>
                  <a:pt x="479" y="387"/>
                </a:cubicBezTo>
                <a:lnTo>
                  <a:pt x="479" y="387"/>
                </a:lnTo>
                <a:cubicBezTo>
                  <a:pt x="463" y="419"/>
                  <a:pt x="445" y="446"/>
                  <a:pt x="422" y="470"/>
                </a:cubicBezTo>
                <a:lnTo>
                  <a:pt x="422" y="470"/>
                </a:lnTo>
                <a:cubicBezTo>
                  <a:pt x="399" y="494"/>
                  <a:pt x="374" y="515"/>
                  <a:pt x="347" y="532"/>
                </a:cubicBezTo>
                <a:lnTo>
                  <a:pt x="347" y="532"/>
                </a:lnTo>
                <a:cubicBezTo>
                  <a:pt x="320" y="550"/>
                  <a:pt x="295" y="566"/>
                  <a:pt x="269" y="579"/>
                </a:cubicBezTo>
                <a:lnTo>
                  <a:pt x="269" y="579"/>
                </a:lnTo>
                <a:cubicBezTo>
                  <a:pt x="249" y="591"/>
                  <a:pt x="226" y="604"/>
                  <a:pt x="199" y="619"/>
                </a:cubicBezTo>
                <a:lnTo>
                  <a:pt x="199" y="619"/>
                </a:lnTo>
                <a:cubicBezTo>
                  <a:pt x="173" y="634"/>
                  <a:pt x="147" y="650"/>
                  <a:pt x="121" y="668"/>
                </a:cubicBezTo>
                <a:lnTo>
                  <a:pt x="121" y="668"/>
                </a:lnTo>
                <a:cubicBezTo>
                  <a:pt x="96" y="685"/>
                  <a:pt x="72" y="704"/>
                  <a:pt x="50" y="722"/>
                </a:cubicBezTo>
                <a:lnTo>
                  <a:pt x="50" y="722"/>
                </a:lnTo>
                <a:cubicBezTo>
                  <a:pt x="28" y="742"/>
                  <a:pt x="12" y="760"/>
                  <a:pt x="0" y="778"/>
                </a:cubicBezTo>
                <a:lnTo>
                  <a:pt x="520" y="778"/>
                </a:lnTo>
                <a:lnTo>
                  <a:pt x="520" y="985"/>
                </a:lnTo>
                <a:lnTo>
                  <a:pt x="7821" y="985"/>
                </a:lnTo>
                <a:lnTo>
                  <a:pt x="8065" y="473"/>
                </a:lnTo>
                <a:lnTo>
                  <a:pt x="7821" y="0"/>
                </a:lnTo>
                <a:lnTo>
                  <a:pt x="244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1" name="Freeform 5"/>
          <p:cNvSpPr>
            <a:spLocks noChangeArrowheads="1"/>
          </p:cNvSpPr>
          <p:nvPr/>
        </p:nvSpPr>
        <p:spPr bwMode="auto">
          <a:xfrm>
            <a:off x="6459108" y="7715124"/>
            <a:ext cx="8251973" cy="1100263"/>
          </a:xfrm>
          <a:custGeom>
            <a:avLst/>
            <a:gdLst>
              <a:gd name="T0" fmla="*/ 34 w 7409"/>
              <a:gd name="T1" fmla="*/ 0 h 986"/>
              <a:gd name="T2" fmla="*/ 34 w 7409"/>
              <a:gd name="T3" fmla="*/ 0 h 986"/>
              <a:gd name="T4" fmla="*/ 100 w 7409"/>
              <a:gd name="T5" fmla="*/ 39 h 986"/>
              <a:gd name="T6" fmla="*/ 100 w 7409"/>
              <a:gd name="T7" fmla="*/ 39 h 986"/>
              <a:gd name="T8" fmla="*/ 174 w 7409"/>
              <a:gd name="T9" fmla="*/ 126 h 986"/>
              <a:gd name="T10" fmla="*/ 174 w 7409"/>
              <a:gd name="T11" fmla="*/ 126 h 986"/>
              <a:gd name="T12" fmla="*/ 201 w 7409"/>
              <a:gd name="T13" fmla="*/ 241 h 986"/>
              <a:gd name="T14" fmla="*/ 201 w 7409"/>
              <a:gd name="T15" fmla="*/ 241 h 986"/>
              <a:gd name="T16" fmla="*/ 187 w 7409"/>
              <a:gd name="T17" fmla="*/ 331 h 986"/>
              <a:gd name="T18" fmla="*/ 187 w 7409"/>
              <a:gd name="T19" fmla="*/ 331 h 986"/>
              <a:gd name="T20" fmla="*/ 146 w 7409"/>
              <a:gd name="T21" fmla="*/ 409 h 986"/>
              <a:gd name="T22" fmla="*/ 146 w 7409"/>
              <a:gd name="T23" fmla="*/ 409 h 986"/>
              <a:gd name="T24" fmla="*/ 82 w 7409"/>
              <a:gd name="T25" fmla="*/ 467 h 986"/>
              <a:gd name="T26" fmla="*/ 82 w 7409"/>
              <a:gd name="T27" fmla="*/ 467 h 986"/>
              <a:gd name="T28" fmla="*/ 0 w 7409"/>
              <a:gd name="T29" fmla="*/ 499 h 986"/>
              <a:gd name="T30" fmla="*/ 0 w 7409"/>
              <a:gd name="T31" fmla="*/ 499 h 986"/>
              <a:gd name="T32" fmla="*/ 159 w 7409"/>
              <a:gd name="T33" fmla="*/ 593 h 986"/>
              <a:gd name="T34" fmla="*/ 159 w 7409"/>
              <a:gd name="T35" fmla="*/ 593 h 986"/>
              <a:gd name="T36" fmla="*/ 220 w 7409"/>
              <a:gd name="T37" fmla="*/ 780 h 986"/>
              <a:gd name="T38" fmla="*/ 220 w 7409"/>
              <a:gd name="T39" fmla="*/ 780 h 986"/>
              <a:gd name="T40" fmla="*/ 190 w 7409"/>
              <a:gd name="T41" fmla="*/ 915 h 986"/>
              <a:gd name="T42" fmla="*/ 190 w 7409"/>
              <a:gd name="T43" fmla="*/ 915 h 986"/>
              <a:gd name="T44" fmla="*/ 142 w 7409"/>
              <a:gd name="T45" fmla="*/ 985 h 986"/>
              <a:gd name="T46" fmla="*/ 7183 w 7409"/>
              <a:gd name="T47" fmla="*/ 985 h 986"/>
              <a:gd name="T48" fmla="*/ 7408 w 7409"/>
              <a:gd name="T49" fmla="*/ 473 h 986"/>
              <a:gd name="T50" fmla="*/ 7183 w 7409"/>
              <a:gd name="T51" fmla="*/ 0 h 986"/>
              <a:gd name="T52" fmla="*/ 34 w 7409"/>
              <a:gd name="T53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409" h="986">
                <a:moveTo>
                  <a:pt x="34" y="0"/>
                </a:moveTo>
                <a:lnTo>
                  <a:pt x="34" y="0"/>
                </a:lnTo>
                <a:cubicBezTo>
                  <a:pt x="58" y="11"/>
                  <a:pt x="81" y="24"/>
                  <a:pt x="100" y="39"/>
                </a:cubicBezTo>
                <a:lnTo>
                  <a:pt x="100" y="39"/>
                </a:lnTo>
                <a:cubicBezTo>
                  <a:pt x="132" y="63"/>
                  <a:pt x="157" y="92"/>
                  <a:pt x="174" y="126"/>
                </a:cubicBezTo>
                <a:lnTo>
                  <a:pt x="174" y="126"/>
                </a:lnTo>
                <a:cubicBezTo>
                  <a:pt x="192" y="161"/>
                  <a:pt x="201" y="199"/>
                  <a:pt x="201" y="241"/>
                </a:cubicBezTo>
                <a:lnTo>
                  <a:pt x="201" y="241"/>
                </a:lnTo>
                <a:cubicBezTo>
                  <a:pt x="201" y="273"/>
                  <a:pt x="196" y="303"/>
                  <a:pt x="187" y="331"/>
                </a:cubicBezTo>
                <a:lnTo>
                  <a:pt x="187" y="331"/>
                </a:lnTo>
                <a:cubicBezTo>
                  <a:pt x="177" y="360"/>
                  <a:pt x="163" y="386"/>
                  <a:pt x="146" y="409"/>
                </a:cubicBezTo>
                <a:lnTo>
                  <a:pt x="146" y="409"/>
                </a:lnTo>
                <a:cubicBezTo>
                  <a:pt x="127" y="432"/>
                  <a:pt x="106" y="451"/>
                  <a:pt x="82" y="467"/>
                </a:cubicBezTo>
                <a:lnTo>
                  <a:pt x="82" y="467"/>
                </a:lnTo>
                <a:cubicBezTo>
                  <a:pt x="57" y="483"/>
                  <a:pt x="30" y="493"/>
                  <a:pt x="0" y="499"/>
                </a:cubicBezTo>
                <a:lnTo>
                  <a:pt x="0" y="499"/>
                </a:lnTo>
                <a:cubicBezTo>
                  <a:pt x="66" y="511"/>
                  <a:pt x="118" y="542"/>
                  <a:pt x="159" y="593"/>
                </a:cubicBezTo>
                <a:lnTo>
                  <a:pt x="159" y="593"/>
                </a:lnTo>
                <a:cubicBezTo>
                  <a:pt x="200" y="644"/>
                  <a:pt x="220" y="707"/>
                  <a:pt x="220" y="780"/>
                </a:cubicBezTo>
                <a:lnTo>
                  <a:pt x="220" y="780"/>
                </a:lnTo>
                <a:cubicBezTo>
                  <a:pt x="220" y="830"/>
                  <a:pt x="210" y="874"/>
                  <a:pt x="190" y="915"/>
                </a:cubicBezTo>
                <a:lnTo>
                  <a:pt x="190" y="915"/>
                </a:lnTo>
                <a:cubicBezTo>
                  <a:pt x="178" y="941"/>
                  <a:pt x="162" y="964"/>
                  <a:pt x="142" y="985"/>
                </a:cubicBezTo>
                <a:lnTo>
                  <a:pt x="7183" y="985"/>
                </a:lnTo>
                <a:lnTo>
                  <a:pt x="7408" y="473"/>
                </a:lnTo>
                <a:lnTo>
                  <a:pt x="7183" y="0"/>
                </a:lnTo>
                <a:lnTo>
                  <a:pt x="34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" name="Freeform 7"/>
          <p:cNvSpPr>
            <a:spLocks noChangeArrowheads="1"/>
          </p:cNvSpPr>
          <p:nvPr/>
        </p:nvSpPr>
        <p:spPr bwMode="auto">
          <a:xfrm>
            <a:off x="6562256" y="9385166"/>
            <a:ext cx="7525013" cy="1100263"/>
          </a:xfrm>
          <a:custGeom>
            <a:avLst/>
            <a:gdLst>
              <a:gd name="T0" fmla="*/ 0 w 6757"/>
              <a:gd name="T1" fmla="*/ 0 h 986"/>
              <a:gd name="T2" fmla="*/ 0 w 6757"/>
              <a:gd name="T3" fmla="*/ 593 h 986"/>
              <a:gd name="T4" fmla="*/ 138 w 6757"/>
              <a:gd name="T5" fmla="*/ 593 h 986"/>
              <a:gd name="T6" fmla="*/ 138 w 6757"/>
              <a:gd name="T7" fmla="*/ 783 h 986"/>
              <a:gd name="T8" fmla="*/ 0 w 6757"/>
              <a:gd name="T9" fmla="*/ 783 h 986"/>
              <a:gd name="T10" fmla="*/ 0 w 6757"/>
              <a:gd name="T11" fmla="*/ 985 h 986"/>
              <a:gd name="T12" fmla="*/ 6564 w 6757"/>
              <a:gd name="T13" fmla="*/ 985 h 986"/>
              <a:gd name="T14" fmla="*/ 6756 w 6757"/>
              <a:gd name="T15" fmla="*/ 472 h 986"/>
              <a:gd name="T16" fmla="*/ 6564 w 6757"/>
              <a:gd name="T17" fmla="*/ 0 h 986"/>
              <a:gd name="T18" fmla="*/ 0 w 6757"/>
              <a:gd name="T19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57" h="986">
                <a:moveTo>
                  <a:pt x="0" y="0"/>
                </a:moveTo>
                <a:lnTo>
                  <a:pt x="0" y="593"/>
                </a:lnTo>
                <a:lnTo>
                  <a:pt x="138" y="593"/>
                </a:lnTo>
                <a:lnTo>
                  <a:pt x="138" y="783"/>
                </a:lnTo>
                <a:lnTo>
                  <a:pt x="0" y="783"/>
                </a:lnTo>
                <a:lnTo>
                  <a:pt x="0" y="985"/>
                </a:lnTo>
                <a:lnTo>
                  <a:pt x="6564" y="985"/>
                </a:lnTo>
                <a:lnTo>
                  <a:pt x="6756" y="472"/>
                </a:lnTo>
                <a:lnTo>
                  <a:pt x="6564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Freeform 9"/>
          <p:cNvSpPr>
            <a:spLocks noChangeArrowheads="1"/>
          </p:cNvSpPr>
          <p:nvPr/>
        </p:nvSpPr>
        <p:spPr bwMode="auto">
          <a:xfrm>
            <a:off x="6149658" y="11069946"/>
            <a:ext cx="7063296" cy="1100263"/>
          </a:xfrm>
          <a:custGeom>
            <a:avLst/>
            <a:gdLst>
              <a:gd name="T0" fmla="*/ 412 w 6343"/>
              <a:gd name="T1" fmla="*/ 0 h 987"/>
              <a:gd name="T2" fmla="*/ 412 w 6343"/>
              <a:gd name="T3" fmla="*/ 137 h 987"/>
              <a:gd name="T4" fmla="*/ 42 w 6343"/>
              <a:gd name="T5" fmla="*/ 137 h 987"/>
              <a:gd name="T6" fmla="*/ 0 w 6343"/>
              <a:gd name="T7" fmla="*/ 370 h 987"/>
              <a:gd name="T8" fmla="*/ 0 w 6343"/>
              <a:gd name="T9" fmla="*/ 370 h 987"/>
              <a:gd name="T10" fmla="*/ 52 w 6343"/>
              <a:gd name="T11" fmla="*/ 339 h 987"/>
              <a:gd name="T12" fmla="*/ 52 w 6343"/>
              <a:gd name="T13" fmla="*/ 339 h 987"/>
              <a:gd name="T14" fmla="*/ 136 w 6343"/>
              <a:gd name="T15" fmla="*/ 328 h 987"/>
              <a:gd name="T16" fmla="*/ 136 w 6343"/>
              <a:gd name="T17" fmla="*/ 328 h 987"/>
              <a:gd name="T18" fmla="*/ 272 w 6343"/>
              <a:gd name="T19" fmla="*/ 352 h 987"/>
              <a:gd name="T20" fmla="*/ 272 w 6343"/>
              <a:gd name="T21" fmla="*/ 352 h 987"/>
              <a:gd name="T22" fmla="*/ 380 w 6343"/>
              <a:gd name="T23" fmla="*/ 420 h 987"/>
              <a:gd name="T24" fmla="*/ 380 w 6343"/>
              <a:gd name="T25" fmla="*/ 420 h 987"/>
              <a:gd name="T26" fmla="*/ 451 w 6343"/>
              <a:gd name="T27" fmla="*/ 525 h 987"/>
              <a:gd name="T28" fmla="*/ 451 w 6343"/>
              <a:gd name="T29" fmla="*/ 525 h 987"/>
              <a:gd name="T30" fmla="*/ 476 w 6343"/>
              <a:gd name="T31" fmla="*/ 661 h 987"/>
              <a:gd name="T32" fmla="*/ 476 w 6343"/>
              <a:gd name="T33" fmla="*/ 661 h 987"/>
              <a:gd name="T34" fmla="*/ 448 w 6343"/>
              <a:gd name="T35" fmla="*/ 805 h 987"/>
              <a:gd name="T36" fmla="*/ 448 w 6343"/>
              <a:gd name="T37" fmla="*/ 805 h 987"/>
              <a:gd name="T38" fmla="*/ 369 w 6343"/>
              <a:gd name="T39" fmla="*/ 915 h 987"/>
              <a:gd name="T40" fmla="*/ 369 w 6343"/>
              <a:gd name="T41" fmla="*/ 915 h 987"/>
              <a:gd name="T42" fmla="*/ 250 w 6343"/>
              <a:gd name="T43" fmla="*/ 986 h 987"/>
              <a:gd name="T44" fmla="*/ 6195 w 6343"/>
              <a:gd name="T45" fmla="*/ 986 h 987"/>
              <a:gd name="T46" fmla="*/ 6342 w 6343"/>
              <a:gd name="T47" fmla="*/ 473 h 987"/>
              <a:gd name="T48" fmla="*/ 6195 w 6343"/>
              <a:gd name="T49" fmla="*/ 0 h 987"/>
              <a:gd name="T50" fmla="*/ 412 w 6343"/>
              <a:gd name="T51" fmla="*/ 0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343" h="987">
                <a:moveTo>
                  <a:pt x="412" y="0"/>
                </a:moveTo>
                <a:lnTo>
                  <a:pt x="412" y="137"/>
                </a:lnTo>
                <a:lnTo>
                  <a:pt x="42" y="137"/>
                </a:lnTo>
                <a:lnTo>
                  <a:pt x="0" y="370"/>
                </a:lnTo>
                <a:lnTo>
                  <a:pt x="0" y="370"/>
                </a:lnTo>
                <a:cubicBezTo>
                  <a:pt x="12" y="358"/>
                  <a:pt x="29" y="347"/>
                  <a:pt x="52" y="339"/>
                </a:cubicBezTo>
                <a:lnTo>
                  <a:pt x="52" y="339"/>
                </a:lnTo>
                <a:cubicBezTo>
                  <a:pt x="74" y="331"/>
                  <a:pt x="103" y="328"/>
                  <a:pt x="136" y="328"/>
                </a:cubicBezTo>
                <a:lnTo>
                  <a:pt x="136" y="328"/>
                </a:lnTo>
                <a:cubicBezTo>
                  <a:pt x="185" y="328"/>
                  <a:pt x="230" y="336"/>
                  <a:pt x="272" y="352"/>
                </a:cubicBezTo>
                <a:lnTo>
                  <a:pt x="272" y="352"/>
                </a:lnTo>
                <a:cubicBezTo>
                  <a:pt x="314" y="368"/>
                  <a:pt x="350" y="391"/>
                  <a:pt x="380" y="420"/>
                </a:cubicBezTo>
                <a:lnTo>
                  <a:pt x="380" y="420"/>
                </a:lnTo>
                <a:cubicBezTo>
                  <a:pt x="410" y="449"/>
                  <a:pt x="434" y="484"/>
                  <a:pt x="451" y="525"/>
                </a:cubicBezTo>
                <a:lnTo>
                  <a:pt x="451" y="525"/>
                </a:lnTo>
                <a:cubicBezTo>
                  <a:pt x="468" y="566"/>
                  <a:pt x="476" y="612"/>
                  <a:pt x="476" y="661"/>
                </a:cubicBezTo>
                <a:lnTo>
                  <a:pt x="476" y="661"/>
                </a:lnTo>
                <a:cubicBezTo>
                  <a:pt x="476" y="714"/>
                  <a:pt x="467" y="762"/>
                  <a:pt x="448" y="805"/>
                </a:cubicBezTo>
                <a:lnTo>
                  <a:pt x="448" y="805"/>
                </a:lnTo>
                <a:cubicBezTo>
                  <a:pt x="429" y="848"/>
                  <a:pt x="402" y="884"/>
                  <a:pt x="369" y="915"/>
                </a:cubicBezTo>
                <a:lnTo>
                  <a:pt x="369" y="915"/>
                </a:lnTo>
                <a:cubicBezTo>
                  <a:pt x="335" y="945"/>
                  <a:pt x="295" y="969"/>
                  <a:pt x="250" y="986"/>
                </a:cubicBezTo>
                <a:lnTo>
                  <a:pt x="6195" y="986"/>
                </a:lnTo>
                <a:lnTo>
                  <a:pt x="6342" y="473"/>
                </a:lnTo>
                <a:lnTo>
                  <a:pt x="6195" y="0"/>
                </a:lnTo>
                <a:lnTo>
                  <a:pt x="41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" name="Freeform 184"/>
          <p:cNvSpPr>
            <a:spLocks noChangeArrowheads="1"/>
          </p:cNvSpPr>
          <p:nvPr/>
        </p:nvSpPr>
        <p:spPr bwMode="auto">
          <a:xfrm>
            <a:off x="8148798" y="5765106"/>
            <a:ext cx="5393254" cy="1650395"/>
          </a:xfrm>
          <a:custGeom>
            <a:avLst/>
            <a:gdLst>
              <a:gd name="T0" fmla="*/ 526 w 4844"/>
              <a:gd name="T1" fmla="*/ 1482 h 1483"/>
              <a:gd name="T2" fmla="*/ 4294 w 4844"/>
              <a:gd name="T3" fmla="*/ 1482 h 1483"/>
              <a:gd name="T4" fmla="*/ 4294 w 4844"/>
              <a:gd name="T5" fmla="*/ 1482 h 1483"/>
              <a:gd name="T6" fmla="*/ 4398 w 4844"/>
              <a:gd name="T7" fmla="*/ 1408 h 1483"/>
              <a:gd name="T8" fmla="*/ 4819 w 4844"/>
              <a:gd name="T9" fmla="*/ 143 h 1483"/>
              <a:gd name="T10" fmla="*/ 4819 w 4844"/>
              <a:gd name="T11" fmla="*/ 143 h 1483"/>
              <a:gd name="T12" fmla="*/ 4716 w 4844"/>
              <a:gd name="T13" fmla="*/ 0 h 1483"/>
              <a:gd name="T14" fmla="*/ 125 w 4844"/>
              <a:gd name="T15" fmla="*/ 0 h 1483"/>
              <a:gd name="T16" fmla="*/ 125 w 4844"/>
              <a:gd name="T17" fmla="*/ 0 h 1483"/>
              <a:gd name="T18" fmla="*/ 22 w 4844"/>
              <a:gd name="T19" fmla="*/ 142 h 1483"/>
              <a:gd name="T20" fmla="*/ 423 w 4844"/>
              <a:gd name="T21" fmla="*/ 1406 h 1483"/>
              <a:gd name="T22" fmla="*/ 423 w 4844"/>
              <a:gd name="T23" fmla="*/ 1406 h 1483"/>
              <a:gd name="T24" fmla="*/ 526 w 4844"/>
              <a:gd name="T25" fmla="*/ 1482 h 1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44" h="1483">
                <a:moveTo>
                  <a:pt x="526" y="1482"/>
                </a:moveTo>
                <a:lnTo>
                  <a:pt x="4294" y="1482"/>
                </a:lnTo>
                <a:lnTo>
                  <a:pt x="4294" y="1482"/>
                </a:lnTo>
                <a:cubicBezTo>
                  <a:pt x="4341" y="1482"/>
                  <a:pt x="4383" y="1452"/>
                  <a:pt x="4398" y="1408"/>
                </a:cubicBezTo>
                <a:lnTo>
                  <a:pt x="4819" y="143"/>
                </a:lnTo>
                <a:lnTo>
                  <a:pt x="4819" y="143"/>
                </a:lnTo>
                <a:cubicBezTo>
                  <a:pt x="4843" y="73"/>
                  <a:pt x="4790" y="0"/>
                  <a:pt x="4716" y="0"/>
                </a:cubicBezTo>
                <a:lnTo>
                  <a:pt x="125" y="0"/>
                </a:lnTo>
                <a:lnTo>
                  <a:pt x="125" y="0"/>
                </a:lnTo>
                <a:cubicBezTo>
                  <a:pt x="52" y="0"/>
                  <a:pt x="0" y="72"/>
                  <a:pt x="22" y="142"/>
                </a:cubicBezTo>
                <a:lnTo>
                  <a:pt x="423" y="1406"/>
                </a:lnTo>
                <a:lnTo>
                  <a:pt x="423" y="1406"/>
                </a:lnTo>
                <a:cubicBezTo>
                  <a:pt x="437" y="1451"/>
                  <a:pt x="479" y="1482"/>
                  <a:pt x="526" y="148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" name="Freeform 182"/>
          <p:cNvSpPr>
            <a:spLocks noChangeArrowheads="1"/>
          </p:cNvSpPr>
          <p:nvPr/>
        </p:nvSpPr>
        <p:spPr bwMode="auto">
          <a:xfrm>
            <a:off x="7618314" y="4085240"/>
            <a:ext cx="6483693" cy="1655305"/>
          </a:xfrm>
          <a:custGeom>
            <a:avLst/>
            <a:gdLst>
              <a:gd name="T0" fmla="*/ 5695 w 5822"/>
              <a:gd name="T1" fmla="*/ 0 h 1486"/>
              <a:gd name="T2" fmla="*/ 126 w 5822"/>
              <a:gd name="T3" fmla="*/ 0 h 1486"/>
              <a:gd name="T4" fmla="*/ 126 w 5822"/>
              <a:gd name="T5" fmla="*/ 0 h 1486"/>
              <a:gd name="T6" fmla="*/ 22 w 5822"/>
              <a:gd name="T7" fmla="*/ 141 h 1486"/>
              <a:gd name="T8" fmla="*/ 424 w 5822"/>
              <a:gd name="T9" fmla="*/ 1409 h 1486"/>
              <a:gd name="T10" fmla="*/ 424 w 5822"/>
              <a:gd name="T11" fmla="*/ 1409 h 1486"/>
              <a:gd name="T12" fmla="*/ 527 w 5822"/>
              <a:gd name="T13" fmla="*/ 1485 h 1486"/>
              <a:gd name="T14" fmla="*/ 5272 w 5822"/>
              <a:gd name="T15" fmla="*/ 1485 h 1486"/>
              <a:gd name="T16" fmla="*/ 5272 w 5822"/>
              <a:gd name="T17" fmla="*/ 1485 h 1486"/>
              <a:gd name="T18" fmla="*/ 5375 w 5822"/>
              <a:gd name="T19" fmla="*/ 1411 h 1486"/>
              <a:gd name="T20" fmla="*/ 5798 w 5822"/>
              <a:gd name="T21" fmla="*/ 142 h 1486"/>
              <a:gd name="T22" fmla="*/ 5798 w 5822"/>
              <a:gd name="T23" fmla="*/ 142 h 1486"/>
              <a:gd name="T24" fmla="*/ 5695 w 5822"/>
              <a:gd name="T25" fmla="*/ 0 h 1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822" h="1486">
                <a:moveTo>
                  <a:pt x="5695" y="0"/>
                </a:moveTo>
                <a:lnTo>
                  <a:pt x="126" y="0"/>
                </a:lnTo>
                <a:lnTo>
                  <a:pt x="126" y="0"/>
                </a:lnTo>
                <a:cubicBezTo>
                  <a:pt x="53" y="0"/>
                  <a:pt x="0" y="71"/>
                  <a:pt x="22" y="141"/>
                </a:cubicBezTo>
                <a:lnTo>
                  <a:pt x="424" y="1409"/>
                </a:lnTo>
                <a:lnTo>
                  <a:pt x="424" y="1409"/>
                </a:lnTo>
                <a:cubicBezTo>
                  <a:pt x="438" y="1455"/>
                  <a:pt x="480" y="1485"/>
                  <a:pt x="527" y="1485"/>
                </a:cubicBezTo>
                <a:lnTo>
                  <a:pt x="5272" y="1485"/>
                </a:lnTo>
                <a:lnTo>
                  <a:pt x="5272" y="1485"/>
                </a:lnTo>
                <a:cubicBezTo>
                  <a:pt x="5319" y="1485"/>
                  <a:pt x="5361" y="1455"/>
                  <a:pt x="5375" y="1411"/>
                </a:cubicBezTo>
                <a:lnTo>
                  <a:pt x="5798" y="142"/>
                </a:lnTo>
                <a:lnTo>
                  <a:pt x="5798" y="142"/>
                </a:lnTo>
                <a:cubicBezTo>
                  <a:pt x="5821" y="72"/>
                  <a:pt x="5769" y="0"/>
                  <a:pt x="5695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" name="Freeform 186"/>
          <p:cNvSpPr>
            <a:spLocks noChangeArrowheads="1"/>
          </p:cNvSpPr>
          <p:nvPr/>
        </p:nvSpPr>
        <p:spPr bwMode="auto">
          <a:xfrm>
            <a:off x="8679282" y="7435148"/>
            <a:ext cx="4307725" cy="1650395"/>
          </a:xfrm>
          <a:custGeom>
            <a:avLst/>
            <a:gdLst>
              <a:gd name="T0" fmla="*/ 526 w 3867"/>
              <a:gd name="T1" fmla="*/ 1482 h 1483"/>
              <a:gd name="T2" fmla="*/ 3317 w 3867"/>
              <a:gd name="T3" fmla="*/ 1482 h 1483"/>
              <a:gd name="T4" fmla="*/ 3317 w 3867"/>
              <a:gd name="T5" fmla="*/ 1482 h 1483"/>
              <a:gd name="T6" fmla="*/ 3421 w 3867"/>
              <a:gd name="T7" fmla="*/ 1407 h 1483"/>
              <a:gd name="T8" fmla="*/ 3842 w 3867"/>
              <a:gd name="T9" fmla="*/ 143 h 1483"/>
              <a:gd name="T10" fmla="*/ 3842 w 3867"/>
              <a:gd name="T11" fmla="*/ 143 h 1483"/>
              <a:gd name="T12" fmla="*/ 3739 w 3867"/>
              <a:gd name="T13" fmla="*/ 0 h 1483"/>
              <a:gd name="T14" fmla="*/ 125 w 3867"/>
              <a:gd name="T15" fmla="*/ 0 h 1483"/>
              <a:gd name="T16" fmla="*/ 125 w 3867"/>
              <a:gd name="T17" fmla="*/ 0 h 1483"/>
              <a:gd name="T18" fmla="*/ 22 w 3867"/>
              <a:gd name="T19" fmla="*/ 141 h 1483"/>
              <a:gd name="T20" fmla="*/ 422 w 3867"/>
              <a:gd name="T21" fmla="*/ 1406 h 1483"/>
              <a:gd name="T22" fmla="*/ 422 w 3867"/>
              <a:gd name="T23" fmla="*/ 1406 h 1483"/>
              <a:gd name="T24" fmla="*/ 526 w 3867"/>
              <a:gd name="T25" fmla="*/ 1482 h 1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67" h="1483">
                <a:moveTo>
                  <a:pt x="526" y="1482"/>
                </a:moveTo>
                <a:lnTo>
                  <a:pt x="3317" y="1482"/>
                </a:lnTo>
                <a:lnTo>
                  <a:pt x="3317" y="1482"/>
                </a:lnTo>
                <a:cubicBezTo>
                  <a:pt x="3364" y="1482"/>
                  <a:pt x="3406" y="1452"/>
                  <a:pt x="3421" y="1407"/>
                </a:cubicBezTo>
                <a:lnTo>
                  <a:pt x="3842" y="143"/>
                </a:lnTo>
                <a:lnTo>
                  <a:pt x="3842" y="143"/>
                </a:lnTo>
                <a:cubicBezTo>
                  <a:pt x="3866" y="72"/>
                  <a:pt x="3813" y="0"/>
                  <a:pt x="3739" y="0"/>
                </a:cubicBezTo>
                <a:lnTo>
                  <a:pt x="125" y="0"/>
                </a:lnTo>
                <a:lnTo>
                  <a:pt x="125" y="0"/>
                </a:lnTo>
                <a:cubicBezTo>
                  <a:pt x="52" y="0"/>
                  <a:pt x="0" y="71"/>
                  <a:pt x="22" y="141"/>
                </a:cubicBezTo>
                <a:lnTo>
                  <a:pt x="422" y="1406"/>
                </a:lnTo>
                <a:lnTo>
                  <a:pt x="422" y="1406"/>
                </a:lnTo>
                <a:cubicBezTo>
                  <a:pt x="437" y="1452"/>
                  <a:pt x="479" y="1482"/>
                  <a:pt x="526" y="14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4" name="Freeform 188"/>
          <p:cNvSpPr>
            <a:spLocks noChangeArrowheads="1"/>
          </p:cNvSpPr>
          <p:nvPr/>
        </p:nvSpPr>
        <p:spPr bwMode="auto">
          <a:xfrm>
            <a:off x="9209766" y="9110101"/>
            <a:ext cx="3217286" cy="1655308"/>
          </a:xfrm>
          <a:custGeom>
            <a:avLst/>
            <a:gdLst>
              <a:gd name="T0" fmla="*/ 406 w 2890"/>
              <a:gd name="T1" fmla="*/ 1374 h 1484"/>
              <a:gd name="T2" fmla="*/ 406 w 2890"/>
              <a:gd name="T3" fmla="*/ 1374 h 1484"/>
              <a:gd name="T4" fmla="*/ 406 w 2890"/>
              <a:gd name="T5" fmla="*/ 1374 h 1484"/>
              <a:gd name="T6" fmla="*/ 515 w 2890"/>
              <a:gd name="T7" fmla="*/ 1483 h 1484"/>
              <a:gd name="T8" fmla="*/ 2352 w 2890"/>
              <a:gd name="T9" fmla="*/ 1483 h 1484"/>
              <a:gd name="T10" fmla="*/ 2352 w 2890"/>
              <a:gd name="T11" fmla="*/ 1483 h 1484"/>
              <a:gd name="T12" fmla="*/ 2461 w 2890"/>
              <a:gd name="T13" fmla="*/ 1374 h 1484"/>
              <a:gd name="T14" fmla="*/ 2461 w 2890"/>
              <a:gd name="T15" fmla="*/ 1357 h 1484"/>
              <a:gd name="T16" fmla="*/ 2462 w 2890"/>
              <a:gd name="T17" fmla="*/ 1357 h 1484"/>
              <a:gd name="T18" fmla="*/ 2865 w 2890"/>
              <a:gd name="T19" fmla="*/ 143 h 1484"/>
              <a:gd name="T20" fmla="*/ 2865 w 2890"/>
              <a:gd name="T21" fmla="*/ 143 h 1484"/>
              <a:gd name="T22" fmla="*/ 2762 w 2890"/>
              <a:gd name="T23" fmla="*/ 0 h 1484"/>
              <a:gd name="T24" fmla="*/ 125 w 2890"/>
              <a:gd name="T25" fmla="*/ 0 h 1484"/>
              <a:gd name="T26" fmla="*/ 125 w 2890"/>
              <a:gd name="T27" fmla="*/ 0 h 1484"/>
              <a:gd name="T28" fmla="*/ 22 w 2890"/>
              <a:gd name="T29" fmla="*/ 142 h 1484"/>
              <a:gd name="T30" fmla="*/ 401 w 2890"/>
              <a:gd name="T31" fmla="*/ 1341 h 1484"/>
              <a:gd name="T32" fmla="*/ 401 w 2890"/>
              <a:gd name="T33" fmla="*/ 1341 h 1484"/>
              <a:gd name="T34" fmla="*/ 406 w 2890"/>
              <a:gd name="T35" fmla="*/ 1374 h 1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90" h="1484">
                <a:moveTo>
                  <a:pt x="406" y="1374"/>
                </a:moveTo>
                <a:lnTo>
                  <a:pt x="406" y="1374"/>
                </a:lnTo>
                <a:lnTo>
                  <a:pt x="406" y="1374"/>
                </a:lnTo>
                <a:cubicBezTo>
                  <a:pt x="406" y="1434"/>
                  <a:pt x="455" y="1483"/>
                  <a:pt x="515" y="1483"/>
                </a:cubicBezTo>
                <a:lnTo>
                  <a:pt x="2352" y="1483"/>
                </a:lnTo>
                <a:lnTo>
                  <a:pt x="2352" y="1483"/>
                </a:lnTo>
                <a:cubicBezTo>
                  <a:pt x="2412" y="1483"/>
                  <a:pt x="2461" y="1434"/>
                  <a:pt x="2461" y="1374"/>
                </a:cubicBezTo>
                <a:lnTo>
                  <a:pt x="2461" y="1357"/>
                </a:lnTo>
                <a:lnTo>
                  <a:pt x="2462" y="1357"/>
                </a:lnTo>
                <a:lnTo>
                  <a:pt x="2865" y="143"/>
                </a:lnTo>
                <a:lnTo>
                  <a:pt x="2865" y="143"/>
                </a:lnTo>
                <a:cubicBezTo>
                  <a:pt x="2889" y="73"/>
                  <a:pt x="2836" y="0"/>
                  <a:pt x="2762" y="0"/>
                </a:cubicBezTo>
                <a:lnTo>
                  <a:pt x="125" y="0"/>
                </a:lnTo>
                <a:lnTo>
                  <a:pt x="125" y="0"/>
                </a:lnTo>
                <a:cubicBezTo>
                  <a:pt x="52" y="0"/>
                  <a:pt x="0" y="72"/>
                  <a:pt x="22" y="142"/>
                </a:cubicBezTo>
                <a:lnTo>
                  <a:pt x="401" y="1341"/>
                </a:lnTo>
                <a:lnTo>
                  <a:pt x="401" y="1341"/>
                </a:lnTo>
                <a:cubicBezTo>
                  <a:pt x="405" y="1352"/>
                  <a:pt x="406" y="1364"/>
                  <a:pt x="406" y="137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26" name="Freeform 190"/>
          <p:cNvSpPr>
            <a:spLocks noChangeArrowheads="1"/>
          </p:cNvSpPr>
          <p:nvPr/>
        </p:nvSpPr>
        <p:spPr bwMode="auto">
          <a:xfrm>
            <a:off x="9661660" y="10785056"/>
            <a:ext cx="2288940" cy="1665129"/>
          </a:xfrm>
          <a:custGeom>
            <a:avLst/>
            <a:gdLst>
              <a:gd name="T0" fmla="*/ 109 w 2056"/>
              <a:gd name="T1" fmla="*/ 1496 h 1497"/>
              <a:gd name="T2" fmla="*/ 1946 w 2056"/>
              <a:gd name="T3" fmla="*/ 1496 h 1497"/>
              <a:gd name="T4" fmla="*/ 1946 w 2056"/>
              <a:gd name="T5" fmla="*/ 1496 h 1497"/>
              <a:gd name="T6" fmla="*/ 2055 w 2056"/>
              <a:gd name="T7" fmla="*/ 1387 h 1497"/>
              <a:gd name="T8" fmla="*/ 2055 w 2056"/>
              <a:gd name="T9" fmla="*/ 109 h 1497"/>
              <a:gd name="T10" fmla="*/ 2055 w 2056"/>
              <a:gd name="T11" fmla="*/ 109 h 1497"/>
              <a:gd name="T12" fmla="*/ 1946 w 2056"/>
              <a:gd name="T13" fmla="*/ 0 h 1497"/>
              <a:gd name="T14" fmla="*/ 109 w 2056"/>
              <a:gd name="T15" fmla="*/ 0 h 1497"/>
              <a:gd name="T16" fmla="*/ 109 w 2056"/>
              <a:gd name="T17" fmla="*/ 0 h 1497"/>
              <a:gd name="T18" fmla="*/ 0 w 2056"/>
              <a:gd name="T19" fmla="*/ 109 h 1497"/>
              <a:gd name="T20" fmla="*/ 0 w 2056"/>
              <a:gd name="T21" fmla="*/ 1387 h 1497"/>
              <a:gd name="T22" fmla="*/ 0 w 2056"/>
              <a:gd name="T23" fmla="*/ 1387 h 1497"/>
              <a:gd name="T24" fmla="*/ 109 w 2056"/>
              <a:gd name="T25" fmla="*/ 1496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56" h="1497">
                <a:moveTo>
                  <a:pt x="109" y="1496"/>
                </a:moveTo>
                <a:lnTo>
                  <a:pt x="1946" y="1496"/>
                </a:lnTo>
                <a:lnTo>
                  <a:pt x="1946" y="1496"/>
                </a:lnTo>
                <a:cubicBezTo>
                  <a:pt x="2006" y="1496"/>
                  <a:pt x="2055" y="1447"/>
                  <a:pt x="2055" y="1387"/>
                </a:cubicBezTo>
                <a:lnTo>
                  <a:pt x="2055" y="109"/>
                </a:lnTo>
                <a:lnTo>
                  <a:pt x="2055" y="109"/>
                </a:lnTo>
                <a:cubicBezTo>
                  <a:pt x="2055" y="49"/>
                  <a:pt x="2006" y="0"/>
                  <a:pt x="1946" y="0"/>
                </a:cubicBezTo>
                <a:lnTo>
                  <a:pt x="109" y="0"/>
                </a:lnTo>
                <a:lnTo>
                  <a:pt x="109" y="0"/>
                </a:lnTo>
                <a:cubicBezTo>
                  <a:pt x="49" y="0"/>
                  <a:pt x="0" y="49"/>
                  <a:pt x="0" y="109"/>
                </a:cubicBezTo>
                <a:lnTo>
                  <a:pt x="0" y="1387"/>
                </a:lnTo>
                <a:lnTo>
                  <a:pt x="0" y="1387"/>
                </a:lnTo>
                <a:cubicBezTo>
                  <a:pt x="0" y="1447"/>
                  <a:pt x="49" y="1496"/>
                  <a:pt x="109" y="149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47" name="Freeform 11"/>
          <p:cNvSpPr>
            <a:spLocks noChangeArrowheads="1"/>
          </p:cNvSpPr>
          <p:nvPr/>
        </p:nvSpPr>
        <p:spPr bwMode="auto">
          <a:xfrm>
            <a:off x="5910281" y="4375040"/>
            <a:ext cx="815374" cy="1090439"/>
          </a:xfrm>
          <a:custGeom>
            <a:avLst/>
            <a:gdLst>
              <a:gd name="T0" fmla="*/ 156 w 731"/>
              <a:gd name="T1" fmla="*/ 334 h 979"/>
              <a:gd name="T2" fmla="*/ 156 w 731"/>
              <a:gd name="T3" fmla="*/ 334 h 979"/>
              <a:gd name="T4" fmla="*/ 199 w 731"/>
              <a:gd name="T5" fmla="*/ 311 h 979"/>
              <a:gd name="T6" fmla="*/ 199 w 731"/>
              <a:gd name="T7" fmla="*/ 311 h 979"/>
              <a:gd name="T8" fmla="*/ 229 w 731"/>
              <a:gd name="T9" fmla="*/ 294 h 979"/>
              <a:gd name="T10" fmla="*/ 229 w 731"/>
              <a:gd name="T11" fmla="*/ 294 h 979"/>
              <a:gd name="T12" fmla="*/ 277 w 731"/>
              <a:gd name="T13" fmla="*/ 252 h 979"/>
              <a:gd name="T14" fmla="*/ 277 w 731"/>
              <a:gd name="T15" fmla="*/ 771 h 979"/>
              <a:gd name="T16" fmla="*/ 199 w 731"/>
              <a:gd name="T17" fmla="*/ 771 h 979"/>
              <a:gd name="T18" fmla="*/ 34 w 731"/>
              <a:gd name="T19" fmla="*/ 771 h 979"/>
              <a:gd name="T20" fmla="*/ 34 w 731"/>
              <a:gd name="T21" fmla="*/ 978 h 979"/>
              <a:gd name="T22" fmla="*/ 199 w 731"/>
              <a:gd name="T23" fmla="*/ 978 h 979"/>
              <a:gd name="T24" fmla="*/ 730 w 731"/>
              <a:gd name="T25" fmla="*/ 978 h 979"/>
              <a:gd name="T26" fmla="*/ 730 w 731"/>
              <a:gd name="T27" fmla="*/ 771 h 979"/>
              <a:gd name="T28" fmla="*/ 512 w 731"/>
              <a:gd name="T29" fmla="*/ 771 h 979"/>
              <a:gd name="T30" fmla="*/ 512 w 731"/>
              <a:gd name="T31" fmla="*/ 0 h 979"/>
              <a:gd name="T32" fmla="*/ 277 w 731"/>
              <a:gd name="T33" fmla="*/ 0 h 979"/>
              <a:gd name="T34" fmla="*/ 277 w 731"/>
              <a:gd name="T35" fmla="*/ 0 h 979"/>
              <a:gd name="T36" fmla="*/ 237 w 731"/>
              <a:gd name="T37" fmla="*/ 42 h 979"/>
              <a:gd name="T38" fmla="*/ 237 w 731"/>
              <a:gd name="T39" fmla="*/ 42 h 979"/>
              <a:gd name="T40" fmla="*/ 199 w 731"/>
              <a:gd name="T41" fmla="*/ 71 h 979"/>
              <a:gd name="T42" fmla="*/ 199 w 731"/>
              <a:gd name="T43" fmla="*/ 71 h 979"/>
              <a:gd name="T44" fmla="*/ 163 w 731"/>
              <a:gd name="T45" fmla="*/ 96 h 979"/>
              <a:gd name="T46" fmla="*/ 163 w 731"/>
              <a:gd name="T47" fmla="*/ 96 h 979"/>
              <a:gd name="T48" fmla="*/ 75 w 731"/>
              <a:gd name="T49" fmla="*/ 143 h 979"/>
              <a:gd name="T50" fmla="*/ 75 w 731"/>
              <a:gd name="T51" fmla="*/ 143 h 979"/>
              <a:gd name="T52" fmla="*/ 0 w 731"/>
              <a:gd name="T53" fmla="*/ 162 h 979"/>
              <a:gd name="T54" fmla="*/ 0 w 731"/>
              <a:gd name="T55" fmla="*/ 376 h 979"/>
              <a:gd name="T56" fmla="*/ 0 w 731"/>
              <a:gd name="T57" fmla="*/ 376 h 979"/>
              <a:gd name="T58" fmla="*/ 74 w 731"/>
              <a:gd name="T59" fmla="*/ 365 h 979"/>
              <a:gd name="T60" fmla="*/ 74 w 731"/>
              <a:gd name="T61" fmla="*/ 365 h 979"/>
              <a:gd name="T62" fmla="*/ 156 w 731"/>
              <a:gd name="T63" fmla="*/ 334 h 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31" h="979">
                <a:moveTo>
                  <a:pt x="156" y="334"/>
                </a:moveTo>
                <a:lnTo>
                  <a:pt x="156" y="334"/>
                </a:lnTo>
                <a:cubicBezTo>
                  <a:pt x="171" y="327"/>
                  <a:pt x="185" y="319"/>
                  <a:pt x="199" y="311"/>
                </a:cubicBezTo>
                <a:lnTo>
                  <a:pt x="199" y="311"/>
                </a:lnTo>
                <a:cubicBezTo>
                  <a:pt x="210" y="305"/>
                  <a:pt x="219" y="300"/>
                  <a:pt x="229" y="294"/>
                </a:cubicBezTo>
                <a:lnTo>
                  <a:pt x="229" y="294"/>
                </a:lnTo>
                <a:cubicBezTo>
                  <a:pt x="251" y="279"/>
                  <a:pt x="267" y="265"/>
                  <a:pt x="277" y="252"/>
                </a:cubicBezTo>
                <a:lnTo>
                  <a:pt x="277" y="771"/>
                </a:lnTo>
                <a:lnTo>
                  <a:pt x="199" y="771"/>
                </a:lnTo>
                <a:lnTo>
                  <a:pt x="34" y="771"/>
                </a:lnTo>
                <a:lnTo>
                  <a:pt x="34" y="978"/>
                </a:lnTo>
                <a:lnTo>
                  <a:pt x="199" y="978"/>
                </a:lnTo>
                <a:lnTo>
                  <a:pt x="730" y="978"/>
                </a:lnTo>
                <a:lnTo>
                  <a:pt x="730" y="771"/>
                </a:lnTo>
                <a:lnTo>
                  <a:pt x="512" y="771"/>
                </a:lnTo>
                <a:lnTo>
                  <a:pt x="512" y="0"/>
                </a:lnTo>
                <a:lnTo>
                  <a:pt x="277" y="0"/>
                </a:lnTo>
                <a:lnTo>
                  <a:pt x="277" y="0"/>
                </a:lnTo>
                <a:cubicBezTo>
                  <a:pt x="272" y="10"/>
                  <a:pt x="258" y="24"/>
                  <a:pt x="237" y="42"/>
                </a:cubicBezTo>
                <a:lnTo>
                  <a:pt x="237" y="42"/>
                </a:lnTo>
                <a:cubicBezTo>
                  <a:pt x="225" y="52"/>
                  <a:pt x="212" y="62"/>
                  <a:pt x="199" y="71"/>
                </a:cubicBezTo>
                <a:lnTo>
                  <a:pt x="199" y="71"/>
                </a:lnTo>
                <a:cubicBezTo>
                  <a:pt x="188" y="79"/>
                  <a:pt x="176" y="88"/>
                  <a:pt x="163" y="96"/>
                </a:cubicBezTo>
                <a:lnTo>
                  <a:pt x="163" y="96"/>
                </a:lnTo>
                <a:cubicBezTo>
                  <a:pt x="134" y="114"/>
                  <a:pt x="105" y="130"/>
                  <a:pt x="75" y="143"/>
                </a:cubicBezTo>
                <a:lnTo>
                  <a:pt x="75" y="143"/>
                </a:lnTo>
                <a:cubicBezTo>
                  <a:pt x="46" y="156"/>
                  <a:pt x="21" y="162"/>
                  <a:pt x="0" y="162"/>
                </a:cubicBezTo>
                <a:lnTo>
                  <a:pt x="0" y="376"/>
                </a:lnTo>
                <a:lnTo>
                  <a:pt x="0" y="376"/>
                </a:lnTo>
                <a:cubicBezTo>
                  <a:pt x="22" y="376"/>
                  <a:pt x="47" y="373"/>
                  <a:pt x="74" y="365"/>
                </a:cubicBezTo>
                <a:lnTo>
                  <a:pt x="74" y="365"/>
                </a:lnTo>
                <a:cubicBezTo>
                  <a:pt x="103" y="357"/>
                  <a:pt x="130" y="346"/>
                  <a:pt x="156" y="33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8" name="Freeform 12"/>
          <p:cNvSpPr>
            <a:spLocks noChangeArrowheads="1"/>
          </p:cNvSpPr>
          <p:nvPr/>
        </p:nvSpPr>
        <p:spPr bwMode="auto">
          <a:xfrm>
            <a:off x="5831691" y="6030348"/>
            <a:ext cx="923435" cy="1110087"/>
          </a:xfrm>
          <a:custGeom>
            <a:avLst/>
            <a:gdLst>
              <a:gd name="T0" fmla="*/ 306 w 827"/>
              <a:gd name="T1" fmla="*/ 788 h 996"/>
              <a:gd name="T2" fmla="*/ 356 w 827"/>
              <a:gd name="T3" fmla="*/ 732 h 996"/>
              <a:gd name="T4" fmla="*/ 427 w 827"/>
              <a:gd name="T5" fmla="*/ 678 h 996"/>
              <a:gd name="T6" fmla="*/ 505 w 827"/>
              <a:gd name="T7" fmla="*/ 629 h 996"/>
              <a:gd name="T8" fmla="*/ 575 w 827"/>
              <a:gd name="T9" fmla="*/ 589 h 996"/>
              <a:gd name="T10" fmla="*/ 653 w 827"/>
              <a:gd name="T11" fmla="*/ 542 h 996"/>
              <a:gd name="T12" fmla="*/ 728 w 827"/>
              <a:gd name="T13" fmla="*/ 480 h 996"/>
              <a:gd name="T14" fmla="*/ 785 w 827"/>
              <a:gd name="T15" fmla="*/ 397 h 996"/>
              <a:gd name="T16" fmla="*/ 807 w 827"/>
              <a:gd name="T17" fmla="*/ 291 h 996"/>
              <a:gd name="T18" fmla="*/ 782 w 827"/>
              <a:gd name="T19" fmla="*/ 174 h 996"/>
              <a:gd name="T20" fmla="*/ 710 w 827"/>
              <a:gd name="T21" fmla="*/ 81 h 996"/>
              <a:gd name="T22" fmla="*/ 595 w 827"/>
              <a:gd name="T23" fmla="*/ 21 h 996"/>
              <a:gd name="T24" fmla="*/ 550 w 827"/>
              <a:gd name="T25" fmla="*/ 10 h 996"/>
              <a:gd name="T26" fmla="*/ 438 w 827"/>
              <a:gd name="T27" fmla="*/ 0 h 996"/>
              <a:gd name="T28" fmla="*/ 323 w 827"/>
              <a:gd name="T29" fmla="*/ 10 h 996"/>
              <a:gd name="T30" fmla="*/ 294 w 827"/>
              <a:gd name="T31" fmla="*/ 17 h 996"/>
              <a:gd name="T32" fmla="*/ 269 w 827"/>
              <a:gd name="T33" fmla="*/ 23 h 996"/>
              <a:gd name="T34" fmla="*/ 170 w 827"/>
              <a:gd name="T35" fmla="*/ 58 h 996"/>
              <a:gd name="T36" fmla="*/ 74 w 827"/>
              <a:gd name="T37" fmla="*/ 111 h 996"/>
              <a:gd name="T38" fmla="*/ 157 w 827"/>
              <a:gd name="T39" fmla="*/ 333 h 996"/>
              <a:gd name="T40" fmla="*/ 203 w 827"/>
              <a:gd name="T41" fmla="*/ 284 h 996"/>
              <a:gd name="T42" fmla="*/ 258 w 827"/>
              <a:gd name="T43" fmla="*/ 242 h 996"/>
              <a:gd name="T44" fmla="*/ 271 w 827"/>
              <a:gd name="T45" fmla="*/ 234 h 996"/>
              <a:gd name="T46" fmla="*/ 322 w 827"/>
              <a:gd name="T47" fmla="*/ 212 h 996"/>
              <a:gd name="T48" fmla="*/ 397 w 827"/>
              <a:gd name="T49" fmla="*/ 201 h 996"/>
              <a:gd name="T50" fmla="*/ 516 w 827"/>
              <a:gd name="T51" fmla="*/ 237 h 996"/>
              <a:gd name="T52" fmla="*/ 557 w 827"/>
              <a:gd name="T53" fmla="*/ 325 h 996"/>
              <a:gd name="T54" fmla="*/ 538 w 827"/>
              <a:gd name="T55" fmla="*/ 383 h 996"/>
              <a:gd name="T56" fmla="*/ 483 w 827"/>
              <a:gd name="T57" fmla="*/ 432 h 996"/>
              <a:gd name="T58" fmla="*/ 393 w 827"/>
              <a:gd name="T59" fmla="*/ 484 h 996"/>
              <a:gd name="T60" fmla="*/ 274 w 827"/>
              <a:gd name="T61" fmla="*/ 547 h 996"/>
              <a:gd name="T62" fmla="*/ 269 w 827"/>
              <a:gd name="T63" fmla="*/ 550 h 996"/>
              <a:gd name="T64" fmla="*/ 136 w 827"/>
              <a:gd name="T65" fmla="*/ 641 h 996"/>
              <a:gd name="T66" fmla="*/ 54 w 827"/>
              <a:gd name="T67" fmla="*/ 740 h 996"/>
              <a:gd name="T68" fmla="*/ 12 w 827"/>
              <a:gd name="T69" fmla="*/ 855 h 996"/>
              <a:gd name="T70" fmla="*/ 0 w 827"/>
              <a:gd name="T71" fmla="*/ 995 h 996"/>
              <a:gd name="T72" fmla="*/ 826 w 827"/>
              <a:gd name="T73" fmla="*/ 788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27" h="996">
                <a:moveTo>
                  <a:pt x="306" y="788"/>
                </a:moveTo>
                <a:lnTo>
                  <a:pt x="306" y="788"/>
                </a:lnTo>
                <a:cubicBezTo>
                  <a:pt x="318" y="770"/>
                  <a:pt x="334" y="752"/>
                  <a:pt x="356" y="732"/>
                </a:cubicBezTo>
                <a:lnTo>
                  <a:pt x="356" y="732"/>
                </a:lnTo>
                <a:cubicBezTo>
                  <a:pt x="378" y="714"/>
                  <a:pt x="402" y="695"/>
                  <a:pt x="427" y="678"/>
                </a:cubicBezTo>
                <a:lnTo>
                  <a:pt x="427" y="678"/>
                </a:lnTo>
                <a:cubicBezTo>
                  <a:pt x="453" y="660"/>
                  <a:pt x="479" y="644"/>
                  <a:pt x="505" y="629"/>
                </a:cubicBezTo>
                <a:lnTo>
                  <a:pt x="505" y="629"/>
                </a:lnTo>
                <a:cubicBezTo>
                  <a:pt x="532" y="614"/>
                  <a:pt x="555" y="601"/>
                  <a:pt x="575" y="589"/>
                </a:cubicBezTo>
                <a:lnTo>
                  <a:pt x="575" y="589"/>
                </a:lnTo>
                <a:cubicBezTo>
                  <a:pt x="601" y="575"/>
                  <a:pt x="626" y="560"/>
                  <a:pt x="653" y="542"/>
                </a:cubicBezTo>
                <a:lnTo>
                  <a:pt x="653" y="542"/>
                </a:lnTo>
                <a:cubicBezTo>
                  <a:pt x="680" y="525"/>
                  <a:pt x="705" y="504"/>
                  <a:pt x="728" y="480"/>
                </a:cubicBezTo>
                <a:lnTo>
                  <a:pt x="728" y="480"/>
                </a:lnTo>
                <a:cubicBezTo>
                  <a:pt x="751" y="456"/>
                  <a:pt x="769" y="429"/>
                  <a:pt x="785" y="397"/>
                </a:cubicBezTo>
                <a:lnTo>
                  <a:pt x="785" y="397"/>
                </a:lnTo>
                <a:cubicBezTo>
                  <a:pt x="799" y="367"/>
                  <a:pt x="807" y="331"/>
                  <a:pt x="807" y="291"/>
                </a:cubicBezTo>
                <a:lnTo>
                  <a:pt x="807" y="291"/>
                </a:lnTo>
                <a:cubicBezTo>
                  <a:pt x="807" y="249"/>
                  <a:pt x="799" y="210"/>
                  <a:pt x="782" y="174"/>
                </a:cubicBezTo>
                <a:lnTo>
                  <a:pt x="782" y="174"/>
                </a:lnTo>
                <a:cubicBezTo>
                  <a:pt x="765" y="138"/>
                  <a:pt x="741" y="107"/>
                  <a:pt x="710" y="81"/>
                </a:cubicBezTo>
                <a:lnTo>
                  <a:pt x="710" y="81"/>
                </a:lnTo>
                <a:cubicBezTo>
                  <a:pt x="678" y="56"/>
                  <a:pt x="640" y="36"/>
                  <a:pt x="595" y="21"/>
                </a:cubicBezTo>
                <a:lnTo>
                  <a:pt x="595" y="21"/>
                </a:lnTo>
                <a:cubicBezTo>
                  <a:pt x="580" y="17"/>
                  <a:pt x="565" y="13"/>
                  <a:pt x="550" y="10"/>
                </a:cubicBezTo>
                <a:lnTo>
                  <a:pt x="550" y="10"/>
                </a:lnTo>
                <a:cubicBezTo>
                  <a:pt x="516" y="4"/>
                  <a:pt x="478" y="0"/>
                  <a:pt x="438" y="0"/>
                </a:cubicBezTo>
                <a:lnTo>
                  <a:pt x="438" y="0"/>
                </a:lnTo>
                <a:cubicBezTo>
                  <a:pt x="398" y="0"/>
                  <a:pt x="360" y="4"/>
                  <a:pt x="323" y="10"/>
                </a:cubicBezTo>
                <a:lnTo>
                  <a:pt x="323" y="10"/>
                </a:lnTo>
                <a:cubicBezTo>
                  <a:pt x="313" y="12"/>
                  <a:pt x="303" y="14"/>
                  <a:pt x="294" y="17"/>
                </a:cubicBezTo>
                <a:lnTo>
                  <a:pt x="294" y="17"/>
                </a:lnTo>
                <a:cubicBezTo>
                  <a:pt x="285" y="18"/>
                  <a:pt x="277" y="21"/>
                  <a:pt x="269" y="23"/>
                </a:cubicBezTo>
                <a:lnTo>
                  <a:pt x="269" y="23"/>
                </a:lnTo>
                <a:cubicBezTo>
                  <a:pt x="234" y="32"/>
                  <a:pt x="201" y="44"/>
                  <a:pt x="170" y="58"/>
                </a:cubicBezTo>
                <a:lnTo>
                  <a:pt x="170" y="58"/>
                </a:lnTo>
                <a:cubicBezTo>
                  <a:pt x="133" y="74"/>
                  <a:pt x="101" y="92"/>
                  <a:pt x="74" y="111"/>
                </a:cubicBezTo>
                <a:lnTo>
                  <a:pt x="74" y="111"/>
                </a:lnTo>
                <a:cubicBezTo>
                  <a:pt x="46" y="129"/>
                  <a:pt x="25" y="147"/>
                  <a:pt x="10" y="163"/>
                </a:cubicBezTo>
                <a:lnTo>
                  <a:pt x="157" y="333"/>
                </a:lnTo>
                <a:lnTo>
                  <a:pt x="157" y="333"/>
                </a:lnTo>
                <a:cubicBezTo>
                  <a:pt x="171" y="316"/>
                  <a:pt x="186" y="299"/>
                  <a:pt x="203" y="284"/>
                </a:cubicBezTo>
                <a:lnTo>
                  <a:pt x="203" y="284"/>
                </a:lnTo>
                <a:cubicBezTo>
                  <a:pt x="219" y="268"/>
                  <a:pt x="237" y="254"/>
                  <a:pt x="258" y="242"/>
                </a:cubicBezTo>
                <a:lnTo>
                  <a:pt x="258" y="242"/>
                </a:lnTo>
                <a:cubicBezTo>
                  <a:pt x="263" y="238"/>
                  <a:pt x="267" y="236"/>
                  <a:pt x="271" y="234"/>
                </a:cubicBezTo>
                <a:lnTo>
                  <a:pt x="271" y="234"/>
                </a:lnTo>
                <a:cubicBezTo>
                  <a:pt x="287" y="224"/>
                  <a:pt x="305" y="218"/>
                  <a:pt x="322" y="212"/>
                </a:cubicBezTo>
                <a:lnTo>
                  <a:pt x="322" y="212"/>
                </a:lnTo>
                <a:cubicBezTo>
                  <a:pt x="345" y="204"/>
                  <a:pt x="370" y="201"/>
                  <a:pt x="397" y="201"/>
                </a:cubicBezTo>
                <a:lnTo>
                  <a:pt x="397" y="201"/>
                </a:lnTo>
                <a:cubicBezTo>
                  <a:pt x="449" y="201"/>
                  <a:pt x="488" y="213"/>
                  <a:pt x="516" y="237"/>
                </a:cubicBezTo>
                <a:lnTo>
                  <a:pt x="516" y="237"/>
                </a:lnTo>
                <a:cubicBezTo>
                  <a:pt x="543" y="262"/>
                  <a:pt x="557" y="291"/>
                  <a:pt x="557" y="325"/>
                </a:cubicBezTo>
                <a:lnTo>
                  <a:pt x="557" y="325"/>
                </a:lnTo>
                <a:cubicBezTo>
                  <a:pt x="557" y="347"/>
                  <a:pt x="551" y="366"/>
                  <a:pt x="538" y="383"/>
                </a:cubicBezTo>
                <a:lnTo>
                  <a:pt x="538" y="383"/>
                </a:lnTo>
                <a:cubicBezTo>
                  <a:pt x="525" y="399"/>
                  <a:pt x="507" y="416"/>
                  <a:pt x="483" y="432"/>
                </a:cubicBezTo>
                <a:lnTo>
                  <a:pt x="483" y="432"/>
                </a:lnTo>
                <a:cubicBezTo>
                  <a:pt x="459" y="448"/>
                  <a:pt x="429" y="465"/>
                  <a:pt x="393" y="484"/>
                </a:cubicBezTo>
                <a:lnTo>
                  <a:pt x="393" y="484"/>
                </a:lnTo>
                <a:cubicBezTo>
                  <a:pt x="358" y="502"/>
                  <a:pt x="319" y="523"/>
                  <a:pt x="274" y="547"/>
                </a:cubicBezTo>
                <a:lnTo>
                  <a:pt x="274" y="547"/>
                </a:lnTo>
                <a:cubicBezTo>
                  <a:pt x="272" y="548"/>
                  <a:pt x="270" y="549"/>
                  <a:pt x="269" y="550"/>
                </a:cubicBezTo>
                <a:lnTo>
                  <a:pt x="269" y="550"/>
                </a:lnTo>
                <a:cubicBezTo>
                  <a:pt x="215" y="580"/>
                  <a:pt x="171" y="610"/>
                  <a:pt x="136" y="641"/>
                </a:cubicBezTo>
                <a:lnTo>
                  <a:pt x="136" y="641"/>
                </a:lnTo>
                <a:cubicBezTo>
                  <a:pt x="101" y="672"/>
                  <a:pt x="74" y="705"/>
                  <a:pt x="54" y="740"/>
                </a:cubicBezTo>
                <a:lnTo>
                  <a:pt x="54" y="740"/>
                </a:lnTo>
                <a:cubicBezTo>
                  <a:pt x="34" y="776"/>
                  <a:pt x="20" y="814"/>
                  <a:pt x="12" y="855"/>
                </a:cubicBezTo>
                <a:lnTo>
                  <a:pt x="12" y="855"/>
                </a:lnTo>
                <a:cubicBezTo>
                  <a:pt x="4" y="897"/>
                  <a:pt x="0" y="943"/>
                  <a:pt x="0" y="995"/>
                </a:cubicBezTo>
                <a:lnTo>
                  <a:pt x="826" y="995"/>
                </a:lnTo>
                <a:lnTo>
                  <a:pt x="826" y="788"/>
                </a:lnTo>
                <a:lnTo>
                  <a:pt x="306" y="788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9" name="Freeform 13"/>
          <p:cNvSpPr>
            <a:spLocks noChangeArrowheads="1"/>
          </p:cNvSpPr>
          <p:nvPr/>
        </p:nvSpPr>
        <p:spPr bwMode="auto">
          <a:xfrm>
            <a:off x="5856252" y="7670919"/>
            <a:ext cx="869403" cy="1272178"/>
          </a:xfrm>
          <a:custGeom>
            <a:avLst/>
            <a:gdLst>
              <a:gd name="T0" fmla="*/ 507 w 779"/>
              <a:gd name="T1" fmla="*/ 913 h 1144"/>
              <a:gd name="T2" fmla="*/ 361 w 779"/>
              <a:gd name="T3" fmla="*/ 951 h 1144"/>
              <a:gd name="T4" fmla="*/ 251 w 779"/>
              <a:gd name="T5" fmla="*/ 935 h 1144"/>
              <a:gd name="T6" fmla="*/ 218 w 779"/>
              <a:gd name="T7" fmla="*/ 922 h 1144"/>
              <a:gd name="T8" fmla="*/ 0 w 779"/>
              <a:gd name="T9" fmla="*/ 992 h 1144"/>
              <a:gd name="T10" fmla="*/ 154 w 779"/>
              <a:gd name="T11" fmla="*/ 1105 h 1144"/>
              <a:gd name="T12" fmla="*/ 367 w 779"/>
              <a:gd name="T13" fmla="*/ 1143 h 1144"/>
              <a:gd name="T14" fmla="*/ 537 w 779"/>
              <a:gd name="T15" fmla="*/ 1121 h 1144"/>
              <a:gd name="T16" fmla="*/ 667 w 779"/>
              <a:gd name="T17" fmla="*/ 1056 h 1144"/>
              <a:gd name="T18" fmla="*/ 700 w 779"/>
              <a:gd name="T19" fmla="*/ 1024 h 1144"/>
              <a:gd name="T20" fmla="*/ 748 w 779"/>
              <a:gd name="T21" fmla="*/ 954 h 1144"/>
              <a:gd name="T22" fmla="*/ 778 w 779"/>
              <a:gd name="T23" fmla="*/ 819 h 1144"/>
              <a:gd name="T24" fmla="*/ 717 w 779"/>
              <a:gd name="T25" fmla="*/ 632 h 1144"/>
              <a:gd name="T26" fmla="*/ 558 w 779"/>
              <a:gd name="T27" fmla="*/ 538 h 1144"/>
              <a:gd name="T28" fmla="*/ 640 w 779"/>
              <a:gd name="T29" fmla="*/ 506 h 1144"/>
              <a:gd name="T30" fmla="*/ 704 w 779"/>
              <a:gd name="T31" fmla="*/ 448 h 1144"/>
              <a:gd name="T32" fmla="*/ 745 w 779"/>
              <a:gd name="T33" fmla="*/ 370 h 1144"/>
              <a:gd name="T34" fmla="*/ 759 w 779"/>
              <a:gd name="T35" fmla="*/ 280 h 1144"/>
              <a:gd name="T36" fmla="*/ 732 w 779"/>
              <a:gd name="T37" fmla="*/ 165 h 1144"/>
              <a:gd name="T38" fmla="*/ 658 w 779"/>
              <a:gd name="T39" fmla="*/ 78 h 1144"/>
              <a:gd name="T40" fmla="*/ 592 w 779"/>
              <a:gd name="T41" fmla="*/ 39 h 1144"/>
              <a:gd name="T42" fmla="*/ 544 w 779"/>
              <a:gd name="T43" fmla="*/ 21 h 1144"/>
              <a:gd name="T44" fmla="*/ 397 w 779"/>
              <a:gd name="T45" fmla="*/ 0 h 1144"/>
              <a:gd name="T46" fmla="*/ 277 w 779"/>
              <a:gd name="T47" fmla="*/ 13 h 1144"/>
              <a:gd name="T48" fmla="*/ 169 w 779"/>
              <a:gd name="T49" fmla="*/ 46 h 1144"/>
              <a:gd name="T50" fmla="*/ 79 w 779"/>
              <a:gd name="T51" fmla="*/ 96 h 1144"/>
              <a:gd name="T52" fmla="*/ 16 w 779"/>
              <a:gd name="T53" fmla="*/ 162 h 1144"/>
              <a:gd name="T54" fmla="*/ 148 w 779"/>
              <a:gd name="T55" fmla="*/ 310 h 1144"/>
              <a:gd name="T56" fmla="*/ 243 w 779"/>
              <a:gd name="T57" fmla="*/ 217 h 1144"/>
              <a:gd name="T58" fmla="*/ 250 w 779"/>
              <a:gd name="T59" fmla="*/ 213 h 1144"/>
              <a:gd name="T60" fmla="*/ 373 w 779"/>
              <a:gd name="T61" fmla="*/ 184 h 1144"/>
              <a:gd name="T62" fmla="*/ 489 w 779"/>
              <a:gd name="T63" fmla="*/ 216 h 1144"/>
              <a:gd name="T64" fmla="*/ 532 w 779"/>
              <a:gd name="T65" fmla="*/ 312 h 1144"/>
              <a:gd name="T66" fmla="*/ 479 w 779"/>
              <a:gd name="T67" fmla="*/ 424 h 1144"/>
              <a:gd name="T68" fmla="*/ 278 w 779"/>
              <a:gd name="T69" fmla="*/ 467 h 1144"/>
              <a:gd name="T70" fmla="*/ 323 w 779"/>
              <a:gd name="T71" fmla="*/ 625 h 1144"/>
              <a:gd name="T72" fmla="*/ 500 w 779"/>
              <a:gd name="T73" fmla="*/ 670 h 1144"/>
              <a:gd name="T74" fmla="*/ 558 w 779"/>
              <a:gd name="T75" fmla="*/ 796 h 1144"/>
              <a:gd name="T76" fmla="*/ 507 w 779"/>
              <a:gd name="T77" fmla="*/ 913 h 1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79" h="1144">
                <a:moveTo>
                  <a:pt x="507" y="913"/>
                </a:moveTo>
                <a:lnTo>
                  <a:pt x="507" y="913"/>
                </a:lnTo>
                <a:cubicBezTo>
                  <a:pt x="474" y="938"/>
                  <a:pt x="425" y="951"/>
                  <a:pt x="361" y="951"/>
                </a:cubicBezTo>
                <a:lnTo>
                  <a:pt x="361" y="951"/>
                </a:lnTo>
                <a:cubicBezTo>
                  <a:pt x="319" y="951"/>
                  <a:pt x="282" y="945"/>
                  <a:pt x="251" y="935"/>
                </a:cubicBezTo>
                <a:lnTo>
                  <a:pt x="251" y="935"/>
                </a:lnTo>
                <a:cubicBezTo>
                  <a:pt x="239" y="932"/>
                  <a:pt x="229" y="928"/>
                  <a:pt x="218" y="922"/>
                </a:cubicBezTo>
                <a:lnTo>
                  <a:pt x="218" y="922"/>
                </a:lnTo>
                <a:cubicBezTo>
                  <a:pt x="180" y="903"/>
                  <a:pt x="148" y="876"/>
                  <a:pt x="120" y="841"/>
                </a:cubicBezTo>
                <a:lnTo>
                  <a:pt x="0" y="992"/>
                </a:lnTo>
                <a:lnTo>
                  <a:pt x="0" y="992"/>
                </a:lnTo>
                <a:cubicBezTo>
                  <a:pt x="42" y="1041"/>
                  <a:pt x="93" y="1079"/>
                  <a:pt x="154" y="1105"/>
                </a:cubicBezTo>
                <a:lnTo>
                  <a:pt x="154" y="1105"/>
                </a:lnTo>
                <a:cubicBezTo>
                  <a:pt x="216" y="1131"/>
                  <a:pt x="287" y="1143"/>
                  <a:pt x="367" y="1143"/>
                </a:cubicBezTo>
                <a:lnTo>
                  <a:pt x="367" y="1143"/>
                </a:lnTo>
                <a:cubicBezTo>
                  <a:pt x="430" y="1143"/>
                  <a:pt x="487" y="1136"/>
                  <a:pt x="537" y="1121"/>
                </a:cubicBezTo>
                <a:lnTo>
                  <a:pt x="537" y="1121"/>
                </a:lnTo>
                <a:cubicBezTo>
                  <a:pt x="588" y="1106"/>
                  <a:pt x="631" y="1084"/>
                  <a:pt x="667" y="1056"/>
                </a:cubicBezTo>
                <a:lnTo>
                  <a:pt x="667" y="1056"/>
                </a:lnTo>
                <a:cubicBezTo>
                  <a:pt x="679" y="1046"/>
                  <a:pt x="690" y="1036"/>
                  <a:pt x="700" y="1024"/>
                </a:cubicBezTo>
                <a:lnTo>
                  <a:pt x="700" y="1024"/>
                </a:lnTo>
                <a:cubicBezTo>
                  <a:pt x="720" y="1003"/>
                  <a:pt x="736" y="980"/>
                  <a:pt x="748" y="954"/>
                </a:cubicBezTo>
                <a:lnTo>
                  <a:pt x="748" y="954"/>
                </a:lnTo>
                <a:cubicBezTo>
                  <a:pt x="768" y="913"/>
                  <a:pt x="778" y="869"/>
                  <a:pt x="778" y="819"/>
                </a:cubicBezTo>
                <a:lnTo>
                  <a:pt x="778" y="819"/>
                </a:lnTo>
                <a:cubicBezTo>
                  <a:pt x="778" y="746"/>
                  <a:pt x="758" y="683"/>
                  <a:pt x="717" y="632"/>
                </a:cubicBezTo>
                <a:lnTo>
                  <a:pt x="717" y="632"/>
                </a:lnTo>
                <a:cubicBezTo>
                  <a:pt x="676" y="581"/>
                  <a:pt x="624" y="550"/>
                  <a:pt x="558" y="538"/>
                </a:cubicBezTo>
                <a:lnTo>
                  <a:pt x="558" y="538"/>
                </a:lnTo>
                <a:cubicBezTo>
                  <a:pt x="588" y="532"/>
                  <a:pt x="615" y="522"/>
                  <a:pt x="640" y="506"/>
                </a:cubicBezTo>
                <a:lnTo>
                  <a:pt x="640" y="506"/>
                </a:lnTo>
                <a:cubicBezTo>
                  <a:pt x="664" y="490"/>
                  <a:pt x="685" y="471"/>
                  <a:pt x="704" y="448"/>
                </a:cubicBezTo>
                <a:lnTo>
                  <a:pt x="704" y="448"/>
                </a:lnTo>
                <a:cubicBezTo>
                  <a:pt x="721" y="425"/>
                  <a:pt x="735" y="399"/>
                  <a:pt x="745" y="370"/>
                </a:cubicBezTo>
                <a:lnTo>
                  <a:pt x="745" y="370"/>
                </a:lnTo>
                <a:cubicBezTo>
                  <a:pt x="754" y="342"/>
                  <a:pt x="759" y="312"/>
                  <a:pt x="759" y="280"/>
                </a:cubicBezTo>
                <a:lnTo>
                  <a:pt x="759" y="280"/>
                </a:lnTo>
                <a:cubicBezTo>
                  <a:pt x="759" y="238"/>
                  <a:pt x="750" y="200"/>
                  <a:pt x="732" y="165"/>
                </a:cubicBezTo>
                <a:lnTo>
                  <a:pt x="732" y="165"/>
                </a:lnTo>
                <a:cubicBezTo>
                  <a:pt x="715" y="131"/>
                  <a:pt x="690" y="102"/>
                  <a:pt x="658" y="78"/>
                </a:cubicBezTo>
                <a:lnTo>
                  <a:pt x="658" y="78"/>
                </a:lnTo>
                <a:cubicBezTo>
                  <a:pt x="639" y="63"/>
                  <a:pt x="616" y="50"/>
                  <a:pt x="592" y="39"/>
                </a:cubicBezTo>
                <a:lnTo>
                  <a:pt x="592" y="39"/>
                </a:lnTo>
                <a:cubicBezTo>
                  <a:pt x="577" y="32"/>
                  <a:pt x="561" y="26"/>
                  <a:pt x="544" y="21"/>
                </a:cubicBezTo>
                <a:lnTo>
                  <a:pt x="544" y="21"/>
                </a:lnTo>
                <a:cubicBezTo>
                  <a:pt x="500" y="7"/>
                  <a:pt x="451" y="0"/>
                  <a:pt x="397" y="0"/>
                </a:cubicBezTo>
                <a:lnTo>
                  <a:pt x="397" y="0"/>
                </a:lnTo>
                <a:cubicBezTo>
                  <a:pt x="356" y="0"/>
                  <a:pt x="315" y="5"/>
                  <a:pt x="277" y="13"/>
                </a:cubicBezTo>
                <a:lnTo>
                  <a:pt x="277" y="13"/>
                </a:lnTo>
                <a:cubicBezTo>
                  <a:pt x="238" y="20"/>
                  <a:pt x="202" y="32"/>
                  <a:pt x="169" y="46"/>
                </a:cubicBezTo>
                <a:lnTo>
                  <a:pt x="169" y="46"/>
                </a:lnTo>
                <a:cubicBezTo>
                  <a:pt x="135" y="60"/>
                  <a:pt x="106" y="77"/>
                  <a:pt x="79" y="96"/>
                </a:cubicBezTo>
                <a:lnTo>
                  <a:pt x="79" y="96"/>
                </a:lnTo>
                <a:cubicBezTo>
                  <a:pt x="53" y="115"/>
                  <a:pt x="32" y="137"/>
                  <a:pt x="16" y="162"/>
                </a:cubicBezTo>
                <a:lnTo>
                  <a:pt x="148" y="310"/>
                </a:lnTo>
                <a:lnTo>
                  <a:pt x="148" y="310"/>
                </a:lnTo>
                <a:cubicBezTo>
                  <a:pt x="173" y="270"/>
                  <a:pt x="204" y="239"/>
                  <a:pt x="243" y="217"/>
                </a:cubicBezTo>
                <a:lnTo>
                  <a:pt x="243" y="217"/>
                </a:lnTo>
                <a:cubicBezTo>
                  <a:pt x="245" y="216"/>
                  <a:pt x="248" y="215"/>
                  <a:pt x="250" y="213"/>
                </a:cubicBezTo>
                <a:lnTo>
                  <a:pt x="250" y="213"/>
                </a:lnTo>
                <a:cubicBezTo>
                  <a:pt x="287" y="194"/>
                  <a:pt x="328" y="184"/>
                  <a:pt x="373" y="184"/>
                </a:cubicBezTo>
                <a:lnTo>
                  <a:pt x="373" y="184"/>
                </a:lnTo>
                <a:cubicBezTo>
                  <a:pt x="421" y="184"/>
                  <a:pt x="459" y="194"/>
                  <a:pt x="489" y="216"/>
                </a:cubicBezTo>
                <a:lnTo>
                  <a:pt x="489" y="216"/>
                </a:lnTo>
                <a:cubicBezTo>
                  <a:pt x="518" y="236"/>
                  <a:pt x="532" y="269"/>
                  <a:pt x="532" y="312"/>
                </a:cubicBezTo>
                <a:lnTo>
                  <a:pt x="532" y="312"/>
                </a:lnTo>
                <a:cubicBezTo>
                  <a:pt x="532" y="357"/>
                  <a:pt x="515" y="394"/>
                  <a:pt x="479" y="424"/>
                </a:cubicBezTo>
                <a:lnTo>
                  <a:pt x="479" y="424"/>
                </a:lnTo>
                <a:cubicBezTo>
                  <a:pt x="443" y="452"/>
                  <a:pt x="392" y="467"/>
                  <a:pt x="327" y="467"/>
                </a:cubicBezTo>
                <a:lnTo>
                  <a:pt x="278" y="467"/>
                </a:lnTo>
                <a:lnTo>
                  <a:pt x="278" y="625"/>
                </a:lnTo>
                <a:lnTo>
                  <a:pt x="323" y="625"/>
                </a:lnTo>
                <a:lnTo>
                  <a:pt x="323" y="625"/>
                </a:lnTo>
                <a:cubicBezTo>
                  <a:pt x="402" y="625"/>
                  <a:pt x="460" y="640"/>
                  <a:pt x="500" y="670"/>
                </a:cubicBezTo>
                <a:lnTo>
                  <a:pt x="500" y="670"/>
                </a:lnTo>
                <a:cubicBezTo>
                  <a:pt x="539" y="699"/>
                  <a:pt x="558" y="741"/>
                  <a:pt x="558" y="796"/>
                </a:cubicBezTo>
                <a:lnTo>
                  <a:pt x="558" y="796"/>
                </a:lnTo>
                <a:cubicBezTo>
                  <a:pt x="558" y="849"/>
                  <a:pt x="541" y="887"/>
                  <a:pt x="507" y="91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0" name="Freeform 14"/>
          <p:cNvSpPr>
            <a:spLocks noChangeArrowheads="1"/>
          </p:cNvSpPr>
          <p:nvPr/>
        </p:nvSpPr>
        <p:spPr bwMode="auto">
          <a:xfrm>
            <a:off x="5831691" y="9291842"/>
            <a:ext cx="903788" cy="1227972"/>
          </a:xfrm>
          <a:custGeom>
            <a:avLst/>
            <a:gdLst>
              <a:gd name="T0" fmla="*/ 272 w 813"/>
              <a:gd name="T1" fmla="*/ 678 h 1104"/>
              <a:gd name="T2" fmla="*/ 212 w 813"/>
              <a:gd name="T3" fmla="*/ 678 h 1104"/>
              <a:gd name="T4" fmla="*/ 272 w 813"/>
              <a:gd name="T5" fmla="*/ 600 h 1104"/>
              <a:gd name="T6" fmla="*/ 485 w 813"/>
              <a:gd name="T7" fmla="*/ 321 h 1104"/>
              <a:gd name="T8" fmla="*/ 485 w 813"/>
              <a:gd name="T9" fmla="*/ 678 h 1104"/>
              <a:gd name="T10" fmla="*/ 272 w 813"/>
              <a:gd name="T11" fmla="*/ 678 h 1104"/>
              <a:gd name="T12" fmla="*/ 674 w 813"/>
              <a:gd name="T13" fmla="*/ 85 h 1104"/>
              <a:gd name="T14" fmla="*/ 674 w 813"/>
              <a:gd name="T15" fmla="*/ 0 h 1104"/>
              <a:gd name="T16" fmla="*/ 530 w 813"/>
              <a:gd name="T17" fmla="*/ 0 h 1104"/>
              <a:gd name="T18" fmla="*/ 463 w 813"/>
              <a:gd name="T19" fmla="*/ 85 h 1104"/>
              <a:gd name="T20" fmla="*/ 273 w 813"/>
              <a:gd name="T21" fmla="*/ 328 h 1104"/>
              <a:gd name="T22" fmla="*/ 0 w 813"/>
              <a:gd name="T23" fmla="*/ 679 h 1104"/>
              <a:gd name="T24" fmla="*/ 0 w 813"/>
              <a:gd name="T25" fmla="*/ 868 h 1104"/>
              <a:gd name="T26" fmla="*/ 275 w 813"/>
              <a:gd name="T27" fmla="*/ 868 h 1104"/>
              <a:gd name="T28" fmla="*/ 462 w 813"/>
              <a:gd name="T29" fmla="*/ 868 h 1104"/>
              <a:gd name="T30" fmla="*/ 462 w 813"/>
              <a:gd name="T31" fmla="*/ 1070 h 1104"/>
              <a:gd name="T32" fmla="*/ 462 w 813"/>
              <a:gd name="T33" fmla="*/ 1103 h 1104"/>
              <a:gd name="T34" fmla="*/ 674 w 813"/>
              <a:gd name="T35" fmla="*/ 1103 h 1104"/>
              <a:gd name="T36" fmla="*/ 674 w 813"/>
              <a:gd name="T37" fmla="*/ 1070 h 1104"/>
              <a:gd name="T38" fmla="*/ 674 w 813"/>
              <a:gd name="T39" fmla="*/ 868 h 1104"/>
              <a:gd name="T40" fmla="*/ 812 w 813"/>
              <a:gd name="T41" fmla="*/ 868 h 1104"/>
              <a:gd name="T42" fmla="*/ 812 w 813"/>
              <a:gd name="T43" fmla="*/ 678 h 1104"/>
              <a:gd name="T44" fmla="*/ 674 w 813"/>
              <a:gd name="T45" fmla="*/ 678 h 1104"/>
              <a:gd name="T46" fmla="*/ 674 w 813"/>
              <a:gd name="T47" fmla="*/ 85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13" h="1104">
                <a:moveTo>
                  <a:pt x="272" y="678"/>
                </a:moveTo>
                <a:lnTo>
                  <a:pt x="212" y="678"/>
                </a:lnTo>
                <a:lnTo>
                  <a:pt x="272" y="600"/>
                </a:lnTo>
                <a:lnTo>
                  <a:pt x="485" y="321"/>
                </a:lnTo>
                <a:lnTo>
                  <a:pt x="485" y="678"/>
                </a:lnTo>
                <a:lnTo>
                  <a:pt x="272" y="678"/>
                </a:lnTo>
                <a:close/>
                <a:moveTo>
                  <a:pt x="674" y="85"/>
                </a:moveTo>
                <a:lnTo>
                  <a:pt x="674" y="0"/>
                </a:lnTo>
                <a:lnTo>
                  <a:pt x="530" y="0"/>
                </a:lnTo>
                <a:lnTo>
                  <a:pt x="463" y="85"/>
                </a:lnTo>
                <a:lnTo>
                  <a:pt x="273" y="328"/>
                </a:lnTo>
                <a:lnTo>
                  <a:pt x="0" y="679"/>
                </a:lnTo>
                <a:lnTo>
                  <a:pt x="0" y="868"/>
                </a:lnTo>
                <a:lnTo>
                  <a:pt x="275" y="868"/>
                </a:lnTo>
                <a:lnTo>
                  <a:pt x="462" y="868"/>
                </a:lnTo>
                <a:lnTo>
                  <a:pt x="462" y="1070"/>
                </a:lnTo>
                <a:lnTo>
                  <a:pt x="462" y="1103"/>
                </a:lnTo>
                <a:lnTo>
                  <a:pt x="674" y="1103"/>
                </a:lnTo>
                <a:lnTo>
                  <a:pt x="674" y="1070"/>
                </a:lnTo>
                <a:lnTo>
                  <a:pt x="674" y="868"/>
                </a:lnTo>
                <a:lnTo>
                  <a:pt x="812" y="868"/>
                </a:lnTo>
                <a:lnTo>
                  <a:pt x="812" y="678"/>
                </a:lnTo>
                <a:lnTo>
                  <a:pt x="674" y="678"/>
                </a:lnTo>
                <a:lnTo>
                  <a:pt x="674" y="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1" name="Freeform 15"/>
          <p:cNvSpPr>
            <a:spLocks noChangeArrowheads="1"/>
          </p:cNvSpPr>
          <p:nvPr/>
        </p:nvSpPr>
        <p:spPr bwMode="auto">
          <a:xfrm>
            <a:off x="5895547" y="11020827"/>
            <a:ext cx="805550" cy="1173940"/>
          </a:xfrm>
          <a:custGeom>
            <a:avLst/>
            <a:gdLst>
              <a:gd name="T0" fmla="*/ 626 w 723"/>
              <a:gd name="T1" fmla="*/ 461 h 1054"/>
              <a:gd name="T2" fmla="*/ 518 w 723"/>
              <a:gd name="T3" fmla="*/ 393 h 1054"/>
              <a:gd name="T4" fmla="*/ 382 w 723"/>
              <a:gd name="T5" fmla="*/ 369 h 1054"/>
              <a:gd name="T6" fmla="*/ 298 w 723"/>
              <a:gd name="T7" fmla="*/ 380 h 1054"/>
              <a:gd name="T8" fmla="*/ 288 w 723"/>
              <a:gd name="T9" fmla="*/ 178 h 1054"/>
              <a:gd name="T10" fmla="*/ 658 w 723"/>
              <a:gd name="T11" fmla="*/ 41 h 1054"/>
              <a:gd name="T12" fmla="*/ 146 w 723"/>
              <a:gd name="T13" fmla="*/ 0 h 1054"/>
              <a:gd name="T14" fmla="*/ 88 w 723"/>
              <a:gd name="T15" fmla="*/ 302 h 1054"/>
              <a:gd name="T16" fmla="*/ 66 w 723"/>
              <a:gd name="T17" fmla="*/ 413 h 1054"/>
              <a:gd name="T18" fmla="*/ 47 w 723"/>
              <a:gd name="T19" fmla="*/ 513 h 1054"/>
              <a:gd name="T20" fmla="*/ 32 w 723"/>
              <a:gd name="T21" fmla="*/ 586 h 1054"/>
              <a:gd name="T22" fmla="*/ 26 w 723"/>
              <a:gd name="T23" fmla="*/ 619 h 1054"/>
              <a:gd name="T24" fmla="*/ 198 w 723"/>
              <a:gd name="T25" fmla="*/ 619 h 1054"/>
              <a:gd name="T26" fmla="*/ 215 w 723"/>
              <a:gd name="T27" fmla="*/ 597 h 1054"/>
              <a:gd name="T28" fmla="*/ 264 w 723"/>
              <a:gd name="T29" fmla="*/ 559 h 1054"/>
              <a:gd name="T30" fmla="*/ 354 w 723"/>
              <a:gd name="T31" fmla="*/ 537 h 1054"/>
              <a:gd name="T32" fmla="*/ 475 w 723"/>
              <a:gd name="T33" fmla="*/ 584 h 1054"/>
              <a:gd name="T34" fmla="*/ 522 w 723"/>
              <a:gd name="T35" fmla="*/ 707 h 1054"/>
              <a:gd name="T36" fmla="*/ 472 w 723"/>
              <a:gd name="T37" fmla="*/ 833 h 1054"/>
              <a:gd name="T38" fmla="*/ 342 w 723"/>
              <a:gd name="T39" fmla="*/ 881 h 1054"/>
              <a:gd name="T40" fmla="*/ 217 w 723"/>
              <a:gd name="T41" fmla="*/ 848 h 1054"/>
              <a:gd name="T42" fmla="*/ 215 w 723"/>
              <a:gd name="T43" fmla="*/ 847 h 1054"/>
              <a:gd name="T44" fmla="*/ 0 w 723"/>
              <a:gd name="T45" fmla="*/ 873 h 1054"/>
              <a:gd name="T46" fmla="*/ 137 w 723"/>
              <a:gd name="T47" fmla="*/ 1005 h 1054"/>
              <a:gd name="T48" fmla="*/ 341 w 723"/>
              <a:gd name="T49" fmla="*/ 1053 h 1054"/>
              <a:gd name="T50" fmla="*/ 493 w 723"/>
              <a:gd name="T51" fmla="*/ 1028 h 1054"/>
              <a:gd name="T52" fmla="*/ 496 w 723"/>
              <a:gd name="T53" fmla="*/ 1027 h 1054"/>
              <a:gd name="T54" fmla="*/ 615 w 723"/>
              <a:gd name="T55" fmla="*/ 956 h 1054"/>
              <a:gd name="T56" fmla="*/ 694 w 723"/>
              <a:gd name="T57" fmla="*/ 846 h 1054"/>
              <a:gd name="T58" fmla="*/ 722 w 723"/>
              <a:gd name="T59" fmla="*/ 702 h 1054"/>
              <a:gd name="T60" fmla="*/ 697 w 723"/>
              <a:gd name="T61" fmla="*/ 566 h 1054"/>
              <a:gd name="T62" fmla="*/ 626 w 723"/>
              <a:gd name="T63" fmla="*/ 461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23" h="1054">
                <a:moveTo>
                  <a:pt x="626" y="461"/>
                </a:moveTo>
                <a:lnTo>
                  <a:pt x="626" y="461"/>
                </a:lnTo>
                <a:cubicBezTo>
                  <a:pt x="596" y="432"/>
                  <a:pt x="560" y="409"/>
                  <a:pt x="518" y="393"/>
                </a:cubicBezTo>
                <a:lnTo>
                  <a:pt x="518" y="393"/>
                </a:lnTo>
                <a:cubicBezTo>
                  <a:pt x="476" y="377"/>
                  <a:pt x="431" y="369"/>
                  <a:pt x="382" y="369"/>
                </a:cubicBezTo>
                <a:lnTo>
                  <a:pt x="382" y="369"/>
                </a:lnTo>
                <a:cubicBezTo>
                  <a:pt x="349" y="369"/>
                  <a:pt x="320" y="373"/>
                  <a:pt x="298" y="380"/>
                </a:cubicBezTo>
                <a:lnTo>
                  <a:pt x="298" y="380"/>
                </a:lnTo>
                <a:cubicBezTo>
                  <a:pt x="275" y="388"/>
                  <a:pt x="258" y="399"/>
                  <a:pt x="246" y="411"/>
                </a:cubicBezTo>
                <a:lnTo>
                  <a:pt x="288" y="178"/>
                </a:lnTo>
                <a:lnTo>
                  <a:pt x="658" y="178"/>
                </a:lnTo>
                <a:lnTo>
                  <a:pt x="658" y="41"/>
                </a:lnTo>
                <a:lnTo>
                  <a:pt x="658" y="0"/>
                </a:lnTo>
                <a:lnTo>
                  <a:pt x="146" y="0"/>
                </a:lnTo>
                <a:lnTo>
                  <a:pt x="146" y="0"/>
                </a:lnTo>
                <a:cubicBezTo>
                  <a:pt x="125" y="111"/>
                  <a:pt x="105" y="211"/>
                  <a:pt x="88" y="302"/>
                </a:cubicBezTo>
                <a:lnTo>
                  <a:pt x="88" y="302"/>
                </a:lnTo>
                <a:cubicBezTo>
                  <a:pt x="80" y="339"/>
                  <a:pt x="73" y="377"/>
                  <a:pt x="66" y="413"/>
                </a:cubicBezTo>
                <a:lnTo>
                  <a:pt x="66" y="413"/>
                </a:lnTo>
                <a:cubicBezTo>
                  <a:pt x="59" y="450"/>
                  <a:pt x="53" y="483"/>
                  <a:pt x="47" y="513"/>
                </a:cubicBezTo>
                <a:lnTo>
                  <a:pt x="47" y="513"/>
                </a:lnTo>
                <a:cubicBezTo>
                  <a:pt x="41" y="542"/>
                  <a:pt x="36" y="567"/>
                  <a:pt x="32" y="586"/>
                </a:cubicBezTo>
                <a:lnTo>
                  <a:pt x="32" y="586"/>
                </a:lnTo>
                <a:cubicBezTo>
                  <a:pt x="28" y="605"/>
                  <a:pt x="26" y="616"/>
                  <a:pt x="26" y="619"/>
                </a:cubicBezTo>
                <a:lnTo>
                  <a:pt x="198" y="619"/>
                </a:lnTo>
                <a:lnTo>
                  <a:pt x="198" y="619"/>
                </a:lnTo>
                <a:cubicBezTo>
                  <a:pt x="203" y="611"/>
                  <a:pt x="209" y="604"/>
                  <a:pt x="215" y="597"/>
                </a:cubicBezTo>
                <a:lnTo>
                  <a:pt x="215" y="597"/>
                </a:lnTo>
                <a:cubicBezTo>
                  <a:pt x="229" y="582"/>
                  <a:pt x="245" y="569"/>
                  <a:pt x="264" y="559"/>
                </a:cubicBezTo>
                <a:lnTo>
                  <a:pt x="264" y="559"/>
                </a:lnTo>
                <a:cubicBezTo>
                  <a:pt x="292" y="544"/>
                  <a:pt x="322" y="537"/>
                  <a:pt x="354" y="537"/>
                </a:cubicBezTo>
                <a:lnTo>
                  <a:pt x="354" y="537"/>
                </a:lnTo>
                <a:cubicBezTo>
                  <a:pt x="403" y="537"/>
                  <a:pt x="443" y="553"/>
                  <a:pt x="475" y="584"/>
                </a:cubicBezTo>
                <a:lnTo>
                  <a:pt x="475" y="584"/>
                </a:lnTo>
                <a:cubicBezTo>
                  <a:pt x="507" y="615"/>
                  <a:pt x="522" y="656"/>
                  <a:pt x="522" y="707"/>
                </a:cubicBezTo>
                <a:lnTo>
                  <a:pt x="522" y="707"/>
                </a:lnTo>
                <a:cubicBezTo>
                  <a:pt x="522" y="759"/>
                  <a:pt x="505" y="802"/>
                  <a:pt x="472" y="833"/>
                </a:cubicBezTo>
                <a:lnTo>
                  <a:pt x="472" y="833"/>
                </a:lnTo>
                <a:cubicBezTo>
                  <a:pt x="438" y="865"/>
                  <a:pt x="395" y="881"/>
                  <a:pt x="342" y="881"/>
                </a:cubicBezTo>
                <a:lnTo>
                  <a:pt x="342" y="881"/>
                </a:lnTo>
                <a:cubicBezTo>
                  <a:pt x="299" y="881"/>
                  <a:pt x="258" y="870"/>
                  <a:pt x="217" y="848"/>
                </a:cubicBezTo>
                <a:lnTo>
                  <a:pt x="217" y="848"/>
                </a:lnTo>
                <a:cubicBezTo>
                  <a:pt x="216" y="848"/>
                  <a:pt x="216" y="848"/>
                  <a:pt x="215" y="847"/>
                </a:cubicBezTo>
                <a:lnTo>
                  <a:pt x="215" y="847"/>
                </a:lnTo>
                <a:cubicBezTo>
                  <a:pt x="174" y="825"/>
                  <a:pt x="140" y="794"/>
                  <a:pt x="113" y="756"/>
                </a:cubicBezTo>
                <a:lnTo>
                  <a:pt x="0" y="873"/>
                </a:lnTo>
                <a:lnTo>
                  <a:pt x="0" y="873"/>
                </a:lnTo>
                <a:cubicBezTo>
                  <a:pt x="31" y="929"/>
                  <a:pt x="77" y="973"/>
                  <a:pt x="137" y="1005"/>
                </a:cubicBezTo>
                <a:lnTo>
                  <a:pt x="137" y="1005"/>
                </a:lnTo>
                <a:cubicBezTo>
                  <a:pt x="197" y="1037"/>
                  <a:pt x="265" y="1053"/>
                  <a:pt x="341" y="1053"/>
                </a:cubicBezTo>
                <a:lnTo>
                  <a:pt x="341" y="1053"/>
                </a:lnTo>
                <a:cubicBezTo>
                  <a:pt x="396" y="1053"/>
                  <a:pt x="446" y="1044"/>
                  <a:pt x="493" y="1028"/>
                </a:cubicBezTo>
                <a:lnTo>
                  <a:pt x="493" y="1028"/>
                </a:lnTo>
                <a:cubicBezTo>
                  <a:pt x="494" y="1027"/>
                  <a:pt x="495" y="1027"/>
                  <a:pt x="496" y="1027"/>
                </a:cubicBezTo>
                <a:lnTo>
                  <a:pt x="496" y="1027"/>
                </a:lnTo>
                <a:cubicBezTo>
                  <a:pt x="541" y="1010"/>
                  <a:pt x="581" y="986"/>
                  <a:pt x="615" y="956"/>
                </a:cubicBezTo>
                <a:lnTo>
                  <a:pt x="615" y="956"/>
                </a:lnTo>
                <a:cubicBezTo>
                  <a:pt x="648" y="925"/>
                  <a:pt x="675" y="889"/>
                  <a:pt x="694" y="846"/>
                </a:cubicBezTo>
                <a:lnTo>
                  <a:pt x="694" y="846"/>
                </a:lnTo>
                <a:cubicBezTo>
                  <a:pt x="713" y="803"/>
                  <a:pt x="722" y="755"/>
                  <a:pt x="722" y="702"/>
                </a:cubicBezTo>
                <a:lnTo>
                  <a:pt x="722" y="702"/>
                </a:lnTo>
                <a:cubicBezTo>
                  <a:pt x="722" y="653"/>
                  <a:pt x="714" y="607"/>
                  <a:pt x="697" y="566"/>
                </a:cubicBezTo>
                <a:lnTo>
                  <a:pt x="697" y="566"/>
                </a:lnTo>
                <a:cubicBezTo>
                  <a:pt x="680" y="525"/>
                  <a:pt x="656" y="490"/>
                  <a:pt x="626" y="46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0" name="CuadroTexto 1059"/>
          <p:cNvSpPr txBox="1"/>
          <p:nvPr/>
        </p:nvSpPr>
        <p:spPr>
          <a:xfrm>
            <a:off x="8203558" y="731988"/>
            <a:ext cx="77537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Purchase Funnel</a:t>
            </a:r>
          </a:p>
        </p:txBody>
      </p:sp>
      <p:sp>
        <p:nvSpPr>
          <p:cNvPr id="1061" name="CuadroTexto 1060"/>
          <p:cNvSpPr txBox="1"/>
          <p:nvPr/>
        </p:nvSpPr>
        <p:spPr>
          <a:xfrm>
            <a:off x="3466408" y="2311775"/>
            <a:ext cx="174448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1062" name="CuadroTexto 1061"/>
          <p:cNvSpPr txBox="1"/>
          <p:nvPr/>
        </p:nvSpPr>
        <p:spPr>
          <a:xfrm>
            <a:off x="17108662" y="4817227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1063" name="CuadroTexto 1062"/>
          <p:cNvSpPr txBox="1"/>
          <p:nvPr/>
        </p:nvSpPr>
        <p:spPr>
          <a:xfrm>
            <a:off x="17108662" y="4209751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Lato Medium" charset="0"/>
                <a:ea typeface="Lato Medium" charset="0"/>
                <a:cs typeface="Lato Medium" charset="0"/>
              </a:rPr>
              <a:t>Title One</a:t>
            </a:r>
          </a:p>
        </p:txBody>
      </p:sp>
      <p:sp>
        <p:nvSpPr>
          <p:cNvPr id="1064" name="CuadroTexto 1063"/>
          <p:cNvSpPr txBox="1"/>
          <p:nvPr/>
        </p:nvSpPr>
        <p:spPr>
          <a:xfrm>
            <a:off x="17108662" y="6467545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1065" name="CuadroTexto 1064"/>
          <p:cNvSpPr txBox="1"/>
          <p:nvPr/>
        </p:nvSpPr>
        <p:spPr>
          <a:xfrm>
            <a:off x="17108662" y="5860069"/>
            <a:ext cx="16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Lato Medium" charset="0"/>
                <a:ea typeface="Lato Medium" charset="0"/>
                <a:cs typeface="Lato Medium" charset="0"/>
              </a:rPr>
              <a:t>Title Two</a:t>
            </a:r>
          </a:p>
        </p:txBody>
      </p:sp>
      <p:sp>
        <p:nvSpPr>
          <p:cNvPr id="1066" name="CuadroTexto 1065"/>
          <p:cNvSpPr txBox="1"/>
          <p:nvPr/>
        </p:nvSpPr>
        <p:spPr>
          <a:xfrm>
            <a:off x="17095417" y="8144822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1067" name="CuadroTexto 1066"/>
          <p:cNvSpPr txBox="1"/>
          <p:nvPr/>
        </p:nvSpPr>
        <p:spPr>
          <a:xfrm>
            <a:off x="17095417" y="7537346"/>
            <a:ext cx="1911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tx2"/>
                </a:solidFill>
                <a:latin typeface="Lato Medium" charset="0"/>
                <a:ea typeface="Lato Medium" charset="0"/>
                <a:cs typeface="Lato Medium" charset="0"/>
              </a:rPr>
              <a:t>Title Three</a:t>
            </a:r>
            <a:endParaRPr lang="en-US" sz="2800" dirty="0">
              <a:solidFill>
                <a:schemeClr val="tx2"/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1068" name="CuadroTexto 1067"/>
          <p:cNvSpPr txBox="1"/>
          <p:nvPr/>
        </p:nvSpPr>
        <p:spPr>
          <a:xfrm>
            <a:off x="17095417" y="9840361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1069" name="CuadroTexto 1068"/>
          <p:cNvSpPr txBox="1"/>
          <p:nvPr/>
        </p:nvSpPr>
        <p:spPr>
          <a:xfrm>
            <a:off x="17095417" y="9232885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tx2"/>
                </a:solidFill>
                <a:latin typeface="Lato Medium" charset="0"/>
                <a:ea typeface="Lato Medium" charset="0"/>
                <a:cs typeface="Lato Medium" charset="0"/>
              </a:rPr>
              <a:t>Title Four</a:t>
            </a:r>
            <a:endParaRPr lang="en-US" sz="2800" dirty="0">
              <a:solidFill>
                <a:schemeClr val="tx2"/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1070" name="CuadroTexto 1069"/>
          <p:cNvSpPr txBox="1"/>
          <p:nvPr/>
        </p:nvSpPr>
        <p:spPr>
          <a:xfrm>
            <a:off x="17108662" y="11472417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1071" name="CuadroTexto 1070"/>
          <p:cNvSpPr txBox="1"/>
          <p:nvPr/>
        </p:nvSpPr>
        <p:spPr>
          <a:xfrm>
            <a:off x="17108662" y="10864941"/>
            <a:ext cx="1653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Lato Medium" charset="0"/>
                <a:ea typeface="Lato Medium" charset="0"/>
                <a:cs typeface="Lato Medium" charset="0"/>
              </a:rPr>
              <a:t>Title Five</a:t>
            </a:r>
          </a:p>
        </p:txBody>
      </p:sp>
      <p:sp>
        <p:nvSpPr>
          <p:cNvPr id="1072" name="CuadroTexto 1071"/>
          <p:cNvSpPr txBox="1"/>
          <p:nvPr/>
        </p:nvSpPr>
        <p:spPr>
          <a:xfrm>
            <a:off x="10031816" y="4556672"/>
            <a:ext cx="2093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$30,000</a:t>
            </a:r>
          </a:p>
        </p:txBody>
      </p:sp>
      <p:sp>
        <p:nvSpPr>
          <p:cNvPr id="1073" name="CuadroTexto 1072"/>
          <p:cNvSpPr txBox="1"/>
          <p:nvPr/>
        </p:nvSpPr>
        <p:spPr>
          <a:xfrm>
            <a:off x="9771424" y="6233385"/>
            <a:ext cx="2392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$130,000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74" name="CuadroTexto 1073"/>
          <p:cNvSpPr txBox="1"/>
          <p:nvPr/>
        </p:nvSpPr>
        <p:spPr>
          <a:xfrm>
            <a:off x="9708258" y="7927665"/>
            <a:ext cx="2392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$150,000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75" name="CuadroTexto 1074"/>
          <p:cNvSpPr txBox="1"/>
          <p:nvPr/>
        </p:nvSpPr>
        <p:spPr>
          <a:xfrm>
            <a:off x="9655906" y="9581354"/>
            <a:ext cx="2392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$230,000</a:t>
            </a:r>
          </a:p>
        </p:txBody>
      </p:sp>
      <p:sp>
        <p:nvSpPr>
          <p:cNvPr id="1076" name="CuadroTexto 1075"/>
          <p:cNvSpPr txBox="1"/>
          <p:nvPr/>
        </p:nvSpPr>
        <p:spPr>
          <a:xfrm>
            <a:off x="9762436" y="11284631"/>
            <a:ext cx="2165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$250,000</a:t>
            </a:r>
          </a:p>
        </p:txBody>
      </p:sp>
    </p:spTree>
    <p:extLst>
      <p:ext uri="{BB962C8B-B14F-4D97-AF65-F5344CB8AC3E}">
        <p14:creationId xmlns:p14="http://schemas.microsoft.com/office/powerpoint/2010/main" val="18177875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Freeform 465"/>
          <p:cNvSpPr>
            <a:spLocks noChangeArrowheads="1"/>
          </p:cNvSpPr>
          <p:nvPr/>
        </p:nvSpPr>
        <p:spPr bwMode="auto">
          <a:xfrm>
            <a:off x="8011083" y="3009234"/>
            <a:ext cx="6243114" cy="7108841"/>
          </a:xfrm>
          <a:custGeom>
            <a:avLst/>
            <a:gdLst>
              <a:gd name="T0" fmla="*/ 813 w 5566"/>
              <a:gd name="T1" fmla="*/ 0 h 6336"/>
              <a:gd name="T2" fmla="*/ 813 w 5566"/>
              <a:gd name="T3" fmla="*/ 0 h 6336"/>
              <a:gd name="T4" fmla="*/ 143 w 5566"/>
              <a:gd name="T5" fmla="*/ 782 h 6336"/>
              <a:gd name="T6" fmla="*/ 324 w 5566"/>
              <a:gd name="T7" fmla="*/ 1270 h 6336"/>
              <a:gd name="T8" fmla="*/ 330 w 5566"/>
              <a:gd name="T9" fmla="*/ 1270 h 6336"/>
              <a:gd name="T10" fmla="*/ 800 w 5566"/>
              <a:gd name="T11" fmla="*/ 2537 h 6336"/>
              <a:gd name="T12" fmla="*/ 806 w 5566"/>
              <a:gd name="T13" fmla="*/ 2537 h 6336"/>
              <a:gd name="T14" fmla="*/ 1276 w 5566"/>
              <a:gd name="T15" fmla="*/ 3803 h 6336"/>
              <a:gd name="T16" fmla="*/ 1282 w 5566"/>
              <a:gd name="T17" fmla="*/ 3803 h 6336"/>
              <a:gd name="T18" fmla="*/ 1678 w 5566"/>
              <a:gd name="T19" fmla="*/ 4875 h 6336"/>
              <a:gd name="T20" fmla="*/ 1678 w 5566"/>
              <a:gd name="T21" fmla="*/ 4875 h 6336"/>
              <a:gd name="T22" fmla="*/ 1712 w 5566"/>
              <a:gd name="T23" fmla="*/ 5056 h 6336"/>
              <a:gd name="T24" fmla="*/ 1712 w 5566"/>
              <a:gd name="T25" fmla="*/ 5071 h 6336"/>
              <a:gd name="T26" fmla="*/ 1712 w 5566"/>
              <a:gd name="T27" fmla="*/ 5734 h 6336"/>
              <a:gd name="T28" fmla="*/ 1712 w 5566"/>
              <a:gd name="T29" fmla="*/ 5734 h 6336"/>
              <a:gd name="T30" fmla="*/ 2414 w 5566"/>
              <a:gd name="T31" fmla="*/ 6335 h 6336"/>
              <a:gd name="T32" fmla="*/ 3063 w 5566"/>
              <a:gd name="T33" fmla="*/ 6335 h 6336"/>
              <a:gd name="T34" fmla="*/ 3063 w 5566"/>
              <a:gd name="T35" fmla="*/ 6335 h 6336"/>
              <a:gd name="T36" fmla="*/ 3766 w 5566"/>
              <a:gd name="T37" fmla="*/ 5734 h 6336"/>
              <a:gd name="T38" fmla="*/ 3766 w 5566"/>
              <a:gd name="T39" fmla="*/ 5071 h 6336"/>
              <a:gd name="T40" fmla="*/ 3766 w 5566"/>
              <a:gd name="T41" fmla="*/ 5056 h 6336"/>
              <a:gd name="T42" fmla="*/ 3766 w 5566"/>
              <a:gd name="T43" fmla="*/ 4963 h 6336"/>
              <a:gd name="T44" fmla="*/ 3766 w 5566"/>
              <a:gd name="T45" fmla="*/ 4963 h 6336"/>
              <a:gd name="T46" fmla="*/ 4218 w 5566"/>
              <a:gd name="T47" fmla="*/ 3803 h 6336"/>
              <a:gd name="T48" fmla="*/ 4225 w 5566"/>
              <a:gd name="T49" fmla="*/ 3803 h 6336"/>
              <a:gd name="T50" fmla="*/ 4719 w 5566"/>
              <a:gd name="T51" fmla="*/ 2537 h 6336"/>
              <a:gd name="T52" fmla="*/ 4726 w 5566"/>
              <a:gd name="T53" fmla="*/ 2537 h 6336"/>
              <a:gd name="T54" fmla="*/ 5220 w 5566"/>
              <a:gd name="T55" fmla="*/ 1270 h 6336"/>
              <a:gd name="T56" fmla="*/ 5227 w 5566"/>
              <a:gd name="T57" fmla="*/ 1270 h 6336"/>
              <a:gd name="T58" fmla="*/ 5413 w 5566"/>
              <a:gd name="T59" fmla="*/ 790 h 6336"/>
              <a:gd name="T60" fmla="*/ 5413 w 5566"/>
              <a:gd name="T61" fmla="*/ 790 h 6336"/>
              <a:gd name="T62" fmla="*/ 4747 w 5566"/>
              <a:gd name="T63" fmla="*/ 0 h 6336"/>
              <a:gd name="T64" fmla="*/ 813 w 5566"/>
              <a:gd name="T65" fmla="*/ 0 h 6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566" h="6336">
                <a:moveTo>
                  <a:pt x="813" y="0"/>
                </a:moveTo>
                <a:lnTo>
                  <a:pt x="813" y="0"/>
                </a:lnTo>
                <a:cubicBezTo>
                  <a:pt x="338" y="0"/>
                  <a:pt x="0" y="395"/>
                  <a:pt x="143" y="782"/>
                </a:cubicBezTo>
                <a:lnTo>
                  <a:pt x="324" y="1270"/>
                </a:lnTo>
                <a:lnTo>
                  <a:pt x="330" y="1270"/>
                </a:lnTo>
                <a:lnTo>
                  <a:pt x="800" y="2537"/>
                </a:lnTo>
                <a:lnTo>
                  <a:pt x="806" y="2537"/>
                </a:lnTo>
                <a:lnTo>
                  <a:pt x="1276" y="3803"/>
                </a:lnTo>
                <a:lnTo>
                  <a:pt x="1282" y="3803"/>
                </a:lnTo>
                <a:lnTo>
                  <a:pt x="1678" y="4875"/>
                </a:lnTo>
                <a:lnTo>
                  <a:pt x="1678" y="4875"/>
                </a:lnTo>
                <a:cubicBezTo>
                  <a:pt x="1701" y="4934"/>
                  <a:pt x="1712" y="4995"/>
                  <a:pt x="1712" y="5056"/>
                </a:cubicBezTo>
                <a:lnTo>
                  <a:pt x="1712" y="5071"/>
                </a:lnTo>
                <a:lnTo>
                  <a:pt x="1712" y="5734"/>
                </a:lnTo>
                <a:lnTo>
                  <a:pt x="1712" y="5734"/>
                </a:lnTo>
                <a:cubicBezTo>
                  <a:pt x="1712" y="6066"/>
                  <a:pt x="2027" y="6335"/>
                  <a:pt x="2414" y="6335"/>
                </a:cubicBezTo>
                <a:lnTo>
                  <a:pt x="3063" y="6335"/>
                </a:lnTo>
                <a:lnTo>
                  <a:pt x="3063" y="6335"/>
                </a:lnTo>
                <a:cubicBezTo>
                  <a:pt x="3451" y="6335"/>
                  <a:pt x="3766" y="6066"/>
                  <a:pt x="3766" y="5734"/>
                </a:cubicBezTo>
                <a:lnTo>
                  <a:pt x="3766" y="5071"/>
                </a:lnTo>
                <a:lnTo>
                  <a:pt x="3766" y="5056"/>
                </a:lnTo>
                <a:lnTo>
                  <a:pt x="3766" y="4963"/>
                </a:lnTo>
                <a:lnTo>
                  <a:pt x="3766" y="4963"/>
                </a:lnTo>
                <a:lnTo>
                  <a:pt x="4218" y="3803"/>
                </a:lnTo>
                <a:lnTo>
                  <a:pt x="4225" y="3803"/>
                </a:lnTo>
                <a:lnTo>
                  <a:pt x="4719" y="2537"/>
                </a:lnTo>
                <a:lnTo>
                  <a:pt x="4726" y="2537"/>
                </a:lnTo>
                <a:lnTo>
                  <a:pt x="5220" y="1270"/>
                </a:lnTo>
                <a:lnTo>
                  <a:pt x="5227" y="1270"/>
                </a:lnTo>
                <a:lnTo>
                  <a:pt x="5413" y="790"/>
                </a:lnTo>
                <a:lnTo>
                  <a:pt x="5413" y="790"/>
                </a:lnTo>
                <a:cubicBezTo>
                  <a:pt x="5565" y="402"/>
                  <a:pt x="5227" y="0"/>
                  <a:pt x="4747" y="0"/>
                </a:cubicBezTo>
                <a:lnTo>
                  <a:pt x="813" y="0"/>
                </a:lnTo>
              </a:path>
            </a:pathLst>
          </a:cu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1" name="Freeform 208"/>
          <p:cNvSpPr>
            <a:spLocks noChangeArrowheads="1"/>
          </p:cNvSpPr>
          <p:nvPr/>
        </p:nvSpPr>
        <p:spPr bwMode="auto">
          <a:xfrm>
            <a:off x="13442889" y="10607826"/>
            <a:ext cx="1454418" cy="1454418"/>
          </a:xfrm>
          <a:custGeom>
            <a:avLst/>
            <a:gdLst>
              <a:gd name="T0" fmla="*/ 1297 w 1298"/>
              <a:gd name="T1" fmla="*/ 649 h 1298"/>
              <a:gd name="T2" fmla="*/ 1297 w 1298"/>
              <a:gd name="T3" fmla="*/ 649 h 1298"/>
              <a:gd name="T4" fmla="*/ 648 w 1298"/>
              <a:gd name="T5" fmla="*/ 1297 h 1298"/>
              <a:gd name="T6" fmla="*/ 648 w 1298"/>
              <a:gd name="T7" fmla="*/ 1297 h 1298"/>
              <a:gd name="T8" fmla="*/ 0 w 1298"/>
              <a:gd name="T9" fmla="*/ 649 h 1298"/>
              <a:gd name="T10" fmla="*/ 0 w 1298"/>
              <a:gd name="T11" fmla="*/ 649 h 1298"/>
              <a:gd name="T12" fmla="*/ 648 w 1298"/>
              <a:gd name="T13" fmla="*/ 0 h 1298"/>
              <a:gd name="T14" fmla="*/ 648 w 1298"/>
              <a:gd name="T15" fmla="*/ 0 h 1298"/>
              <a:gd name="T16" fmla="*/ 1297 w 1298"/>
              <a:gd name="T17" fmla="*/ 649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8" h="1298">
                <a:moveTo>
                  <a:pt x="1297" y="649"/>
                </a:moveTo>
                <a:lnTo>
                  <a:pt x="1297" y="649"/>
                </a:lnTo>
                <a:cubicBezTo>
                  <a:pt x="1297" y="1007"/>
                  <a:pt x="1007" y="1297"/>
                  <a:pt x="648" y="1297"/>
                </a:cubicBezTo>
                <a:lnTo>
                  <a:pt x="648" y="1297"/>
                </a:lnTo>
                <a:cubicBezTo>
                  <a:pt x="291" y="1297"/>
                  <a:pt x="0" y="1007"/>
                  <a:pt x="0" y="649"/>
                </a:cubicBezTo>
                <a:lnTo>
                  <a:pt x="0" y="649"/>
                </a:lnTo>
                <a:cubicBezTo>
                  <a:pt x="0" y="291"/>
                  <a:pt x="291" y="0"/>
                  <a:pt x="648" y="0"/>
                </a:cubicBezTo>
                <a:lnTo>
                  <a:pt x="648" y="0"/>
                </a:lnTo>
                <a:cubicBezTo>
                  <a:pt x="1007" y="0"/>
                  <a:pt x="1297" y="291"/>
                  <a:pt x="1297" y="64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1"/>
          <p:cNvSpPr>
            <a:spLocks noChangeArrowheads="1"/>
          </p:cNvSpPr>
          <p:nvPr/>
        </p:nvSpPr>
        <p:spPr bwMode="auto">
          <a:xfrm>
            <a:off x="4360197" y="1653756"/>
            <a:ext cx="8800715" cy="9824742"/>
          </a:xfrm>
          <a:custGeom>
            <a:avLst/>
            <a:gdLst>
              <a:gd name="T0" fmla="*/ 0 w 7846"/>
              <a:gd name="T1" fmla="*/ 1000 h 8756"/>
              <a:gd name="T2" fmla="*/ 0 w 7846"/>
              <a:gd name="T3" fmla="*/ 0 h 8756"/>
              <a:gd name="T4" fmla="*/ 6036 w 7846"/>
              <a:gd name="T5" fmla="*/ 0 h 8756"/>
              <a:gd name="T6" fmla="*/ 6036 w 7846"/>
              <a:gd name="T7" fmla="*/ 8755 h 8756"/>
              <a:gd name="T8" fmla="*/ 7845 w 7846"/>
              <a:gd name="T9" fmla="*/ 8755 h 8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46" h="8756">
                <a:moveTo>
                  <a:pt x="0" y="1000"/>
                </a:moveTo>
                <a:lnTo>
                  <a:pt x="0" y="0"/>
                </a:lnTo>
                <a:lnTo>
                  <a:pt x="6036" y="0"/>
                </a:lnTo>
                <a:lnTo>
                  <a:pt x="6036" y="8755"/>
                </a:lnTo>
                <a:lnTo>
                  <a:pt x="7845" y="8755"/>
                </a:lnTo>
              </a:path>
            </a:pathLst>
          </a:custGeom>
          <a:noFill/>
          <a:ln w="3672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" name="Freeform 169"/>
          <p:cNvSpPr>
            <a:spLocks noChangeArrowheads="1"/>
          </p:cNvSpPr>
          <p:nvPr/>
        </p:nvSpPr>
        <p:spPr bwMode="auto">
          <a:xfrm>
            <a:off x="8975750" y="3449519"/>
            <a:ext cx="1657243" cy="1657243"/>
          </a:xfrm>
          <a:custGeom>
            <a:avLst/>
            <a:gdLst>
              <a:gd name="T0" fmla="*/ 1475 w 1476"/>
              <a:gd name="T1" fmla="*/ 738 h 1476"/>
              <a:gd name="T2" fmla="*/ 1475 w 1476"/>
              <a:gd name="T3" fmla="*/ 738 h 1476"/>
              <a:gd name="T4" fmla="*/ 738 w 1476"/>
              <a:gd name="T5" fmla="*/ 1475 h 1476"/>
              <a:gd name="T6" fmla="*/ 738 w 1476"/>
              <a:gd name="T7" fmla="*/ 1475 h 1476"/>
              <a:gd name="T8" fmla="*/ 0 w 1476"/>
              <a:gd name="T9" fmla="*/ 738 h 1476"/>
              <a:gd name="T10" fmla="*/ 0 w 1476"/>
              <a:gd name="T11" fmla="*/ 738 h 1476"/>
              <a:gd name="T12" fmla="*/ 738 w 1476"/>
              <a:gd name="T13" fmla="*/ 0 h 1476"/>
              <a:gd name="T14" fmla="*/ 738 w 1476"/>
              <a:gd name="T15" fmla="*/ 0 h 1476"/>
              <a:gd name="T16" fmla="*/ 1475 w 1476"/>
              <a:gd name="T17" fmla="*/ 738 h 1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6" h="1476">
                <a:moveTo>
                  <a:pt x="1475" y="738"/>
                </a:moveTo>
                <a:lnTo>
                  <a:pt x="1475" y="738"/>
                </a:lnTo>
                <a:cubicBezTo>
                  <a:pt x="1475" y="1145"/>
                  <a:pt x="1145" y="1475"/>
                  <a:pt x="738" y="1475"/>
                </a:cubicBezTo>
                <a:lnTo>
                  <a:pt x="738" y="1475"/>
                </a:lnTo>
                <a:cubicBezTo>
                  <a:pt x="330" y="1475"/>
                  <a:pt x="0" y="1145"/>
                  <a:pt x="0" y="738"/>
                </a:cubicBezTo>
                <a:lnTo>
                  <a:pt x="0" y="738"/>
                </a:lnTo>
                <a:cubicBezTo>
                  <a:pt x="0" y="330"/>
                  <a:pt x="330" y="0"/>
                  <a:pt x="738" y="0"/>
                </a:cubicBezTo>
                <a:lnTo>
                  <a:pt x="738" y="0"/>
                </a:lnTo>
                <a:cubicBezTo>
                  <a:pt x="1145" y="0"/>
                  <a:pt x="1475" y="330"/>
                  <a:pt x="1475" y="73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171"/>
          <p:cNvSpPr>
            <a:spLocks noChangeArrowheads="1"/>
          </p:cNvSpPr>
          <p:nvPr/>
        </p:nvSpPr>
        <p:spPr bwMode="auto">
          <a:xfrm>
            <a:off x="11429462" y="4127256"/>
            <a:ext cx="1652298" cy="1657247"/>
          </a:xfrm>
          <a:custGeom>
            <a:avLst/>
            <a:gdLst>
              <a:gd name="T0" fmla="*/ 1474 w 1475"/>
              <a:gd name="T1" fmla="*/ 737 h 1476"/>
              <a:gd name="T2" fmla="*/ 1474 w 1475"/>
              <a:gd name="T3" fmla="*/ 737 h 1476"/>
              <a:gd name="T4" fmla="*/ 737 w 1475"/>
              <a:gd name="T5" fmla="*/ 1475 h 1476"/>
              <a:gd name="T6" fmla="*/ 737 w 1475"/>
              <a:gd name="T7" fmla="*/ 1475 h 1476"/>
              <a:gd name="T8" fmla="*/ 0 w 1475"/>
              <a:gd name="T9" fmla="*/ 737 h 1476"/>
              <a:gd name="T10" fmla="*/ 0 w 1475"/>
              <a:gd name="T11" fmla="*/ 737 h 1476"/>
              <a:gd name="T12" fmla="*/ 737 w 1475"/>
              <a:gd name="T13" fmla="*/ 0 h 1476"/>
              <a:gd name="T14" fmla="*/ 737 w 1475"/>
              <a:gd name="T15" fmla="*/ 0 h 1476"/>
              <a:gd name="T16" fmla="*/ 1474 w 1475"/>
              <a:gd name="T17" fmla="*/ 737 h 1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5" h="1476">
                <a:moveTo>
                  <a:pt x="1474" y="737"/>
                </a:moveTo>
                <a:lnTo>
                  <a:pt x="1474" y="737"/>
                </a:lnTo>
                <a:cubicBezTo>
                  <a:pt x="1474" y="1144"/>
                  <a:pt x="1144" y="1475"/>
                  <a:pt x="737" y="1475"/>
                </a:cubicBezTo>
                <a:lnTo>
                  <a:pt x="737" y="1475"/>
                </a:lnTo>
                <a:cubicBezTo>
                  <a:pt x="329" y="1475"/>
                  <a:pt x="0" y="1144"/>
                  <a:pt x="0" y="737"/>
                </a:cubicBezTo>
                <a:lnTo>
                  <a:pt x="0" y="737"/>
                </a:lnTo>
                <a:cubicBezTo>
                  <a:pt x="0" y="330"/>
                  <a:pt x="329" y="0"/>
                  <a:pt x="737" y="0"/>
                </a:cubicBezTo>
                <a:lnTo>
                  <a:pt x="737" y="0"/>
                </a:lnTo>
                <a:cubicBezTo>
                  <a:pt x="1144" y="0"/>
                  <a:pt x="1474" y="330"/>
                  <a:pt x="1474" y="73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73"/>
          <p:cNvSpPr>
            <a:spLocks noChangeArrowheads="1"/>
          </p:cNvSpPr>
          <p:nvPr/>
        </p:nvSpPr>
        <p:spPr bwMode="auto">
          <a:xfrm>
            <a:off x="9698012" y="5586623"/>
            <a:ext cx="1657243" cy="1652298"/>
          </a:xfrm>
          <a:custGeom>
            <a:avLst/>
            <a:gdLst>
              <a:gd name="T0" fmla="*/ 1475 w 1476"/>
              <a:gd name="T1" fmla="*/ 738 h 1475"/>
              <a:gd name="T2" fmla="*/ 1475 w 1476"/>
              <a:gd name="T3" fmla="*/ 738 h 1475"/>
              <a:gd name="T4" fmla="*/ 737 w 1476"/>
              <a:gd name="T5" fmla="*/ 1474 h 1475"/>
              <a:gd name="T6" fmla="*/ 737 w 1476"/>
              <a:gd name="T7" fmla="*/ 1474 h 1475"/>
              <a:gd name="T8" fmla="*/ 0 w 1476"/>
              <a:gd name="T9" fmla="*/ 738 h 1475"/>
              <a:gd name="T10" fmla="*/ 0 w 1476"/>
              <a:gd name="T11" fmla="*/ 738 h 1475"/>
              <a:gd name="T12" fmla="*/ 737 w 1476"/>
              <a:gd name="T13" fmla="*/ 0 h 1475"/>
              <a:gd name="T14" fmla="*/ 737 w 1476"/>
              <a:gd name="T15" fmla="*/ 0 h 1475"/>
              <a:gd name="T16" fmla="*/ 1475 w 1476"/>
              <a:gd name="T17" fmla="*/ 738 h 1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6" h="1475">
                <a:moveTo>
                  <a:pt x="1475" y="738"/>
                </a:moveTo>
                <a:lnTo>
                  <a:pt x="1475" y="738"/>
                </a:lnTo>
                <a:cubicBezTo>
                  <a:pt x="1475" y="1144"/>
                  <a:pt x="1145" y="1474"/>
                  <a:pt x="737" y="1474"/>
                </a:cubicBezTo>
                <a:lnTo>
                  <a:pt x="737" y="1474"/>
                </a:lnTo>
                <a:cubicBezTo>
                  <a:pt x="330" y="1474"/>
                  <a:pt x="0" y="1144"/>
                  <a:pt x="0" y="738"/>
                </a:cubicBezTo>
                <a:lnTo>
                  <a:pt x="0" y="738"/>
                </a:lnTo>
                <a:cubicBezTo>
                  <a:pt x="0" y="331"/>
                  <a:pt x="330" y="0"/>
                  <a:pt x="737" y="0"/>
                </a:cubicBezTo>
                <a:lnTo>
                  <a:pt x="737" y="0"/>
                </a:lnTo>
                <a:cubicBezTo>
                  <a:pt x="1145" y="0"/>
                  <a:pt x="1475" y="331"/>
                  <a:pt x="1475" y="73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5"/>
          <p:cNvSpPr>
            <a:spLocks noChangeArrowheads="1"/>
          </p:cNvSpPr>
          <p:nvPr/>
        </p:nvSpPr>
        <p:spPr bwMode="auto">
          <a:xfrm>
            <a:off x="10306491" y="7694045"/>
            <a:ext cx="1652298" cy="1657243"/>
          </a:xfrm>
          <a:custGeom>
            <a:avLst/>
            <a:gdLst>
              <a:gd name="T0" fmla="*/ 1474 w 1475"/>
              <a:gd name="T1" fmla="*/ 737 h 1476"/>
              <a:gd name="T2" fmla="*/ 1474 w 1475"/>
              <a:gd name="T3" fmla="*/ 737 h 1476"/>
              <a:gd name="T4" fmla="*/ 738 w 1475"/>
              <a:gd name="T5" fmla="*/ 1475 h 1476"/>
              <a:gd name="T6" fmla="*/ 738 w 1475"/>
              <a:gd name="T7" fmla="*/ 1475 h 1476"/>
              <a:gd name="T8" fmla="*/ 0 w 1475"/>
              <a:gd name="T9" fmla="*/ 737 h 1476"/>
              <a:gd name="T10" fmla="*/ 0 w 1475"/>
              <a:gd name="T11" fmla="*/ 737 h 1476"/>
              <a:gd name="T12" fmla="*/ 738 w 1475"/>
              <a:gd name="T13" fmla="*/ 0 h 1476"/>
              <a:gd name="T14" fmla="*/ 738 w 1475"/>
              <a:gd name="T15" fmla="*/ 0 h 1476"/>
              <a:gd name="T16" fmla="*/ 1474 w 1475"/>
              <a:gd name="T17" fmla="*/ 737 h 1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5" h="1476">
                <a:moveTo>
                  <a:pt x="1474" y="737"/>
                </a:moveTo>
                <a:lnTo>
                  <a:pt x="1474" y="737"/>
                </a:lnTo>
                <a:cubicBezTo>
                  <a:pt x="1474" y="1144"/>
                  <a:pt x="1145" y="1475"/>
                  <a:pt x="738" y="1475"/>
                </a:cubicBezTo>
                <a:lnTo>
                  <a:pt x="738" y="1475"/>
                </a:lnTo>
                <a:cubicBezTo>
                  <a:pt x="330" y="1475"/>
                  <a:pt x="0" y="1144"/>
                  <a:pt x="0" y="737"/>
                </a:cubicBezTo>
                <a:lnTo>
                  <a:pt x="0" y="737"/>
                </a:lnTo>
                <a:cubicBezTo>
                  <a:pt x="0" y="330"/>
                  <a:pt x="330" y="0"/>
                  <a:pt x="738" y="0"/>
                </a:cubicBezTo>
                <a:lnTo>
                  <a:pt x="738" y="0"/>
                </a:lnTo>
                <a:cubicBezTo>
                  <a:pt x="1145" y="0"/>
                  <a:pt x="1474" y="330"/>
                  <a:pt x="1474" y="73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77"/>
          <p:cNvSpPr>
            <a:spLocks noChangeArrowheads="1"/>
          </p:cNvSpPr>
          <p:nvPr/>
        </p:nvSpPr>
        <p:spPr bwMode="auto">
          <a:xfrm>
            <a:off x="11943950" y="4992983"/>
            <a:ext cx="653004" cy="168198"/>
          </a:xfrm>
          <a:custGeom>
            <a:avLst/>
            <a:gdLst>
              <a:gd name="T0" fmla="*/ 42 w 584"/>
              <a:gd name="T1" fmla="*/ 108 h 151"/>
              <a:gd name="T2" fmla="*/ 541 w 584"/>
              <a:gd name="T3" fmla="*/ 108 h 151"/>
              <a:gd name="T4" fmla="*/ 541 w 584"/>
              <a:gd name="T5" fmla="*/ 42 h 151"/>
              <a:gd name="T6" fmla="*/ 42 w 584"/>
              <a:gd name="T7" fmla="*/ 42 h 151"/>
              <a:gd name="T8" fmla="*/ 42 w 584"/>
              <a:gd name="T9" fmla="*/ 108 h 151"/>
              <a:gd name="T10" fmla="*/ 550 w 584"/>
              <a:gd name="T11" fmla="*/ 150 h 151"/>
              <a:gd name="T12" fmla="*/ 33 w 584"/>
              <a:gd name="T13" fmla="*/ 150 h 151"/>
              <a:gd name="T14" fmla="*/ 33 w 584"/>
              <a:gd name="T15" fmla="*/ 150 h 151"/>
              <a:gd name="T16" fmla="*/ 0 w 584"/>
              <a:gd name="T17" fmla="*/ 117 h 151"/>
              <a:gd name="T18" fmla="*/ 0 w 584"/>
              <a:gd name="T19" fmla="*/ 33 h 151"/>
              <a:gd name="T20" fmla="*/ 0 w 584"/>
              <a:gd name="T21" fmla="*/ 33 h 151"/>
              <a:gd name="T22" fmla="*/ 33 w 584"/>
              <a:gd name="T23" fmla="*/ 0 h 151"/>
              <a:gd name="T24" fmla="*/ 550 w 584"/>
              <a:gd name="T25" fmla="*/ 0 h 151"/>
              <a:gd name="T26" fmla="*/ 550 w 584"/>
              <a:gd name="T27" fmla="*/ 0 h 151"/>
              <a:gd name="T28" fmla="*/ 583 w 584"/>
              <a:gd name="T29" fmla="*/ 33 h 151"/>
              <a:gd name="T30" fmla="*/ 583 w 584"/>
              <a:gd name="T31" fmla="*/ 117 h 151"/>
              <a:gd name="T32" fmla="*/ 583 w 584"/>
              <a:gd name="T33" fmla="*/ 117 h 151"/>
              <a:gd name="T34" fmla="*/ 550 w 584"/>
              <a:gd name="T35" fmla="*/ 15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4" h="151">
                <a:moveTo>
                  <a:pt x="42" y="108"/>
                </a:moveTo>
                <a:lnTo>
                  <a:pt x="541" y="108"/>
                </a:lnTo>
                <a:lnTo>
                  <a:pt x="541" y="42"/>
                </a:lnTo>
                <a:lnTo>
                  <a:pt x="42" y="42"/>
                </a:lnTo>
                <a:lnTo>
                  <a:pt x="42" y="108"/>
                </a:lnTo>
                <a:close/>
                <a:moveTo>
                  <a:pt x="550" y="150"/>
                </a:moveTo>
                <a:lnTo>
                  <a:pt x="33" y="150"/>
                </a:lnTo>
                <a:lnTo>
                  <a:pt x="33" y="150"/>
                </a:lnTo>
                <a:cubicBezTo>
                  <a:pt x="15" y="150"/>
                  <a:pt x="0" y="136"/>
                  <a:pt x="0" y="117"/>
                </a:cubicBezTo>
                <a:lnTo>
                  <a:pt x="0" y="33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550" y="0"/>
                </a:lnTo>
                <a:lnTo>
                  <a:pt x="550" y="0"/>
                </a:lnTo>
                <a:cubicBezTo>
                  <a:pt x="568" y="0"/>
                  <a:pt x="583" y="15"/>
                  <a:pt x="583" y="33"/>
                </a:cubicBezTo>
                <a:lnTo>
                  <a:pt x="583" y="117"/>
                </a:lnTo>
                <a:lnTo>
                  <a:pt x="583" y="117"/>
                </a:lnTo>
                <a:cubicBezTo>
                  <a:pt x="583" y="136"/>
                  <a:pt x="568" y="150"/>
                  <a:pt x="550" y="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8"/>
          <p:cNvSpPr>
            <a:spLocks noChangeArrowheads="1"/>
          </p:cNvSpPr>
          <p:nvPr/>
        </p:nvSpPr>
        <p:spPr bwMode="auto">
          <a:xfrm>
            <a:off x="12062678" y="5002877"/>
            <a:ext cx="49470" cy="143461"/>
          </a:xfrm>
          <a:custGeom>
            <a:avLst/>
            <a:gdLst>
              <a:gd name="T0" fmla="*/ 23 w 45"/>
              <a:gd name="T1" fmla="*/ 127 h 128"/>
              <a:gd name="T2" fmla="*/ 23 w 45"/>
              <a:gd name="T3" fmla="*/ 127 h 128"/>
              <a:gd name="T4" fmla="*/ 1 w 45"/>
              <a:gd name="T5" fmla="*/ 106 h 128"/>
              <a:gd name="T6" fmla="*/ 0 w 45"/>
              <a:gd name="T7" fmla="*/ 22 h 128"/>
              <a:gd name="T8" fmla="*/ 0 w 45"/>
              <a:gd name="T9" fmla="*/ 22 h 128"/>
              <a:gd name="T10" fmla="*/ 22 w 45"/>
              <a:gd name="T11" fmla="*/ 0 h 128"/>
              <a:gd name="T12" fmla="*/ 22 w 45"/>
              <a:gd name="T13" fmla="*/ 0 h 128"/>
              <a:gd name="T14" fmla="*/ 43 w 45"/>
              <a:gd name="T15" fmla="*/ 21 h 128"/>
              <a:gd name="T16" fmla="*/ 44 w 45"/>
              <a:gd name="T17" fmla="*/ 105 h 128"/>
              <a:gd name="T18" fmla="*/ 44 w 45"/>
              <a:gd name="T19" fmla="*/ 105 h 128"/>
              <a:gd name="T20" fmla="*/ 23 w 45"/>
              <a:gd name="T2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128">
                <a:moveTo>
                  <a:pt x="23" y="127"/>
                </a:moveTo>
                <a:lnTo>
                  <a:pt x="23" y="127"/>
                </a:lnTo>
                <a:cubicBezTo>
                  <a:pt x="11" y="127"/>
                  <a:pt x="2" y="118"/>
                  <a:pt x="1" y="106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0"/>
                  <a:pt x="10" y="1"/>
                  <a:pt x="22" y="0"/>
                </a:cubicBezTo>
                <a:lnTo>
                  <a:pt x="22" y="0"/>
                </a:lnTo>
                <a:cubicBezTo>
                  <a:pt x="34" y="0"/>
                  <a:pt x="43" y="10"/>
                  <a:pt x="43" y="21"/>
                </a:cubicBezTo>
                <a:lnTo>
                  <a:pt x="44" y="105"/>
                </a:lnTo>
                <a:lnTo>
                  <a:pt x="44" y="105"/>
                </a:lnTo>
                <a:cubicBezTo>
                  <a:pt x="44" y="117"/>
                  <a:pt x="35" y="127"/>
                  <a:pt x="23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79"/>
          <p:cNvSpPr>
            <a:spLocks noChangeArrowheads="1"/>
          </p:cNvSpPr>
          <p:nvPr/>
        </p:nvSpPr>
        <p:spPr bwMode="auto">
          <a:xfrm>
            <a:off x="12186351" y="5002877"/>
            <a:ext cx="49470" cy="143461"/>
          </a:xfrm>
          <a:custGeom>
            <a:avLst/>
            <a:gdLst>
              <a:gd name="T0" fmla="*/ 22 w 44"/>
              <a:gd name="T1" fmla="*/ 127 h 128"/>
              <a:gd name="T2" fmla="*/ 22 w 44"/>
              <a:gd name="T3" fmla="*/ 127 h 128"/>
              <a:gd name="T4" fmla="*/ 1 w 44"/>
              <a:gd name="T5" fmla="*/ 106 h 128"/>
              <a:gd name="T6" fmla="*/ 0 w 44"/>
              <a:gd name="T7" fmla="*/ 22 h 128"/>
              <a:gd name="T8" fmla="*/ 0 w 44"/>
              <a:gd name="T9" fmla="*/ 22 h 128"/>
              <a:gd name="T10" fmla="*/ 21 w 44"/>
              <a:gd name="T11" fmla="*/ 0 h 128"/>
              <a:gd name="T12" fmla="*/ 21 w 44"/>
              <a:gd name="T13" fmla="*/ 0 h 128"/>
              <a:gd name="T14" fmla="*/ 42 w 44"/>
              <a:gd name="T15" fmla="*/ 21 h 128"/>
              <a:gd name="T16" fmla="*/ 43 w 44"/>
              <a:gd name="T17" fmla="*/ 105 h 128"/>
              <a:gd name="T18" fmla="*/ 43 w 44"/>
              <a:gd name="T19" fmla="*/ 105 h 128"/>
              <a:gd name="T20" fmla="*/ 23 w 44"/>
              <a:gd name="T21" fmla="*/ 127 h 128"/>
              <a:gd name="T22" fmla="*/ 22 w 44"/>
              <a:gd name="T23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" h="128">
                <a:moveTo>
                  <a:pt x="22" y="127"/>
                </a:moveTo>
                <a:lnTo>
                  <a:pt x="22" y="127"/>
                </a:lnTo>
                <a:cubicBezTo>
                  <a:pt x="11" y="127"/>
                  <a:pt x="1" y="118"/>
                  <a:pt x="1" y="106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0"/>
                  <a:pt x="9" y="1"/>
                  <a:pt x="21" y="0"/>
                </a:cubicBezTo>
                <a:lnTo>
                  <a:pt x="21" y="0"/>
                </a:lnTo>
                <a:cubicBezTo>
                  <a:pt x="32" y="0"/>
                  <a:pt x="42" y="10"/>
                  <a:pt x="42" y="21"/>
                </a:cubicBezTo>
                <a:lnTo>
                  <a:pt x="43" y="105"/>
                </a:lnTo>
                <a:lnTo>
                  <a:pt x="43" y="105"/>
                </a:lnTo>
                <a:cubicBezTo>
                  <a:pt x="43" y="117"/>
                  <a:pt x="34" y="127"/>
                  <a:pt x="23" y="127"/>
                </a:cubicBezTo>
                <a:lnTo>
                  <a:pt x="22" y="12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80"/>
          <p:cNvSpPr>
            <a:spLocks noChangeArrowheads="1"/>
          </p:cNvSpPr>
          <p:nvPr/>
        </p:nvSpPr>
        <p:spPr bwMode="auto">
          <a:xfrm>
            <a:off x="12305079" y="5002877"/>
            <a:ext cx="49470" cy="143461"/>
          </a:xfrm>
          <a:custGeom>
            <a:avLst/>
            <a:gdLst>
              <a:gd name="T0" fmla="*/ 22 w 44"/>
              <a:gd name="T1" fmla="*/ 127 h 128"/>
              <a:gd name="T2" fmla="*/ 22 w 44"/>
              <a:gd name="T3" fmla="*/ 127 h 128"/>
              <a:gd name="T4" fmla="*/ 1 w 44"/>
              <a:gd name="T5" fmla="*/ 106 h 128"/>
              <a:gd name="T6" fmla="*/ 0 w 44"/>
              <a:gd name="T7" fmla="*/ 22 h 128"/>
              <a:gd name="T8" fmla="*/ 0 w 44"/>
              <a:gd name="T9" fmla="*/ 22 h 128"/>
              <a:gd name="T10" fmla="*/ 21 w 44"/>
              <a:gd name="T11" fmla="*/ 0 h 128"/>
              <a:gd name="T12" fmla="*/ 21 w 44"/>
              <a:gd name="T13" fmla="*/ 0 h 128"/>
              <a:gd name="T14" fmla="*/ 42 w 44"/>
              <a:gd name="T15" fmla="*/ 21 h 128"/>
              <a:gd name="T16" fmla="*/ 43 w 44"/>
              <a:gd name="T17" fmla="*/ 106 h 128"/>
              <a:gd name="T18" fmla="*/ 43 w 44"/>
              <a:gd name="T19" fmla="*/ 106 h 128"/>
              <a:gd name="T20" fmla="*/ 23 w 44"/>
              <a:gd name="T21" fmla="*/ 127 h 128"/>
              <a:gd name="T22" fmla="*/ 22 w 44"/>
              <a:gd name="T23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" h="128">
                <a:moveTo>
                  <a:pt x="22" y="127"/>
                </a:moveTo>
                <a:lnTo>
                  <a:pt x="22" y="127"/>
                </a:lnTo>
                <a:cubicBezTo>
                  <a:pt x="11" y="127"/>
                  <a:pt x="1" y="118"/>
                  <a:pt x="1" y="106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0"/>
                  <a:pt x="9" y="0"/>
                  <a:pt x="21" y="0"/>
                </a:cubicBezTo>
                <a:lnTo>
                  <a:pt x="21" y="0"/>
                </a:lnTo>
                <a:cubicBezTo>
                  <a:pt x="32" y="0"/>
                  <a:pt x="42" y="10"/>
                  <a:pt x="42" y="21"/>
                </a:cubicBezTo>
                <a:lnTo>
                  <a:pt x="43" y="106"/>
                </a:lnTo>
                <a:lnTo>
                  <a:pt x="43" y="106"/>
                </a:lnTo>
                <a:cubicBezTo>
                  <a:pt x="43" y="117"/>
                  <a:pt x="34" y="127"/>
                  <a:pt x="23" y="127"/>
                </a:cubicBezTo>
                <a:lnTo>
                  <a:pt x="22" y="12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81"/>
          <p:cNvSpPr>
            <a:spLocks noChangeArrowheads="1"/>
          </p:cNvSpPr>
          <p:nvPr/>
        </p:nvSpPr>
        <p:spPr bwMode="auto">
          <a:xfrm>
            <a:off x="12433701" y="5002877"/>
            <a:ext cx="49470" cy="143461"/>
          </a:xfrm>
          <a:custGeom>
            <a:avLst/>
            <a:gdLst>
              <a:gd name="T0" fmla="*/ 22 w 44"/>
              <a:gd name="T1" fmla="*/ 127 h 128"/>
              <a:gd name="T2" fmla="*/ 22 w 44"/>
              <a:gd name="T3" fmla="*/ 127 h 128"/>
              <a:gd name="T4" fmla="*/ 1 w 44"/>
              <a:gd name="T5" fmla="*/ 106 h 128"/>
              <a:gd name="T6" fmla="*/ 0 w 44"/>
              <a:gd name="T7" fmla="*/ 22 h 128"/>
              <a:gd name="T8" fmla="*/ 0 w 44"/>
              <a:gd name="T9" fmla="*/ 22 h 128"/>
              <a:gd name="T10" fmla="*/ 21 w 44"/>
              <a:gd name="T11" fmla="*/ 0 h 128"/>
              <a:gd name="T12" fmla="*/ 21 w 44"/>
              <a:gd name="T13" fmla="*/ 0 h 128"/>
              <a:gd name="T14" fmla="*/ 42 w 44"/>
              <a:gd name="T15" fmla="*/ 21 h 128"/>
              <a:gd name="T16" fmla="*/ 43 w 44"/>
              <a:gd name="T17" fmla="*/ 106 h 128"/>
              <a:gd name="T18" fmla="*/ 43 w 44"/>
              <a:gd name="T19" fmla="*/ 106 h 128"/>
              <a:gd name="T20" fmla="*/ 22 w 44"/>
              <a:gd name="T2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128">
                <a:moveTo>
                  <a:pt x="22" y="127"/>
                </a:moveTo>
                <a:lnTo>
                  <a:pt x="22" y="127"/>
                </a:lnTo>
                <a:cubicBezTo>
                  <a:pt x="11" y="127"/>
                  <a:pt x="1" y="118"/>
                  <a:pt x="1" y="106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0"/>
                  <a:pt x="9" y="0"/>
                  <a:pt x="21" y="0"/>
                </a:cubicBezTo>
                <a:lnTo>
                  <a:pt x="21" y="0"/>
                </a:lnTo>
                <a:cubicBezTo>
                  <a:pt x="32" y="0"/>
                  <a:pt x="42" y="10"/>
                  <a:pt x="42" y="21"/>
                </a:cubicBezTo>
                <a:lnTo>
                  <a:pt x="43" y="106"/>
                </a:lnTo>
                <a:lnTo>
                  <a:pt x="43" y="106"/>
                </a:lnTo>
                <a:cubicBezTo>
                  <a:pt x="43" y="117"/>
                  <a:pt x="34" y="127"/>
                  <a:pt x="22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82"/>
          <p:cNvSpPr>
            <a:spLocks noChangeArrowheads="1"/>
          </p:cNvSpPr>
          <p:nvPr/>
        </p:nvSpPr>
        <p:spPr bwMode="auto">
          <a:xfrm>
            <a:off x="11854904" y="4869306"/>
            <a:ext cx="653004" cy="168198"/>
          </a:xfrm>
          <a:custGeom>
            <a:avLst/>
            <a:gdLst>
              <a:gd name="T0" fmla="*/ 42 w 584"/>
              <a:gd name="T1" fmla="*/ 109 h 152"/>
              <a:gd name="T2" fmla="*/ 541 w 584"/>
              <a:gd name="T3" fmla="*/ 109 h 152"/>
              <a:gd name="T4" fmla="*/ 541 w 584"/>
              <a:gd name="T5" fmla="*/ 42 h 152"/>
              <a:gd name="T6" fmla="*/ 42 w 584"/>
              <a:gd name="T7" fmla="*/ 42 h 152"/>
              <a:gd name="T8" fmla="*/ 42 w 584"/>
              <a:gd name="T9" fmla="*/ 109 h 152"/>
              <a:gd name="T10" fmla="*/ 550 w 584"/>
              <a:gd name="T11" fmla="*/ 151 h 152"/>
              <a:gd name="T12" fmla="*/ 33 w 584"/>
              <a:gd name="T13" fmla="*/ 151 h 152"/>
              <a:gd name="T14" fmla="*/ 33 w 584"/>
              <a:gd name="T15" fmla="*/ 151 h 152"/>
              <a:gd name="T16" fmla="*/ 0 w 584"/>
              <a:gd name="T17" fmla="*/ 117 h 152"/>
              <a:gd name="T18" fmla="*/ 0 w 584"/>
              <a:gd name="T19" fmla="*/ 33 h 152"/>
              <a:gd name="T20" fmla="*/ 0 w 584"/>
              <a:gd name="T21" fmla="*/ 33 h 152"/>
              <a:gd name="T22" fmla="*/ 33 w 584"/>
              <a:gd name="T23" fmla="*/ 0 h 152"/>
              <a:gd name="T24" fmla="*/ 550 w 584"/>
              <a:gd name="T25" fmla="*/ 0 h 152"/>
              <a:gd name="T26" fmla="*/ 550 w 584"/>
              <a:gd name="T27" fmla="*/ 0 h 152"/>
              <a:gd name="T28" fmla="*/ 583 w 584"/>
              <a:gd name="T29" fmla="*/ 33 h 152"/>
              <a:gd name="T30" fmla="*/ 583 w 584"/>
              <a:gd name="T31" fmla="*/ 117 h 152"/>
              <a:gd name="T32" fmla="*/ 583 w 584"/>
              <a:gd name="T33" fmla="*/ 117 h 152"/>
              <a:gd name="T34" fmla="*/ 550 w 584"/>
              <a:gd name="T35" fmla="*/ 151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4" h="152">
                <a:moveTo>
                  <a:pt x="42" y="109"/>
                </a:moveTo>
                <a:lnTo>
                  <a:pt x="541" y="109"/>
                </a:lnTo>
                <a:lnTo>
                  <a:pt x="541" y="42"/>
                </a:lnTo>
                <a:lnTo>
                  <a:pt x="42" y="42"/>
                </a:lnTo>
                <a:lnTo>
                  <a:pt x="42" y="109"/>
                </a:lnTo>
                <a:close/>
                <a:moveTo>
                  <a:pt x="550" y="151"/>
                </a:moveTo>
                <a:lnTo>
                  <a:pt x="33" y="151"/>
                </a:lnTo>
                <a:lnTo>
                  <a:pt x="33" y="151"/>
                </a:lnTo>
                <a:cubicBezTo>
                  <a:pt x="14" y="151"/>
                  <a:pt x="0" y="135"/>
                  <a:pt x="0" y="117"/>
                </a:cubicBezTo>
                <a:lnTo>
                  <a:pt x="0" y="33"/>
                </a:lnTo>
                <a:lnTo>
                  <a:pt x="0" y="33"/>
                </a:lnTo>
                <a:cubicBezTo>
                  <a:pt x="0" y="15"/>
                  <a:pt x="14" y="0"/>
                  <a:pt x="33" y="0"/>
                </a:cubicBezTo>
                <a:lnTo>
                  <a:pt x="550" y="0"/>
                </a:lnTo>
                <a:lnTo>
                  <a:pt x="550" y="0"/>
                </a:lnTo>
                <a:cubicBezTo>
                  <a:pt x="568" y="0"/>
                  <a:pt x="583" y="15"/>
                  <a:pt x="583" y="33"/>
                </a:cubicBezTo>
                <a:lnTo>
                  <a:pt x="583" y="117"/>
                </a:lnTo>
                <a:lnTo>
                  <a:pt x="583" y="117"/>
                </a:lnTo>
                <a:cubicBezTo>
                  <a:pt x="583" y="135"/>
                  <a:pt x="568" y="151"/>
                  <a:pt x="550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83"/>
          <p:cNvSpPr>
            <a:spLocks noChangeArrowheads="1"/>
          </p:cNvSpPr>
          <p:nvPr/>
        </p:nvSpPr>
        <p:spPr bwMode="auto">
          <a:xfrm>
            <a:off x="11973632" y="4879200"/>
            <a:ext cx="49470" cy="143465"/>
          </a:xfrm>
          <a:custGeom>
            <a:avLst/>
            <a:gdLst>
              <a:gd name="T0" fmla="*/ 22 w 45"/>
              <a:gd name="T1" fmla="*/ 126 h 127"/>
              <a:gd name="T2" fmla="*/ 22 w 45"/>
              <a:gd name="T3" fmla="*/ 126 h 127"/>
              <a:gd name="T4" fmla="*/ 1 w 45"/>
              <a:gd name="T5" fmla="*/ 105 h 127"/>
              <a:gd name="T6" fmla="*/ 0 w 45"/>
              <a:gd name="T7" fmla="*/ 21 h 127"/>
              <a:gd name="T8" fmla="*/ 0 w 45"/>
              <a:gd name="T9" fmla="*/ 21 h 127"/>
              <a:gd name="T10" fmla="*/ 21 w 45"/>
              <a:gd name="T11" fmla="*/ 0 h 127"/>
              <a:gd name="T12" fmla="*/ 21 w 45"/>
              <a:gd name="T13" fmla="*/ 0 h 127"/>
              <a:gd name="T14" fmla="*/ 43 w 45"/>
              <a:gd name="T15" fmla="*/ 20 h 127"/>
              <a:gd name="T16" fmla="*/ 43 w 45"/>
              <a:gd name="T17" fmla="*/ 105 h 127"/>
              <a:gd name="T18" fmla="*/ 43 w 45"/>
              <a:gd name="T19" fmla="*/ 105 h 127"/>
              <a:gd name="T20" fmla="*/ 22 w 45"/>
              <a:gd name="T21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127">
                <a:moveTo>
                  <a:pt x="22" y="126"/>
                </a:moveTo>
                <a:lnTo>
                  <a:pt x="22" y="126"/>
                </a:lnTo>
                <a:cubicBezTo>
                  <a:pt x="11" y="126"/>
                  <a:pt x="2" y="117"/>
                  <a:pt x="1" y="105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9"/>
                  <a:pt x="10" y="0"/>
                  <a:pt x="21" y="0"/>
                </a:cubicBezTo>
                <a:lnTo>
                  <a:pt x="21" y="0"/>
                </a:lnTo>
                <a:cubicBezTo>
                  <a:pt x="33" y="0"/>
                  <a:pt x="42" y="9"/>
                  <a:pt x="43" y="20"/>
                </a:cubicBezTo>
                <a:lnTo>
                  <a:pt x="43" y="105"/>
                </a:lnTo>
                <a:lnTo>
                  <a:pt x="43" y="105"/>
                </a:lnTo>
                <a:cubicBezTo>
                  <a:pt x="44" y="116"/>
                  <a:pt x="34" y="126"/>
                  <a:pt x="22" y="1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84"/>
          <p:cNvSpPr>
            <a:spLocks noChangeArrowheads="1"/>
          </p:cNvSpPr>
          <p:nvPr/>
        </p:nvSpPr>
        <p:spPr bwMode="auto">
          <a:xfrm>
            <a:off x="12097305" y="4879200"/>
            <a:ext cx="49470" cy="143465"/>
          </a:xfrm>
          <a:custGeom>
            <a:avLst/>
            <a:gdLst>
              <a:gd name="T0" fmla="*/ 22 w 44"/>
              <a:gd name="T1" fmla="*/ 126 h 127"/>
              <a:gd name="T2" fmla="*/ 22 w 44"/>
              <a:gd name="T3" fmla="*/ 126 h 127"/>
              <a:gd name="T4" fmla="*/ 1 w 44"/>
              <a:gd name="T5" fmla="*/ 105 h 127"/>
              <a:gd name="T6" fmla="*/ 0 w 44"/>
              <a:gd name="T7" fmla="*/ 21 h 127"/>
              <a:gd name="T8" fmla="*/ 0 w 44"/>
              <a:gd name="T9" fmla="*/ 21 h 127"/>
              <a:gd name="T10" fmla="*/ 20 w 44"/>
              <a:gd name="T11" fmla="*/ 0 h 127"/>
              <a:gd name="T12" fmla="*/ 20 w 44"/>
              <a:gd name="T13" fmla="*/ 0 h 127"/>
              <a:gd name="T14" fmla="*/ 42 w 44"/>
              <a:gd name="T15" fmla="*/ 20 h 127"/>
              <a:gd name="T16" fmla="*/ 43 w 44"/>
              <a:gd name="T17" fmla="*/ 105 h 127"/>
              <a:gd name="T18" fmla="*/ 43 w 44"/>
              <a:gd name="T19" fmla="*/ 105 h 127"/>
              <a:gd name="T20" fmla="*/ 22 w 44"/>
              <a:gd name="T21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127">
                <a:moveTo>
                  <a:pt x="22" y="126"/>
                </a:moveTo>
                <a:lnTo>
                  <a:pt x="22" y="126"/>
                </a:lnTo>
                <a:cubicBezTo>
                  <a:pt x="10" y="126"/>
                  <a:pt x="1" y="117"/>
                  <a:pt x="1" y="105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9"/>
                  <a:pt x="9" y="0"/>
                  <a:pt x="20" y="0"/>
                </a:cubicBezTo>
                <a:lnTo>
                  <a:pt x="20" y="0"/>
                </a:lnTo>
                <a:cubicBezTo>
                  <a:pt x="32" y="0"/>
                  <a:pt x="42" y="9"/>
                  <a:pt x="42" y="20"/>
                </a:cubicBezTo>
                <a:lnTo>
                  <a:pt x="43" y="105"/>
                </a:lnTo>
                <a:lnTo>
                  <a:pt x="43" y="105"/>
                </a:lnTo>
                <a:cubicBezTo>
                  <a:pt x="43" y="116"/>
                  <a:pt x="34" y="126"/>
                  <a:pt x="22" y="1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85"/>
          <p:cNvSpPr>
            <a:spLocks noChangeArrowheads="1"/>
          </p:cNvSpPr>
          <p:nvPr/>
        </p:nvSpPr>
        <p:spPr bwMode="auto">
          <a:xfrm>
            <a:off x="12216033" y="4879200"/>
            <a:ext cx="49470" cy="143465"/>
          </a:xfrm>
          <a:custGeom>
            <a:avLst/>
            <a:gdLst>
              <a:gd name="T0" fmla="*/ 23 w 45"/>
              <a:gd name="T1" fmla="*/ 126 h 127"/>
              <a:gd name="T2" fmla="*/ 23 w 45"/>
              <a:gd name="T3" fmla="*/ 126 h 127"/>
              <a:gd name="T4" fmla="*/ 2 w 45"/>
              <a:gd name="T5" fmla="*/ 106 h 127"/>
              <a:gd name="T6" fmla="*/ 0 w 45"/>
              <a:gd name="T7" fmla="*/ 21 h 127"/>
              <a:gd name="T8" fmla="*/ 0 w 45"/>
              <a:gd name="T9" fmla="*/ 21 h 127"/>
              <a:gd name="T10" fmla="*/ 21 w 45"/>
              <a:gd name="T11" fmla="*/ 0 h 127"/>
              <a:gd name="T12" fmla="*/ 21 w 45"/>
              <a:gd name="T13" fmla="*/ 0 h 127"/>
              <a:gd name="T14" fmla="*/ 42 w 45"/>
              <a:gd name="T15" fmla="*/ 21 h 127"/>
              <a:gd name="T16" fmla="*/ 44 w 45"/>
              <a:gd name="T17" fmla="*/ 105 h 127"/>
              <a:gd name="T18" fmla="*/ 44 w 45"/>
              <a:gd name="T19" fmla="*/ 105 h 127"/>
              <a:gd name="T20" fmla="*/ 23 w 45"/>
              <a:gd name="T21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127">
                <a:moveTo>
                  <a:pt x="23" y="126"/>
                </a:moveTo>
                <a:lnTo>
                  <a:pt x="23" y="126"/>
                </a:lnTo>
                <a:cubicBezTo>
                  <a:pt x="11" y="126"/>
                  <a:pt x="2" y="117"/>
                  <a:pt x="2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10" y="0"/>
                  <a:pt x="21" y="0"/>
                </a:cubicBezTo>
                <a:lnTo>
                  <a:pt x="21" y="0"/>
                </a:lnTo>
                <a:cubicBezTo>
                  <a:pt x="33" y="0"/>
                  <a:pt x="42" y="9"/>
                  <a:pt x="42" y="21"/>
                </a:cubicBezTo>
                <a:lnTo>
                  <a:pt x="44" y="105"/>
                </a:lnTo>
                <a:lnTo>
                  <a:pt x="44" y="105"/>
                </a:lnTo>
                <a:cubicBezTo>
                  <a:pt x="44" y="117"/>
                  <a:pt x="35" y="126"/>
                  <a:pt x="23" y="1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86"/>
          <p:cNvSpPr>
            <a:spLocks noChangeArrowheads="1"/>
          </p:cNvSpPr>
          <p:nvPr/>
        </p:nvSpPr>
        <p:spPr bwMode="auto">
          <a:xfrm>
            <a:off x="12339710" y="4879200"/>
            <a:ext cx="49470" cy="143465"/>
          </a:xfrm>
          <a:custGeom>
            <a:avLst/>
            <a:gdLst>
              <a:gd name="T0" fmla="*/ 22 w 44"/>
              <a:gd name="T1" fmla="*/ 126 h 127"/>
              <a:gd name="T2" fmla="*/ 22 w 44"/>
              <a:gd name="T3" fmla="*/ 126 h 127"/>
              <a:gd name="T4" fmla="*/ 1 w 44"/>
              <a:gd name="T5" fmla="*/ 106 h 127"/>
              <a:gd name="T6" fmla="*/ 0 w 44"/>
              <a:gd name="T7" fmla="*/ 21 h 127"/>
              <a:gd name="T8" fmla="*/ 0 w 44"/>
              <a:gd name="T9" fmla="*/ 21 h 127"/>
              <a:gd name="T10" fmla="*/ 21 w 44"/>
              <a:gd name="T11" fmla="*/ 0 h 127"/>
              <a:gd name="T12" fmla="*/ 21 w 44"/>
              <a:gd name="T13" fmla="*/ 0 h 127"/>
              <a:gd name="T14" fmla="*/ 42 w 44"/>
              <a:gd name="T15" fmla="*/ 21 h 127"/>
              <a:gd name="T16" fmla="*/ 43 w 44"/>
              <a:gd name="T17" fmla="*/ 105 h 127"/>
              <a:gd name="T18" fmla="*/ 43 w 44"/>
              <a:gd name="T19" fmla="*/ 105 h 127"/>
              <a:gd name="T20" fmla="*/ 23 w 44"/>
              <a:gd name="T21" fmla="*/ 126 h 127"/>
              <a:gd name="T22" fmla="*/ 22 w 44"/>
              <a:gd name="T23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" h="127">
                <a:moveTo>
                  <a:pt x="22" y="126"/>
                </a:moveTo>
                <a:lnTo>
                  <a:pt x="22" y="126"/>
                </a:lnTo>
                <a:cubicBezTo>
                  <a:pt x="10" y="126"/>
                  <a:pt x="1" y="117"/>
                  <a:pt x="1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9" y="0"/>
                  <a:pt x="21" y="0"/>
                </a:cubicBezTo>
                <a:lnTo>
                  <a:pt x="21" y="0"/>
                </a:lnTo>
                <a:cubicBezTo>
                  <a:pt x="32" y="0"/>
                  <a:pt x="42" y="9"/>
                  <a:pt x="42" y="21"/>
                </a:cubicBezTo>
                <a:lnTo>
                  <a:pt x="43" y="105"/>
                </a:lnTo>
                <a:lnTo>
                  <a:pt x="43" y="105"/>
                </a:lnTo>
                <a:cubicBezTo>
                  <a:pt x="43" y="117"/>
                  <a:pt x="34" y="126"/>
                  <a:pt x="23" y="126"/>
                </a:cubicBezTo>
                <a:lnTo>
                  <a:pt x="22" y="12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87"/>
          <p:cNvSpPr>
            <a:spLocks noChangeArrowheads="1"/>
          </p:cNvSpPr>
          <p:nvPr/>
        </p:nvSpPr>
        <p:spPr bwMode="auto">
          <a:xfrm>
            <a:off x="12003314" y="4750578"/>
            <a:ext cx="653004" cy="168198"/>
          </a:xfrm>
          <a:custGeom>
            <a:avLst/>
            <a:gdLst>
              <a:gd name="T0" fmla="*/ 42 w 583"/>
              <a:gd name="T1" fmla="*/ 108 h 151"/>
              <a:gd name="T2" fmla="*/ 540 w 583"/>
              <a:gd name="T3" fmla="*/ 108 h 151"/>
              <a:gd name="T4" fmla="*/ 540 w 583"/>
              <a:gd name="T5" fmla="*/ 42 h 151"/>
              <a:gd name="T6" fmla="*/ 42 w 583"/>
              <a:gd name="T7" fmla="*/ 42 h 151"/>
              <a:gd name="T8" fmla="*/ 42 w 583"/>
              <a:gd name="T9" fmla="*/ 108 h 151"/>
              <a:gd name="T10" fmla="*/ 549 w 583"/>
              <a:gd name="T11" fmla="*/ 150 h 151"/>
              <a:gd name="T12" fmla="*/ 33 w 583"/>
              <a:gd name="T13" fmla="*/ 150 h 151"/>
              <a:gd name="T14" fmla="*/ 33 w 583"/>
              <a:gd name="T15" fmla="*/ 150 h 151"/>
              <a:gd name="T16" fmla="*/ 0 w 583"/>
              <a:gd name="T17" fmla="*/ 117 h 151"/>
              <a:gd name="T18" fmla="*/ 0 w 583"/>
              <a:gd name="T19" fmla="*/ 33 h 151"/>
              <a:gd name="T20" fmla="*/ 0 w 583"/>
              <a:gd name="T21" fmla="*/ 33 h 151"/>
              <a:gd name="T22" fmla="*/ 33 w 583"/>
              <a:gd name="T23" fmla="*/ 0 h 151"/>
              <a:gd name="T24" fmla="*/ 549 w 583"/>
              <a:gd name="T25" fmla="*/ 0 h 151"/>
              <a:gd name="T26" fmla="*/ 549 w 583"/>
              <a:gd name="T27" fmla="*/ 0 h 151"/>
              <a:gd name="T28" fmla="*/ 582 w 583"/>
              <a:gd name="T29" fmla="*/ 33 h 151"/>
              <a:gd name="T30" fmla="*/ 582 w 583"/>
              <a:gd name="T31" fmla="*/ 117 h 151"/>
              <a:gd name="T32" fmla="*/ 582 w 583"/>
              <a:gd name="T33" fmla="*/ 117 h 151"/>
              <a:gd name="T34" fmla="*/ 549 w 583"/>
              <a:gd name="T35" fmla="*/ 15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3" h="151">
                <a:moveTo>
                  <a:pt x="42" y="108"/>
                </a:moveTo>
                <a:lnTo>
                  <a:pt x="540" y="108"/>
                </a:lnTo>
                <a:lnTo>
                  <a:pt x="540" y="42"/>
                </a:lnTo>
                <a:lnTo>
                  <a:pt x="42" y="42"/>
                </a:lnTo>
                <a:lnTo>
                  <a:pt x="42" y="108"/>
                </a:lnTo>
                <a:close/>
                <a:moveTo>
                  <a:pt x="549" y="150"/>
                </a:moveTo>
                <a:lnTo>
                  <a:pt x="33" y="150"/>
                </a:lnTo>
                <a:lnTo>
                  <a:pt x="33" y="150"/>
                </a:lnTo>
                <a:cubicBezTo>
                  <a:pt x="14" y="150"/>
                  <a:pt x="0" y="136"/>
                  <a:pt x="0" y="117"/>
                </a:cubicBezTo>
                <a:lnTo>
                  <a:pt x="0" y="33"/>
                </a:lnTo>
                <a:lnTo>
                  <a:pt x="0" y="33"/>
                </a:lnTo>
                <a:cubicBezTo>
                  <a:pt x="0" y="15"/>
                  <a:pt x="14" y="0"/>
                  <a:pt x="33" y="0"/>
                </a:cubicBezTo>
                <a:lnTo>
                  <a:pt x="549" y="0"/>
                </a:lnTo>
                <a:lnTo>
                  <a:pt x="549" y="0"/>
                </a:lnTo>
                <a:cubicBezTo>
                  <a:pt x="568" y="0"/>
                  <a:pt x="582" y="15"/>
                  <a:pt x="582" y="33"/>
                </a:cubicBezTo>
                <a:lnTo>
                  <a:pt x="582" y="117"/>
                </a:lnTo>
                <a:lnTo>
                  <a:pt x="582" y="117"/>
                </a:lnTo>
                <a:cubicBezTo>
                  <a:pt x="582" y="136"/>
                  <a:pt x="568" y="150"/>
                  <a:pt x="549" y="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88"/>
          <p:cNvSpPr>
            <a:spLocks noChangeArrowheads="1"/>
          </p:cNvSpPr>
          <p:nvPr/>
        </p:nvSpPr>
        <p:spPr bwMode="auto">
          <a:xfrm>
            <a:off x="12126987" y="4760472"/>
            <a:ext cx="49470" cy="143465"/>
          </a:xfrm>
          <a:custGeom>
            <a:avLst/>
            <a:gdLst>
              <a:gd name="T0" fmla="*/ 22 w 45"/>
              <a:gd name="T1" fmla="*/ 127 h 128"/>
              <a:gd name="T2" fmla="*/ 22 w 45"/>
              <a:gd name="T3" fmla="*/ 127 h 128"/>
              <a:gd name="T4" fmla="*/ 2 w 45"/>
              <a:gd name="T5" fmla="*/ 107 h 128"/>
              <a:gd name="T6" fmla="*/ 0 w 45"/>
              <a:gd name="T7" fmla="*/ 22 h 128"/>
              <a:gd name="T8" fmla="*/ 0 w 45"/>
              <a:gd name="T9" fmla="*/ 22 h 128"/>
              <a:gd name="T10" fmla="*/ 21 w 45"/>
              <a:gd name="T11" fmla="*/ 1 h 128"/>
              <a:gd name="T12" fmla="*/ 21 w 45"/>
              <a:gd name="T13" fmla="*/ 1 h 128"/>
              <a:gd name="T14" fmla="*/ 43 w 45"/>
              <a:gd name="T15" fmla="*/ 22 h 128"/>
              <a:gd name="T16" fmla="*/ 44 w 45"/>
              <a:gd name="T17" fmla="*/ 106 h 128"/>
              <a:gd name="T18" fmla="*/ 44 w 45"/>
              <a:gd name="T19" fmla="*/ 106 h 128"/>
              <a:gd name="T20" fmla="*/ 23 w 45"/>
              <a:gd name="T21" fmla="*/ 127 h 128"/>
              <a:gd name="T22" fmla="*/ 22 w 45"/>
              <a:gd name="T23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128">
                <a:moveTo>
                  <a:pt x="22" y="127"/>
                </a:moveTo>
                <a:lnTo>
                  <a:pt x="22" y="127"/>
                </a:lnTo>
                <a:cubicBezTo>
                  <a:pt x="11" y="127"/>
                  <a:pt x="2" y="118"/>
                  <a:pt x="2" y="107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1"/>
                  <a:pt x="9" y="1"/>
                  <a:pt x="21" y="1"/>
                </a:cubicBezTo>
                <a:lnTo>
                  <a:pt x="21" y="1"/>
                </a:lnTo>
                <a:cubicBezTo>
                  <a:pt x="33" y="0"/>
                  <a:pt x="43" y="10"/>
                  <a:pt x="43" y="22"/>
                </a:cubicBezTo>
                <a:lnTo>
                  <a:pt x="44" y="106"/>
                </a:lnTo>
                <a:lnTo>
                  <a:pt x="44" y="106"/>
                </a:lnTo>
                <a:cubicBezTo>
                  <a:pt x="44" y="118"/>
                  <a:pt x="34" y="127"/>
                  <a:pt x="23" y="127"/>
                </a:cubicBezTo>
                <a:lnTo>
                  <a:pt x="22" y="12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89"/>
          <p:cNvSpPr>
            <a:spLocks noChangeArrowheads="1"/>
          </p:cNvSpPr>
          <p:nvPr/>
        </p:nvSpPr>
        <p:spPr bwMode="auto">
          <a:xfrm>
            <a:off x="12245715" y="4760472"/>
            <a:ext cx="49470" cy="143465"/>
          </a:xfrm>
          <a:custGeom>
            <a:avLst/>
            <a:gdLst>
              <a:gd name="T0" fmla="*/ 23 w 45"/>
              <a:gd name="T1" fmla="*/ 127 h 128"/>
              <a:gd name="T2" fmla="*/ 23 w 45"/>
              <a:gd name="T3" fmla="*/ 127 h 128"/>
              <a:gd name="T4" fmla="*/ 1 w 45"/>
              <a:gd name="T5" fmla="*/ 107 h 128"/>
              <a:gd name="T6" fmla="*/ 0 w 45"/>
              <a:gd name="T7" fmla="*/ 22 h 128"/>
              <a:gd name="T8" fmla="*/ 0 w 45"/>
              <a:gd name="T9" fmla="*/ 22 h 128"/>
              <a:gd name="T10" fmla="*/ 22 w 45"/>
              <a:gd name="T11" fmla="*/ 1 h 128"/>
              <a:gd name="T12" fmla="*/ 22 w 45"/>
              <a:gd name="T13" fmla="*/ 1 h 128"/>
              <a:gd name="T14" fmla="*/ 42 w 45"/>
              <a:gd name="T15" fmla="*/ 22 h 128"/>
              <a:gd name="T16" fmla="*/ 44 w 45"/>
              <a:gd name="T17" fmla="*/ 106 h 128"/>
              <a:gd name="T18" fmla="*/ 44 w 45"/>
              <a:gd name="T19" fmla="*/ 106 h 128"/>
              <a:gd name="T20" fmla="*/ 23 w 45"/>
              <a:gd name="T2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128">
                <a:moveTo>
                  <a:pt x="23" y="127"/>
                </a:moveTo>
                <a:lnTo>
                  <a:pt x="23" y="127"/>
                </a:lnTo>
                <a:cubicBezTo>
                  <a:pt x="11" y="127"/>
                  <a:pt x="2" y="118"/>
                  <a:pt x="1" y="107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1"/>
                  <a:pt x="10" y="1"/>
                  <a:pt x="22" y="1"/>
                </a:cubicBezTo>
                <a:lnTo>
                  <a:pt x="22" y="1"/>
                </a:lnTo>
                <a:cubicBezTo>
                  <a:pt x="33" y="0"/>
                  <a:pt x="42" y="10"/>
                  <a:pt x="42" y="22"/>
                </a:cubicBezTo>
                <a:lnTo>
                  <a:pt x="44" y="106"/>
                </a:lnTo>
                <a:lnTo>
                  <a:pt x="44" y="106"/>
                </a:lnTo>
                <a:cubicBezTo>
                  <a:pt x="44" y="118"/>
                  <a:pt x="34" y="127"/>
                  <a:pt x="23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90"/>
          <p:cNvSpPr>
            <a:spLocks noChangeArrowheads="1"/>
          </p:cNvSpPr>
          <p:nvPr/>
        </p:nvSpPr>
        <p:spPr bwMode="auto">
          <a:xfrm>
            <a:off x="12369392" y="4760472"/>
            <a:ext cx="49470" cy="143465"/>
          </a:xfrm>
          <a:custGeom>
            <a:avLst/>
            <a:gdLst>
              <a:gd name="T0" fmla="*/ 23 w 45"/>
              <a:gd name="T1" fmla="*/ 128 h 129"/>
              <a:gd name="T2" fmla="*/ 23 w 45"/>
              <a:gd name="T3" fmla="*/ 128 h 129"/>
              <a:gd name="T4" fmla="*/ 2 w 45"/>
              <a:gd name="T5" fmla="*/ 107 h 129"/>
              <a:gd name="T6" fmla="*/ 1 w 45"/>
              <a:gd name="T7" fmla="*/ 22 h 129"/>
              <a:gd name="T8" fmla="*/ 1 w 45"/>
              <a:gd name="T9" fmla="*/ 22 h 129"/>
              <a:gd name="T10" fmla="*/ 22 w 45"/>
              <a:gd name="T11" fmla="*/ 1 h 129"/>
              <a:gd name="T12" fmla="*/ 22 w 45"/>
              <a:gd name="T13" fmla="*/ 1 h 129"/>
              <a:gd name="T14" fmla="*/ 43 w 45"/>
              <a:gd name="T15" fmla="*/ 22 h 129"/>
              <a:gd name="T16" fmla="*/ 44 w 45"/>
              <a:gd name="T17" fmla="*/ 106 h 129"/>
              <a:gd name="T18" fmla="*/ 44 w 45"/>
              <a:gd name="T19" fmla="*/ 106 h 129"/>
              <a:gd name="T20" fmla="*/ 23 w 45"/>
              <a:gd name="T21" fmla="*/ 128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129">
                <a:moveTo>
                  <a:pt x="23" y="128"/>
                </a:moveTo>
                <a:lnTo>
                  <a:pt x="23" y="128"/>
                </a:lnTo>
                <a:cubicBezTo>
                  <a:pt x="11" y="128"/>
                  <a:pt x="2" y="118"/>
                  <a:pt x="2" y="107"/>
                </a:cubicBezTo>
                <a:lnTo>
                  <a:pt x="1" y="22"/>
                </a:lnTo>
                <a:lnTo>
                  <a:pt x="1" y="22"/>
                </a:lnTo>
                <a:cubicBezTo>
                  <a:pt x="0" y="10"/>
                  <a:pt x="10" y="1"/>
                  <a:pt x="22" y="1"/>
                </a:cubicBezTo>
                <a:lnTo>
                  <a:pt x="22" y="1"/>
                </a:lnTo>
                <a:cubicBezTo>
                  <a:pt x="33" y="0"/>
                  <a:pt x="42" y="10"/>
                  <a:pt x="43" y="22"/>
                </a:cubicBezTo>
                <a:lnTo>
                  <a:pt x="44" y="106"/>
                </a:lnTo>
                <a:lnTo>
                  <a:pt x="44" y="106"/>
                </a:lnTo>
                <a:cubicBezTo>
                  <a:pt x="44" y="118"/>
                  <a:pt x="34" y="127"/>
                  <a:pt x="23" y="12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91"/>
          <p:cNvSpPr>
            <a:spLocks noChangeArrowheads="1"/>
          </p:cNvSpPr>
          <p:nvPr/>
        </p:nvSpPr>
        <p:spPr bwMode="auto">
          <a:xfrm>
            <a:off x="12488120" y="4760472"/>
            <a:ext cx="49470" cy="143465"/>
          </a:xfrm>
          <a:custGeom>
            <a:avLst/>
            <a:gdLst>
              <a:gd name="T0" fmla="*/ 22 w 45"/>
              <a:gd name="T1" fmla="*/ 128 h 129"/>
              <a:gd name="T2" fmla="*/ 22 w 45"/>
              <a:gd name="T3" fmla="*/ 128 h 129"/>
              <a:gd name="T4" fmla="*/ 1 w 45"/>
              <a:gd name="T5" fmla="*/ 107 h 129"/>
              <a:gd name="T6" fmla="*/ 0 w 45"/>
              <a:gd name="T7" fmla="*/ 22 h 129"/>
              <a:gd name="T8" fmla="*/ 0 w 45"/>
              <a:gd name="T9" fmla="*/ 22 h 129"/>
              <a:gd name="T10" fmla="*/ 21 w 45"/>
              <a:gd name="T11" fmla="*/ 1 h 129"/>
              <a:gd name="T12" fmla="*/ 21 w 45"/>
              <a:gd name="T13" fmla="*/ 1 h 129"/>
              <a:gd name="T14" fmla="*/ 42 w 45"/>
              <a:gd name="T15" fmla="*/ 22 h 129"/>
              <a:gd name="T16" fmla="*/ 43 w 45"/>
              <a:gd name="T17" fmla="*/ 106 h 129"/>
              <a:gd name="T18" fmla="*/ 43 w 45"/>
              <a:gd name="T19" fmla="*/ 106 h 129"/>
              <a:gd name="T20" fmla="*/ 22 w 45"/>
              <a:gd name="T21" fmla="*/ 128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129">
                <a:moveTo>
                  <a:pt x="22" y="128"/>
                </a:moveTo>
                <a:lnTo>
                  <a:pt x="22" y="128"/>
                </a:lnTo>
                <a:cubicBezTo>
                  <a:pt x="11" y="128"/>
                  <a:pt x="1" y="118"/>
                  <a:pt x="1" y="107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0"/>
                  <a:pt x="9" y="1"/>
                  <a:pt x="21" y="1"/>
                </a:cubicBezTo>
                <a:lnTo>
                  <a:pt x="21" y="1"/>
                </a:lnTo>
                <a:cubicBezTo>
                  <a:pt x="33" y="0"/>
                  <a:pt x="42" y="10"/>
                  <a:pt x="42" y="22"/>
                </a:cubicBezTo>
                <a:lnTo>
                  <a:pt x="43" y="106"/>
                </a:lnTo>
                <a:lnTo>
                  <a:pt x="43" y="106"/>
                </a:lnTo>
                <a:cubicBezTo>
                  <a:pt x="44" y="118"/>
                  <a:pt x="34" y="127"/>
                  <a:pt x="22" y="12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92"/>
          <p:cNvSpPr>
            <a:spLocks noChangeArrowheads="1"/>
          </p:cNvSpPr>
          <p:nvPr/>
        </p:nvSpPr>
        <p:spPr bwMode="auto">
          <a:xfrm>
            <a:off x="9470450" y="3998634"/>
            <a:ext cx="113779" cy="113783"/>
          </a:xfrm>
          <a:custGeom>
            <a:avLst/>
            <a:gdLst>
              <a:gd name="T0" fmla="*/ 99 w 100"/>
              <a:gd name="T1" fmla="*/ 50 h 100"/>
              <a:gd name="T2" fmla="*/ 99 w 100"/>
              <a:gd name="T3" fmla="*/ 50 h 100"/>
              <a:gd name="T4" fmla="*/ 50 w 100"/>
              <a:gd name="T5" fmla="*/ 99 h 100"/>
              <a:gd name="T6" fmla="*/ 50 w 100"/>
              <a:gd name="T7" fmla="*/ 99 h 100"/>
              <a:gd name="T8" fmla="*/ 0 w 100"/>
              <a:gd name="T9" fmla="*/ 50 h 100"/>
              <a:gd name="T10" fmla="*/ 0 w 100"/>
              <a:gd name="T11" fmla="*/ 50 h 100"/>
              <a:gd name="T12" fmla="*/ 50 w 100"/>
              <a:gd name="T13" fmla="*/ 0 h 100"/>
              <a:gd name="T14" fmla="*/ 50 w 100"/>
              <a:gd name="T15" fmla="*/ 0 h 100"/>
              <a:gd name="T16" fmla="*/ 99 w 100"/>
              <a:gd name="T17" fmla="*/ 5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" h="100">
                <a:moveTo>
                  <a:pt x="99" y="50"/>
                </a:moveTo>
                <a:lnTo>
                  <a:pt x="99" y="50"/>
                </a:lnTo>
                <a:cubicBezTo>
                  <a:pt x="99" y="76"/>
                  <a:pt x="77" y="99"/>
                  <a:pt x="50" y="99"/>
                </a:cubicBezTo>
                <a:lnTo>
                  <a:pt x="50" y="99"/>
                </a:lnTo>
                <a:cubicBezTo>
                  <a:pt x="22" y="99"/>
                  <a:pt x="0" y="76"/>
                  <a:pt x="0" y="50"/>
                </a:cubicBezTo>
                <a:lnTo>
                  <a:pt x="0" y="50"/>
                </a:lnTo>
                <a:cubicBezTo>
                  <a:pt x="0" y="23"/>
                  <a:pt x="22" y="0"/>
                  <a:pt x="50" y="0"/>
                </a:cubicBezTo>
                <a:lnTo>
                  <a:pt x="50" y="0"/>
                </a:lnTo>
                <a:cubicBezTo>
                  <a:pt x="77" y="0"/>
                  <a:pt x="99" y="23"/>
                  <a:pt x="99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193"/>
          <p:cNvSpPr>
            <a:spLocks noChangeArrowheads="1"/>
          </p:cNvSpPr>
          <p:nvPr/>
        </p:nvSpPr>
        <p:spPr bwMode="auto">
          <a:xfrm>
            <a:off x="9470450" y="4221251"/>
            <a:ext cx="113779" cy="108834"/>
          </a:xfrm>
          <a:custGeom>
            <a:avLst/>
            <a:gdLst>
              <a:gd name="T0" fmla="*/ 99 w 100"/>
              <a:gd name="T1" fmla="*/ 49 h 99"/>
              <a:gd name="T2" fmla="*/ 99 w 100"/>
              <a:gd name="T3" fmla="*/ 49 h 99"/>
              <a:gd name="T4" fmla="*/ 49 w 100"/>
              <a:gd name="T5" fmla="*/ 98 h 99"/>
              <a:gd name="T6" fmla="*/ 49 w 100"/>
              <a:gd name="T7" fmla="*/ 98 h 99"/>
              <a:gd name="T8" fmla="*/ 0 w 100"/>
              <a:gd name="T9" fmla="*/ 49 h 99"/>
              <a:gd name="T10" fmla="*/ 0 w 100"/>
              <a:gd name="T11" fmla="*/ 49 h 99"/>
              <a:gd name="T12" fmla="*/ 49 w 100"/>
              <a:gd name="T13" fmla="*/ 0 h 99"/>
              <a:gd name="T14" fmla="*/ 49 w 100"/>
              <a:gd name="T15" fmla="*/ 0 h 99"/>
              <a:gd name="T16" fmla="*/ 99 w 100"/>
              <a:gd name="T17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" h="99">
                <a:moveTo>
                  <a:pt x="99" y="49"/>
                </a:moveTo>
                <a:lnTo>
                  <a:pt x="99" y="49"/>
                </a:lnTo>
                <a:cubicBezTo>
                  <a:pt x="99" y="76"/>
                  <a:pt x="77" y="98"/>
                  <a:pt x="49" y="98"/>
                </a:cubicBezTo>
                <a:lnTo>
                  <a:pt x="49" y="98"/>
                </a:lnTo>
                <a:cubicBezTo>
                  <a:pt x="22" y="98"/>
                  <a:pt x="0" y="76"/>
                  <a:pt x="0" y="49"/>
                </a:cubicBezTo>
                <a:lnTo>
                  <a:pt x="0" y="49"/>
                </a:lnTo>
                <a:cubicBezTo>
                  <a:pt x="0" y="22"/>
                  <a:pt x="22" y="0"/>
                  <a:pt x="49" y="0"/>
                </a:cubicBezTo>
                <a:lnTo>
                  <a:pt x="49" y="0"/>
                </a:lnTo>
                <a:cubicBezTo>
                  <a:pt x="77" y="0"/>
                  <a:pt x="99" y="22"/>
                  <a:pt x="99" y="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Freeform 194"/>
          <p:cNvSpPr>
            <a:spLocks noChangeArrowheads="1"/>
          </p:cNvSpPr>
          <p:nvPr/>
        </p:nvSpPr>
        <p:spPr bwMode="auto">
          <a:xfrm>
            <a:off x="9470450" y="4443864"/>
            <a:ext cx="113779" cy="108834"/>
          </a:xfrm>
          <a:custGeom>
            <a:avLst/>
            <a:gdLst>
              <a:gd name="T0" fmla="*/ 99 w 100"/>
              <a:gd name="T1" fmla="*/ 49 h 99"/>
              <a:gd name="T2" fmla="*/ 99 w 100"/>
              <a:gd name="T3" fmla="*/ 49 h 99"/>
              <a:gd name="T4" fmla="*/ 50 w 100"/>
              <a:gd name="T5" fmla="*/ 98 h 99"/>
              <a:gd name="T6" fmla="*/ 50 w 100"/>
              <a:gd name="T7" fmla="*/ 98 h 99"/>
              <a:gd name="T8" fmla="*/ 0 w 100"/>
              <a:gd name="T9" fmla="*/ 49 h 99"/>
              <a:gd name="T10" fmla="*/ 0 w 100"/>
              <a:gd name="T11" fmla="*/ 49 h 99"/>
              <a:gd name="T12" fmla="*/ 50 w 100"/>
              <a:gd name="T13" fmla="*/ 0 h 99"/>
              <a:gd name="T14" fmla="*/ 50 w 100"/>
              <a:gd name="T15" fmla="*/ 0 h 99"/>
              <a:gd name="T16" fmla="*/ 99 w 100"/>
              <a:gd name="T17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" h="99">
                <a:moveTo>
                  <a:pt x="99" y="49"/>
                </a:moveTo>
                <a:lnTo>
                  <a:pt x="99" y="49"/>
                </a:lnTo>
                <a:cubicBezTo>
                  <a:pt x="99" y="76"/>
                  <a:pt x="77" y="98"/>
                  <a:pt x="50" y="98"/>
                </a:cubicBezTo>
                <a:lnTo>
                  <a:pt x="50" y="98"/>
                </a:lnTo>
                <a:cubicBezTo>
                  <a:pt x="22" y="98"/>
                  <a:pt x="0" y="76"/>
                  <a:pt x="0" y="49"/>
                </a:cubicBezTo>
                <a:lnTo>
                  <a:pt x="0" y="49"/>
                </a:lnTo>
                <a:cubicBezTo>
                  <a:pt x="0" y="22"/>
                  <a:pt x="22" y="0"/>
                  <a:pt x="50" y="0"/>
                </a:cubicBezTo>
                <a:lnTo>
                  <a:pt x="50" y="0"/>
                </a:lnTo>
                <a:cubicBezTo>
                  <a:pt x="77" y="0"/>
                  <a:pt x="99" y="22"/>
                  <a:pt x="99" y="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195"/>
          <p:cNvSpPr>
            <a:spLocks noChangeArrowheads="1"/>
          </p:cNvSpPr>
          <p:nvPr/>
        </p:nvSpPr>
        <p:spPr bwMode="auto">
          <a:xfrm>
            <a:off x="9698012" y="4028316"/>
            <a:ext cx="445230" cy="54419"/>
          </a:xfrm>
          <a:custGeom>
            <a:avLst/>
            <a:gdLst>
              <a:gd name="T0" fmla="*/ 369 w 395"/>
              <a:gd name="T1" fmla="*/ 49 h 50"/>
              <a:gd name="T2" fmla="*/ 24 w 395"/>
              <a:gd name="T3" fmla="*/ 49 h 50"/>
              <a:gd name="T4" fmla="*/ 24 w 395"/>
              <a:gd name="T5" fmla="*/ 49 h 50"/>
              <a:gd name="T6" fmla="*/ 0 w 395"/>
              <a:gd name="T7" fmla="*/ 25 h 50"/>
              <a:gd name="T8" fmla="*/ 0 w 395"/>
              <a:gd name="T9" fmla="*/ 25 h 50"/>
              <a:gd name="T10" fmla="*/ 24 w 395"/>
              <a:gd name="T11" fmla="*/ 0 h 50"/>
              <a:gd name="T12" fmla="*/ 369 w 395"/>
              <a:gd name="T13" fmla="*/ 0 h 50"/>
              <a:gd name="T14" fmla="*/ 369 w 395"/>
              <a:gd name="T15" fmla="*/ 0 h 50"/>
              <a:gd name="T16" fmla="*/ 394 w 395"/>
              <a:gd name="T17" fmla="*/ 25 h 50"/>
              <a:gd name="T18" fmla="*/ 394 w 395"/>
              <a:gd name="T19" fmla="*/ 25 h 50"/>
              <a:gd name="T20" fmla="*/ 369 w 395"/>
              <a:gd name="T21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5" h="50">
                <a:moveTo>
                  <a:pt x="369" y="49"/>
                </a:moveTo>
                <a:lnTo>
                  <a:pt x="24" y="49"/>
                </a:lnTo>
                <a:lnTo>
                  <a:pt x="24" y="49"/>
                </a:lnTo>
                <a:cubicBezTo>
                  <a:pt x="11" y="49"/>
                  <a:pt x="0" y="38"/>
                  <a:pt x="0" y="25"/>
                </a:cubicBezTo>
                <a:lnTo>
                  <a:pt x="0" y="25"/>
                </a:lnTo>
                <a:cubicBezTo>
                  <a:pt x="0" y="11"/>
                  <a:pt x="11" y="0"/>
                  <a:pt x="24" y="0"/>
                </a:cubicBezTo>
                <a:lnTo>
                  <a:pt x="369" y="0"/>
                </a:lnTo>
                <a:lnTo>
                  <a:pt x="369" y="0"/>
                </a:lnTo>
                <a:cubicBezTo>
                  <a:pt x="383" y="0"/>
                  <a:pt x="394" y="11"/>
                  <a:pt x="394" y="25"/>
                </a:cubicBezTo>
                <a:lnTo>
                  <a:pt x="394" y="25"/>
                </a:lnTo>
                <a:cubicBezTo>
                  <a:pt x="394" y="38"/>
                  <a:pt x="383" y="49"/>
                  <a:pt x="369" y="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196"/>
          <p:cNvSpPr>
            <a:spLocks noChangeArrowheads="1"/>
          </p:cNvSpPr>
          <p:nvPr/>
        </p:nvSpPr>
        <p:spPr bwMode="auto">
          <a:xfrm>
            <a:off x="9698012" y="4250933"/>
            <a:ext cx="445230" cy="54415"/>
          </a:xfrm>
          <a:custGeom>
            <a:avLst/>
            <a:gdLst>
              <a:gd name="T0" fmla="*/ 369 w 395"/>
              <a:gd name="T1" fmla="*/ 48 h 49"/>
              <a:gd name="T2" fmla="*/ 24 w 395"/>
              <a:gd name="T3" fmla="*/ 48 h 49"/>
              <a:gd name="T4" fmla="*/ 24 w 395"/>
              <a:gd name="T5" fmla="*/ 48 h 49"/>
              <a:gd name="T6" fmla="*/ 0 w 395"/>
              <a:gd name="T7" fmla="*/ 24 h 49"/>
              <a:gd name="T8" fmla="*/ 0 w 395"/>
              <a:gd name="T9" fmla="*/ 24 h 49"/>
              <a:gd name="T10" fmla="*/ 24 w 395"/>
              <a:gd name="T11" fmla="*/ 0 h 49"/>
              <a:gd name="T12" fmla="*/ 369 w 395"/>
              <a:gd name="T13" fmla="*/ 0 h 49"/>
              <a:gd name="T14" fmla="*/ 369 w 395"/>
              <a:gd name="T15" fmla="*/ 0 h 49"/>
              <a:gd name="T16" fmla="*/ 394 w 395"/>
              <a:gd name="T17" fmla="*/ 24 h 49"/>
              <a:gd name="T18" fmla="*/ 394 w 395"/>
              <a:gd name="T19" fmla="*/ 24 h 49"/>
              <a:gd name="T20" fmla="*/ 369 w 395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5" h="49">
                <a:moveTo>
                  <a:pt x="369" y="48"/>
                </a:moveTo>
                <a:lnTo>
                  <a:pt x="24" y="48"/>
                </a:lnTo>
                <a:lnTo>
                  <a:pt x="24" y="48"/>
                </a:lnTo>
                <a:cubicBezTo>
                  <a:pt x="11" y="48"/>
                  <a:pt x="0" y="38"/>
                  <a:pt x="0" y="24"/>
                </a:cubicBezTo>
                <a:lnTo>
                  <a:pt x="0" y="24"/>
                </a:lnTo>
                <a:cubicBezTo>
                  <a:pt x="0" y="11"/>
                  <a:pt x="11" y="0"/>
                  <a:pt x="24" y="0"/>
                </a:cubicBezTo>
                <a:lnTo>
                  <a:pt x="369" y="0"/>
                </a:lnTo>
                <a:lnTo>
                  <a:pt x="369" y="0"/>
                </a:lnTo>
                <a:cubicBezTo>
                  <a:pt x="383" y="0"/>
                  <a:pt x="394" y="11"/>
                  <a:pt x="394" y="24"/>
                </a:cubicBezTo>
                <a:lnTo>
                  <a:pt x="394" y="24"/>
                </a:lnTo>
                <a:cubicBezTo>
                  <a:pt x="394" y="38"/>
                  <a:pt x="383" y="48"/>
                  <a:pt x="369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Freeform 197"/>
          <p:cNvSpPr>
            <a:spLocks noChangeArrowheads="1"/>
          </p:cNvSpPr>
          <p:nvPr/>
        </p:nvSpPr>
        <p:spPr bwMode="auto">
          <a:xfrm>
            <a:off x="9698012" y="4473546"/>
            <a:ext cx="445230" cy="54419"/>
          </a:xfrm>
          <a:custGeom>
            <a:avLst/>
            <a:gdLst>
              <a:gd name="T0" fmla="*/ 369 w 395"/>
              <a:gd name="T1" fmla="*/ 48 h 49"/>
              <a:gd name="T2" fmla="*/ 24 w 395"/>
              <a:gd name="T3" fmla="*/ 48 h 49"/>
              <a:gd name="T4" fmla="*/ 24 w 395"/>
              <a:gd name="T5" fmla="*/ 48 h 49"/>
              <a:gd name="T6" fmla="*/ 0 w 395"/>
              <a:gd name="T7" fmla="*/ 24 h 49"/>
              <a:gd name="T8" fmla="*/ 0 w 395"/>
              <a:gd name="T9" fmla="*/ 24 h 49"/>
              <a:gd name="T10" fmla="*/ 24 w 395"/>
              <a:gd name="T11" fmla="*/ 0 h 49"/>
              <a:gd name="T12" fmla="*/ 369 w 395"/>
              <a:gd name="T13" fmla="*/ 0 h 49"/>
              <a:gd name="T14" fmla="*/ 369 w 395"/>
              <a:gd name="T15" fmla="*/ 0 h 49"/>
              <a:gd name="T16" fmla="*/ 394 w 395"/>
              <a:gd name="T17" fmla="*/ 24 h 49"/>
              <a:gd name="T18" fmla="*/ 394 w 395"/>
              <a:gd name="T19" fmla="*/ 24 h 49"/>
              <a:gd name="T20" fmla="*/ 369 w 395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5" h="49">
                <a:moveTo>
                  <a:pt x="369" y="48"/>
                </a:moveTo>
                <a:lnTo>
                  <a:pt x="24" y="48"/>
                </a:lnTo>
                <a:lnTo>
                  <a:pt x="24" y="48"/>
                </a:lnTo>
                <a:cubicBezTo>
                  <a:pt x="11" y="48"/>
                  <a:pt x="0" y="37"/>
                  <a:pt x="0" y="24"/>
                </a:cubicBezTo>
                <a:lnTo>
                  <a:pt x="0" y="24"/>
                </a:lnTo>
                <a:cubicBezTo>
                  <a:pt x="0" y="10"/>
                  <a:pt x="11" y="0"/>
                  <a:pt x="24" y="0"/>
                </a:cubicBezTo>
                <a:lnTo>
                  <a:pt x="369" y="0"/>
                </a:lnTo>
                <a:lnTo>
                  <a:pt x="369" y="0"/>
                </a:lnTo>
                <a:cubicBezTo>
                  <a:pt x="383" y="0"/>
                  <a:pt x="394" y="10"/>
                  <a:pt x="394" y="24"/>
                </a:cubicBezTo>
                <a:lnTo>
                  <a:pt x="394" y="24"/>
                </a:lnTo>
                <a:cubicBezTo>
                  <a:pt x="394" y="37"/>
                  <a:pt x="383" y="48"/>
                  <a:pt x="369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Freeform 198"/>
          <p:cNvSpPr>
            <a:spLocks noChangeArrowheads="1"/>
          </p:cNvSpPr>
          <p:nvPr/>
        </p:nvSpPr>
        <p:spPr bwMode="auto">
          <a:xfrm>
            <a:off x="10816034" y="8614187"/>
            <a:ext cx="163249" cy="281977"/>
          </a:xfrm>
          <a:custGeom>
            <a:avLst/>
            <a:gdLst>
              <a:gd name="T0" fmla="*/ 41 w 147"/>
              <a:gd name="T1" fmla="*/ 208 h 250"/>
              <a:gd name="T2" fmla="*/ 105 w 147"/>
              <a:gd name="T3" fmla="*/ 208 h 250"/>
              <a:gd name="T4" fmla="*/ 105 w 147"/>
              <a:gd name="T5" fmla="*/ 41 h 250"/>
              <a:gd name="T6" fmla="*/ 41 w 147"/>
              <a:gd name="T7" fmla="*/ 41 h 250"/>
              <a:gd name="T8" fmla="*/ 41 w 147"/>
              <a:gd name="T9" fmla="*/ 208 h 250"/>
              <a:gd name="T10" fmla="*/ 126 w 147"/>
              <a:gd name="T11" fmla="*/ 249 h 250"/>
              <a:gd name="T12" fmla="*/ 21 w 147"/>
              <a:gd name="T13" fmla="*/ 249 h 250"/>
              <a:gd name="T14" fmla="*/ 21 w 147"/>
              <a:gd name="T15" fmla="*/ 249 h 250"/>
              <a:gd name="T16" fmla="*/ 0 w 147"/>
              <a:gd name="T17" fmla="*/ 228 h 250"/>
              <a:gd name="T18" fmla="*/ 0 w 147"/>
              <a:gd name="T19" fmla="*/ 21 h 250"/>
              <a:gd name="T20" fmla="*/ 0 w 147"/>
              <a:gd name="T21" fmla="*/ 21 h 250"/>
              <a:gd name="T22" fmla="*/ 21 w 147"/>
              <a:gd name="T23" fmla="*/ 0 h 250"/>
              <a:gd name="T24" fmla="*/ 126 w 147"/>
              <a:gd name="T25" fmla="*/ 0 h 250"/>
              <a:gd name="T26" fmla="*/ 126 w 147"/>
              <a:gd name="T27" fmla="*/ 0 h 250"/>
              <a:gd name="T28" fmla="*/ 146 w 147"/>
              <a:gd name="T29" fmla="*/ 21 h 250"/>
              <a:gd name="T30" fmla="*/ 146 w 147"/>
              <a:gd name="T31" fmla="*/ 228 h 250"/>
              <a:gd name="T32" fmla="*/ 146 w 147"/>
              <a:gd name="T33" fmla="*/ 228 h 250"/>
              <a:gd name="T34" fmla="*/ 126 w 147"/>
              <a:gd name="T35" fmla="*/ 24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7" h="250">
                <a:moveTo>
                  <a:pt x="41" y="208"/>
                </a:moveTo>
                <a:lnTo>
                  <a:pt x="105" y="208"/>
                </a:lnTo>
                <a:lnTo>
                  <a:pt x="105" y="41"/>
                </a:lnTo>
                <a:lnTo>
                  <a:pt x="41" y="41"/>
                </a:lnTo>
                <a:lnTo>
                  <a:pt x="41" y="208"/>
                </a:lnTo>
                <a:close/>
                <a:moveTo>
                  <a:pt x="126" y="249"/>
                </a:moveTo>
                <a:lnTo>
                  <a:pt x="21" y="249"/>
                </a:lnTo>
                <a:lnTo>
                  <a:pt x="21" y="249"/>
                </a:lnTo>
                <a:cubicBezTo>
                  <a:pt x="9" y="249"/>
                  <a:pt x="0" y="240"/>
                  <a:pt x="0" y="228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9"/>
                  <a:pt x="9" y="0"/>
                  <a:pt x="21" y="0"/>
                </a:cubicBezTo>
                <a:lnTo>
                  <a:pt x="126" y="0"/>
                </a:lnTo>
                <a:lnTo>
                  <a:pt x="126" y="0"/>
                </a:lnTo>
                <a:cubicBezTo>
                  <a:pt x="137" y="0"/>
                  <a:pt x="146" y="9"/>
                  <a:pt x="146" y="21"/>
                </a:cubicBezTo>
                <a:lnTo>
                  <a:pt x="146" y="228"/>
                </a:lnTo>
                <a:lnTo>
                  <a:pt x="146" y="228"/>
                </a:lnTo>
                <a:cubicBezTo>
                  <a:pt x="146" y="240"/>
                  <a:pt x="137" y="249"/>
                  <a:pt x="126" y="2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Freeform 199"/>
          <p:cNvSpPr>
            <a:spLocks noChangeArrowheads="1"/>
          </p:cNvSpPr>
          <p:nvPr/>
        </p:nvSpPr>
        <p:spPr bwMode="auto">
          <a:xfrm>
            <a:off x="11048541" y="8376731"/>
            <a:ext cx="163253" cy="519433"/>
          </a:xfrm>
          <a:custGeom>
            <a:avLst/>
            <a:gdLst>
              <a:gd name="T0" fmla="*/ 41 w 147"/>
              <a:gd name="T1" fmla="*/ 419 h 461"/>
              <a:gd name="T2" fmla="*/ 106 w 147"/>
              <a:gd name="T3" fmla="*/ 419 h 461"/>
              <a:gd name="T4" fmla="*/ 106 w 147"/>
              <a:gd name="T5" fmla="*/ 41 h 461"/>
              <a:gd name="T6" fmla="*/ 41 w 147"/>
              <a:gd name="T7" fmla="*/ 41 h 461"/>
              <a:gd name="T8" fmla="*/ 41 w 147"/>
              <a:gd name="T9" fmla="*/ 419 h 461"/>
              <a:gd name="T10" fmla="*/ 126 w 147"/>
              <a:gd name="T11" fmla="*/ 460 h 461"/>
              <a:gd name="T12" fmla="*/ 21 w 147"/>
              <a:gd name="T13" fmla="*/ 460 h 461"/>
              <a:gd name="T14" fmla="*/ 21 w 147"/>
              <a:gd name="T15" fmla="*/ 460 h 461"/>
              <a:gd name="T16" fmla="*/ 0 w 147"/>
              <a:gd name="T17" fmla="*/ 439 h 461"/>
              <a:gd name="T18" fmla="*/ 0 w 147"/>
              <a:gd name="T19" fmla="*/ 20 h 461"/>
              <a:gd name="T20" fmla="*/ 0 w 147"/>
              <a:gd name="T21" fmla="*/ 20 h 461"/>
              <a:gd name="T22" fmla="*/ 21 w 147"/>
              <a:gd name="T23" fmla="*/ 0 h 461"/>
              <a:gd name="T24" fmla="*/ 126 w 147"/>
              <a:gd name="T25" fmla="*/ 0 h 461"/>
              <a:gd name="T26" fmla="*/ 126 w 147"/>
              <a:gd name="T27" fmla="*/ 0 h 461"/>
              <a:gd name="T28" fmla="*/ 146 w 147"/>
              <a:gd name="T29" fmla="*/ 20 h 461"/>
              <a:gd name="T30" fmla="*/ 146 w 147"/>
              <a:gd name="T31" fmla="*/ 439 h 461"/>
              <a:gd name="T32" fmla="*/ 146 w 147"/>
              <a:gd name="T33" fmla="*/ 439 h 461"/>
              <a:gd name="T34" fmla="*/ 126 w 147"/>
              <a:gd name="T35" fmla="*/ 460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7" h="461">
                <a:moveTo>
                  <a:pt x="41" y="419"/>
                </a:moveTo>
                <a:lnTo>
                  <a:pt x="106" y="419"/>
                </a:lnTo>
                <a:lnTo>
                  <a:pt x="106" y="41"/>
                </a:lnTo>
                <a:lnTo>
                  <a:pt x="41" y="41"/>
                </a:lnTo>
                <a:lnTo>
                  <a:pt x="41" y="419"/>
                </a:lnTo>
                <a:close/>
                <a:moveTo>
                  <a:pt x="126" y="460"/>
                </a:moveTo>
                <a:lnTo>
                  <a:pt x="21" y="460"/>
                </a:lnTo>
                <a:lnTo>
                  <a:pt x="21" y="460"/>
                </a:lnTo>
                <a:cubicBezTo>
                  <a:pt x="9" y="460"/>
                  <a:pt x="0" y="451"/>
                  <a:pt x="0" y="439"/>
                </a:cubicBezTo>
                <a:lnTo>
                  <a:pt x="0" y="20"/>
                </a:lnTo>
                <a:lnTo>
                  <a:pt x="0" y="20"/>
                </a:lnTo>
                <a:cubicBezTo>
                  <a:pt x="0" y="9"/>
                  <a:pt x="9" y="0"/>
                  <a:pt x="21" y="0"/>
                </a:cubicBezTo>
                <a:lnTo>
                  <a:pt x="126" y="0"/>
                </a:lnTo>
                <a:lnTo>
                  <a:pt x="126" y="0"/>
                </a:lnTo>
                <a:cubicBezTo>
                  <a:pt x="137" y="0"/>
                  <a:pt x="146" y="9"/>
                  <a:pt x="146" y="20"/>
                </a:cubicBezTo>
                <a:lnTo>
                  <a:pt x="146" y="439"/>
                </a:lnTo>
                <a:lnTo>
                  <a:pt x="146" y="439"/>
                </a:lnTo>
                <a:cubicBezTo>
                  <a:pt x="146" y="451"/>
                  <a:pt x="137" y="460"/>
                  <a:pt x="126" y="4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Freeform 200"/>
          <p:cNvSpPr>
            <a:spLocks noChangeArrowheads="1"/>
          </p:cNvSpPr>
          <p:nvPr/>
        </p:nvSpPr>
        <p:spPr bwMode="auto">
          <a:xfrm>
            <a:off x="11281052" y="8144220"/>
            <a:ext cx="168198" cy="751944"/>
          </a:xfrm>
          <a:custGeom>
            <a:avLst/>
            <a:gdLst>
              <a:gd name="T0" fmla="*/ 41 w 149"/>
              <a:gd name="T1" fmla="*/ 628 h 670"/>
              <a:gd name="T2" fmla="*/ 108 w 149"/>
              <a:gd name="T3" fmla="*/ 628 h 670"/>
              <a:gd name="T4" fmla="*/ 108 w 149"/>
              <a:gd name="T5" fmla="*/ 41 h 670"/>
              <a:gd name="T6" fmla="*/ 41 w 149"/>
              <a:gd name="T7" fmla="*/ 41 h 670"/>
              <a:gd name="T8" fmla="*/ 41 w 149"/>
              <a:gd name="T9" fmla="*/ 628 h 670"/>
              <a:gd name="T10" fmla="*/ 129 w 149"/>
              <a:gd name="T11" fmla="*/ 669 h 670"/>
              <a:gd name="T12" fmla="*/ 21 w 149"/>
              <a:gd name="T13" fmla="*/ 669 h 670"/>
              <a:gd name="T14" fmla="*/ 21 w 149"/>
              <a:gd name="T15" fmla="*/ 669 h 670"/>
              <a:gd name="T16" fmla="*/ 0 w 149"/>
              <a:gd name="T17" fmla="*/ 648 h 670"/>
              <a:gd name="T18" fmla="*/ 0 w 149"/>
              <a:gd name="T19" fmla="*/ 20 h 670"/>
              <a:gd name="T20" fmla="*/ 0 w 149"/>
              <a:gd name="T21" fmla="*/ 20 h 670"/>
              <a:gd name="T22" fmla="*/ 21 w 149"/>
              <a:gd name="T23" fmla="*/ 0 h 670"/>
              <a:gd name="T24" fmla="*/ 129 w 149"/>
              <a:gd name="T25" fmla="*/ 0 h 670"/>
              <a:gd name="T26" fmla="*/ 129 w 149"/>
              <a:gd name="T27" fmla="*/ 0 h 670"/>
              <a:gd name="T28" fmla="*/ 148 w 149"/>
              <a:gd name="T29" fmla="*/ 20 h 670"/>
              <a:gd name="T30" fmla="*/ 148 w 149"/>
              <a:gd name="T31" fmla="*/ 648 h 670"/>
              <a:gd name="T32" fmla="*/ 148 w 149"/>
              <a:gd name="T33" fmla="*/ 648 h 670"/>
              <a:gd name="T34" fmla="*/ 129 w 149"/>
              <a:gd name="T35" fmla="*/ 669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9" h="670">
                <a:moveTo>
                  <a:pt x="41" y="628"/>
                </a:moveTo>
                <a:lnTo>
                  <a:pt x="108" y="628"/>
                </a:lnTo>
                <a:lnTo>
                  <a:pt x="108" y="41"/>
                </a:lnTo>
                <a:lnTo>
                  <a:pt x="41" y="41"/>
                </a:lnTo>
                <a:lnTo>
                  <a:pt x="41" y="628"/>
                </a:lnTo>
                <a:close/>
                <a:moveTo>
                  <a:pt x="129" y="669"/>
                </a:moveTo>
                <a:lnTo>
                  <a:pt x="21" y="669"/>
                </a:lnTo>
                <a:lnTo>
                  <a:pt x="21" y="669"/>
                </a:lnTo>
                <a:cubicBezTo>
                  <a:pt x="9" y="669"/>
                  <a:pt x="0" y="660"/>
                  <a:pt x="0" y="648"/>
                </a:cubicBezTo>
                <a:lnTo>
                  <a:pt x="0" y="20"/>
                </a:lnTo>
                <a:lnTo>
                  <a:pt x="0" y="20"/>
                </a:lnTo>
                <a:cubicBezTo>
                  <a:pt x="0" y="9"/>
                  <a:pt x="9" y="0"/>
                  <a:pt x="21" y="0"/>
                </a:cubicBezTo>
                <a:lnTo>
                  <a:pt x="129" y="0"/>
                </a:lnTo>
                <a:lnTo>
                  <a:pt x="129" y="0"/>
                </a:lnTo>
                <a:cubicBezTo>
                  <a:pt x="140" y="0"/>
                  <a:pt x="148" y="9"/>
                  <a:pt x="148" y="20"/>
                </a:cubicBezTo>
                <a:lnTo>
                  <a:pt x="148" y="648"/>
                </a:lnTo>
                <a:lnTo>
                  <a:pt x="148" y="648"/>
                </a:lnTo>
                <a:cubicBezTo>
                  <a:pt x="148" y="660"/>
                  <a:pt x="140" y="669"/>
                  <a:pt x="129" y="6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Freeform 201"/>
          <p:cNvSpPr>
            <a:spLocks noChangeArrowheads="1"/>
          </p:cNvSpPr>
          <p:nvPr/>
        </p:nvSpPr>
        <p:spPr bwMode="auto">
          <a:xfrm>
            <a:off x="10148187" y="6101111"/>
            <a:ext cx="756893" cy="514488"/>
          </a:xfrm>
          <a:custGeom>
            <a:avLst/>
            <a:gdLst>
              <a:gd name="T0" fmla="*/ 41 w 673"/>
              <a:gd name="T1" fmla="*/ 415 h 458"/>
              <a:gd name="T2" fmla="*/ 632 w 673"/>
              <a:gd name="T3" fmla="*/ 415 h 458"/>
              <a:gd name="T4" fmla="*/ 632 w 673"/>
              <a:gd name="T5" fmla="*/ 41 h 458"/>
              <a:gd name="T6" fmla="*/ 41 w 673"/>
              <a:gd name="T7" fmla="*/ 41 h 458"/>
              <a:gd name="T8" fmla="*/ 41 w 673"/>
              <a:gd name="T9" fmla="*/ 415 h 458"/>
              <a:gd name="T10" fmla="*/ 640 w 673"/>
              <a:gd name="T11" fmla="*/ 457 h 458"/>
              <a:gd name="T12" fmla="*/ 32 w 673"/>
              <a:gd name="T13" fmla="*/ 457 h 458"/>
              <a:gd name="T14" fmla="*/ 32 w 673"/>
              <a:gd name="T15" fmla="*/ 457 h 458"/>
              <a:gd name="T16" fmla="*/ 0 w 673"/>
              <a:gd name="T17" fmla="*/ 424 h 458"/>
              <a:gd name="T18" fmla="*/ 0 w 673"/>
              <a:gd name="T19" fmla="*/ 32 h 458"/>
              <a:gd name="T20" fmla="*/ 0 w 673"/>
              <a:gd name="T21" fmla="*/ 32 h 458"/>
              <a:gd name="T22" fmla="*/ 32 w 673"/>
              <a:gd name="T23" fmla="*/ 0 h 458"/>
              <a:gd name="T24" fmla="*/ 640 w 673"/>
              <a:gd name="T25" fmla="*/ 0 h 458"/>
              <a:gd name="T26" fmla="*/ 640 w 673"/>
              <a:gd name="T27" fmla="*/ 0 h 458"/>
              <a:gd name="T28" fmla="*/ 672 w 673"/>
              <a:gd name="T29" fmla="*/ 32 h 458"/>
              <a:gd name="T30" fmla="*/ 672 w 673"/>
              <a:gd name="T31" fmla="*/ 424 h 458"/>
              <a:gd name="T32" fmla="*/ 672 w 673"/>
              <a:gd name="T33" fmla="*/ 424 h 458"/>
              <a:gd name="T34" fmla="*/ 640 w 673"/>
              <a:gd name="T35" fmla="*/ 457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3" h="458">
                <a:moveTo>
                  <a:pt x="41" y="415"/>
                </a:moveTo>
                <a:lnTo>
                  <a:pt x="632" y="415"/>
                </a:lnTo>
                <a:lnTo>
                  <a:pt x="632" y="41"/>
                </a:lnTo>
                <a:lnTo>
                  <a:pt x="41" y="41"/>
                </a:lnTo>
                <a:lnTo>
                  <a:pt x="41" y="415"/>
                </a:lnTo>
                <a:close/>
                <a:moveTo>
                  <a:pt x="640" y="457"/>
                </a:moveTo>
                <a:lnTo>
                  <a:pt x="32" y="457"/>
                </a:lnTo>
                <a:lnTo>
                  <a:pt x="32" y="457"/>
                </a:lnTo>
                <a:cubicBezTo>
                  <a:pt x="15" y="457"/>
                  <a:pt x="0" y="442"/>
                  <a:pt x="0" y="424"/>
                </a:cubicBezTo>
                <a:lnTo>
                  <a:pt x="0" y="32"/>
                </a:lnTo>
                <a:lnTo>
                  <a:pt x="0" y="32"/>
                </a:lnTo>
                <a:cubicBezTo>
                  <a:pt x="0" y="14"/>
                  <a:pt x="15" y="0"/>
                  <a:pt x="32" y="0"/>
                </a:cubicBezTo>
                <a:lnTo>
                  <a:pt x="640" y="0"/>
                </a:lnTo>
                <a:lnTo>
                  <a:pt x="640" y="0"/>
                </a:lnTo>
                <a:cubicBezTo>
                  <a:pt x="658" y="0"/>
                  <a:pt x="672" y="14"/>
                  <a:pt x="672" y="32"/>
                </a:cubicBezTo>
                <a:lnTo>
                  <a:pt x="672" y="424"/>
                </a:lnTo>
                <a:lnTo>
                  <a:pt x="672" y="424"/>
                </a:lnTo>
                <a:cubicBezTo>
                  <a:pt x="672" y="442"/>
                  <a:pt x="658" y="457"/>
                  <a:pt x="640" y="4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Freeform 202"/>
          <p:cNvSpPr>
            <a:spLocks noChangeArrowheads="1"/>
          </p:cNvSpPr>
          <p:nvPr/>
        </p:nvSpPr>
        <p:spPr bwMode="auto">
          <a:xfrm>
            <a:off x="10148187" y="6491922"/>
            <a:ext cx="751944" cy="49470"/>
          </a:xfrm>
          <a:custGeom>
            <a:avLst/>
            <a:gdLst>
              <a:gd name="T0" fmla="*/ 649 w 670"/>
              <a:gd name="T1" fmla="*/ 41 h 42"/>
              <a:gd name="T2" fmla="*/ 20 w 670"/>
              <a:gd name="T3" fmla="*/ 41 h 42"/>
              <a:gd name="T4" fmla="*/ 20 w 670"/>
              <a:gd name="T5" fmla="*/ 41 h 42"/>
              <a:gd name="T6" fmla="*/ 0 w 670"/>
              <a:gd name="T7" fmla="*/ 21 h 42"/>
              <a:gd name="T8" fmla="*/ 0 w 670"/>
              <a:gd name="T9" fmla="*/ 21 h 42"/>
              <a:gd name="T10" fmla="*/ 20 w 670"/>
              <a:gd name="T11" fmla="*/ 0 h 42"/>
              <a:gd name="T12" fmla="*/ 649 w 670"/>
              <a:gd name="T13" fmla="*/ 0 h 42"/>
              <a:gd name="T14" fmla="*/ 649 w 670"/>
              <a:gd name="T15" fmla="*/ 0 h 42"/>
              <a:gd name="T16" fmla="*/ 669 w 670"/>
              <a:gd name="T17" fmla="*/ 21 h 42"/>
              <a:gd name="T18" fmla="*/ 669 w 670"/>
              <a:gd name="T19" fmla="*/ 21 h 42"/>
              <a:gd name="T20" fmla="*/ 649 w 670"/>
              <a:gd name="T21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0" h="42">
                <a:moveTo>
                  <a:pt x="649" y="41"/>
                </a:moveTo>
                <a:lnTo>
                  <a:pt x="20" y="41"/>
                </a:lnTo>
                <a:lnTo>
                  <a:pt x="20" y="41"/>
                </a:lnTo>
                <a:cubicBezTo>
                  <a:pt x="9" y="41"/>
                  <a:pt x="0" y="32"/>
                  <a:pt x="0" y="21"/>
                </a:cubicBezTo>
                <a:lnTo>
                  <a:pt x="0" y="21"/>
                </a:lnTo>
                <a:cubicBezTo>
                  <a:pt x="0" y="9"/>
                  <a:pt x="9" y="0"/>
                  <a:pt x="20" y="0"/>
                </a:cubicBezTo>
                <a:lnTo>
                  <a:pt x="649" y="0"/>
                </a:lnTo>
                <a:lnTo>
                  <a:pt x="649" y="0"/>
                </a:lnTo>
                <a:cubicBezTo>
                  <a:pt x="660" y="0"/>
                  <a:pt x="669" y="9"/>
                  <a:pt x="669" y="21"/>
                </a:cubicBezTo>
                <a:lnTo>
                  <a:pt x="669" y="21"/>
                </a:lnTo>
                <a:cubicBezTo>
                  <a:pt x="669" y="32"/>
                  <a:pt x="660" y="41"/>
                  <a:pt x="649" y="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Freeform 203"/>
          <p:cNvSpPr>
            <a:spLocks noChangeArrowheads="1"/>
          </p:cNvSpPr>
          <p:nvPr/>
        </p:nvSpPr>
        <p:spPr bwMode="auto">
          <a:xfrm>
            <a:off x="10331228" y="6694751"/>
            <a:ext cx="390811" cy="34627"/>
          </a:xfrm>
          <a:custGeom>
            <a:avLst/>
            <a:gdLst>
              <a:gd name="T0" fmla="*/ 332 w 348"/>
              <a:gd name="T1" fmla="*/ 31 h 32"/>
              <a:gd name="T2" fmla="*/ 15 w 348"/>
              <a:gd name="T3" fmla="*/ 31 h 32"/>
              <a:gd name="T4" fmla="*/ 15 w 348"/>
              <a:gd name="T5" fmla="*/ 31 h 32"/>
              <a:gd name="T6" fmla="*/ 0 w 348"/>
              <a:gd name="T7" fmla="*/ 15 h 32"/>
              <a:gd name="T8" fmla="*/ 0 w 348"/>
              <a:gd name="T9" fmla="*/ 15 h 32"/>
              <a:gd name="T10" fmla="*/ 15 w 348"/>
              <a:gd name="T11" fmla="*/ 0 h 32"/>
              <a:gd name="T12" fmla="*/ 332 w 348"/>
              <a:gd name="T13" fmla="*/ 0 h 32"/>
              <a:gd name="T14" fmla="*/ 332 w 348"/>
              <a:gd name="T15" fmla="*/ 0 h 32"/>
              <a:gd name="T16" fmla="*/ 347 w 348"/>
              <a:gd name="T17" fmla="*/ 15 h 32"/>
              <a:gd name="T18" fmla="*/ 347 w 348"/>
              <a:gd name="T19" fmla="*/ 15 h 32"/>
              <a:gd name="T20" fmla="*/ 332 w 348"/>
              <a:gd name="T21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8" h="32">
                <a:moveTo>
                  <a:pt x="332" y="31"/>
                </a:moveTo>
                <a:lnTo>
                  <a:pt x="15" y="31"/>
                </a:lnTo>
                <a:lnTo>
                  <a:pt x="15" y="31"/>
                </a:lnTo>
                <a:cubicBezTo>
                  <a:pt x="6" y="31"/>
                  <a:pt x="0" y="24"/>
                  <a:pt x="0" y="15"/>
                </a:cubicBezTo>
                <a:lnTo>
                  <a:pt x="0" y="15"/>
                </a:lnTo>
                <a:cubicBezTo>
                  <a:pt x="0" y="7"/>
                  <a:pt x="6" y="0"/>
                  <a:pt x="15" y="0"/>
                </a:cubicBezTo>
                <a:lnTo>
                  <a:pt x="332" y="0"/>
                </a:lnTo>
                <a:lnTo>
                  <a:pt x="332" y="0"/>
                </a:lnTo>
                <a:cubicBezTo>
                  <a:pt x="341" y="0"/>
                  <a:pt x="347" y="7"/>
                  <a:pt x="347" y="15"/>
                </a:cubicBezTo>
                <a:lnTo>
                  <a:pt x="347" y="15"/>
                </a:lnTo>
                <a:cubicBezTo>
                  <a:pt x="347" y="24"/>
                  <a:pt x="341" y="31"/>
                  <a:pt x="332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Freeform 204"/>
          <p:cNvSpPr>
            <a:spLocks noChangeArrowheads="1"/>
          </p:cNvSpPr>
          <p:nvPr/>
        </p:nvSpPr>
        <p:spPr bwMode="auto">
          <a:xfrm>
            <a:off x="10385643" y="6571074"/>
            <a:ext cx="277032" cy="158304"/>
          </a:xfrm>
          <a:custGeom>
            <a:avLst/>
            <a:gdLst>
              <a:gd name="T0" fmla="*/ 38 w 246"/>
              <a:gd name="T1" fmla="*/ 111 h 143"/>
              <a:gd name="T2" fmla="*/ 207 w 246"/>
              <a:gd name="T3" fmla="*/ 111 h 143"/>
              <a:gd name="T4" fmla="*/ 177 w 246"/>
              <a:gd name="T5" fmla="*/ 30 h 143"/>
              <a:gd name="T6" fmla="*/ 68 w 246"/>
              <a:gd name="T7" fmla="*/ 30 h 143"/>
              <a:gd name="T8" fmla="*/ 38 w 246"/>
              <a:gd name="T9" fmla="*/ 111 h 143"/>
              <a:gd name="T10" fmla="*/ 228 w 246"/>
              <a:gd name="T11" fmla="*/ 142 h 143"/>
              <a:gd name="T12" fmla="*/ 16 w 246"/>
              <a:gd name="T13" fmla="*/ 142 h 143"/>
              <a:gd name="T14" fmla="*/ 16 w 246"/>
              <a:gd name="T15" fmla="*/ 142 h 143"/>
              <a:gd name="T16" fmla="*/ 4 w 246"/>
              <a:gd name="T17" fmla="*/ 135 h 143"/>
              <a:gd name="T18" fmla="*/ 4 w 246"/>
              <a:gd name="T19" fmla="*/ 135 h 143"/>
              <a:gd name="T20" fmla="*/ 2 w 246"/>
              <a:gd name="T21" fmla="*/ 121 h 143"/>
              <a:gd name="T22" fmla="*/ 43 w 246"/>
              <a:gd name="T23" fmla="*/ 10 h 143"/>
              <a:gd name="T24" fmla="*/ 43 w 246"/>
              <a:gd name="T25" fmla="*/ 10 h 143"/>
              <a:gd name="T26" fmla="*/ 58 w 246"/>
              <a:gd name="T27" fmla="*/ 0 h 143"/>
              <a:gd name="T28" fmla="*/ 188 w 246"/>
              <a:gd name="T29" fmla="*/ 0 h 143"/>
              <a:gd name="T30" fmla="*/ 188 w 246"/>
              <a:gd name="T31" fmla="*/ 0 h 143"/>
              <a:gd name="T32" fmla="*/ 202 w 246"/>
              <a:gd name="T33" fmla="*/ 10 h 143"/>
              <a:gd name="T34" fmla="*/ 243 w 246"/>
              <a:gd name="T35" fmla="*/ 121 h 143"/>
              <a:gd name="T36" fmla="*/ 243 w 246"/>
              <a:gd name="T37" fmla="*/ 121 h 143"/>
              <a:gd name="T38" fmla="*/ 241 w 246"/>
              <a:gd name="T39" fmla="*/ 136 h 143"/>
              <a:gd name="T40" fmla="*/ 241 w 246"/>
              <a:gd name="T41" fmla="*/ 136 h 143"/>
              <a:gd name="T42" fmla="*/ 228 w 246"/>
              <a:gd name="T43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6" h="143">
                <a:moveTo>
                  <a:pt x="38" y="111"/>
                </a:moveTo>
                <a:lnTo>
                  <a:pt x="207" y="111"/>
                </a:lnTo>
                <a:lnTo>
                  <a:pt x="177" y="30"/>
                </a:lnTo>
                <a:lnTo>
                  <a:pt x="68" y="30"/>
                </a:lnTo>
                <a:lnTo>
                  <a:pt x="38" y="111"/>
                </a:lnTo>
                <a:close/>
                <a:moveTo>
                  <a:pt x="228" y="142"/>
                </a:moveTo>
                <a:lnTo>
                  <a:pt x="16" y="142"/>
                </a:lnTo>
                <a:lnTo>
                  <a:pt x="16" y="142"/>
                </a:lnTo>
                <a:cubicBezTo>
                  <a:pt x="11" y="142"/>
                  <a:pt x="6" y="139"/>
                  <a:pt x="4" y="135"/>
                </a:cubicBezTo>
                <a:lnTo>
                  <a:pt x="4" y="135"/>
                </a:lnTo>
                <a:cubicBezTo>
                  <a:pt x="1" y="131"/>
                  <a:pt x="0" y="126"/>
                  <a:pt x="2" y="121"/>
                </a:cubicBezTo>
                <a:lnTo>
                  <a:pt x="43" y="10"/>
                </a:lnTo>
                <a:lnTo>
                  <a:pt x="43" y="10"/>
                </a:lnTo>
                <a:cubicBezTo>
                  <a:pt x="46" y="3"/>
                  <a:pt x="51" y="0"/>
                  <a:pt x="58" y="0"/>
                </a:cubicBezTo>
                <a:lnTo>
                  <a:pt x="188" y="0"/>
                </a:lnTo>
                <a:lnTo>
                  <a:pt x="188" y="0"/>
                </a:lnTo>
                <a:cubicBezTo>
                  <a:pt x="194" y="0"/>
                  <a:pt x="200" y="3"/>
                  <a:pt x="202" y="10"/>
                </a:cubicBezTo>
                <a:lnTo>
                  <a:pt x="243" y="121"/>
                </a:lnTo>
                <a:lnTo>
                  <a:pt x="243" y="121"/>
                </a:lnTo>
                <a:cubicBezTo>
                  <a:pt x="245" y="126"/>
                  <a:pt x="245" y="131"/>
                  <a:pt x="241" y="136"/>
                </a:cubicBezTo>
                <a:lnTo>
                  <a:pt x="241" y="136"/>
                </a:lnTo>
                <a:cubicBezTo>
                  <a:pt x="238" y="139"/>
                  <a:pt x="233" y="142"/>
                  <a:pt x="228" y="1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8" name="Freeform 205"/>
          <p:cNvSpPr>
            <a:spLocks noChangeArrowheads="1"/>
          </p:cNvSpPr>
          <p:nvPr/>
        </p:nvSpPr>
        <p:spPr bwMode="auto">
          <a:xfrm>
            <a:off x="10405431" y="6358355"/>
            <a:ext cx="64313" cy="108834"/>
          </a:xfrm>
          <a:custGeom>
            <a:avLst/>
            <a:gdLst>
              <a:gd name="T0" fmla="*/ 15 w 56"/>
              <a:gd name="T1" fmla="*/ 79 h 95"/>
              <a:gd name="T2" fmla="*/ 40 w 56"/>
              <a:gd name="T3" fmla="*/ 79 h 95"/>
              <a:gd name="T4" fmla="*/ 40 w 56"/>
              <a:gd name="T5" fmla="*/ 15 h 95"/>
              <a:gd name="T6" fmla="*/ 15 w 56"/>
              <a:gd name="T7" fmla="*/ 15 h 95"/>
              <a:gd name="T8" fmla="*/ 15 w 56"/>
              <a:gd name="T9" fmla="*/ 79 h 95"/>
              <a:gd name="T10" fmla="*/ 48 w 56"/>
              <a:gd name="T11" fmla="*/ 94 h 95"/>
              <a:gd name="T12" fmla="*/ 7 w 56"/>
              <a:gd name="T13" fmla="*/ 94 h 95"/>
              <a:gd name="T14" fmla="*/ 7 w 56"/>
              <a:gd name="T15" fmla="*/ 94 h 95"/>
              <a:gd name="T16" fmla="*/ 0 w 56"/>
              <a:gd name="T17" fmla="*/ 87 h 95"/>
              <a:gd name="T18" fmla="*/ 0 w 56"/>
              <a:gd name="T19" fmla="*/ 7 h 95"/>
              <a:gd name="T20" fmla="*/ 0 w 56"/>
              <a:gd name="T21" fmla="*/ 7 h 95"/>
              <a:gd name="T22" fmla="*/ 7 w 56"/>
              <a:gd name="T23" fmla="*/ 0 h 95"/>
              <a:gd name="T24" fmla="*/ 48 w 56"/>
              <a:gd name="T25" fmla="*/ 0 h 95"/>
              <a:gd name="T26" fmla="*/ 48 w 56"/>
              <a:gd name="T27" fmla="*/ 0 h 95"/>
              <a:gd name="T28" fmla="*/ 55 w 56"/>
              <a:gd name="T29" fmla="*/ 7 h 95"/>
              <a:gd name="T30" fmla="*/ 55 w 56"/>
              <a:gd name="T31" fmla="*/ 87 h 95"/>
              <a:gd name="T32" fmla="*/ 55 w 56"/>
              <a:gd name="T33" fmla="*/ 87 h 95"/>
              <a:gd name="T34" fmla="*/ 48 w 56"/>
              <a:gd name="T35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" h="95">
                <a:moveTo>
                  <a:pt x="15" y="79"/>
                </a:moveTo>
                <a:lnTo>
                  <a:pt x="40" y="79"/>
                </a:lnTo>
                <a:lnTo>
                  <a:pt x="40" y="15"/>
                </a:lnTo>
                <a:lnTo>
                  <a:pt x="15" y="15"/>
                </a:lnTo>
                <a:lnTo>
                  <a:pt x="15" y="79"/>
                </a:lnTo>
                <a:close/>
                <a:moveTo>
                  <a:pt x="48" y="94"/>
                </a:moveTo>
                <a:lnTo>
                  <a:pt x="7" y="94"/>
                </a:lnTo>
                <a:lnTo>
                  <a:pt x="7" y="94"/>
                </a:lnTo>
                <a:cubicBezTo>
                  <a:pt x="3" y="94"/>
                  <a:pt x="0" y="91"/>
                  <a:pt x="0" y="87"/>
                </a:cubicBezTo>
                <a:lnTo>
                  <a:pt x="0" y="7"/>
                </a:lnTo>
                <a:lnTo>
                  <a:pt x="0" y="7"/>
                </a:lnTo>
                <a:cubicBezTo>
                  <a:pt x="0" y="3"/>
                  <a:pt x="3" y="0"/>
                  <a:pt x="7" y="0"/>
                </a:cubicBezTo>
                <a:lnTo>
                  <a:pt x="48" y="0"/>
                </a:lnTo>
                <a:lnTo>
                  <a:pt x="48" y="0"/>
                </a:lnTo>
                <a:cubicBezTo>
                  <a:pt x="52" y="0"/>
                  <a:pt x="55" y="3"/>
                  <a:pt x="55" y="7"/>
                </a:cubicBezTo>
                <a:lnTo>
                  <a:pt x="55" y="87"/>
                </a:lnTo>
                <a:lnTo>
                  <a:pt x="55" y="87"/>
                </a:lnTo>
                <a:cubicBezTo>
                  <a:pt x="55" y="91"/>
                  <a:pt x="52" y="94"/>
                  <a:pt x="48" y="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" name="Freeform 206"/>
          <p:cNvSpPr>
            <a:spLocks noChangeArrowheads="1"/>
          </p:cNvSpPr>
          <p:nvPr/>
        </p:nvSpPr>
        <p:spPr bwMode="auto">
          <a:xfrm>
            <a:off x="10494477" y="6264360"/>
            <a:ext cx="64313" cy="197880"/>
          </a:xfrm>
          <a:custGeom>
            <a:avLst/>
            <a:gdLst>
              <a:gd name="T0" fmla="*/ 16 w 57"/>
              <a:gd name="T1" fmla="*/ 160 h 176"/>
              <a:gd name="T2" fmla="*/ 40 w 57"/>
              <a:gd name="T3" fmla="*/ 160 h 176"/>
              <a:gd name="T4" fmla="*/ 40 w 57"/>
              <a:gd name="T5" fmla="*/ 16 h 176"/>
              <a:gd name="T6" fmla="*/ 16 w 57"/>
              <a:gd name="T7" fmla="*/ 16 h 176"/>
              <a:gd name="T8" fmla="*/ 16 w 57"/>
              <a:gd name="T9" fmla="*/ 160 h 176"/>
              <a:gd name="T10" fmla="*/ 48 w 57"/>
              <a:gd name="T11" fmla="*/ 175 h 176"/>
              <a:gd name="T12" fmla="*/ 8 w 57"/>
              <a:gd name="T13" fmla="*/ 175 h 176"/>
              <a:gd name="T14" fmla="*/ 8 w 57"/>
              <a:gd name="T15" fmla="*/ 175 h 176"/>
              <a:gd name="T16" fmla="*/ 0 w 57"/>
              <a:gd name="T17" fmla="*/ 168 h 176"/>
              <a:gd name="T18" fmla="*/ 0 w 57"/>
              <a:gd name="T19" fmla="*/ 8 h 176"/>
              <a:gd name="T20" fmla="*/ 0 w 57"/>
              <a:gd name="T21" fmla="*/ 8 h 176"/>
              <a:gd name="T22" fmla="*/ 8 w 57"/>
              <a:gd name="T23" fmla="*/ 0 h 176"/>
              <a:gd name="T24" fmla="*/ 48 w 57"/>
              <a:gd name="T25" fmla="*/ 0 h 176"/>
              <a:gd name="T26" fmla="*/ 48 w 57"/>
              <a:gd name="T27" fmla="*/ 0 h 176"/>
              <a:gd name="T28" fmla="*/ 56 w 57"/>
              <a:gd name="T29" fmla="*/ 8 h 176"/>
              <a:gd name="T30" fmla="*/ 56 w 57"/>
              <a:gd name="T31" fmla="*/ 168 h 176"/>
              <a:gd name="T32" fmla="*/ 56 w 57"/>
              <a:gd name="T33" fmla="*/ 168 h 176"/>
              <a:gd name="T34" fmla="*/ 48 w 57"/>
              <a:gd name="T35" fmla="*/ 17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7" h="176">
                <a:moveTo>
                  <a:pt x="16" y="160"/>
                </a:moveTo>
                <a:lnTo>
                  <a:pt x="40" y="160"/>
                </a:lnTo>
                <a:lnTo>
                  <a:pt x="40" y="16"/>
                </a:lnTo>
                <a:lnTo>
                  <a:pt x="16" y="16"/>
                </a:lnTo>
                <a:lnTo>
                  <a:pt x="16" y="160"/>
                </a:lnTo>
                <a:close/>
                <a:moveTo>
                  <a:pt x="48" y="175"/>
                </a:moveTo>
                <a:lnTo>
                  <a:pt x="8" y="175"/>
                </a:lnTo>
                <a:lnTo>
                  <a:pt x="8" y="175"/>
                </a:lnTo>
                <a:cubicBezTo>
                  <a:pt x="4" y="175"/>
                  <a:pt x="0" y="172"/>
                  <a:pt x="0" y="168"/>
                </a:cubicBezTo>
                <a:lnTo>
                  <a:pt x="0" y="8"/>
                </a:lnTo>
                <a:lnTo>
                  <a:pt x="0" y="8"/>
                </a:lnTo>
                <a:cubicBezTo>
                  <a:pt x="0" y="4"/>
                  <a:pt x="4" y="0"/>
                  <a:pt x="8" y="0"/>
                </a:cubicBezTo>
                <a:lnTo>
                  <a:pt x="48" y="0"/>
                </a:lnTo>
                <a:lnTo>
                  <a:pt x="48" y="0"/>
                </a:lnTo>
                <a:cubicBezTo>
                  <a:pt x="52" y="0"/>
                  <a:pt x="56" y="4"/>
                  <a:pt x="56" y="8"/>
                </a:cubicBezTo>
                <a:lnTo>
                  <a:pt x="56" y="168"/>
                </a:lnTo>
                <a:lnTo>
                  <a:pt x="56" y="168"/>
                </a:lnTo>
                <a:cubicBezTo>
                  <a:pt x="56" y="172"/>
                  <a:pt x="52" y="175"/>
                  <a:pt x="48" y="1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" name="Freeform 207"/>
          <p:cNvSpPr>
            <a:spLocks noChangeArrowheads="1"/>
          </p:cNvSpPr>
          <p:nvPr/>
        </p:nvSpPr>
        <p:spPr bwMode="auto">
          <a:xfrm>
            <a:off x="10583523" y="6175314"/>
            <a:ext cx="64313" cy="286926"/>
          </a:xfrm>
          <a:custGeom>
            <a:avLst/>
            <a:gdLst>
              <a:gd name="T0" fmla="*/ 15 w 57"/>
              <a:gd name="T1" fmla="*/ 239 h 255"/>
              <a:gd name="T2" fmla="*/ 41 w 57"/>
              <a:gd name="T3" fmla="*/ 239 h 255"/>
              <a:gd name="T4" fmla="*/ 41 w 57"/>
              <a:gd name="T5" fmla="*/ 16 h 255"/>
              <a:gd name="T6" fmla="*/ 15 w 57"/>
              <a:gd name="T7" fmla="*/ 16 h 255"/>
              <a:gd name="T8" fmla="*/ 15 w 57"/>
              <a:gd name="T9" fmla="*/ 239 h 255"/>
              <a:gd name="T10" fmla="*/ 48 w 57"/>
              <a:gd name="T11" fmla="*/ 254 h 255"/>
              <a:gd name="T12" fmla="*/ 8 w 57"/>
              <a:gd name="T13" fmla="*/ 254 h 255"/>
              <a:gd name="T14" fmla="*/ 8 w 57"/>
              <a:gd name="T15" fmla="*/ 254 h 255"/>
              <a:gd name="T16" fmla="*/ 0 w 57"/>
              <a:gd name="T17" fmla="*/ 247 h 255"/>
              <a:gd name="T18" fmla="*/ 0 w 57"/>
              <a:gd name="T19" fmla="*/ 8 h 255"/>
              <a:gd name="T20" fmla="*/ 0 w 57"/>
              <a:gd name="T21" fmla="*/ 8 h 255"/>
              <a:gd name="T22" fmla="*/ 8 w 57"/>
              <a:gd name="T23" fmla="*/ 0 h 255"/>
              <a:gd name="T24" fmla="*/ 48 w 57"/>
              <a:gd name="T25" fmla="*/ 0 h 255"/>
              <a:gd name="T26" fmla="*/ 48 w 57"/>
              <a:gd name="T27" fmla="*/ 0 h 255"/>
              <a:gd name="T28" fmla="*/ 56 w 57"/>
              <a:gd name="T29" fmla="*/ 8 h 255"/>
              <a:gd name="T30" fmla="*/ 56 w 57"/>
              <a:gd name="T31" fmla="*/ 247 h 255"/>
              <a:gd name="T32" fmla="*/ 56 w 57"/>
              <a:gd name="T33" fmla="*/ 247 h 255"/>
              <a:gd name="T34" fmla="*/ 48 w 57"/>
              <a:gd name="T35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7" h="255">
                <a:moveTo>
                  <a:pt x="15" y="239"/>
                </a:moveTo>
                <a:lnTo>
                  <a:pt x="41" y="239"/>
                </a:lnTo>
                <a:lnTo>
                  <a:pt x="41" y="16"/>
                </a:lnTo>
                <a:lnTo>
                  <a:pt x="15" y="16"/>
                </a:lnTo>
                <a:lnTo>
                  <a:pt x="15" y="239"/>
                </a:lnTo>
                <a:close/>
                <a:moveTo>
                  <a:pt x="48" y="254"/>
                </a:moveTo>
                <a:lnTo>
                  <a:pt x="8" y="254"/>
                </a:lnTo>
                <a:lnTo>
                  <a:pt x="8" y="254"/>
                </a:lnTo>
                <a:cubicBezTo>
                  <a:pt x="3" y="254"/>
                  <a:pt x="0" y="251"/>
                  <a:pt x="0" y="247"/>
                </a:cubicBezTo>
                <a:lnTo>
                  <a:pt x="0" y="8"/>
                </a:lnTo>
                <a:lnTo>
                  <a:pt x="0" y="8"/>
                </a:lnTo>
                <a:cubicBezTo>
                  <a:pt x="0" y="3"/>
                  <a:pt x="3" y="0"/>
                  <a:pt x="8" y="0"/>
                </a:cubicBezTo>
                <a:lnTo>
                  <a:pt x="48" y="0"/>
                </a:lnTo>
                <a:lnTo>
                  <a:pt x="48" y="0"/>
                </a:lnTo>
                <a:cubicBezTo>
                  <a:pt x="52" y="0"/>
                  <a:pt x="56" y="3"/>
                  <a:pt x="56" y="8"/>
                </a:cubicBezTo>
                <a:lnTo>
                  <a:pt x="56" y="247"/>
                </a:lnTo>
                <a:lnTo>
                  <a:pt x="56" y="247"/>
                </a:lnTo>
                <a:cubicBezTo>
                  <a:pt x="56" y="251"/>
                  <a:pt x="52" y="254"/>
                  <a:pt x="48" y="2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Freeform 210"/>
          <p:cNvSpPr>
            <a:spLocks noChangeArrowheads="1"/>
          </p:cNvSpPr>
          <p:nvPr/>
        </p:nvSpPr>
        <p:spPr bwMode="auto">
          <a:xfrm>
            <a:off x="15634412" y="10607826"/>
            <a:ext cx="1454418" cy="1454418"/>
          </a:xfrm>
          <a:custGeom>
            <a:avLst/>
            <a:gdLst>
              <a:gd name="T0" fmla="*/ 1296 w 1297"/>
              <a:gd name="T1" fmla="*/ 649 h 1298"/>
              <a:gd name="T2" fmla="*/ 1296 w 1297"/>
              <a:gd name="T3" fmla="*/ 649 h 1298"/>
              <a:gd name="T4" fmla="*/ 648 w 1297"/>
              <a:gd name="T5" fmla="*/ 1297 h 1298"/>
              <a:gd name="T6" fmla="*/ 648 w 1297"/>
              <a:gd name="T7" fmla="*/ 1297 h 1298"/>
              <a:gd name="T8" fmla="*/ 0 w 1297"/>
              <a:gd name="T9" fmla="*/ 649 h 1298"/>
              <a:gd name="T10" fmla="*/ 0 w 1297"/>
              <a:gd name="T11" fmla="*/ 649 h 1298"/>
              <a:gd name="T12" fmla="*/ 648 w 1297"/>
              <a:gd name="T13" fmla="*/ 0 h 1298"/>
              <a:gd name="T14" fmla="*/ 648 w 1297"/>
              <a:gd name="T15" fmla="*/ 0 h 1298"/>
              <a:gd name="T16" fmla="*/ 1296 w 1297"/>
              <a:gd name="T17" fmla="*/ 649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7" h="1298">
                <a:moveTo>
                  <a:pt x="1296" y="649"/>
                </a:moveTo>
                <a:lnTo>
                  <a:pt x="1296" y="649"/>
                </a:lnTo>
                <a:cubicBezTo>
                  <a:pt x="1296" y="1007"/>
                  <a:pt x="1007" y="1297"/>
                  <a:pt x="648" y="1297"/>
                </a:cubicBezTo>
                <a:lnTo>
                  <a:pt x="648" y="1297"/>
                </a:lnTo>
                <a:cubicBezTo>
                  <a:pt x="290" y="1297"/>
                  <a:pt x="0" y="1007"/>
                  <a:pt x="0" y="649"/>
                </a:cubicBezTo>
                <a:lnTo>
                  <a:pt x="0" y="649"/>
                </a:lnTo>
                <a:cubicBezTo>
                  <a:pt x="0" y="291"/>
                  <a:pt x="290" y="0"/>
                  <a:pt x="648" y="0"/>
                </a:cubicBezTo>
                <a:lnTo>
                  <a:pt x="648" y="0"/>
                </a:lnTo>
                <a:cubicBezTo>
                  <a:pt x="1007" y="0"/>
                  <a:pt x="1296" y="291"/>
                  <a:pt x="1296" y="649"/>
                </a:cubicBezTo>
              </a:path>
            </a:pathLst>
          </a:custGeom>
          <a:solidFill>
            <a:srgbClr val="00A7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Freeform 212"/>
          <p:cNvSpPr>
            <a:spLocks noChangeArrowheads="1"/>
          </p:cNvSpPr>
          <p:nvPr/>
        </p:nvSpPr>
        <p:spPr bwMode="auto">
          <a:xfrm>
            <a:off x="17825931" y="10607826"/>
            <a:ext cx="1454418" cy="1454418"/>
          </a:xfrm>
          <a:custGeom>
            <a:avLst/>
            <a:gdLst>
              <a:gd name="T0" fmla="*/ 1297 w 1298"/>
              <a:gd name="T1" fmla="*/ 649 h 1298"/>
              <a:gd name="T2" fmla="*/ 1297 w 1298"/>
              <a:gd name="T3" fmla="*/ 649 h 1298"/>
              <a:gd name="T4" fmla="*/ 649 w 1298"/>
              <a:gd name="T5" fmla="*/ 1297 h 1298"/>
              <a:gd name="T6" fmla="*/ 649 w 1298"/>
              <a:gd name="T7" fmla="*/ 1297 h 1298"/>
              <a:gd name="T8" fmla="*/ 0 w 1298"/>
              <a:gd name="T9" fmla="*/ 649 h 1298"/>
              <a:gd name="T10" fmla="*/ 0 w 1298"/>
              <a:gd name="T11" fmla="*/ 649 h 1298"/>
              <a:gd name="T12" fmla="*/ 649 w 1298"/>
              <a:gd name="T13" fmla="*/ 0 h 1298"/>
              <a:gd name="T14" fmla="*/ 649 w 1298"/>
              <a:gd name="T15" fmla="*/ 0 h 1298"/>
              <a:gd name="T16" fmla="*/ 1297 w 1298"/>
              <a:gd name="T17" fmla="*/ 649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8" h="1298">
                <a:moveTo>
                  <a:pt x="1297" y="649"/>
                </a:moveTo>
                <a:lnTo>
                  <a:pt x="1297" y="649"/>
                </a:lnTo>
                <a:cubicBezTo>
                  <a:pt x="1297" y="1007"/>
                  <a:pt x="1006" y="1297"/>
                  <a:pt x="649" y="1297"/>
                </a:cubicBezTo>
                <a:lnTo>
                  <a:pt x="649" y="1297"/>
                </a:lnTo>
                <a:cubicBezTo>
                  <a:pt x="290" y="1297"/>
                  <a:pt x="0" y="1007"/>
                  <a:pt x="0" y="649"/>
                </a:cubicBezTo>
                <a:lnTo>
                  <a:pt x="0" y="649"/>
                </a:lnTo>
                <a:cubicBezTo>
                  <a:pt x="0" y="291"/>
                  <a:pt x="290" y="0"/>
                  <a:pt x="649" y="0"/>
                </a:cubicBezTo>
                <a:lnTo>
                  <a:pt x="649" y="0"/>
                </a:lnTo>
                <a:cubicBezTo>
                  <a:pt x="1006" y="0"/>
                  <a:pt x="1297" y="291"/>
                  <a:pt x="1297" y="64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" name="Freeform 214"/>
          <p:cNvSpPr>
            <a:spLocks noChangeArrowheads="1"/>
          </p:cNvSpPr>
          <p:nvPr/>
        </p:nvSpPr>
        <p:spPr bwMode="auto">
          <a:xfrm>
            <a:off x="20017454" y="10607826"/>
            <a:ext cx="1454418" cy="1454418"/>
          </a:xfrm>
          <a:custGeom>
            <a:avLst/>
            <a:gdLst>
              <a:gd name="T0" fmla="*/ 1297 w 1298"/>
              <a:gd name="T1" fmla="*/ 649 h 1298"/>
              <a:gd name="T2" fmla="*/ 1297 w 1298"/>
              <a:gd name="T3" fmla="*/ 649 h 1298"/>
              <a:gd name="T4" fmla="*/ 648 w 1298"/>
              <a:gd name="T5" fmla="*/ 1297 h 1298"/>
              <a:gd name="T6" fmla="*/ 648 w 1298"/>
              <a:gd name="T7" fmla="*/ 1297 h 1298"/>
              <a:gd name="T8" fmla="*/ 0 w 1298"/>
              <a:gd name="T9" fmla="*/ 649 h 1298"/>
              <a:gd name="T10" fmla="*/ 0 w 1298"/>
              <a:gd name="T11" fmla="*/ 649 h 1298"/>
              <a:gd name="T12" fmla="*/ 648 w 1298"/>
              <a:gd name="T13" fmla="*/ 0 h 1298"/>
              <a:gd name="T14" fmla="*/ 648 w 1298"/>
              <a:gd name="T15" fmla="*/ 0 h 1298"/>
              <a:gd name="T16" fmla="*/ 1297 w 1298"/>
              <a:gd name="T17" fmla="*/ 649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8" h="1298">
                <a:moveTo>
                  <a:pt x="1297" y="649"/>
                </a:moveTo>
                <a:lnTo>
                  <a:pt x="1297" y="649"/>
                </a:lnTo>
                <a:cubicBezTo>
                  <a:pt x="1297" y="1007"/>
                  <a:pt x="1006" y="1297"/>
                  <a:pt x="648" y="1297"/>
                </a:cubicBezTo>
                <a:lnTo>
                  <a:pt x="648" y="1297"/>
                </a:lnTo>
                <a:cubicBezTo>
                  <a:pt x="290" y="1297"/>
                  <a:pt x="0" y="1007"/>
                  <a:pt x="0" y="649"/>
                </a:cubicBezTo>
                <a:lnTo>
                  <a:pt x="0" y="649"/>
                </a:lnTo>
                <a:cubicBezTo>
                  <a:pt x="0" y="291"/>
                  <a:pt x="290" y="0"/>
                  <a:pt x="648" y="0"/>
                </a:cubicBezTo>
                <a:lnTo>
                  <a:pt x="648" y="0"/>
                </a:lnTo>
                <a:cubicBezTo>
                  <a:pt x="1006" y="0"/>
                  <a:pt x="1297" y="291"/>
                  <a:pt x="1297" y="64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" name="Freeform 216"/>
          <p:cNvSpPr>
            <a:spLocks noChangeArrowheads="1"/>
          </p:cNvSpPr>
          <p:nvPr/>
        </p:nvSpPr>
        <p:spPr bwMode="auto">
          <a:xfrm>
            <a:off x="13858437" y="11028323"/>
            <a:ext cx="623322" cy="618373"/>
          </a:xfrm>
          <a:custGeom>
            <a:avLst/>
            <a:gdLst>
              <a:gd name="T0" fmla="*/ 112 w 554"/>
              <a:gd name="T1" fmla="*/ 466 h 552"/>
              <a:gd name="T2" fmla="*/ 60 w 554"/>
              <a:gd name="T3" fmla="*/ 518 h 552"/>
              <a:gd name="T4" fmla="*/ 520 w 554"/>
              <a:gd name="T5" fmla="*/ 518 h 552"/>
              <a:gd name="T6" fmla="*/ 520 w 554"/>
              <a:gd name="T7" fmla="*/ 304 h 552"/>
              <a:gd name="T8" fmla="*/ 458 w 554"/>
              <a:gd name="T9" fmla="*/ 336 h 552"/>
              <a:gd name="T10" fmla="*/ 458 w 554"/>
              <a:gd name="T11" fmla="*/ 336 h 552"/>
              <a:gd name="T12" fmla="*/ 458 w 554"/>
              <a:gd name="T13" fmla="*/ 336 h 552"/>
              <a:gd name="T14" fmla="*/ 375 w 554"/>
              <a:gd name="T15" fmla="*/ 378 h 552"/>
              <a:gd name="T16" fmla="*/ 289 w 554"/>
              <a:gd name="T17" fmla="*/ 463 h 552"/>
              <a:gd name="T18" fmla="*/ 289 w 554"/>
              <a:gd name="T19" fmla="*/ 463 h 552"/>
              <a:gd name="T20" fmla="*/ 270 w 554"/>
              <a:gd name="T21" fmla="*/ 467 h 552"/>
              <a:gd name="T22" fmla="*/ 192 w 554"/>
              <a:gd name="T23" fmla="*/ 429 h 552"/>
              <a:gd name="T24" fmla="*/ 112 w 554"/>
              <a:gd name="T25" fmla="*/ 466 h 552"/>
              <a:gd name="T26" fmla="*/ 19 w 554"/>
              <a:gd name="T27" fmla="*/ 551 h 552"/>
              <a:gd name="T28" fmla="*/ 19 w 554"/>
              <a:gd name="T29" fmla="*/ 551 h 552"/>
              <a:gd name="T30" fmla="*/ 4 w 554"/>
              <a:gd name="T31" fmla="*/ 541 h 552"/>
              <a:gd name="T32" fmla="*/ 4 w 554"/>
              <a:gd name="T33" fmla="*/ 541 h 552"/>
              <a:gd name="T34" fmla="*/ 7 w 554"/>
              <a:gd name="T35" fmla="*/ 523 h 552"/>
              <a:gd name="T36" fmla="*/ 90 w 554"/>
              <a:gd name="T37" fmla="*/ 439 h 552"/>
              <a:gd name="T38" fmla="*/ 90 w 554"/>
              <a:gd name="T39" fmla="*/ 439 h 552"/>
              <a:gd name="T40" fmla="*/ 95 w 554"/>
              <a:gd name="T41" fmla="*/ 436 h 552"/>
              <a:gd name="T42" fmla="*/ 185 w 554"/>
              <a:gd name="T43" fmla="*/ 395 h 552"/>
              <a:gd name="T44" fmla="*/ 185 w 554"/>
              <a:gd name="T45" fmla="*/ 395 h 552"/>
              <a:gd name="T46" fmla="*/ 199 w 554"/>
              <a:gd name="T47" fmla="*/ 395 h 552"/>
              <a:gd name="T48" fmla="*/ 274 w 554"/>
              <a:gd name="T49" fmla="*/ 431 h 552"/>
              <a:gd name="T50" fmla="*/ 354 w 554"/>
              <a:gd name="T51" fmla="*/ 352 h 552"/>
              <a:gd name="T52" fmla="*/ 354 w 554"/>
              <a:gd name="T53" fmla="*/ 352 h 552"/>
              <a:gd name="T54" fmla="*/ 358 w 554"/>
              <a:gd name="T55" fmla="*/ 349 h 552"/>
              <a:gd name="T56" fmla="*/ 443 w 554"/>
              <a:gd name="T57" fmla="*/ 306 h 552"/>
              <a:gd name="T58" fmla="*/ 520 w 554"/>
              <a:gd name="T59" fmla="*/ 266 h 552"/>
              <a:gd name="T60" fmla="*/ 520 w 554"/>
              <a:gd name="T61" fmla="*/ 17 h 552"/>
              <a:gd name="T62" fmla="*/ 520 w 554"/>
              <a:gd name="T63" fmla="*/ 17 h 552"/>
              <a:gd name="T64" fmla="*/ 536 w 554"/>
              <a:gd name="T65" fmla="*/ 0 h 552"/>
              <a:gd name="T66" fmla="*/ 536 w 554"/>
              <a:gd name="T67" fmla="*/ 0 h 552"/>
              <a:gd name="T68" fmla="*/ 553 w 554"/>
              <a:gd name="T69" fmla="*/ 17 h 552"/>
              <a:gd name="T70" fmla="*/ 553 w 554"/>
              <a:gd name="T71" fmla="*/ 276 h 552"/>
              <a:gd name="T72" fmla="*/ 553 w 554"/>
              <a:gd name="T73" fmla="*/ 276 h 552"/>
              <a:gd name="T74" fmla="*/ 553 w 554"/>
              <a:gd name="T75" fmla="*/ 277 h 552"/>
              <a:gd name="T76" fmla="*/ 553 w 554"/>
              <a:gd name="T77" fmla="*/ 535 h 552"/>
              <a:gd name="T78" fmla="*/ 553 w 554"/>
              <a:gd name="T79" fmla="*/ 535 h 552"/>
              <a:gd name="T80" fmla="*/ 548 w 554"/>
              <a:gd name="T81" fmla="*/ 546 h 552"/>
              <a:gd name="T82" fmla="*/ 548 w 554"/>
              <a:gd name="T83" fmla="*/ 546 h 552"/>
              <a:gd name="T84" fmla="*/ 536 w 554"/>
              <a:gd name="T85" fmla="*/ 551 h 552"/>
              <a:gd name="T86" fmla="*/ 19 w 554"/>
              <a:gd name="T87" fmla="*/ 551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54" h="552">
                <a:moveTo>
                  <a:pt x="112" y="466"/>
                </a:moveTo>
                <a:lnTo>
                  <a:pt x="60" y="518"/>
                </a:lnTo>
                <a:lnTo>
                  <a:pt x="520" y="518"/>
                </a:lnTo>
                <a:lnTo>
                  <a:pt x="520" y="304"/>
                </a:lnTo>
                <a:lnTo>
                  <a:pt x="458" y="336"/>
                </a:lnTo>
                <a:lnTo>
                  <a:pt x="458" y="336"/>
                </a:lnTo>
                <a:lnTo>
                  <a:pt x="458" y="336"/>
                </a:lnTo>
                <a:lnTo>
                  <a:pt x="375" y="378"/>
                </a:lnTo>
                <a:lnTo>
                  <a:pt x="289" y="463"/>
                </a:lnTo>
                <a:lnTo>
                  <a:pt x="289" y="463"/>
                </a:lnTo>
                <a:cubicBezTo>
                  <a:pt x="284" y="469"/>
                  <a:pt x="276" y="470"/>
                  <a:pt x="270" y="467"/>
                </a:cubicBezTo>
                <a:lnTo>
                  <a:pt x="192" y="429"/>
                </a:lnTo>
                <a:lnTo>
                  <a:pt x="112" y="466"/>
                </a:lnTo>
                <a:close/>
                <a:moveTo>
                  <a:pt x="19" y="551"/>
                </a:moveTo>
                <a:lnTo>
                  <a:pt x="19" y="551"/>
                </a:lnTo>
                <a:cubicBezTo>
                  <a:pt x="12" y="551"/>
                  <a:pt x="6" y="547"/>
                  <a:pt x="4" y="541"/>
                </a:cubicBezTo>
                <a:lnTo>
                  <a:pt x="4" y="541"/>
                </a:lnTo>
                <a:cubicBezTo>
                  <a:pt x="0" y="535"/>
                  <a:pt x="2" y="528"/>
                  <a:pt x="7" y="523"/>
                </a:cubicBezTo>
                <a:lnTo>
                  <a:pt x="90" y="439"/>
                </a:lnTo>
                <a:lnTo>
                  <a:pt x="90" y="439"/>
                </a:lnTo>
                <a:cubicBezTo>
                  <a:pt x="92" y="438"/>
                  <a:pt x="93" y="437"/>
                  <a:pt x="95" y="436"/>
                </a:cubicBezTo>
                <a:lnTo>
                  <a:pt x="185" y="395"/>
                </a:lnTo>
                <a:lnTo>
                  <a:pt x="185" y="395"/>
                </a:lnTo>
                <a:cubicBezTo>
                  <a:pt x="190" y="393"/>
                  <a:pt x="195" y="393"/>
                  <a:pt x="199" y="395"/>
                </a:cubicBezTo>
                <a:lnTo>
                  <a:pt x="274" y="431"/>
                </a:lnTo>
                <a:lnTo>
                  <a:pt x="354" y="352"/>
                </a:lnTo>
                <a:lnTo>
                  <a:pt x="354" y="352"/>
                </a:lnTo>
                <a:cubicBezTo>
                  <a:pt x="355" y="351"/>
                  <a:pt x="356" y="350"/>
                  <a:pt x="358" y="349"/>
                </a:cubicBezTo>
                <a:lnTo>
                  <a:pt x="443" y="306"/>
                </a:lnTo>
                <a:lnTo>
                  <a:pt x="520" y="266"/>
                </a:lnTo>
                <a:lnTo>
                  <a:pt x="520" y="17"/>
                </a:lnTo>
                <a:lnTo>
                  <a:pt x="520" y="17"/>
                </a:lnTo>
                <a:cubicBezTo>
                  <a:pt x="520" y="7"/>
                  <a:pt x="527" y="0"/>
                  <a:pt x="536" y="0"/>
                </a:cubicBezTo>
                <a:lnTo>
                  <a:pt x="536" y="0"/>
                </a:lnTo>
                <a:cubicBezTo>
                  <a:pt x="545" y="0"/>
                  <a:pt x="553" y="7"/>
                  <a:pt x="553" y="17"/>
                </a:cubicBezTo>
                <a:lnTo>
                  <a:pt x="553" y="276"/>
                </a:lnTo>
                <a:lnTo>
                  <a:pt x="553" y="276"/>
                </a:lnTo>
                <a:lnTo>
                  <a:pt x="553" y="277"/>
                </a:lnTo>
                <a:lnTo>
                  <a:pt x="553" y="535"/>
                </a:lnTo>
                <a:lnTo>
                  <a:pt x="553" y="535"/>
                </a:lnTo>
                <a:cubicBezTo>
                  <a:pt x="553" y="539"/>
                  <a:pt x="552" y="543"/>
                  <a:pt x="548" y="546"/>
                </a:cubicBezTo>
                <a:lnTo>
                  <a:pt x="548" y="546"/>
                </a:lnTo>
                <a:cubicBezTo>
                  <a:pt x="545" y="549"/>
                  <a:pt x="541" y="551"/>
                  <a:pt x="536" y="551"/>
                </a:cubicBezTo>
                <a:lnTo>
                  <a:pt x="19" y="5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Freeform 217"/>
          <p:cNvSpPr>
            <a:spLocks noChangeArrowheads="1"/>
          </p:cNvSpPr>
          <p:nvPr/>
        </p:nvSpPr>
        <p:spPr bwMode="auto">
          <a:xfrm>
            <a:off x="13952432" y="11156945"/>
            <a:ext cx="529327" cy="400705"/>
          </a:xfrm>
          <a:custGeom>
            <a:avLst/>
            <a:gdLst>
              <a:gd name="T0" fmla="*/ 18 w 472"/>
              <a:gd name="T1" fmla="*/ 355 h 356"/>
              <a:gd name="T2" fmla="*/ 18 w 472"/>
              <a:gd name="T3" fmla="*/ 355 h 356"/>
              <a:gd name="T4" fmla="*/ 6 w 472"/>
              <a:gd name="T5" fmla="*/ 351 h 356"/>
              <a:gd name="T6" fmla="*/ 6 w 472"/>
              <a:gd name="T7" fmla="*/ 351 h 356"/>
              <a:gd name="T8" fmla="*/ 4 w 472"/>
              <a:gd name="T9" fmla="*/ 329 h 356"/>
              <a:gd name="T10" fmla="*/ 93 w 472"/>
              <a:gd name="T11" fmla="*/ 198 h 356"/>
              <a:gd name="T12" fmla="*/ 93 w 472"/>
              <a:gd name="T13" fmla="*/ 198 h 356"/>
              <a:gd name="T14" fmla="*/ 94 w 472"/>
              <a:gd name="T15" fmla="*/ 197 h 356"/>
              <a:gd name="T16" fmla="*/ 181 w 472"/>
              <a:gd name="T17" fmla="*/ 90 h 356"/>
              <a:gd name="T18" fmla="*/ 181 w 472"/>
              <a:gd name="T19" fmla="*/ 90 h 356"/>
              <a:gd name="T20" fmla="*/ 191 w 472"/>
              <a:gd name="T21" fmla="*/ 85 h 356"/>
              <a:gd name="T22" fmla="*/ 299 w 472"/>
              <a:gd name="T23" fmla="*/ 62 h 356"/>
              <a:gd name="T24" fmla="*/ 355 w 472"/>
              <a:gd name="T25" fmla="*/ 5 h 356"/>
              <a:gd name="T26" fmla="*/ 355 w 472"/>
              <a:gd name="T27" fmla="*/ 5 h 356"/>
              <a:gd name="T28" fmla="*/ 367 w 472"/>
              <a:gd name="T29" fmla="*/ 0 h 356"/>
              <a:gd name="T30" fmla="*/ 452 w 472"/>
              <a:gd name="T31" fmla="*/ 0 h 356"/>
              <a:gd name="T32" fmla="*/ 452 w 472"/>
              <a:gd name="T33" fmla="*/ 0 h 356"/>
              <a:gd name="T34" fmla="*/ 469 w 472"/>
              <a:gd name="T35" fmla="*/ 17 h 356"/>
              <a:gd name="T36" fmla="*/ 469 w 472"/>
              <a:gd name="T37" fmla="*/ 17 h 356"/>
              <a:gd name="T38" fmla="*/ 452 w 472"/>
              <a:gd name="T39" fmla="*/ 33 h 356"/>
              <a:gd name="T40" fmla="*/ 375 w 472"/>
              <a:gd name="T41" fmla="*/ 33 h 356"/>
              <a:gd name="T42" fmla="*/ 320 w 472"/>
              <a:gd name="T43" fmla="*/ 89 h 356"/>
              <a:gd name="T44" fmla="*/ 320 w 472"/>
              <a:gd name="T45" fmla="*/ 89 h 356"/>
              <a:gd name="T46" fmla="*/ 312 w 472"/>
              <a:gd name="T47" fmla="*/ 94 h 356"/>
              <a:gd name="T48" fmla="*/ 203 w 472"/>
              <a:gd name="T49" fmla="*/ 117 h 356"/>
              <a:gd name="T50" fmla="*/ 121 w 472"/>
              <a:gd name="T51" fmla="*/ 218 h 356"/>
              <a:gd name="T52" fmla="*/ 87 w 472"/>
              <a:gd name="T53" fmla="*/ 268 h 356"/>
              <a:gd name="T54" fmla="*/ 129 w 472"/>
              <a:gd name="T55" fmla="*/ 237 h 356"/>
              <a:gd name="T56" fmla="*/ 181 w 472"/>
              <a:gd name="T57" fmla="*/ 173 h 356"/>
              <a:gd name="T58" fmla="*/ 181 w 472"/>
              <a:gd name="T59" fmla="*/ 173 h 356"/>
              <a:gd name="T60" fmla="*/ 191 w 472"/>
              <a:gd name="T61" fmla="*/ 167 h 356"/>
              <a:gd name="T62" fmla="*/ 313 w 472"/>
              <a:gd name="T63" fmla="*/ 147 h 356"/>
              <a:gd name="T64" fmla="*/ 313 w 472"/>
              <a:gd name="T65" fmla="*/ 147 h 356"/>
              <a:gd name="T66" fmla="*/ 316 w 472"/>
              <a:gd name="T67" fmla="*/ 147 h 356"/>
              <a:gd name="T68" fmla="*/ 362 w 472"/>
              <a:gd name="T69" fmla="*/ 147 h 356"/>
              <a:gd name="T70" fmla="*/ 440 w 472"/>
              <a:gd name="T71" fmla="*/ 66 h 356"/>
              <a:gd name="T72" fmla="*/ 440 w 472"/>
              <a:gd name="T73" fmla="*/ 66 h 356"/>
              <a:gd name="T74" fmla="*/ 464 w 472"/>
              <a:gd name="T75" fmla="*/ 65 h 356"/>
              <a:gd name="T76" fmla="*/ 464 w 472"/>
              <a:gd name="T77" fmla="*/ 65 h 356"/>
              <a:gd name="T78" fmla="*/ 464 w 472"/>
              <a:gd name="T79" fmla="*/ 89 h 356"/>
              <a:gd name="T80" fmla="*/ 382 w 472"/>
              <a:gd name="T81" fmla="*/ 175 h 356"/>
              <a:gd name="T82" fmla="*/ 382 w 472"/>
              <a:gd name="T83" fmla="*/ 175 h 356"/>
              <a:gd name="T84" fmla="*/ 370 w 472"/>
              <a:gd name="T85" fmla="*/ 180 h 356"/>
              <a:gd name="T86" fmla="*/ 317 w 472"/>
              <a:gd name="T87" fmla="*/ 180 h 356"/>
              <a:gd name="T88" fmla="*/ 203 w 472"/>
              <a:gd name="T89" fmla="*/ 199 h 356"/>
              <a:gd name="T90" fmla="*/ 153 w 472"/>
              <a:gd name="T91" fmla="*/ 260 h 356"/>
              <a:gd name="T92" fmla="*/ 153 w 472"/>
              <a:gd name="T93" fmla="*/ 260 h 356"/>
              <a:gd name="T94" fmla="*/ 150 w 472"/>
              <a:gd name="T95" fmla="*/ 263 h 356"/>
              <a:gd name="T96" fmla="*/ 28 w 472"/>
              <a:gd name="T97" fmla="*/ 352 h 356"/>
              <a:gd name="T98" fmla="*/ 28 w 472"/>
              <a:gd name="T99" fmla="*/ 352 h 356"/>
              <a:gd name="T100" fmla="*/ 18 w 472"/>
              <a:gd name="T101" fmla="*/ 355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72" h="356">
                <a:moveTo>
                  <a:pt x="18" y="355"/>
                </a:moveTo>
                <a:lnTo>
                  <a:pt x="18" y="355"/>
                </a:lnTo>
                <a:cubicBezTo>
                  <a:pt x="14" y="355"/>
                  <a:pt x="10" y="354"/>
                  <a:pt x="6" y="351"/>
                </a:cubicBezTo>
                <a:lnTo>
                  <a:pt x="6" y="351"/>
                </a:lnTo>
                <a:cubicBezTo>
                  <a:pt x="1" y="345"/>
                  <a:pt x="0" y="336"/>
                  <a:pt x="4" y="329"/>
                </a:cubicBezTo>
                <a:lnTo>
                  <a:pt x="93" y="198"/>
                </a:lnTo>
                <a:lnTo>
                  <a:pt x="93" y="198"/>
                </a:lnTo>
                <a:cubicBezTo>
                  <a:pt x="94" y="198"/>
                  <a:pt x="94" y="198"/>
                  <a:pt x="94" y="197"/>
                </a:cubicBezTo>
                <a:lnTo>
                  <a:pt x="181" y="90"/>
                </a:lnTo>
                <a:lnTo>
                  <a:pt x="181" y="90"/>
                </a:lnTo>
                <a:cubicBezTo>
                  <a:pt x="183" y="87"/>
                  <a:pt x="187" y="85"/>
                  <a:pt x="191" y="85"/>
                </a:cubicBezTo>
                <a:lnTo>
                  <a:pt x="299" y="62"/>
                </a:lnTo>
                <a:lnTo>
                  <a:pt x="355" y="5"/>
                </a:lnTo>
                <a:lnTo>
                  <a:pt x="355" y="5"/>
                </a:lnTo>
                <a:cubicBezTo>
                  <a:pt x="358" y="2"/>
                  <a:pt x="363" y="0"/>
                  <a:pt x="367" y="0"/>
                </a:cubicBezTo>
                <a:lnTo>
                  <a:pt x="452" y="0"/>
                </a:lnTo>
                <a:lnTo>
                  <a:pt x="452" y="0"/>
                </a:lnTo>
                <a:cubicBezTo>
                  <a:pt x="461" y="0"/>
                  <a:pt x="469" y="7"/>
                  <a:pt x="469" y="17"/>
                </a:cubicBezTo>
                <a:lnTo>
                  <a:pt x="469" y="17"/>
                </a:lnTo>
                <a:cubicBezTo>
                  <a:pt x="469" y="26"/>
                  <a:pt x="461" y="33"/>
                  <a:pt x="452" y="33"/>
                </a:cubicBezTo>
                <a:lnTo>
                  <a:pt x="375" y="33"/>
                </a:lnTo>
                <a:lnTo>
                  <a:pt x="320" y="89"/>
                </a:lnTo>
                <a:lnTo>
                  <a:pt x="320" y="89"/>
                </a:lnTo>
                <a:cubicBezTo>
                  <a:pt x="318" y="91"/>
                  <a:pt x="315" y="93"/>
                  <a:pt x="312" y="94"/>
                </a:cubicBezTo>
                <a:lnTo>
                  <a:pt x="203" y="117"/>
                </a:lnTo>
                <a:lnTo>
                  <a:pt x="121" y="218"/>
                </a:lnTo>
                <a:lnTo>
                  <a:pt x="87" y="268"/>
                </a:lnTo>
                <a:lnTo>
                  <a:pt x="129" y="237"/>
                </a:lnTo>
                <a:lnTo>
                  <a:pt x="181" y="173"/>
                </a:lnTo>
                <a:lnTo>
                  <a:pt x="181" y="173"/>
                </a:lnTo>
                <a:cubicBezTo>
                  <a:pt x="183" y="170"/>
                  <a:pt x="187" y="168"/>
                  <a:pt x="191" y="167"/>
                </a:cubicBezTo>
                <a:lnTo>
                  <a:pt x="313" y="147"/>
                </a:lnTo>
                <a:lnTo>
                  <a:pt x="313" y="147"/>
                </a:lnTo>
                <a:cubicBezTo>
                  <a:pt x="314" y="147"/>
                  <a:pt x="315" y="147"/>
                  <a:pt x="316" y="147"/>
                </a:cubicBezTo>
                <a:lnTo>
                  <a:pt x="362" y="147"/>
                </a:lnTo>
                <a:lnTo>
                  <a:pt x="440" y="66"/>
                </a:lnTo>
                <a:lnTo>
                  <a:pt x="440" y="66"/>
                </a:lnTo>
                <a:cubicBezTo>
                  <a:pt x="447" y="59"/>
                  <a:pt x="457" y="59"/>
                  <a:pt x="464" y="65"/>
                </a:cubicBezTo>
                <a:lnTo>
                  <a:pt x="464" y="65"/>
                </a:lnTo>
                <a:cubicBezTo>
                  <a:pt x="471" y="72"/>
                  <a:pt x="471" y="82"/>
                  <a:pt x="464" y="89"/>
                </a:cubicBezTo>
                <a:lnTo>
                  <a:pt x="382" y="175"/>
                </a:lnTo>
                <a:lnTo>
                  <a:pt x="382" y="175"/>
                </a:lnTo>
                <a:cubicBezTo>
                  <a:pt x="379" y="178"/>
                  <a:pt x="375" y="180"/>
                  <a:pt x="370" y="180"/>
                </a:cubicBezTo>
                <a:lnTo>
                  <a:pt x="317" y="180"/>
                </a:lnTo>
                <a:lnTo>
                  <a:pt x="203" y="199"/>
                </a:lnTo>
                <a:lnTo>
                  <a:pt x="153" y="260"/>
                </a:lnTo>
                <a:lnTo>
                  <a:pt x="153" y="260"/>
                </a:lnTo>
                <a:cubicBezTo>
                  <a:pt x="152" y="261"/>
                  <a:pt x="151" y="262"/>
                  <a:pt x="150" y="263"/>
                </a:cubicBezTo>
                <a:lnTo>
                  <a:pt x="28" y="352"/>
                </a:lnTo>
                <a:lnTo>
                  <a:pt x="28" y="352"/>
                </a:lnTo>
                <a:cubicBezTo>
                  <a:pt x="25" y="354"/>
                  <a:pt x="22" y="355"/>
                  <a:pt x="18" y="3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Freeform 218"/>
          <p:cNvSpPr>
            <a:spLocks noChangeArrowheads="1"/>
          </p:cNvSpPr>
          <p:nvPr/>
        </p:nvSpPr>
        <p:spPr bwMode="auto">
          <a:xfrm>
            <a:off x="18384944" y="11023374"/>
            <a:ext cx="44521" cy="113783"/>
          </a:xfrm>
          <a:custGeom>
            <a:avLst/>
            <a:gdLst>
              <a:gd name="T0" fmla="*/ 19 w 38"/>
              <a:gd name="T1" fmla="*/ 102 h 103"/>
              <a:gd name="T2" fmla="*/ 19 w 38"/>
              <a:gd name="T3" fmla="*/ 102 h 103"/>
              <a:gd name="T4" fmla="*/ 37 w 38"/>
              <a:gd name="T5" fmla="*/ 84 h 103"/>
              <a:gd name="T6" fmla="*/ 37 w 38"/>
              <a:gd name="T7" fmla="*/ 18 h 103"/>
              <a:gd name="T8" fmla="*/ 37 w 38"/>
              <a:gd name="T9" fmla="*/ 18 h 103"/>
              <a:gd name="T10" fmla="*/ 19 w 38"/>
              <a:gd name="T11" fmla="*/ 0 h 103"/>
              <a:gd name="T12" fmla="*/ 19 w 38"/>
              <a:gd name="T13" fmla="*/ 0 h 103"/>
              <a:gd name="T14" fmla="*/ 0 w 38"/>
              <a:gd name="T15" fmla="*/ 18 h 103"/>
              <a:gd name="T16" fmla="*/ 0 w 38"/>
              <a:gd name="T17" fmla="*/ 84 h 103"/>
              <a:gd name="T18" fmla="*/ 0 w 38"/>
              <a:gd name="T19" fmla="*/ 84 h 103"/>
              <a:gd name="T20" fmla="*/ 19 w 38"/>
              <a:gd name="T21" fmla="*/ 10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" h="103">
                <a:moveTo>
                  <a:pt x="19" y="102"/>
                </a:moveTo>
                <a:lnTo>
                  <a:pt x="19" y="102"/>
                </a:lnTo>
                <a:cubicBezTo>
                  <a:pt x="29" y="102"/>
                  <a:pt x="37" y="94"/>
                  <a:pt x="37" y="84"/>
                </a:cubicBezTo>
                <a:lnTo>
                  <a:pt x="37" y="18"/>
                </a:lnTo>
                <a:lnTo>
                  <a:pt x="37" y="18"/>
                </a:lnTo>
                <a:cubicBezTo>
                  <a:pt x="37" y="8"/>
                  <a:pt x="29" y="0"/>
                  <a:pt x="19" y="0"/>
                </a:cubicBezTo>
                <a:lnTo>
                  <a:pt x="19" y="0"/>
                </a:lnTo>
                <a:cubicBezTo>
                  <a:pt x="9" y="0"/>
                  <a:pt x="0" y="8"/>
                  <a:pt x="0" y="18"/>
                </a:cubicBezTo>
                <a:lnTo>
                  <a:pt x="0" y="84"/>
                </a:lnTo>
                <a:lnTo>
                  <a:pt x="0" y="84"/>
                </a:lnTo>
                <a:cubicBezTo>
                  <a:pt x="0" y="94"/>
                  <a:pt x="9" y="102"/>
                  <a:pt x="19" y="1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2" name="Freeform 219"/>
          <p:cNvSpPr>
            <a:spLocks noChangeArrowheads="1"/>
          </p:cNvSpPr>
          <p:nvPr/>
        </p:nvSpPr>
        <p:spPr bwMode="auto">
          <a:xfrm>
            <a:off x="18384944" y="11245991"/>
            <a:ext cx="267138" cy="262189"/>
          </a:xfrm>
          <a:custGeom>
            <a:avLst/>
            <a:gdLst>
              <a:gd name="T0" fmla="*/ 217 w 237"/>
              <a:gd name="T1" fmla="*/ 195 h 232"/>
              <a:gd name="T2" fmla="*/ 37 w 237"/>
              <a:gd name="T3" fmla="*/ 195 h 232"/>
              <a:gd name="T4" fmla="*/ 37 w 237"/>
              <a:gd name="T5" fmla="*/ 19 h 232"/>
              <a:gd name="T6" fmla="*/ 37 w 237"/>
              <a:gd name="T7" fmla="*/ 19 h 232"/>
              <a:gd name="T8" fmla="*/ 19 w 237"/>
              <a:gd name="T9" fmla="*/ 0 h 232"/>
              <a:gd name="T10" fmla="*/ 19 w 237"/>
              <a:gd name="T11" fmla="*/ 0 h 232"/>
              <a:gd name="T12" fmla="*/ 0 w 237"/>
              <a:gd name="T13" fmla="*/ 19 h 232"/>
              <a:gd name="T14" fmla="*/ 0 w 237"/>
              <a:gd name="T15" fmla="*/ 213 h 232"/>
              <a:gd name="T16" fmla="*/ 0 w 237"/>
              <a:gd name="T17" fmla="*/ 213 h 232"/>
              <a:gd name="T18" fmla="*/ 19 w 237"/>
              <a:gd name="T19" fmla="*/ 231 h 232"/>
              <a:gd name="T20" fmla="*/ 217 w 237"/>
              <a:gd name="T21" fmla="*/ 231 h 232"/>
              <a:gd name="T22" fmla="*/ 217 w 237"/>
              <a:gd name="T23" fmla="*/ 231 h 232"/>
              <a:gd name="T24" fmla="*/ 236 w 237"/>
              <a:gd name="T25" fmla="*/ 213 h 232"/>
              <a:gd name="T26" fmla="*/ 236 w 237"/>
              <a:gd name="T27" fmla="*/ 213 h 232"/>
              <a:gd name="T28" fmla="*/ 217 w 237"/>
              <a:gd name="T29" fmla="*/ 195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7" h="232">
                <a:moveTo>
                  <a:pt x="217" y="195"/>
                </a:moveTo>
                <a:lnTo>
                  <a:pt x="37" y="195"/>
                </a:lnTo>
                <a:lnTo>
                  <a:pt x="37" y="19"/>
                </a:lnTo>
                <a:lnTo>
                  <a:pt x="37" y="19"/>
                </a:lnTo>
                <a:cubicBezTo>
                  <a:pt x="37" y="8"/>
                  <a:pt x="29" y="0"/>
                  <a:pt x="19" y="0"/>
                </a:cubicBezTo>
                <a:lnTo>
                  <a:pt x="19" y="0"/>
                </a:lnTo>
                <a:cubicBezTo>
                  <a:pt x="9" y="0"/>
                  <a:pt x="0" y="8"/>
                  <a:pt x="0" y="19"/>
                </a:cubicBezTo>
                <a:lnTo>
                  <a:pt x="0" y="213"/>
                </a:lnTo>
                <a:lnTo>
                  <a:pt x="0" y="213"/>
                </a:lnTo>
                <a:cubicBezTo>
                  <a:pt x="0" y="223"/>
                  <a:pt x="9" y="231"/>
                  <a:pt x="19" y="231"/>
                </a:cubicBezTo>
                <a:lnTo>
                  <a:pt x="217" y="231"/>
                </a:lnTo>
                <a:lnTo>
                  <a:pt x="217" y="231"/>
                </a:lnTo>
                <a:cubicBezTo>
                  <a:pt x="228" y="231"/>
                  <a:pt x="236" y="223"/>
                  <a:pt x="236" y="213"/>
                </a:cubicBezTo>
                <a:lnTo>
                  <a:pt x="236" y="213"/>
                </a:lnTo>
                <a:cubicBezTo>
                  <a:pt x="236" y="203"/>
                  <a:pt x="228" y="195"/>
                  <a:pt x="217" y="19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Freeform 220"/>
          <p:cNvSpPr>
            <a:spLocks noChangeArrowheads="1"/>
          </p:cNvSpPr>
          <p:nvPr/>
        </p:nvSpPr>
        <p:spPr bwMode="auto">
          <a:xfrm>
            <a:off x="18755967" y="11463659"/>
            <a:ext cx="113783" cy="39576"/>
          </a:xfrm>
          <a:custGeom>
            <a:avLst/>
            <a:gdLst>
              <a:gd name="T0" fmla="*/ 83 w 103"/>
              <a:gd name="T1" fmla="*/ 0 h 37"/>
              <a:gd name="T2" fmla="*/ 19 w 103"/>
              <a:gd name="T3" fmla="*/ 0 h 37"/>
              <a:gd name="T4" fmla="*/ 19 w 103"/>
              <a:gd name="T5" fmla="*/ 0 h 37"/>
              <a:gd name="T6" fmla="*/ 0 w 103"/>
              <a:gd name="T7" fmla="*/ 18 h 37"/>
              <a:gd name="T8" fmla="*/ 0 w 103"/>
              <a:gd name="T9" fmla="*/ 18 h 37"/>
              <a:gd name="T10" fmla="*/ 19 w 103"/>
              <a:gd name="T11" fmla="*/ 36 h 37"/>
              <a:gd name="T12" fmla="*/ 83 w 103"/>
              <a:gd name="T13" fmla="*/ 36 h 37"/>
              <a:gd name="T14" fmla="*/ 83 w 103"/>
              <a:gd name="T15" fmla="*/ 36 h 37"/>
              <a:gd name="T16" fmla="*/ 102 w 103"/>
              <a:gd name="T17" fmla="*/ 18 h 37"/>
              <a:gd name="T18" fmla="*/ 102 w 103"/>
              <a:gd name="T19" fmla="*/ 18 h 37"/>
              <a:gd name="T20" fmla="*/ 83 w 103"/>
              <a:gd name="T21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3" h="37">
                <a:moveTo>
                  <a:pt x="83" y="0"/>
                </a:moveTo>
                <a:lnTo>
                  <a:pt x="19" y="0"/>
                </a:lnTo>
                <a:lnTo>
                  <a:pt x="19" y="0"/>
                </a:lnTo>
                <a:cubicBezTo>
                  <a:pt x="9" y="0"/>
                  <a:pt x="0" y="8"/>
                  <a:pt x="0" y="18"/>
                </a:cubicBezTo>
                <a:lnTo>
                  <a:pt x="0" y="18"/>
                </a:lnTo>
                <a:cubicBezTo>
                  <a:pt x="0" y="28"/>
                  <a:pt x="9" y="36"/>
                  <a:pt x="19" y="36"/>
                </a:cubicBezTo>
                <a:lnTo>
                  <a:pt x="83" y="36"/>
                </a:lnTo>
                <a:lnTo>
                  <a:pt x="83" y="36"/>
                </a:lnTo>
                <a:cubicBezTo>
                  <a:pt x="94" y="36"/>
                  <a:pt x="102" y="28"/>
                  <a:pt x="102" y="18"/>
                </a:cubicBezTo>
                <a:lnTo>
                  <a:pt x="102" y="18"/>
                </a:lnTo>
                <a:cubicBezTo>
                  <a:pt x="102" y="8"/>
                  <a:pt x="94" y="0"/>
                  <a:pt x="8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" name="Freeform 221"/>
          <p:cNvSpPr>
            <a:spLocks noChangeArrowheads="1"/>
          </p:cNvSpPr>
          <p:nvPr/>
        </p:nvSpPr>
        <p:spPr bwMode="auto">
          <a:xfrm>
            <a:off x="18236534" y="11171784"/>
            <a:ext cx="484806" cy="484806"/>
          </a:xfrm>
          <a:custGeom>
            <a:avLst/>
            <a:gdLst>
              <a:gd name="T0" fmla="*/ 412 w 432"/>
              <a:gd name="T1" fmla="*/ 0 h 432"/>
              <a:gd name="T2" fmla="*/ 412 w 432"/>
              <a:gd name="T3" fmla="*/ 0 h 432"/>
              <a:gd name="T4" fmla="*/ 407 w 432"/>
              <a:gd name="T5" fmla="*/ 1 h 432"/>
              <a:gd name="T6" fmla="*/ 18 w 432"/>
              <a:gd name="T7" fmla="*/ 1 h 432"/>
              <a:gd name="T8" fmla="*/ 18 w 432"/>
              <a:gd name="T9" fmla="*/ 1 h 432"/>
              <a:gd name="T10" fmla="*/ 0 w 432"/>
              <a:gd name="T11" fmla="*/ 19 h 432"/>
              <a:gd name="T12" fmla="*/ 0 w 432"/>
              <a:gd name="T13" fmla="*/ 19 h 432"/>
              <a:gd name="T14" fmla="*/ 18 w 432"/>
              <a:gd name="T15" fmla="*/ 37 h 432"/>
              <a:gd name="T16" fmla="*/ 394 w 432"/>
              <a:gd name="T17" fmla="*/ 37 h 432"/>
              <a:gd name="T18" fmla="*/ 394 w 432"/>
              <a:gd name="T19" fmla="*/ 412 h 432"/>
              <a:gd name="T20" fmla="*/ 394 w 432"/>
              <a:gd name="T21" fmla="*/ 412 h 432"/>
              <a:gd name="T22" fmla="*/ 412 w 432"/>
              <a:gd name="T23" fmla="*/ 431 h 432"/>
              <a:gd name="T24" fmla="*/ 412 w 432"/>
              <a:gd name="T25" fmla="*/ 431 h 432"/>
              <a:gd name="T26" fmla="*/ 431 w 432"/>
              <a:gd name="T27" fmla="*/ 412 h 432"/>
              <a:gd name="T28" fmla="*/ 431 w 432"/>
              <a:gd name="T29" fmla="*/ 19 h 432"/>
              <a:gd name="T30" fmla="*/ 431 w 432"/>
              <a:gd name="T31" fmla="*/ 19 h 432"/>
              <a:gd name="T32" fmla="*/ 412 w 432"/>
              <a:gd name="T33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2" h="432">
                <a:moveTo>
                  <a:pt x="412" y="0"/>
                </a:moveTo>
                <a:lnTo>
                  <a:pt x="412" y="0"/>
                </a:lnTo>
                <a:cubicBezTo>
                  <a:pt x="410" y="0"/>
                  <a:pt x="408" y="1"/>
                  <a:pt x="407" y="1"/>
                </a:cubicBezTo>
                <a:lnTo>
                  <a:pt x="18" y="1"/>
                </a:lnTo>
                <a:lnTo>
                  <a:pt x="18" y="1"/>
                </a:lnTo>
                <a:cubicBezTo>
                  <a:pt x="8" y="1"/>
                  <a:pt x="0" y="9"/>
                  <a:pt x="0" y="19"/>
                </a:cubicBezTo>
                <a:lnTo>
                  <a:pt x="0" y="19"/>
                </a:lnTo>
                <a:cubicBezTo>
                  <a:pt x="0" y="30"/>
                  <a:pt x="8" y="37"/>
                  <a:pt x="18" y="37"/>
                </a:cubicBezTo>
                <a:lnTo>
                  <a:pt x="394" y="37"/>
                </a:lnTo>
                <a:lnTo>
                  <a:pt x="394" y="412"/>
                </a:lnTo>
                <a:lnTo>
                  <a:pt x="394" y="412"/>
                </a:lnTo>
                <a:cubicBezTo>
                  <a:pt x="394" y="422"/>
                  <a:pt x="402" y="431"/>
                  <a:pt x="412" y="431"/>
                </a:cubicBezTo>
                <a:lnTo>
                  <a:pt x="412" y="431"/>
                </a:lnTo>
                <a:cubicBezTo>
                  <a:pt x="422" y="431"/>
                  <a:pt x="431" y="422"/>
                  <a:pt x="431" y="412"/>
                </a:cubicBezTo>
                <a:lnTo>
                  <a:pt x="431" y="19"/>
                </a:lnTo>
                <a:lnTo>
                  <a:pt x="431" y="19"/>
                </a:lnTo>
                <a:cubicBezTo>
                  <a:pt x="431" y="8"/>
                  <a:pt x="422" y="0"/>
                  <a:pt x="41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" name="Freeform 222"/>
          <p:cNvSpPr>
            <a:spLocks noChangeArrowheads="1"/>
          </p:cNvSpPr>
          <p:nvPr/>
        </p:nvSpPr>
        <p:spPr bwMode="auto">
          <a:xfrm>
            <a:off x="16069748" y="11137157"/>
            <a:ext cx="583746" cy="326502"/>
          </a:xfrm>
          <a:custGeom>
            <a:avLst/>
            <a:gdLst>
              <a:gd name="T0" fmla="*/ 518 w 519"/>
              <a:gd name="T1" fmla="*/ 85 h 292"/>
              <a:gd name="T2" fmla="*/ 518 w 519"/>
              <a:gd name="T3" fmla="*/ 85 h 292"/>
              <a:gd name="T4" fmla="*/ 518 w 519"/>
              <a:gd name="T5" fmla="*/ 81 h 292"/>
              <a:gd name="T6" fmla="*/ 514 w 519"/>
              <a:gd name="T7" fmla="*/ 71 h 292"/>
              <a:gd name="T8" fmla="*/ 449 w 519"/>
              <a:gd name="T9" fmla="*/ 6 h 292"/>
              <a:gd name="T10" fmla="*/ 426 w 519"/>
              <a:gd name="T11" fmla="*/ 6 h 292"/>
              <a:gd name="T12" fmla="*/ 426 w 519"/>
              <a:gd name="T13" fmla="*/ 30 h 292"/>
              <a:gd name="T14" fmla="*/ 357 w 519"/>
              <a:gd name="T15" fmla="*/ 64 h 292"/>
              <a:gd name="T16" fmla="*/ 357 w 519"/>
              <a:gd name="T17" fmla="*/ 64 h 292"/>
              <a:gd name="T18" fmla="*/ 356 w 519"/>
              <a:gd name="T19" fmla="*/ 64 h 292"/>
              <a:gd name="T20" fmla="*/ 355 w 519"/>
              <a:gd name="T21" fmla="*/ 64 h 292"/>
              <a:gd name="T22" fmla="*/ 355 w 519"/>
              <a:gd name="T23" fmla="*/ 65 h 292"/>
              <a:gd name="T24" fmla="*/ 354 w 519"/>
              <a:gd name="T25" fmla="*/ 65 h 292"/>
              <a:gd name="T26" fmla="*/ 353 w 519"/>
              <a:gd name="T27" fmla="*/ 65 h 292"/>
              <a:gd name="T28" fmla="*/ 352 w 519"/>
              <a:gd name="T29" fmla="*/ 65 h 292"/>
              <a:gd name="T30" fmla="*/ 352 w 519"/>
              <a:gd name="T31" fmla="*/ 65 h 292"/>
              <a:gd name="T32" fmla="*/ 350 w 519"/>
              <a:gd name="T33" fmla="*/ 65 h 292"/>
              <a:gd name="T34" fmla="*/ 350 w 519"/>
              <a:gd name="T35" fmla="*/ 66 h 292"/>
              <a:gd name="T36" fmla="*/ 349 w 519"/>
              <a:gd name="T37" fmla="*/ 66 h 292"/>
              <a:gd name="T38" fmla="*/ 349 w 519"/>
              <a:gd name="T39" fmla="*/ 67 h 292"/>
              <a:gd name="T40" fmla="*/ 348 w 519"/>
              <a:gd name="T41" fmla="*/ 67 h 292"/>
              <a:gd name="T42" fmla="*/ 347 w 519"/>
              <a:gd name="T43" fmla="*/ 68 h 292"/>
              <a:gd name="T44" fmla="*/ 108 w 519"/>
              <a:gd name="T45" fmla="*/ 258 h 292"/>
              <a:gd name="T46" fmla="*/ 18 w 519"/>
              <a:gd name="T47" fmla="*/ 258 h 292"/>
              <a:gd name="T48" fmla="*/ 0 w 519"/>
              <a:gd name="T49" fmla="*/ 275 h 292"/>
              <a:gd name="T50" fmla="*/ 18 w 519"/>
              <a:gd name="T51" fmla="*/ 291 h 292"/>
              <a:gd name="T52" fmla="*/ 114 w 519"/>
              <a:gd name="T53" fmla="*/ 291 h 292"/>
              <a:gd name="T54" fmla="*/ 115 w 519"/>
              <a:gd name="T55" fmla="*/ 291 h 292"/>
              <a:gd name="T56" fmla="*/ 115 w 519"/>
              <a:gd name="T57" fmla="*/ 291 h 292"/>
              <a:gd name="T58" fmla="*/ 117 w 519"/>
              <a:gd name="T59" fmla="*/ 291 h 292"/>
              <a:gd name="T60" fmla="*/ 118 w 519"/>
              <a:gd name="T61" fmla="*/ 291 h 292"/>
              <a:gd name="T62" fmla="*/ 119 w 519"/>
              <a:gd name="T63" fmla="*/ 291 h 292"/>
              <a:gd name="T64" fmla="*/ 119 w 519"/>
              <a:gd name="T65" fmla="*/ 291 h 292"/>
              <a:gd name="T66" fmla="*/ 120 w 519"/>
              <a:gd name="T67" fmla="*/ 291 h 292"/>
              <a:gd name="T68" fmla="*/ 120 w 519"/>
              <a:gd name="T69" fmla="*/ 290 h 292"/>
              <a:gd name="T70" fmla="*/ 122 w 519"/>
              <a:gd name="T71" fmla="*/ 289 h 292"/>
              <a:gd name="T72" fmla="*/ 122 w 519"/>
              <a:gd name="T73" fmla="*/ 289 h 292"/>
              <a:gd name="T74" fmla="*/ 123 w 519"/>
              <a:gd name="T75" fmla="*/ 289 h 292"/>
              <a:gd name="T76" fmla="*/ 124 w 519"/>
              <a:gd name="T77" fmla="*/ 288 h 292"/>
              <a:gd name="T78" fmla="*/ 124 w 519"/>
              <a:gd name="T79" fmla="*/ 288 h 292"/>
              <a:gd name="T80" fmla="*/ 460 w 519"/>
              <a:gd name="T81" fmla="*/ 98 h 292"/>
              <a:gd name="T82" fmla="*/ 426 w 519"/>
              <a:gd name="T83" fmla="*/ 133 h 292"/>
              <a:gd name="T84" fmla="*/ 426 w 519"/>
              <a:gd name="T85" fmla="*/ 157 h 292"/>
              <a:gd name="T86" fmla="*/ 438 w 519"/>
              <a:gd name="T87" fmla="*/ 162 h 292"/>
              <a:gd name="T88" fmla="*/ 513 w 519"/>
              <a:gd name="T89" fmla="*/ 93 h 292"/>
              <a:gd name="T90" fmla="*/ 514 w 519"/>
              <a:gd name="T91" fmla="*/ 92 h 292"/>
              <a:gd name="T92" fmla="*/ 514 w 519"/>
              <a:gd name="T93" fmla="*/ 92 h 292"/>
              <a:gd name="T94" fmla="*/ 515 w 519"/>
              <a:gd name="T95" fmla="*/ 91 h 292"/>
              <a:gd name="T96" fmla="*/ 515 w 519"/>
              <a:gd name="T97" fmla="*/ 91 h 292"/>
              <a:gd name="T98" fmla="*/ 516 w 519"/>
              <a:gd name="T99" fmla="*/ 90 h 292"/>
              <a:gd name="T100" fmla="*/ 516 w 519"/>
              <a:gd name="T101" fmla="*/ 89 h 292"/>
              <a:gd name="T102" fmla="*/ 517 w 519"/>
              <a:gd name="T103" fmla="*/ 88 h 292"/>
              <a:gd name="T104" fmla="*/ 517 w 519"/>
              <a:gd name="T105" fmla="*/ 88 h 292"/>
              <a:gd name="T106" fmla="*/ 517 w 519"/>
              <a:gd name="T107" fmla="*/ 87 h 292"/>
              <a:gd name="T108" fmla="*/ 517 w 519"/>
              <a:gd name="T109" fmla="*/ 86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19" h="292">
                <a:moveTo>
                  <a:pt x="518" y="85"/>
                </a:moveTo>
                <a:lnTo>
                  <a:pt x="518" y="85"/>
                </a:lnTo>
                <a:lnTo>
                  <a:pt x="518" y="85"/>
                </a:lnTo>
                <a:lnTo>
                  <a:pt x="518" y="85"/>
                </a:lnTo>
                <a:cubicBezTo>
                  <a:pt x="518" y="84"/>
                  <a:pt x="518" y="83"/>
                  <a:pt x="518" y="81"/>
                </a:cubicBezTo>
                <a:lnTo>
                  <a:pt x="518" y="81"/>
                </a:lnTo>
                <a:cubicBezTo>
                  <a:pt x="518" y="78"/>
                  <a:pt x="517" y="74"/>
                  <a:pt x="514" y="71"/>
                </a:cubicBezTo>
                <a:lnTo>
                  <a:pt x="514" y="71"/>
                </a:lnTo>
                <a:cubicBezTo>
                  <a:pt x="514" y="70"/>
                  <a:pt x="514" y="70"/>
                  <a:pt x="513" y="70"/>
                </a:cubicBezTo>
                <a:lnTo>
                  <a:pt x="449" y="6"/>
                </a:lnTo>
                <a:lnTo>
                  <a:pt x="449" y="6"/>
                </a:lnTo>
                <a:cubicBezTo>
                  <a:pt x="443" y="0"/>
                  <a:pt x="432" y="0"/>
                  <a:pt x="426" y="6"/>
                </a:cubicBezTo>
                <a:lnTo>
                  <a:pt x="426" y="6"/>
                </a:lnTo>
                <a:cubicBezTo>
                  <a:pt x="419" y="12"/>
                  <a:pt x="419" y="23"/>
                  <a:pt x="426" y="30"/>
                </a:cubicBezTo>
                <a:lnTo>
                  <a:pt x="460" y="64"/>
                </a:lnTo>
                <a:lnTo>
                  <a:pt x="357" y="64"/>
                </a:lnTo>
                <a:lnTo>
                  <a:pt x="357" y="64"/>
                </a:lnTo>
                <a:lnTo>
                  <a:pt x="357" y="64"/>
                </a:lnTo>
                <a:cubicBezTo>
                  <a:pt x="356" y="64"/>
                  <a:pt x="356" y="64"/>
                  <a:pt x="356" y="64"/>
                </a:cubicBezTo>
                <a:lnTo>
                  <a:pt x="356" y="64"/>
                </a:lnTo>
                <a:cubicBezTo>
                  <a:pt x="356" y="64"/>
                  <a:pt x="356" y="64"/>
                  <a:pt x="355" y="64"/>
                </a:cubicBezTo>
                <a:lnTo>
                  <a:pt x="355" y="64"/>
                </a:lnTo>
                <a:cubicBezTo>
                  <a:pt x="355" y="64"/>
                  <a:pt x="355" y="64"/>
                  <a:pt x="355" y="65"/>
                </a:cubicBezTo>
                <a:lnTo>
                  <a:pt x="355" y="65"/>
                </a:lnTo>
                <a:cubicBezTo>
                  <a:pt x="354" y="65"/>
                  <a:pt x="354" y="65"/>
                  <a:pt x="354" y="65"/>
                </a:cubicBezTo>
                <a:lnTo>
                  <a:pt x="354" y="65"/>
                </a:lnTo>
                <a:cubicBezTo>
                  <a:pt x="354" y="65"/>
                  <a:pt x="354" y="65"/>
                  <a:pt x="353" y="65"/>
                </a:cubicBezTo>
                <a:lnTo>
                  <a:pt x="353" y="65"/>
                </a:lnTo>
                <a:lnTo>
                  <a:pt x="352" y="65"/>
                </a:lnTo>
                <a:lnTo>
                  <a:pt x="352" y="65"/>
                </a:lnTo>
                <a:lnTo>
                  <a:pt x="352" y="65"/>
                </a:lnTo>
                <a:lnTo>
                  <a:pt x="352" y="65"/>
                </a:lnTo>
                <a:cubicBezTo>
                  <a:pt x="351" y="65"/>
                  <a:pt x="351" y="65"/>
                  <a:pt x="350" y="65"/>
                </a:cubicBezTo>
                <a:lnTo>
                  <a:pt x="350" y="65"/>
                </a:lnTo>
                <a:lnTo>
                  <a:pt x="350" y="66"/>
                </a:lnTo>
                <a:lnTo>
                  <a:pt x="350" y="66"/>
                </a:lnTo>
                <a:lnTo>
                  <a:pt x="349" y="66"/>
                </a:lnTo>
                <a:lnTo>
                  <a:pt x="349" y="66"/>
                </a:lnTo>
                <a:cubicBezTo>
                  <a:pt x="349" y="67"/>
                  <a:pt x="349" y="67"/>
                  <a:pt x="349" y="67"/>
                </a:cubicBezTo>
                <a:lnTo>
                  <a:pt x="349" y="67"/>
                </a:lnTo>
                <a:cubicBezTo>
                  <a:pt x="348" y="67"/>
                  <a:pt x="348" y="67"/>
                  <a:pt x="348" y="67"/>
                </a:cubicBezTo>
                <a:lnTo>
                  <a:pt x="348" y="67"/>
                </a:lnTo>
                <a:cubicBezTo>
                  <a:pt x="347" y="67"/>
                  <a:pt x="347" y="67"/>
                  <a:pt x="347" y="68"/>
                </a:cubicBezTo>
                <a:lnTo>
                  <a:pt x="347" y="68"/>
                </a:lnTo>
                <a:cubicBezTo>
                  <a:pt x="347" y="68"/>
                  <a:pt x="347" y="68"/>
                  <a:pt x="346" y="68"/>
                </a:cubicBezTo>
                <a:lnTo>
                  <a:pt x="108" y="258"/>
                </a:lnTo>
                <a:lnTo>
                  <a:pt x="18" y="258"/>
                </a:lnTo>
                <a:lnTo>
                  <a:pt x="18" y="258"/>
                </a:lnTo>
                <a:lnTo>
                  <a:pt x="18" y="258"/>
                </a:lnTo>
                <a:cubicBezTo>
                  <a:pt x="9" y="258"/>
                  <a:pt x="1" y="265"/>
                  <a:pt x="0" y="275"/>
                </a:cubicBezTo>
                <a:lnTo>
                  <a:pt x="0" y="275"/>
                </a:lnTo>
                <a:cubicBezTo>
                  <a:pt x="0" y="284"/>
                  <a:pt x="9" y="291"/>
                  <a:pt x="18" y="291"/>
                </a:cubicBezTo>
                <a:lnTo>
                  <a:pt x="114" y="291"/>
                </a:lnTo>
                <a:lnTo>
                  <a:pt x="114" y="291"/>
                </a:lnTo>
                <a:lnTo>
                  <a:pt x="114" y="291"/>
                </a:lnTo>
                <a:lnTo>
                  <a:pt x="115" y="291"/>
                </a:lnTo>
                <a:lnTo>
                  <a:pt x="115" y="291"/>
                </a:lnTo>
                <a:lnTo>
                  <a:pt x="115" y="291"/>
                </a:lnTo>
                <a:lnTo>
                  <a:pt x="115" y="291"/>
                </a:lnTo>
                <a:cubicBezTo>
                  <a:pt x="116" y="291"/>
                  <a:pt x="117" y="291"/>
                  <a:pt x="117" y="291"/>
                </a:cubicBezTo>
                <a:lnTo>
                  <a:pt x="117" y="291"/>
                </a:lnTo>
                <a:lnTo>
                  <a:pt x="118" y="291"/>
                </a:lnTo>
                <a:lnTo>
                  <a:pt x="118" y="291"/>
                </a:lnTo>
                <a:cubicBezTo>
                  <a:pt x="118" y="291"/>
                  <a:pt x="118" y="291"/>
                  <a:pt x="119" y="291"/>
                </a:cubicBezTo>
                <a:lnTo>
                  <a:pt x="119" y="291"/>
                </a:lnTo>
                <a:lnTo>
                  <a:pt x="119" y="291"/>
                </a:lnTo>
                <a:lnTo>
                  <a:pt x="119" y="291"/>
                </a:lnTo>
                <a:lnTo>
                  <a:pt x="120" y="291"/>
                </a:lnTo>
                <a:lnTo>
                  <a:pt x="120" y="291"/>
                </a:lnTo>
                <a:cubicBezTo>
                  <a:pt x="120" y="290"/>
                  <a:pt x="120" y="290"/>
                  <a:pt x="120" y="290"/>
                </a:cubicBezTo>
                <a:lnTo>
                  <a:pt x="120" y="290"/>
                </a:lnTo>
                <a:cubicBezTo>
                  <a:pt x="120" y="290"/>
                  <a:pt x="121" y="290"/>
                  <a:pt x="122" y="289"/>
                </a:cubicBezTo>
                <a:lnTo>
                  <a:pt x="122" y="289"/>
                </a:lnTo>
                <a:lnTo>
                  <a:pt x="122" y="289"/>
                </a:lnTo>
                <a:lnTo>
                  <a:pt x="122" y="289"/>
                </a:lnTo>
                <a:lnTo>
                  <a:pt x="123" y="289"/>
                </a:lnTo>
                <a:lnTo>
                  <a:pt x="123" y="289"/>
                </a:lnTo>
                <a:cubicBezTo>
                  <a:pt x="124" y="289"/>
                  <a:pt x="124" y="288"/>
                  <a:pt x="124" y="288"/>
                </a:cubicBezTo>
                <a:lnTo>
                  <a:pt x="124" y="288"/>
                </a:lnTo>
                <a:lnTo>
                  <a:pt x="124" y="288"/>
                </a:lnTo>
                <a:lnTo>
                  <a:pt x="363" y="98"/>
                </a:lnTo>
                <a:lnTo>
                  <a:pt x="460" y="98"/>
                </a:lnTo>
                <a:lnTo>
                  <a:pt x="426" y="133"/>
                </a:lnTo>
                <a:lnTo>
                  <a:pt x="426" y="133"/>
                </a:lnTo>
                <a:cubicBezTo>
                  <a:pt x="419" y="139"/>
                  <a:pt x="419" y="150"/>
                  <a:pt x="426" y="157"/>
                </a:cubicBezTo>
                <a:lnTo>
                  <a:pt x="426" y="157"/>
                </a:lnTo>
                <a:cubicBezTo>
                  <a:pt x="429" y="160"/>
                  <a:pt x="434" y="162"/>
                  <a:pt x="438" y="162"/>
                </a:cubicBezTo>
                <a:lnTo>
                  <a:pt x="438" y="162"/>
                </a:lnTo>
                <a:cubicBezTo>
                  <a:pt x="442" y="162"/>
                  <a:pt x="446" y="160"/>
                  <a:pt x="449" y="157"/>
                </a:cubicBezTo>
                <a:lnTo>
                  <a:pt x="513" y="93"/>
                </a:lnTo>
                <a:lnTo>
                  <a:pt x="513" y="93"/>
                </a:lnTo>
                <a:cubicBezTo>
                  <a:pt x="513" y="93"/>
                  <a:pt x="514" y="93"/>
                  <a:pt x="514" y="92"/>
                </a:cubicBezTo>
                <a:lnTo>
                  <a:pt x="514" y="92"/>
                </a:lnTo>
                <a:lnTo>
                  <a:pt x="514" y="92"/>
                </a:lnTo>
                <a:lnTo>
                  <a:pt x="514" y="92"/>
                </a:lnTo>
                <a:lnTo>
                  <a:pt x="515" y="91"/>
                </a:lnTo>
                <a:lnTo>
                  <a:pt x="515" y="91"/>
                </a:lnTo>
                <a:lnTo>
                  <a:pt x="515" y="91"/>
                </a:lnTo>
                <a:lnTo>
                  <a:pt x="515" y="91"/>
                </a:lnTo>
                <a:cubicBezTo>
                  <a:pt x="516" y="91"/>
                  <a:pt x="516" y="90"/>
                  <a:pt x="516" y="90"/>
                </a:cubicBezTo>
                <a:lnTo>
                  <a:pt x="516" y="89"/>
                </a:lnTo>
                <a:lnTo>
                  <a:pt x="516" y="89"/>
                </a:lnTo>
                <a:cubicBezTo>
                  <a:pt x="516" y="89"/>
                  <a:pt x="517" y="89"/>
                  <a:pt x="517" y="88"/>
                </a:cubicBezTo>
                <a:lnTo>
                  <a:pt x="517" y="88"/>
                </a:lnTo>
                <a:lnTo>
                  <a:pt x="517" y="88"/>
                </a:lnTo>
                <a:lnTo>
                  <a:pt x="517" y="88"/>
                </a:lnTo>
                <a:cubicBezTo>
                  <a:pt x="517" y="87"/>
                  <a:pt x="517" y="87"/>
                  <a:pt x="517" y="87"/>
                </a:cubicBezTo>
                <a:lnTo>
                  <a:pt x="517" y="87"/>
                </a:lnTo>
                <a:cubicBezTo>
                  <a:pt x="517" y="86"/>
                  <a:pt x="517" y="86"/>
                  <a:pt x="517" y="86"/>
                </a:cubicBezTo>
                <a:lnTo>
                  <a:pt x="517" y="86"/>
                </a:lnTo>
                <a:cubicBezTo>
                  <a:pt x="517" y="86"/>
                  <a:pt x="517" y="86"/>
                  <a:pt x="518" y="8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Freeform 223"/>
          <p:cNvSpPr>
            <a:spLocks noChangeArrowheads="1"/>
          </p:cNvSpPr>
          <p:nvPr/>
        </p:nvSpPr>
        <p:spPr bwMode="auto">
          <a:xfrm>
            <a:off x="16356674" y="11349876"/>
            <a:ext cx="296820" cy="187986"/>
          </a:xfrm>
          <a:custGeom>
            <a:avLst/>
            <a:gdLst>
              <a:gd name="T0" fmla="*/ 261 w 266"/>
              <a:gd name="T1" fmla="*/ 96 h 167"/>
              <a:gd name="T2" fmla="*/ 261 w 266"/>
              <a:gd name="T3" fmla="*/ 95 h 167"/>
              <a:gd name="T4" fmla="*/ 262 w 266"/>
              <a:gd name="T5" fmla="*/ 94 h 167"/>
              <a:gd name="T6" fmla="*/ 262 w 266"/>
              <a:gd name="T7" fmla="*/ 94 h 167"/>
              <a:gd name="T8" fmla="*/ 263 w 266"/>
              <a:gd name="T9" fmla="*/ 93 h 167"/>
              <a:gd name="T10" fmla="*/ 263 w 266"/>
              <a:gd name="T11" fmla="*/ 92 h 167"/>
              <a:gd name="T12" fmla="*/ 263 w 266"/>
              <a:gd name="T13" fmla="*/ 91 h 167"/>
              <a:gd name="T14" fmla="*/ 264 w 266"/>
              <a:gd name="T15" fmla="*/ 90 h 167"/>
              <a:gd name="T16" fmla="*/ 264 w 266"/>
              <a:gd name="T17" fmla="*/ 89 h 167"/>
              <a:gd name="T18" fmla="*/ 259 w 266"/>
              <a:gd name="T19" fmla="*/ 74 h 167"/>
              <a:gd name="T20" fmla="*/ 196 w 266"/>
              <a:gd name="T21" fmla="*/ 10 h 167"/>
              <a:gd name="T22" fmla="*/ 172 w 266"/>
              <a:gd name="T23" fmla="*/ 10 h 167"/>
              <a:gd name="T24" fmla="*/ 207 w 266"/>
              <a:gd name="T25" fmla="*/ 69 h 167"/>
              <a:gd name="T26" fmla="*/ 30 w 266"/>
              <a:gd name="T27" fmla="*/ 5 h 167"/>
              <a:gd name="T28" fmla="*/ 6 w 266"/>
              <a:gd name="T29" fmla="*/ 8 h 167"/>
              <a:gd name="T30" fmla="*/ 9 w 266"/>
              <a:gd name="T31" fmla="*/ 32 h 167"/>
              <a:gd name="T32" fmla="*/ 94 w 266"/>
              <a:gd name="T33" fmla="*/ 99 h 167"/>
              <a:gd name="T34" fmla="*/ 94 w 266"/>
              <a:gd name="T35" fmla="*/ 100 h 167"/>
              <a:gd name="T36" fmla="*/ 95 w 266"/>
              <a:gd name="T37" fmla="*/ 100 h 167"/>
              <a:gd name="T38" fmla="*/ 96 w 266"/>
              <a:gd name="T39" fmla="*/ 100 h 167"/>
              <a:gd name="T40" fmla="*/ 96 w 266"/>
              <a:gd name="T41" fmla="*/ 101 h 167"/>
              <a:gd name="T42" fmla="*/ 97 w 266"/>
              <a:gd name="T43" fmla="*/ 101 h 167"/>
              <a:gd name="T44" fmla="*/ 98 w 266"/>
              <a:gd name="T45" fmla="*/ 101 h 167"/>
              <a:gd name="T46" fmla="*/ 99 w 266"/>
              <a:gd name="T47" fmla="*/ 102 h 167"/>
              <a:gd name="T48" fmla="*/ 100 w 266"/>
              <a:gd name="T49" fmla="*/ 102 h 167"/>
              <a:gd name="T50" fmla="*/ 101 w 266"/>
              <a:gd name="T51" fmla="*/ 102 h 167"/>
              <a:gd name="T52" fmla="*/ 101 w 266"/>
              <a:gd name="T53" fmla="*/ 102 h 167"/>
              <a:gd name="T54" fmla="*/ 102 w 266"/>
              <a:gd name="T55" fmla="*/ 103 h 167"/>
              <a:gd name="T56" fmla="*/ 103 w 266"/>
              <a:gd name="T57" fmla="*/ 103 h 167"/>
              <a:gd name="T58" fmla="*/ 104 w 266"/>
              <a:gd name="T59" fmla="*/ 103 h 167"/>
              <a:gd name="T60" fmla="*/ 172 w 266"/>
              <a:gd name="T61" fmla="*/ 138 h 167"/>
              <a:gd name="T62" fmla="*/ 172 w 266"/>
              <a:gd name="T63" fmla="*/ 161 h 167"/>
              <a:gd name="T64" fmla="*/ 183 w 266"/>
              <a:gd name="T65" fmla="*/ 166 h 167"/>
              <a:gd name="T66" fmla="*/ 196 w 266"/>
              <a:gd name="T67" fmla="*/ 161 h 167"/>
              <a:gd name="T68" fmla="*/ 259 w 266"/>
              <a:gd name="T69" fmla="*/ 98 h 167"/>
              <a:gd name="T70" fmla="*/ 259 w 266"/>
              <a:gd name="T71" fmla="*/ 97 h 167"/>
              <a:gd name="T72" fmla="*/ 260 w 266"/>
              <a:gd name="T73" fmla="*/ 96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66" h="167">
                <a:moveTo>
                  <a:pt x="261" y="96"/>
                </a:moveTo>
                <a:lnTo>
                  <a:pt x="261" y="96"/>
                </a:lnTo>
                <a:cubicBezTo>
                  <a:pt x="261" y="95"/>
                  <a:pt x="261" y="95"/>
                  <a:pt x="261" y="95"/>
                </a:cubicBezTo>
                <a:lnTo>
                  <a:pt x="261" y="95"/>
                </a:lnTo>
                <a:cubicBezTo>
                  <a:pt x="261" y="95"/>
                  <a:pt x="262" y="95"/>
                  <a:pt x="262" y="94"/>
                </a:cubicBezTo>
                <a:lnTo>
                  <a:pt x="262" y="94"/>
                </a:lnTo>
                <a:lnTo>
                  <a:pt x="262" y="94"/>
                </a:lnTo>
                <a:lnTo>
                  <a:pt x="262" y="94"/>
                </a:lnTo>
                <a:cubicBezTo>
                  <a:pt x="263" y="93"/>
                  <a:pt x="263" y="93"/>
                  <a:pt x="263" y="93"/>
                </a:cubicBezTo>
                <a:lnTo>
                  <a:pt x="263" y="93"/>
                </a:lnTo>
                <a:cubicBezTo>
                  <a:pt x="263" y="93"/>
                  <a:pt x="263" y="93"/>
                  <a:pt x="263" y="92"/>
                </a:cubicBezTo>
                <a:lnTo>
                  <a:pt x="263" y="92"/>
                </a:lnTo>
                <a:cubicBezTo>
                  <a:pt x="263" y="92"/>
                  <a:pt x="263" y="92"/>
                  <a:pt x="263" y="91"/>
                </a:cubicBezTo>
                <a:lnTo>
                  <a:pt x="263" y="91"/>
                </a:lnTo>
                <a:lnTo>
                  <a:pt x="263" y="91"/>
                </a:lnTo>
                <a:cubicBezTo>
                  <a:pt x="264" y="90"/>
                  <a:pt x="264" y="90"/>
                  <a:pt x="264" y="90"/>
                </a:cubicBezTo>
                <a:lnTo>
                  <a:pt x="264" y="90"/>
                </a:lnTo>
                <a:cubicBezTo>
                  <a:pt x="264" y="89"/>
                  <a:pt x="264" y="89"/>
                  <a:pt x="264" y="89"/>
                </a:cubicBezTo>
                <a:lnTo>
                  <a:pt x="264" y="89"/>
                </a:lnTo>
                <a:cubicBezTo>
                  <a:pt x="265" y="84"/>
                  <a:pt x="263" y="78"/>
                  <a:pt x="259" y="74"/>
                </a:cubicBezTo>
                <a:lnTo>
                  <a:pt x="196" y="10"/>
                </a:lnTo>
                <a:lnTo>
                  <a:pt x="196" y="10"/>
                </a:lnTo>
                <a:cubicBezTo>
                  <a:pt x="189" y="4"/>
                  <a:pt x="179" y="4"/>
                  <a:pt x="172" y="10"/>
                </a:cubicBezTo>
                <a:lnTo>
                  <a:pt x="172" y="10"/>
                </a:lnTo>
                <a:cubicBezTo>
                  <a:pt x="165" y="17"/>
                  <a:pt x="165" y="28"/>
                  <a:pt x="172" y="34"/>
                </a:cubicBezTo>
                <a:lnTo>
                  <a:pt x="207" y="69"/>
                </a:lnTo>
                <a:lnTo>
                  <a:pt x="110" y="69"/>
                </a:lnTo>
                <a:lnTo>
                  <a:pt x="30" y="5"/>
                </a:lnTo>
                <a:lnTo>
                  <a:pt x="30" y="5"/>
                </a:lnTo>
                <a:cubicBezTo>
                  <a:pt x="23" y="0"/>
                  <a:pt x="12" y="1"/>
                  <a:pt x="6" y="8"/>
                </a:cubicBezTo>
                <a:lnTo>
                  <a:pt x="6" y="8"/>
                </a:lnTo>
                <a:cubicBezTo>
                  <a:pt x="0" y="15"/>
                  <a:pt x="1" y="26"/>
                  <a:pt x="9" y="32"/>
                </a:cubicBezTo>
                <a:lnTo>
                  <a:pt x="94" y="99"/>
                </a:lnTo>
                <a:lnTo>
                  <a:pt x="94" y="99"/>
                </a:lnTo>
                <a:lnTo>
                  <a:pt x="94" y="100"/>
                </a:lnTo>
                <a:lnTo>
                  <a:pt x="94" y="100"/>
                </a:lnTo>
                <a:lnTo>
                  <a:pt x="95" y="100"/>
                </a:lnTo>
                <a:lnTo>
                  <a:pt x="95" y="100"/>
                </a:lnTo>
                <a:cubicBezTo>
                  <a:pt x="96" y="100"/>
                  <a:pt x="96" y="100"/>
                  <a:pt x="96" y="100"/>
                </a:cubicBezTo>
                <a:lnTo>
                  <a:pt x="96" y="100"/>
                </a:lnTo>
                <a:cubicBezTo>
                  <a:pt x="96" y="101"/>
                  <a:pt x="96" y="101"/>
                  <a:pt x="96" y="101"/>
                </a:cubicBezTo>
                <a:lnTo>
                  <a:pt x="96" y="101"/>
                </a:lnTo>
                <a:cubicBezTo>
                  <a:pt x="97" y="101"/>
                  <a:pt x="97" y="101"/>
                  <a:pt x="97" y="101"/>
                </a:cubicBezTo>
                <a:lnTo>
                  <a:pt x="97" y="101"/>
                </a:lnTo>
                <a:cubicBezTo>
                  <a:pt x="98" y="101"/>
                  <a:pt x="98" y="101"/>
                  <a:pt x="98" y="101"/>
                </a:cubicBezTo>
                <a:lnTo>
                  <a:pt x="98" y="101"/>
                </a:lnTo>
                <a:cubicBezTo>
                  <a:pt x="99" y="101"/>
                  <a:pt x="99" y="101"/>
                  <a:pt x="99" y="102"/>
                </a:cubicBezTo>
                <a:lnTo>
                  <a:pt x="99" y="102"/>
                </a:lnTo>
                <a:cubicBezTo>
                  <a:pt x="99" y="102"/>
                  <a:pt x="99" y="102"/>
                  <a:pt x="100" y="102"/>
                </a:cubicBezTo>
                <a:lnTo>
                  <a:pt x="100" y="102"/>
                </a:lnTo>
                <a:lnTo>
                  <a:pt x="101" y="102"/>
                </a:lnTo>
                <a:lnTo>
                  <a:pt x="101" y="102"/>
                </a:lnTo>
                <a:lnTo>
                  <a:pt x="101" y="102"/>
                </a:lnTo>
                <a:lnTo>
                  <a:pt x="101" y="102"/>
                </a:lnTo>
                <a:cubicBezTo>
                  <a:pt x="102" y="103"/>
                  <a:pt x="102" y="103"/>
                  <a:pt x="102" y="103"/>
                </a:cubicBezTo>
                <a:lnTo>
                  <a:pt x="102" y="103"/>
                </a:lnTo>
                <a:cubicBezTo>
                  <a:pt x="102" y="103"/>
                  <a:pt x="102" y="103"/>
                  <a:pt x="103" y="103"/>
                </a:cubicBezTo>
                <a:lnTo>
                  <a:pt x="103" y="103"/>
                </a:lnTo>
                <a:cubicBezTo>
                  <a:pt x="103" y="103"/>
                  <a:pt x="103" y="103"/>
                  <a:pt x="104" y="103"/>
                </a:cubicBezTo>
                <a:lnTo>
                  <a:pt x="104" y="103"/>
                </a:lnTo>
                <a:lnTo>
                  <a:pt x="207" y="103"/>
                </a:lnTo>
                <a:lnTo>
                  <a:pt x="172" y="138"/>
                </a:lnTo>
                <a:lnTo>
                  <a:pt x="172" y="138"/>
                </a:lnTo>
                <a:cubicBezTo>
                  <a:pt x="165" y="144"/>
                  <a:pt x="165" y="155"/>
                  <a:pt x="172" y="161"/>
                </a:cubicBezTo>
                <a:lnTo>
                  <a:pt x="172" y="161"/>
                </a:lnTo>
                <a:cubicBezTo>
                  <a:pt x="175" y="164"/>
                  <a:pt x="179" y="166"/>
                  <a:pt x="183" y="166"/>
                </a:cubicBezTo>
                <a:lnTo>
                  <a:pt x="183" y="166"/>
                </a:lnTo>
                <a:cubicBezTo>
                  <a:pt x="188" y="166"/>
                  <a:pt x="192" y="164"/>
                  <a:pt x="196" y="161"/>
                </a:cubicBezTo>
                <a:lnTo>
                  <a:pt x="259" y="98"/>
                </a:lnTo>
                <a:lnTo>
                  <a:pt x="259" y="98"/>
                </a:lnTo>
                <a:lnTo>
                  <a:pt x="259" y="97"/>
                </a:lnTo>
                <a:lnTo>
                  <a:pt x="259" y="97"/>
                </a:lnTo>
                <a:cubicBezTo>
                  <a:pt x="260" y="97"/>
                  <a:pt x="260" y="97"/>
                  <a:pt x="260" y="96"/>
                </a:cubicBezTo>
                <a:lnTo>
                  <a:pt x="260" y="96"/>
                </a:lnTo>
                <a:cubicBezTo>
                  <a:pt x="261" y="96"/>
                  <a:pt x="261" y="96"/>
                  <a:pt x="261" y="9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" name="Freeform 224"/>
          <p:cNvSpPr>
            <a:spLocks noChangeArrowheads="1"/>
          </p:cNvSpPr>
          <p:nvPr/>
        </p:nvSpPr>
        <p:spPr bwMode="auto">
          <a:xfrm>
            <a:off x="16074693" y="11211360"/>
            <a:ext cx="247350" cy="113783"/>
          </a:xfrm>
          <a:custGeom>
            <a:avLst/>
            <a:gdLst>
              <a:gd name="T0" fmla="*/ 17 w 219"/>
              <a:gd name="T1" fmla="*/ 34 h 103"/>
              <a:gd name="T2" fmla="*/ 107 w 219"/>
              <a:gd name="T3" fmla="*/ 35 h 103"/>
              <a:gd name="T4" fmla="*/ 188 w 219"/>
              <a:gd name="T5" fmla="*/ 98 h 103"/>
              <a:gd name="T6" fmla="*/ 188 w 219"/>
              <a:gd name="T7" fmla="*/ 98 h 103"/>
              <a:gd name="T8" fmla="*/ 198 w 219"/>
              <a:gd name="T9" fmla="*/ 102 h 103"/>
              <a:gd name="T10" fmla="*/ 198 w 219"/>
              <a:gd name="T11" fmla="*/ 102 h 103"/>
              <a:gd name="T12" fmla="*/ 212 w 219"/>
              <a:gd name="T13" fmla="*/ 96 h 103"/>
              <a:gd name="T14" fmla="*/ 212 w 219"/>
              <a:gd name="T15" fmla="*/ 96 h 103"/>
              <a:gd name="T16" fmla="*/ 209 w 219"/>
              <a:gd name="T17" fmla="*/ 72 h 103"/>
              <a:gd name="T18" fmla="*/ 124 w 219"/>
              <a:gd name="T19" fmla="*/ 5 h 103"/>
              <a:gd name="T20" fmla="*/ 124 w 219"/>
              <a:gd name="T21" fmla="*/ 5 h 103"/>
              <a:gd name="T22" fmla="*/ 123 w 219"/>
              <a:gd name="T23" fmla="*/ 4 h 103"/>
              <a:gd name="T24" fmla="*/ 123 w 219"/>
              <a:gd name="T25" fmla="*/ 4 h 103"/>
              <a:gd name="T26" fmla="*/ 123 w 219"/>
              <a:gd name="T27" fmla="*/ 3 h 103"/>
              <a:gd name="T28" fmla="*/ 123 w 219"/>
              <a:gd name="T29" fmla="*/ 3 h 103"/>
              <a:gd name="T30" fmla="*/ 122 w 219"/>
              <a:gd name="T31" fmla="*/ 3 h 103"/>
              <a:gd name="T32" fmla="*/ 122 w 219"/>
              <a:gd name="T33" fmla="*/ 3 h 103"/>
              <a:gd name="T34" fmla="*/ 121 w 219"/>
              <a:gd name="T35" fmla="*/ 3 h 103"/>
              <a:gd name="T36" fmla="*/ 121 w 219"/>
              <a:gd name="T37" fmla="*/ 3 h 103"/>
              <a:gd name="T38" fmla="*/ 120 w 219"/>
              <a:gd name="T39" fmla="*/ 2 h 103"/>
              <a:gd name="T40" fmla="*/ 120 w 219"/>
              <a:gd name="T41" fmla="*/ 2 h 103"/>
              <a:gd name="T42" fmla="*/ 119 w 219"/>
              <a:gd name="T43" fmla="*/ 2 h 103"/>
              <a:gd name="T44" fmla="*/ 119 w 219"/>
              <a:gd name="T45" fmla="*/ 2 h 103"/>
              <a:gd name="T46" fmla="*/ 119 w 219"/>
              <a:gd name="T47" fmla="*/ 1 h 103"/>
              <a:gd name="T48" fmla="*/ 119 w 219"/>
              <a:gd name="T49" fmla="*/ 1 h 103"/>
              <a:gd name="T50" fmla="*/ 118 w 219"/>
              <a:gd name="T51" fmla="*/ 1 h 103"/>
              <a:gd name="T52" fmla="*/ 118 w 219"/>
              <a:gd name="T53" fmla="*/ 1 h 103"/>
              <a:gd name="T54" fmla="*/ 117 w 219"/>
              <a:gd name="T55" fmla="*/ 1 h 103"/>
              <a:gd name="T56" fmla="*/ 117 w 219"/>
              <a:gd name="T57" fmla="*/ 1 h 103"/>
              <a:gd name="T58" fmla="*/ 117 w 219"/>
              <a:gd name="T59" fmla="*/ 1 h 103"/>
              <a:gd name="T60" fmla="*/ 117 w 219"/>
              <a:gd name="T61" fmla="*/ 1 h 103"/>
              <a:gd name="T62" fmla="*/ 115 w 219"/>
              <a:gd name="T63" fmla="*/ 1 h 103"/>
              <a:gd name="T64" fmla="*/ 115 w 219"/>
              <a:gd name="T65" fmla="*/ 1 h 103"/>
              <a:gd name="T66" fmla="*/ 114 w 219"/>
              <a:gd name="T67" fmla="*/ 1 h 103"/>
              <a:gd name="T68" fmla="*/ 114 w 219"/>
              <a:gd name="T69" fmla="*/ 1 h 103"/>
              <a:gd name="T70" fmla="*/ 113 w 219"/>
              <a:gd name="T71" fmla="*/ 1 h 103"/>
              <a:gd name="T72" fmla="*/ 113 w 219"/>
              <a:gd name="T73" fmla="*/ 1 h 103"/>
              <a:gd name="T74" fmla="*/ 113 w 219"/>
              <a:gd name="T75" fmla="*/ 1 h 103"/>
              <a:gd name="T76" fmla="*/ 17 w 219"/>
              <a:gd name="T77" fmla="*/ 0 h 103"/>
              <a:gd name="T78" fmla="*/ 17 w 219"/>
              <a:gd name="T79" fmla="*/ 0 h 103"/>
              <a:gd name="T80" fmla="*/ 17 w 219"/>
              <a:gd name="T81" fmla="*/ 0 h 103"/>
              <a:gd name="T82" fmla="*/ 0 w 219"/>
              <a:gd name="T83" fmla="*/ 17 h 103"/>
              <a:gd name="T84" fmla="*/ 0 w 219"/>
              <a:gd name="T85" fmla="*/ 17 h 103"/>
              <a:gd name="T86" fmla="*/ 17 w 219"/>
              <a:gd name="T87" fmla="*/ 34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19" h="103">
                <a:moveTo>
                  <a:pt x="17" y="34"/>
                </a:moveTo>
                <a:lnTo>
                  <a:pt x="107" y="35"/>
                </a:lnTo>
                <a:lnTo>
                  <a:pt x="188" y="98"/>
                </a:lnTo>
                <a:lnTo>
                  <a:pt x="188" y="98"/>
                </a:lnTo>
                <a:cubicBezTo>
                  <a:pt x="192" y="101"/>
                  <a:pt x="195" y="102"/>
                  <a:pt x="198" y="102"/>
                </a:cubicBezTo>
                <a:lnTo>
                  <a:pt x="198" y="102"/>
                </a:lnTo>
                <a:cubicBezTo>
                  <a:pt x="204" y="102"/>
                  <a:pt x="209" y="100"/>
                  <a:pt x="212" y="96"/>
                </a:cubicBezTo>
                <a:lnTo>
                  <a:pt x="212" y="96"/>
                </a:lnTo>
                <a:cubicBezTo>
                  <a:pt x="218" y="88"/>
                  <a:pt x="216" y="78"/>
                  <a:pt x="209" y="72"/>
                </a:cubicBezTo>
                <a:lnTo>
                  <a:pt x="124" y="5"/>
                </a:lnTo>
                <a:lnTo>
                  <a:pt x="124" y="5"/>
                </a:lnTo>
                <a:cubicBezTo>
                  <a:pt x="123" y="4"/>
                  <a:pt x="123" y="4"/>
                  <a:pt x="123" y="4"/>
                </a:cubicBezTo>
                <a:lnTo>
                  <a:pt x="123" y="4"/>
                </a:lnTo>
                <a:lnTo>
                  <a:pt x="123" y="3"/>
                </a:lnTo>
                <a:lnTo>
                  <a:pt x="123" y="3"/>
                </a:lnTo>
                <a:cubicBezTo>
                  <a:pt x="122" y="3"/>
                  <a:pt x="122" y="3"/>
                  <a:pt x="122" y="3"/>
                </a:cubicBezTo>
                <a:lnTo>
                  <a:pt x="122" y="3"/>
                </a:lnTo>
                <a:cubicBezTo>
                  <a:pt x="121" y="3"/>
                  <a:pt x="121" y="3"/>
                  <a:pt x="121" y="3"/>
                </a:cubicBezTo>
                <a:lnTo>
                  <a:pt x="121" y="3"/>
                </a:lnTo>
                <a:lnTo>
                  <a:pt x="120" y="2"/>
                </a:lnTo>
                <a:lnTo>
                  <a:pt x="120" y="2"/>
                </a:lnTo>
                <a:lnTo>
                  <a:pt x="119" y="2"/>
                </a:lnTo>
                <a:lnTo>
                  <a:pt x="119" y="2"/>
                </a:lnTo>
                <a:cubicBezTo>
                  <a:pt x="119" y="1"/>
                  <a:pt x="119" y="1"/>
                  <a:pt x="119" y="1"/>
                </a:cubicBezTo>
                <a:lnTo>
                  <a:pt x="119" y="1"/>
                </a:lnTo>
                <a:cubicBezTo>
                  <a:pt x="118" y="1"/>
                  <a:pt x="118" y="1"/>
                  <a:pt x="118" y="1"/>
                </a:cubicBezTo>
                <a:lnTo>
                  <a:pt x="118" y="1"/>
                </a:lnTo>
                <a:lnTo>
                  <a:pt x="117" y="1"/>
                </a:lnTo>
                <a:lnTo>
                  <a:pt x="117" y="1"/>
                </a:lnTo>
                <a:lnTo>
                  <a:pt x="117" y="1"/>
                </a:lnTo>
                <a:lnTo>
                  <a:pt x="117" y="1"/>
                </a:lnTo>
                <a:cubicBezTo>
                  <a:pt x="116" y="1"/>
                  <a:pt x="116" y="1"/>
                  <a:pt x="115" y="1"/>
                </a:cubicBezTo>
                <a:lnTo>
                  <a:pt x="115" y="1"/>
                </a:lnTo>
                <a:lnTo>
                  <a:pt x="114" y="1"/>
                </a:lnTo>
                <a:lnTo>
                  <a:pt x="114" y="1"/>
                </a:lnTo>
                <a:cubicBezTo>
                  <a:pt x="114" y="1"/>
                  <a:pt x="114" y="1"/>
                  <a:pt x="113" y="1"/>
                </a:cubicBezTo>
                <a:lnTo>
                  <a:pt x="113" y="1"/>
                </a:lnTo>
                <a:lnTo>
                  <a:pt x="113" y="1"/>
                </a:lnTo>
                <a:lnTo>
                  <a:pt x="17" y="0"/>
                </a:lnTo>
                <a:lnTo>
                  <a:pt x="17" y="0"/>
                </a:lnTo>
                <a:lnTo>
                  <a:pt x="17" y="0"/>
                </a:lnTo>
                <a:cubicBezTo>
                  <a:pt x="8" y="0"/>
                  <a:pt x="0" y="8"/>
                  <a:pt x="0" y="17"/>
                </a:cubicBezTo>
                <a:lnTo>
                  <a:pt x="0" y="17"/>
                </a:lnTo>
                <a:cubicBezTo>
                  <a:pt x="0" y="27"/>
                  <a:pt x="8" y="34"/>
                  <a:pt x="17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Freeform 225"/>
          <p:cNvSpPr>
            <a:spLocks noChangeArrowheads="1"/>
          </p:cNvSpPr>
          <p:nvPr/>
        </p:nvSpPr>
        <p:spPr bwMode="auto">
          <a:xfrm>
            <a:off x="20447841" y="11043162"/>
            <a:ext cx="588695" cy="588695"/>
          </a:xfrm>
          <a:custGeom>
            <a:avLst/>
            <a:gdLst>
              <a:gd name="T0" fmla="*/ 45 w 526"/>
              <a:gd name="T1" fmla="*/ 479 h 524"/>
              <a:gd name="T2" fmla="*/ 45 w 526"/>
              <a:gd name="T3" fmla="*/ 362 h 524"/>
              <a:gd name="T4" fmla="*/ 161 w 526"/>
              <a:gd name="T5" fmla="*/ 362 h 524"/>
              <a:gd name="T6" fmla="*/ 161 w 526"/>
              <a:gd name="T7" fmla="*/ 362 h 524"/>
              <a:gd name="T8" fmla="*/ 171 w 526"/>
              <a:gd name="T9" fmla="*/ 392 h 524"/>
              <a:gd name="T10" fmla="*/ 171 w 526"/>
              <a:gd name="T11" fmla="*/ 392 h 524"/>
              <a:gd name="T12" fmla="*/ 263 w 526"/>
              <a:gd name="T13" fmla="*/ 446 h 524"/>
              <a:gd name="T14" fmla="*/ 263 w 526"/>
              <a:gd name="T15" fmla="*/ 446 h 524"/>
              <a:gd name="T16" fmla="*/ 334 w 526"/>
              <a:gd name="T17" fmla="*/ 419 h 524"/>
              <a:gd name="T18" fmla="*/ 334 w 526"/>
              <a:gd name="T19" fmla="*/ 419 h 524"/>
              <a:gd name="T20" fmla="*/ 363 w 526"/>
              <a:gd name="T21" fmla="*/ 362 h 524"/>
              <a:gd name="T22" fmla="*/ 480 w 526"/>
              <a:gd name="T23" fmla="*/ 362 h 524"/>
              <a:gd name="T24" fmla="*/ 480 w 526"/>
              <a:gd name="T25" fmla="*/ 479 h 524"/>
              <a:gd name="T26" fmla="*/ 45 w 526"/>
              <a:gd name="T27" fmla="*/ 479 h 524"/>
              <a:gd name="T28" fmla="*/ 480 w 526"/>
              <a:gd name="T29" fmla="*/ 45 h 524"/>
              <a:gd name="T30" fmla="*/ 480 w 526"/>
              <a:gd name="T31" fmla="*/ 318 h 524"/>
              <a:gd name="T32" fmla="*/ 343 w 526"/>
              <a:gd name="T33" fmla="*/ 318 h 524"/>
              <a:gd name="T34" fmla="*/ 343 w 526"/>
              <a:gd name="T35" fmla="*/ 318 h 524"/>
              <a:gd name="T36" fmla="*/ 327 w 526"/>
              <a:gd name="T37" fmla="*/ 325 h 524"/>
              <a:gd name="T38" fmla="*/ 327 w 526"/>
              <a:gd name="T39" fmla="*/ 325 h 524"/>
              <a:gd name="T40" fmla="*/ 321 w 526"/>
              <a:gd name="T41" fmla="*/ 340 h 524"/>
              <a:gd name="T42" fmla="*/ 321 w 526"/>
              <a:gd name="T43" fmla="*/ 340 h 524"/>
              <a:gd name="T44" fmla="*/ 313 w 526"/>
              <a:gd name="T45" fmla="*/ 373 h 524"/>
              <a:gd name="T46" fmla="*/ 313 w 526"/>
              <a:gd name="T47" fmla="*/ 373 h 524"/>
              <a:gd name="T48" fmla="*/ 263 w 526"/>
              <a:gd name="T49" fmla="*/ 402 h 524"/>
              <a:gd name="T50" fmla="*/ 263 w 526"/>
              <a:gd name="T51" fmla="*/ 402 h 524"/>
              <a:gd name="T52" fmla="*/ 212 w 526"/>
              <a:gd name="T53" fmla="*/ 373 h 524"/>
              <a:gd name="T54" fmla="*/ 212 w 526"/>
              <a:gd name="T55" fmla="*/ 373 h 524"/>
              <a:gd name="T56" fmla="*/ 202 w 526"/>
              <a:gd name="T57" fmla="*/ 340 h 524"/>
              <a:gd name="T58" fmla="*/ 202 w 526"/>
              <a:gd name="T59" fmla="*/ 340 h 524"/>
              <a:gd name="T60" fmla="*/ 180 w 526"/>
              <a:gd name="T61" fmla="*/ 318 h 524"/>
              <a:gd name="T62" fmla="*/ 45 w 526"/>
              <a:gd name="T63" fmla="*/ 318 h 524"/>
              <a:gd name="T64" fmla="*/ 45 w 526"/>
              <a:gd name="T65" fmla="*/ 45 h 524"/>
              <a:gd name="T66" fmla="*/ 480 w 526"/>
              <a:gd name="T67" fmla="*/ 45 h 524"/>
              <a:gd name="T68" fmla="*/ 494 w 526"/>
              <a:gd name="T69" fmla="*/ 0 h 524"/>
              <a:gd name="T70" fmla="*/ 31 w 526"/>
              <a:gd name="T71" fmla="*/ 0 h 524"/>
              <a:gd name="T72" fmla="*/ 31 w 526"/>
              <a:gd name="T73" fmla="*/ 0 h 524"/>
              <a:gd name="T74" fmla="*/ 0 w 526"/>
              <a:gd name="T75" fmla="*/ 32 h 524"/>
              <a:gd name="T76" fmla="*/ 0 w 526"/>
              <a:gd name="T77" fmla="*/ 492 h 524"/>
              <a:gd name="T78" fmla="*/ 0 w 526"/>
              <a:gd name="T79" fmla="*/ 492 h 524"/>
              <a:gd name="T80" fmla="*/ 31 w 526"/>
              <a:gd name="T81" fmla="*/ 523 h 524"/>
              <a:gd name="T82" fmla="*/ 494 w 526"/>
              <a:gd name="T83" fmla="*/ 523 h 524"/>
              <a:gd name="T84" fmla="*/ 494 w 526"/>
              <a:gd name="T85" fmla="*/ 523 h 524"/>
              <a:gd name="T86" fmla="*/ 525 w 526"/>
              <a:gd name="T87" fmla="*/ 492 h 524"/>
              <a:gd name="T88" fmla="*/ 525 w 526"/>
              <a:gd name="T89" fmla="*/ 32 h 524"/>
              <a:gd name="T90" fmla="*/ 525 w 526"/>
              <a:gd name="T91" fmla="*/ 32 h 524"/>
              <a:gd name="T92" fmla="*/ 494 w 526"/>
              <a:gd name="T93" fmla="*/ 0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26" h="524">
                <a:moveTo>
                  <a:pt x="45" y="479"/>
                </a:moveTo>
                <a:lnTo>
                  <a:pt x="45" y="362"/>
                </a:lnTo>
                <a:lnTo>
                  <a:pt x="161" y="362"/>
                </a:lnTo>
                <a:lnTo>
                  <a:pt x="161" y="362"/>
                </a:lnTo>
                <a:cubicBezTo>
                  <a:pt x="163" y="371"/>
                  <a:pt x="166" y="381"/>
                  <a:pt x="171" y="392"/>
                </a:cubicBezTo>
                <a:lnTo>
                  <a:pt x="171" y="392"/>
                </a:lnTo>
                <a:cubicBezTo>
                  <a:pt x="189" y="427"/>
                  <a:pt x="221" y="446"/>
                  <a:pt x="263" y="446"/>
                </a:cubicBezTo>
                <a:lnTo>
                  <a:pt x="263" y="446"/>
                </a:lnTo>
                <a:cubicBezTo>
                  <a:pt x="292" y="446"/>
                  <a:pt x="316" y="437"/>
                  <a:pt x="334" y="419"/>
                </a:cubicBezTo>
                <a:lnTo>
                  <a:pt x="334" y="419"/>
                </a:lnTo>
                <a:cubicBezTo>
                  <a:pt x="352" y="401"/>
                  <a:pt x="360" y="379"/>
                  <a:pt x="363" y="362"/>
                </a:cubicBezTo>
                <a:lnTo>
                  <a:pt x="480" y="362"/>
                </a:lnTo>
                <a:lnTo>
                  <a:pt x="480" y="479"/>
                </a:lnTo>
                <a:lnTo>
                  <a:pt x="45" y="479"/>
                </a:lnTo>
                <a:close/>
                <a:moveTo>
                  <a:pt x="480" y="45"/>
                </a:moveTo>
                <a:lnTo>
                  <a:pt x="480" y="318"/>
                </a:lnTo>
                <a:lnTo>
                  <a:pt x="343" y="318"/>
                </a:lnTo>
                <a:lnTo>
                  <a:pt x="343" y="318"/>
                </a:lnTo>
                <a:cubicBezTo>
                  <a:pt x="337" y="318"/>
                  <a:pt x="331" y="320"/>
                  <a:pt x="327" y="325"/>
                </a:cubicBezTo>
                <a:lnTo>
                  <a:pt x="327" y="325"/>
                </a:lnTo>
                <a:cubicBezTo>
                  <a:pt x="323" y="329"/>
                  <a:pt x="321" y="334"/>
                  <a:pt x="321" y="340"/>
                </a:cubicBezTo>
                <a:lnTo>
                  <a:pt x="321" y="340"/>
                </a:lnTo>
                <a:cubicBezTo>
                  <a:pt x="321" y="341"/>
                  <a:pt x="321" y="358"/>
                  <a:pt x="313" y="373"/>
                </a:cubicBezTo>
                <a:lnTo>
                  <a:pt x="313" y="373"/>
                </a:lnTo>
                <a:cubicBezTo>
                  <a:pt x="303" y="392"/>
                  <a:pt x="287" y="402"/>
                  <a:pt x="263" y="402"/>
                </a:cubicBezTo>
                <a:lnTo>
                  <a:pt x="263" y="402"/>
                </a:lnTo>
                <a:cubicBezTo>
                  <a:pt x="239" y="402"/>
                  <a:pt x="222" y="392"/>
                  <a:pt x="212" y="373"/>
                </a:cubicBezTo>
                <a:lnTo>
                  <a:pt x="212" y="373"/>
                </a:lnTo>
                <a:cubicBezTo>
                  <a:pt x="204" y="357"/>
                  <a:pt x="202" y="340"/>
                  <a:pt x="202" y="340"/>
                </a:cubicBezTo>
                <a:lnTo>
                  <a:pt x="202" y="340"/>
                </a:lnTo>
                <a:cubicBezTo>
                  <a:pt x="202" y="327"/>
                  <a:pt x="193" y="318"/>
                  <a:pt x="180" y="318"/>
                </a:cubicBezTo>
                <a:lnTo>
                  <a:pt x="45" y="318"/>
                </a:lnTo>
                <a:lnTo>
                  <a:pt x="45" y="45"/>
                </a:lnTo>
                <a:lnTo>
                  <a:pt x="480" y="45"/>
                </a:lnTo>
                <a:close/>
                <a:moveTo>
                  <a:pt x="494" y="0"/>
                </a:moveTo>
                <a:lnTo>
                  <a:pt x="31" y="0"/>
                </a:lnTo>
                <a:lnTo>
                  <a:pt x="31" y="0"/>
                </a:lnTo>
                <a:cubicBezTo>
                  <a:pt x="14" y="0"/>
                  <a:pt x="0" y="14"/>
                  <a:pt x="0" y="32"/>
                </a:cubicBezTo>
                <a:lnTo>
                  <a:pt x="0" y="492"/>
                </a:lnTo>
                <a:lnTo>
                  <a:pt x="0" y="492"/>
                </a:lnTo>
                <a:cubicBezTo>
                  <a:pt x="0" y="509"/>
                  <a:pt x="14" y="523"/>
                  <a:pt x="31" y="523"/>
                </a:cubicBezTo>
                <a:lnTo>
                  <a:pt x="494" y="523"/>
                </a:lnTo>
                <a:lnTo>
                  <a:pt x="494" y="523"/>
                </a:lnTo>
                <a:cubicBezTo>
                  <a:pt x="511" y="523"/>
                  <a:pt x="525" y="509"/>
                  <a:pt x="525" y="492"/>
                </a:cubicBezTo>
                <a:lnTo>
                  <a:pt x="525" y="32"/>
                </a:lnTo>
                <a:lnTo>
                  <a:pt x="525" y="32"/>
                </a:lnTo>
                <a:cubicBezTo>
                  <a:pt x="525" y="14"/>
                  <a:pt x="511" y="0"/>
                  <a:pt x="4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" name="CuadroTexto 500"/>
          <p:cNvSpPr txBox="1"/>
          <p:nvPr/>
        </p:nvSpPr>
        <p:spPr>
          <a:xfrm>
            <a:off x="15634412" y="3626664"/>
            <a:ext cx="50925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Purchase Funnel</a:t>
            </a:r>
          </a:p>
        </p:txBody>
      </p:sp>
      <p:sp>
        <p:nvSpPr>
          <p:cNvPr id="502" name="CuadroTexto 501"/>
          <p:cNvSpPr txBox="1"/>
          <p:nvPr/>
        </p:nvSpPr>
        <p:spPr>
          <a:xfrm>
            <a:off x="15645159" y="6442898"/>
            <a:ext cx="60622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03" name="CuadroTexto 502"/>
          <p:cNvSpPr txBox="1"/>
          <p:nvPr/>
        </p:nvSpPr>
        <p:spPr>
          <a:xfrm>
            <a:off x="2839235" y="4085131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04" name="CuadroTexto 503"/>
          <p:cNvSpPr txBox="1"/>
          <p:nvPr/>
        </p:nvSpPr>
        <p:spPr>
          <a:xfrm>
            <a:off x="3419961" y="3449519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05" name="CuadroTexto 504"/>
          <p:cNvSpPr txBox="1"/>
          <p:nvPr/>
        </p:nvSpPr>
        <p:spPr>
          <a:xfrm>
            <a:off x="2839235" y="5889968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06" name="CuadroTexto 505"/>
          <p:cNvSpPr txBox="1"/>
          <p:nvPr/>
        </p:nvSpPr>
        <p:spPr>
          <a:xfrm>
            <a:off x="3422365" y="5254356"/>
            <a:ext cx="1887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07" name="CuadroTexto 506"/>
          <p:cNvSpPr txBox="1"/>
          <p:nvPr/>
        </p:nvSpPr>
        <p:spPr>
          <a:xfrm>
            <a:off x="2833539" y="7690727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08" name="CuadroTexto 507"/>
          <p:cNvSpPr txBox="1"/>
          <p:nvPr/>
        </p:nvSpPr>
        <p:spPr>
          <a:xfrm>
            <a:off x="3288430" y="7055115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2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09" name="CuadroTexto 508"/>
          <p:cNvSpPr txBox="1"/>
          <p:nvPr/>
        </p:nvSpPr>
        <p:spPr>
          <a:xfrm>
            <a:off x="2965070" y="9531776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10" name="CuadroTexto 509"/>
          <p:cNvSpPr txBox="1"/>
          <p:nvPr/>
        </p:nvSpPr>
        <p:spPr>
          <a:xfrm>
            <a:off x="3524958" y="8896164"/>
            <a:ext cx="1933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</p:spTree>
    <p:extLst>
      <p:ext uri="{BB962C8B-B14F-4D97-AF65-F5344CB8AC3E}">
        <p14:creationId xmlns:p14="http://schemas.microsoft.com/office/powerpoint/2010/main" val="10978182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F - 16 Dark">
      <a:dk1>
        <a:srgbClr val="FFFFFF"/>
      </a:dk1>
      <a:lt1>
        <a:srgbClr val="FFFFFF"/>
      </a:lt1>
      <a:dk2>
        <a:srgbClr val="FFFFFF"/>
      </a:dk2>
      <a:lt2>
        <a:srgbClr val="364556"/>
      </a:lt2>
      <a:accent1>
        <a:srgbClr val="36597B"/>
      </a:accent1>
      <a:accent2>
        <a:srgbClr val="919098"/>
      </a:accent2>
      <a:accent3>
        <a:srgbClr val="009AA8"/>
      </a:accent3>
      <a:accent4>
        <a:srgbClr val="FE6653"/>
      </a:accent4>
      <a:accent5>
        <a:srgbClr val="A3D7D7"/>
      </a:accent5>
      <a:accent6>
        <a:srgbClr val="36597B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85385</TotalTime>
  <Words>731</Words>
  <Application>Microsoft Macintosh PowerPoint</Application>
  <PresentationFormat>Custom</PresentationFormat>
  <Paragraphs>161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Lato</vt:lpstr>
      <vt:lpstr>Lato Heavy</vt:lpstr>
      <vt:lpstr>Lato Light</vt:lpstr>
      <vt:lpstr>Lato Medium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15444</cp:revision>
  <dcterms:created xsi:type="dcterms:W3CDTF">2014-11-12T21:47:38Z</dcterms:created>
  <dcterms:modified xsi:type="dcterms:W3CDTF">2019-06-06T22:12:15Z</dcterms:modified>
  <cp:category/>
</cp:coreProperties>
</file>